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2" r:id="rId15"/>
    <p:sldId id="270" r:id="rId16"/>
    <p:sldId id="271" r:id="rId17"/>
    <p:sldId id="272" r:id="rId18"/>
    <p:sldId id="273" r:id="rId19"/>
    <p:sldId id="29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8435-2763-4CDC-AF56-48A26FE3C176}" type="datetime5">
              <a:rPr lang="en-US"/>
              <a:pPr>
                <a:defRPr/>
              </a:pPr>
              <a:t>12-Oct-20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Najwa Subuh-MSN in Pediatric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27B3-ED17-45A1-B70B-11CF744CD4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8676" y="1162812"/>
            <a:ext cx="6435852" cy="92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380" y="1196848"/>
            <a:ext cx="149586" cy="650076"/>
          </a:xfrm>
          <a:custGeom>
            <a:avLst/>
            <a:gdLst/>
            <a:ahLst/>
            <a:cxnLst/>
            <a:rect l="l" t="t" r="r" b="b"/>
            <a:pathLst>
              <a:path w="149586" h="650076">
                <a:moveTo>
                  <a:pt x="39298" y="343021"/>
                </a:moveTo>
                <a:lnTo>
                  <a:pt x="32893" y="353313"/>
                </a:lnTo>
                <a:lnTo>
                  <a:pt x="23649" y="370610"/>
                </a:lnTo>
                <a:lnTo>
                  <a:pt x="18679" y="381812"/>
                </a:lnTo>
                <a:lnTo>
                  <a:pt x="14296" y="393367"/>
                </a:lnTo>
                <a:lnTo>
                  <a:pt x="10499" y="405274"/>
                </a:lnTo>
                <a:lnTo>
                  <a:pt x="7288" y="417531"/>
                </a:lnTo>
                <a:lnTo>
                  <a:pt x="4663" y="430136"/>
                </a:lnTo>
                <a:lnTo>
                  <a:pt x="2622" y="443087"/>
                </a:lnTo>
                <a:lnTo>
                  <a:pt x="1164" y="456382"/>
                </a:lnTo>
                <a:lnTo>
                  <a:pt x="291" y="470019"/>
                </a:lnTo>
                <a:lnTo>
                  <a:pt x="0" y="483997"/>
                </a:lnTo>
                <a:lnTo>
                  <a:pt x="293" y="496708"/>
                </a:lnTo>
                <a:lnTo>
                  <a:pt x="1282" y="510214"/>
                </a:lnTo>
                <a:lnTo>
                  <a:pt x="2970" y="523356"/>
                </a:lnTo>
                <a:lnTo>
                  <a:pt x="5358" y="536134"/>
                </a:lnTo>
                <a:lnTo>
                  <a:pt x="8445" y="548548"/>
                </a:lnTo>
                <a:lnTo>
                  <a:pt x="12234" y="560597"/>
                </a:lnTo>
                <a:lnTo>
                  <a:pt x="16725" y="572283"/>
                </a:lnTo>
                <a:lnTo>
                  <a:pt x="21918" y="583604"/>
                </a:lnTo>
                <a:lnTo>
                  <a:pt x="27815" y="594561"/>
                </a:lnTo>
                <a:lnTo>
                  <a:pt x="34417" y="605154"/>
                </a:lnTo>
                <a:lnTo>
                  <a:pt x="46164" y="620520"/>
                </a:lnTo>
                <a:lnTo>
                  <a:pt x="55665" y="630131"/>
                </a:lnTo>
                <a:lnTo>
                  <a:pt x="65858" y="638260"/>
                </a:lnTo>
                <a:lnTo>
                  <a:pt x="76742" y="644908"/>
                </a:lnTo>
                <a:lnTo>
                  <a:pt x="88313" y="650076"/>
                </a:lnTo>
                <a:lnTo>
                  <a:pt x="89058" y="412972"/>
                </a:lnTo>
                <a:lnTo>
                  <a:pt x="88176" y="400422"/>
                </a:lnTo>
                <a:lnTo>
                  <a:pt x="87884" y="387857"/>
                </a:lnTo>
                <a:lnTo>
                  <a:pt x="88502" y="373653"/>
                </a:lnTo>
                <a:lnTo>
                  <a:pt x="90234" y="360772"/>
                </a:lnTo>
                <a:lnTo>
                  <a:pt x="93092" y="348414"/>
                </a:lnTo>
                <a:lnTo>
                  <a:pt x="97088" y="336574"/>
                </a:lnTo>
                <a:lnTo>
                  <a:pt x="102235" y="325247"/>
                </a:lnTo>
                <a:lnTo>
                  <a:pt x="107928" y="316222"/>
                </a:lnTo>
                <a:lnTo>
                  <a:pt x="115777" y="306934"/>
                </a:lnTo>
                <a:lnTo>
                  <a:pt x="125487" y="297916"/>
                </a:lnTo>
                <a:lnTo>
                  <a:pt x="137033" y="289178"/>
                </a:lnTo>
                <a:lnTo>
                  <a:pt x="141043" y="302471"/>
                </a:lnTo>
                <a:lnTo>
                  <a:pt x="145228" y="315715"/>
                </a:lnTo>
                <a:lnTo>
                  <a:pt x="149586" y="328912"/>
                </a:lnTo>
                <a:lnTo>
                  <a:pt x="146939" y="0"/>
                </a:lnTo>
                <a:lnTo>
                  <a:pt x="141713" y="8580"/>
                </a:lnTo>
                <a:lnTo>
                  <a:pt x="136150" y="19021"/>
                </a:lnTo>
                <a:lnTo>
                  <a:pt x="131171" y="29915"/>
                </a:lnTo>
                <a:lnTo>
                  <a:pt x="126775" y="41264"/>
                </a:lnTo>
                <a:lnTo>
                  <a:pt x="122963" y="53068"/>
                </a:lnTo>
                <a:lnTo>
                  <a:pt x="119736" y="65327"/>
                </a:lnTo>
                <a:lnTo>
                  <a:pt x="117095" y="78043"/>
                </a:lnTo>
                <a:lnTo>
                  <a:pt x="115039" y="91215"/>
                </a:lnTo>
                <a:lnTo>
                  <a:pt x="113570" y="104844"/>
                </a:lnTo>
                <a:lnTo>
                  <a:pt x="112689" y="118931"/>
                </a:lnTo>
                <a:lnTo>
                  <a:pt x="112395" y="133476"/>
                </a:lnTo>
                <a:lnTo>
                  <a:pt x="112496" y="142574"/>
                </a:lnTo>
                <a:lnTo>
                  <a:pt x="112947" y="155038"/>
                </a:lnTo>
                <a:lnTo>
                  <a:pt x="113746" y="167693"/>
                </a:lnTo>
                <a:lnTo>
                  <a:pt x="114879" y="180532"/>
                </a:lnTo>
                <a:lnTo>
                  <a:pt x="116332" y="193548"/>
                </a:lnTo>
                <a:lnTo>
                  <a:pt x="118250" y="207006"/>
                </a:lnTo>
                <a:lnTo>
                  <a:pt x="120327" y="219372"/>
                </a:lnTo>
                <a:lnTo>
                  <a:pt x="122714" y="231856"/>
                </a:lnTo>
                <a:lnTo>
                  <a:pt x="125406" y="244457"/>
                </a:lnTo>
                <a:lnTo>
                  <a:pt x="128397" y="257175"/>
                </a:lnTo>
                <a:lnTo>
                  <a:pt x="120639" y="262331"/>
                </a:lnTo>
                <a:lnTo>
                  <a:pt x="109503" y="270243"/>
                </a:lnTo>
                <a:lnTo>
                  <a:pt x="98890" y="278416"/>
                </a:lnTo>
                <a:lnTo>
                  <a:pt x="88801" y="286852"/>
                </a:lnTo>
                <a:lnTo>
                  <a:pt x="79236" y="295552"/>
                </a:lnTo>
                <a:lnTo>
                  <a:pt x="70196" y="304515"/>
                </a:lnTo>
                <a:lnTo>
                  <a:pt x="61682" y="313743"/>
                </a:lnTo>
                <a:lnTo>
                  <a:pt x="53694" y="323236"/>
                </a:lnTo>
                <a:lnTo>
                  <a:pt x="46232" y="332995"/>
                </a:lnTo>
                <a:lnTo>
                  <a:pt x="39298" y="3430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6492" y="1369822"/>
            <a:ext cx="303149" cy="482218"/>
          </a:xfrm>
          <a:custGeom>
            <a:avLst/>
            <a:gdLst/>
            <a:ahLst/>
            <a:cxnLst/>
            <a:rect l="l" t="t" r="r" b="b"/>
            <a:pathLst>
              <a:path w="303149" h="482218">
                <a:moveTo>
                  <a:pt x="125603" y="53086"/>
                </a:moveTo>
                <a:lnTo>
                  <a:pt x="125630" y="51258"/>
                </a:lnTo>
                <a:lnTo>
                  <a:pt x="127660" y="38275"/>
                </a:lnTo>
                <a:lnTo>
                  <a:pt x="132969" y="27050"/>
                </a:lnTo>
                <a:lnTo>
                  <a:pt x="136525" y="21336"/>
                </a:lnTo>
                <a:lnTo>
                  <a:pt x="143002" y="18541"/>
                </a:lnTo>
                <a:lnTo>
                  <a:pt x="152654" y="18541"/>
                </a:lnTo>
                <a:lnTo>
                  <a:pt x="152654" y="0"/>
                </a:lnTo>
                <a:lnTo>
                  <a:pt x="0" y="0"/>
                </a:lnTo>
                <a:lnTo>
                  <a:pt x="0" y="18541"/>
                </a:lnTo>
                <a:lnTo>
                  <a:pt x="1805" y="19191"/>
                </a:lnTo>
                <a:lnTo>
                  <a:pt x="12771" y="25805"/>
                </a:lnTo>
                <a:lnTo>
                  <a:pt x="20828" y="36067"/>
                </a:lnTo>
                <a:lnTo>
                  <a:pt x="23533" y="41438"/>
                </a:lnTo>
                <a:lnTo>
                  <a:pt x="26853" y="49343"/>
                </a:lnTo>
                <a:lnTo>
                  <a:pt x="30494" y="59270"/>
                </a:lnTo>
                <a:lnTo>
                  <a:pt x="34455" y="71222"/>
                </a:lnTo>
                <a:lnTo>
                  <a:pt x="38736" y="85201"/>
                </a:lnTo>
                <a:lnTo>
                  <a:pt x="43337" y="101211"/>
                </a:lnTo>
                <a:lnTo>
                  <a:pt x="48260" y="119252"/>
                </a:lnTo>
                <a:lnTo>
                  <a:pt x="53098" y="137406"/>
                </a:lnTo>
                <a:lnTo>
                  <a:pt x="57937" y="155558"/>
                </a:lnTo>
                <a:lnTo>
                  <a:pt x="62776" y="173709"/>
                </a:lnTo>
                <a:lnTo>
                  <a:pt x="67614" y="191858"/>
                </a:lnTo>
                <a:lnTo>
                  <a:pt x="72453" y="210006"/>
                </a:lnTo>
                <a:lnTo>
                  <a:pt x="77292" y="228153"/>
                </a:lnTo>
                <a:lnTo>
                  <a:pt x="82130" y="246299"/>
                </a:lnTo>
                <a:lnTo>
                  <a:pt x="86969" y="264445"/>
                </a:lnTo>
                <a:lnTo>
                  <a:pt x="91808" y="282590"/>
                </a:lnTo>
                <a:lnTo>
                  <a:pt x="96646" y="300736"/>
                </a:lnTo>
                <a:lnTo>
                  <a:pt x="101485" y="318881"/>
                </a:lnTo>
                <a:lnTo>
                  <a:pt x="106324" y="337026"/>
                </a:lnTo>
                <a:lnTo>
                  <a:pt x="111163" y="355172"/>
                </a:lnTo>
                <a:lnTo>
                  <a:pt x="116001" y="373318"/>
                </a:lnTo>
                <a:lnTo>
                  <a:pt x="120840" y="391465"/>
                </a:lnTo>
                <a:lnTo>
                  <a:pt x="125679" y="409613"/>
                </a:lnTo>
                <a:lnTo>
                  <a:pt x="130517" y="427762"/>
                </a:lnTo>
                <a:lnTo>
                  <a:pt x="135356" y="445913"/>
                </a:lnTo>
                <a:lnTo>
                  <a:pt x="140195" y="464065"/>
                </a:lnTo>
                <a:lnTo>
                  <a:pt x="145034" y="482218"/>
                </a:lnTo>
                <a:lnTo>
                  <a:pt x="159385" y="482218"/>
                </a:lnTo>
                <a:lnTo>
                  <a:pt x="164184" y="463853"/>
                </a:lnTo>
                <a:lnTo>
                  <a:pt x="168982" y="445486"/>
                </a:lnTo>
                <a:lnTo>
                  <a:pt x="173779" y="427118"/>
                </a:lnTo>
                <a:lnTo>
                  <a:pt x="178574" y="408747"/>
                </a:lnTo>
                <a:lnTo>
                  <a:pt x="183368" y="390376"/>
                </a:lnTo>
                <a:lnTo>
                  <a:pt x="188161" y="372002"/>
                </a:lnTo>
                <a:lnTo>
                  <a:pt x="192953" y="353628"/>
                </a:lnTo>
                <a:lnTo>
                  <a:pt x="197745" y="335252"/>
                </a:lnTo>
                <a:lnTo>
                  <a:pt x="202536" y="316875"/>
                </a:lnTo>
                <a:lnTo>
                  <a:pt x="207327" y="298497"/>
                </a:lnTo>
                <a:lnTo>
                  <a:pt x="212118" y="280118"/>
                </a:lnTo>
                <a:lnTo>
                  <a:pt x="216909" y="261738"/>
                </a:lnTo>
                <a:lnTo>
                  <a:pt x="221701" y="243358"/>
                </a:lnTo>
                <a:lnTo>
                  <a:pt x="226493" y="224977"/>
                </a:lnTo>
                <a:lnTo>
                  <a:pt x="231286" y="206595"/>
                </a:lnTo>
                <a:lnTo>
                  <a:pt x="236080" y="188212"/>
                </a:lnTo>
                <a:lnTo>
                  <a:pt x="240875" y="169830"/>
                </a:lnTo>
                <a:lnTo>
                  <a:pt x="245672" y="151447"/>
                </a:lnTo>
                <a:lnTo>
                  <a:pt x="250470" y="133064"/>
                </a:lnTo>
                <a:lnTo>
                  <a:pt x="255270" y="114680"/>
                </a:lnTo>
                <a:lnTo>
                  <a:pt x="258274" y="103258"/>
                </a:lnTo>
                <a:lnTo>
                  <a:pt x="263055" y="85838"/>
                </a:lnTo>
                <a:lnTo>
                  <a:pt x="267445" y="70838"/>
                </a:lnTo>
                <a:lnTo>
                  <a:pt x="271442" y="58260"/>
                </a:lnTo>
                <a:lnTo>
                  <a:pt x="275044" y="48103"/>
                </a:lnTo>
                <a:lnTo>
                  <a:pt x="278248" y="40367"/>
                </a:lnTo>
                <a:lnTo>
                  <a:pt x="282439" y="32976"/>
                </a:lnTo>
                <a:lnTo>
                  <a:pt x="291744" y="23541"/>
                </a:lnTo>
                <a:lnTo>
                  <a:pt x="303149" y="18541"/>
                </a:lnTo>
                <a:lnTo>
                  <a:pt x="303149" y="0"/>
                </a:lnTo>
                <a:lnTo>
                  <a:pt x="209169" y="0"/>
                </a:lnTo>
                <a:lnTo>
                  <a:pt x="209169" y="18541"/>
                </a:lnTo>
                <a:lnTo>
                  <a:pt x="210809" y="18653"/>
                </a:lnTo>
                <a:lnTo>
                  <a:pt x="224601" y="22011"/>
                </a:lnTo>
                <a:lnTo>
                  <a:pt x="233553" y="29337"/>
                </a:lnTo>
                <a:lnTo>
                  <a:pt x="233987" y="29950"/>
                </a:lnTo>
                <a:lnTo>
                  <a:pt x="238914" y="40893"/>
                </a:lnTo>
                <a:lnTo>
                  <a:pt x="240537" y="54610"/>
                </a:lnTo>
                <a:lnTo>
                  <a:pt x="240496" y="57436"/>
                </a:lnTo>
                <a:lnTo>
                  <a:pt x="239971" y="65998"/>
                </a:lnTo>
                <a:lnTo>
                  <a:pt x="238846" y="75961"/>
                </a:lnTo>
                <a:lnTo>
                  <a:pt x="237122" y="87327"/>
                </a:lnTo>
                <a:lnTo>
                  <a:pt x="234802" y="100095"/>
                </a:lnTo>
                <a:lnTo>
                  <a:pt x="231887" y="114265"/>
                </a:lnTo>
                <a:lnTo>
                  <a:pt x="228380" y="129837"/>
                </a:lnTo>
                <a:lnTo>
                  <a:pt x="224282" y="146812"/>
                </a:lnTo>
                <a:lnTo>
                  <a:pt x="223334" y="150585"/>
                </a:lnTo>
                <a:lnTo>
                  <a:pt x="220241" y="162907"/>
                </a:lnTo>
                <a:lnTo>
                  <a:pt x="217154" y="175229"/>
                </a:lnTo>
                <a:lnTo>
                  <a:pt x="214070" y="187551"/>
                </a:lnTo>
                <a:lnTo>
                  <a:pt x="210991" y="199873"/>
                </a:lnTo>
                <a:lnTo>
                  <a:pt x="207914" y="212195"/>
                </a:lnTo>
                <a:lnTo>
                  <a:pt x="204840" y="224517"/>
                </a:lnTo>
                <a:lnTo>
                  <a:pt x="201769" y="236839"/>
                </a:lnTo>
                <a:lnTo>
                  <a:pt x="198700" y="249161"/>
                </a:lnTo>
                <a:lnTo>
                  <a:pt x="195632" y="261483"/>
                </a:lnTo>
                <a:lnTo>
                  <a:pt x="192566" y="273805"/>
                </a:lnTo>
                <a:lnTo>
                  <a:pt x="189501" y="286127"/>
                </a:lnTo>
                <a:lnTo>
                  <a:pt x="186436" y="298450"/>
                </a:lnTo>
                <a:lnTo>
                  <a:pt x="185344" y="294390"/>
                </a:lnTo>
                <a:lnTo>
                  <a:pt x="182047" y="282134"/>
                </a:lnTo>
                <a:lnTo>
                  <a:pt x="178750" y="269878"/>
                </a:lnTo>
                <a:lnTo>
                  <a:pt x="175454" y="257621"/>
                </a:lnTo>
                <a:lnTo>
                  <a:pt x="172157" y="245363"/>
                </a:lnTo>
                <a:lnTo>
                  <a:pt x="168861" y="233104"/>
                </a:lnTo>
                <a:lnTo>
                  <a:pt x="165564" y="220844"/>
                </a:lnTo>
                <a:lnTo>
                  <a:pt x="162268" y="208582"/>
                </a:lnTo>
                <a:lnTo>
                  <a:pt x="158971" y="196319"/>
                </a:lnTo>
                <a:lnTo>
                  <a:pt x="155674" y="184053"/>
                </a:lnTo>
                <a:lnTo>
                  <a:pt x="152378" y="171784"/>
                </a:lnTo>
                <a:lnTo>
                  <a:pt x="149081" y="159513"/>
                </a:lnTo>
                <a:lnTo>
                  <a:pt x="145785" y="147239"/>
                </a:lnTo>
                <a:lnTo>
                  <a:pt x="142488" y="134962"/>
                </a:lnTo>
                <a:lnTo>
                  <a:pt x="139192" y="122681"/>
                </a:lnTo>
                <a:lnTo>
                  <a:pt x="136510" y="112365"/>
                </a:lnTo>
                <a:lnTo>
                  <a:pt x="132595" y="96331"/>
                </a:lnTo>
                <a:lnTo>
                  <a:pt x="129542" y="82382"/>
                </a:lnTo>
                <a:lnTo>
                  <a:pt x="127357" y="70522"/>
                </a:lnTo>
                <a:lnTo>
                  <a:pt x="126042" y="60755"/>
                </a:lnTo>
                <a:lnTo>
                  <a:pt x="125603" y="53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8105" y="1369821"/>
            <a:ext cx="145033" cy="465245"/>
          </a:xfrm>
          <a:custGeom>
            <a:avLst/>
            <a:gdLst/>
            <a:ahLst/>
            <a:cxnLst/>
            <a:rect l="l" t="t" r="r" b="b"/>
            <a:pathLst>
              <a:path w="145033" h="465245">
                <a:moveTo>
                  <a:pt x="25421" y="0"/>
                </a:moveTo>
                <a:lnTo>
                  <a:pt x="0" y="0"/>
                </a:lnTo>
                <a:lnTo>
                  <a:pt x="0" y="18542"/>
                </a:lnTo>
                <a:lnTo>
                  <a:pt x="6695" y="22160"/>
                </a:lnTo>
                <a:lnTo>
                  <a:pt x="16254" y="30494"/>
                </a:lnTo>
                <a:lnTo>
                  <a:pt x="24229" y="43278"/>
                </a:lnTo>
                <a:lnTo>
                  <a:pt x="30415" y="58740"/>
                </a:lnTo>
                <a:lnTo>
                  <a:pt x="37209" y="80479"/>
                </a:lnTo>
                <a:lnTo>
                  <a:pt x="44600" y="108485"/>
                </a:lnTo>
                <a:lnTo>
                  <a:pt x="48516" y="124835"/>
                </a:lnTo>
                <a:lnTo>
                  <a:pt x="52577" y="142748"/>
                </a:lnTo>
                <a:lnTo>
                  <a:pt x="56407" y="159721"/>
                </a:lnTo>
                <a:lnTo>
                  <a:pt x="60235" y="176695"/>
                </a:lnTo>
                <a:lnTo>
                  <a:pt x="64064" y="193668"/>
                </a:lnTo>
                <a:lnTo>
                  <a:pt x="67893" y="210642"/>
                </a:lnTo>
                <a:lnTo>
                  <a:pt x="71721" y="227615"/>
                </a:lnTo>
                <a:lnTo>
                  <a:pt x="75548" y="244589"/>
                </a:lnTo>
                <a:lnTo>
                  <a:pt x="79375" y="261562"/>
                </a:lnTo>
                <a:lnTo>
                  <a:pt x="83202" y="278536"/>
                </a:lnTo>
                <a:lnTo>
                  <a:pt x="87027" y="295509"/>
                </a:lnTo>
                <a:lnTo>
                  <a:pt x="90852" y="312483"/>
                </a:lnTo>
                <a:lnTo>
                  <a:pt x="94676" y="329457"/>
                </a:lnTo>
                <a:lnTo>
                  <a:pt x="98499" y="346430"/>
                </a:lnTo>
                <a:lnTo>
                  <a:pt x="102320" y="363404"/>
                </a:lnTo>
                <a:lnTo>
                  <a:pt x="106141" y="380377"/>
                </a:lnTo>
                <a:lnTo>
                  <a:pt x="109960" y="397351"/>
                </a:lnTo>
                <a:lnTo>
                  <a:pt x="113777" y="414324"/>
                </a:lnTo>
                <a:lnTo>
                  <a:pt x="117593" y="431298"/>
                </a:lnTo>
                <a:lnTo>
                  <a:pt x="121408" y="448271"/>
                </a:lnTo>
                <a:lnTo>
                  <a:pt x="125221" y="465245"/>
                </a:lnTo>
                <a:lnTo>
                  <a:pt x="124499" y="72243"/>
                </a:lnTo>
                <a:lnTo>
                  <a:pt x="121592" y="57958"/>
                </a:lnTo>
                <a:lnTo>
                  <a:pt x="119839" y="47723"/>
                </a:lnTo>
                <a:lnTo>
                  <a:pt x="119252" y="41529"/>
                </a:lnTo>
                <a:lnTo>
                  <a:pt x="119252" y="35560"/>
                </a:lnTo>
                <a:lnTo>
                  <a:pt x="121031" y="30226"/>
                </a:lnTo>
                <a:lnTo>
                  <a:pt x="124713" y="25527"/>
                </a:lnTo>
                <a:lnTo>
                  <a:pt x="128396" y="20828"/>
                </a:lnTo>
                <a:lnTo>
                  <a:pt x="135255" y="18542"/>
                </a:lnTo>
                <a:lnTo>
                  <a:pt x="145033" y="18542"/>
                </a:lnTo>
                <a:lnTo>
                  <a:pt x="145033" y="0"/>
                </a:lnTo>
                <a:lnTo>
                  <a:pt x="25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2604" y="1369822"/>
            <a:ext cx="318222" cy="482218"/>
          </a:xfrm>
          <a:custGeom>
            <a:avLst/>
            <a:gdLst/>
            <a:ahLst/>
            <a:cxnLst/>
            <a:rect l="l" t="t" r="r" b="b"/>
            <a:pathLst>
              <a:path w="318222" h="482218">
                <a:moveTo>
                  <a:pt x="10253" y="117432"/>
                </a:moveTo>
                <a:lnTo>
                  <a:pt x="7394" y="105069"/>
                </a:lnTo>
                <a:lnTo>
                  <a:pt x="4532" y="92710"/>
                </a:lnTo>
                <a:lnTo>
                  <a:pt x="4051" y="90591"/>
                </a:lnTo>
                <a:lnTo>
                  <a:pt x="0" y="72243"/>
                </a:lnTo>
                <a:lnTo>
                  <a:pt x="721" y="465245"/>
                </a:lnTo>
                <a:lnTo>
                  <a:pt x="4532" y="482218"/>
                </a:lnTo>
                <a:lnTo>
                  <a:pt x="20534" y="482218"/>
                </a:lnTo>
                <a:lnTo>
                  <a:pt x="24383" y="465054"/>
                </a:lnTo>
                <a:lnTo>
                  <a:pt x="28234" y="447887"/>
                </a:lnTo>
                <a:lnTo>
                  <a:pt x="32086" y="430718"/>
                </a:lnTo>
                <a:lnTo>
                  <a:pt x="35940" y="413548"/>
                </a:lnTo>
                <a:lnTo>
                  <a:pt x="39794" y="396376"/>
                </a:lnTo>
                <a:lnTo>
                  <a:pt x="43650" y="379203"/>
                </a:lnTo>
                <a:lnTo>
                  <a:pt x="47506" y="362029"/>
                </a:lnTo>
                <a:lnTo>
                  <a:pt x="51364" y="344853"/>
                </a:lnTo>
                <a:lnTo>
                  <a:pt x="55221" y="327676"/>
                </a:lnTo>
                <a:lnTo>
                  <a:pt x="59079" y="310499"/>
                </a:lnTo>
                <a:lnTo>
                  <a:pt x="62936" y="293320"/>
                </a:lnTo>
                <a:lnTo>
                  <a:pt x="66794" y="276140"/>
                </a:lnTo>
                <a:lnTo>
                  <a:pt x="70651" y="258960"/>
                </a:lnTo>
                <a:lnTo>
                  <a:pt x="74507" y="241779"/>
                </a:lnTo>
                <a:lnTo>
                  <a:pt x="78363" y="224597"/>
                </a:lnTo>
                <a:lnTo>
                  <a:pt x="82217" y="207415"/>
                </a:lnTo>
                <a:lnTo>
                  <a:pt x="86071" y="190232"/>
                </a:lnTo>
                <a:lnTo>
                  <a:pt x="89923" y="173050"/>
                </a:lnTo>
                <a:lnTo>
                  <a:pt x="93774" y="155867"/>
                </a:lnTo>
                <a:lnTo>
                  <a:pt x="97623" y="138683"/>
                </a:lnTo>
                <a:lnTo>
                  <a:pt x="101565" y="155867"/>
                </a:lnTo>
                <a:lnTo>
                  <a:pt x="105506" y="173050"/>
                </a:lnTo>
                <a:lnTo>
                  <a:pt x="109445" y="190232"/>
                </a:lnTo>
                <a:lnTo>
                  <a:pt x="113382" y="207415"/>
                </a:lnTo>
                <a:lnTo>
                  <a:pt x="117318" y="224597"/>
                </a:lnTo>
                <a:lnTo>
                  <a:pt x="121252" y="241779"/>
                </a:lnTo>
                <a:lnTo>
                  <a:pt x="125185" y="258960"/>
                </a:lnTo>
                <a:lnTo>
                  <a:pt x="129117" y="276140"/>
                </a:lnTo>
                <a:lnTo>
                  <a:pt x="133048" y="293320"/>
                </a:lnTo>
                <a:lnTo>
                  <a:pt x="136977" y="310499"/>
                </a:lnTo>
                <a:lnTo>
                  <a:pt x="140906" y="327676"/>
                </a:lnTo>
                <a:lnTo>
                  <a:pt x="144833" y="344853"/>
                </a:lnTo>
                <a:lnTo>
                  <a:pt x="148760" y="362029"/>
                </a:lnTo>
                <a:lnTo>
                  <a:pt x="152687" y="379203"/>
                </a:lnTo>
                <a:lnTo>
                  <a:pt x="156613" y="396376"/>
                </a:lnTo>
                <a:lnTo>
                  <a:pt x="160538" y="413548"/>
                </a:lnTo>
                <a:lnTo>
                  <a:pt x="164463" y="430718"/>
                </a:lnTo>
                <a:lnTo>
                  <a:pt x="168387" y="447887"/>
                </a:lnTo>
                <a:lnTo>
                  <a:pt x="172312" y="465054"/>
                </a:lnTo>
                <a:lnTo>
                  <a:pt x="176236" y="482218"/>
                </a:lnTo>
                <a:lnTo>
                  <a:pt x="193762" y="482218"/>
                </a:lnTo>
                <a:lnTo>
                  <a:pt x="197782" y="463625"/>
                </a:lnTo>
                <a:lnTo>
                  <a:pt x="201805" y="445029"/>
                </a:lnTo>
                <a:lnTo>
                  <a:pt x="205828" y="426432"/>
                </a:lnTo>
                <a:lnTo>
                  <a:pt x="209853" y="407834"/>
                </a:lnTo>
                <a:lnTo>
                  <a:pt x="213880" y="389235"/>
                </a:lnTo>
                <a:lnTo>
                  <a:pt x="217907" y="370634"/>
                </a:lnTo>
                <a:lnTo>
                  <a:pt x="221935" y="352033"/>
                </a:lnTo>
                <a:lnTo>
                  <a:pt x="225963" y="333431"/>
                </a:lnTo>
                <a:lnTo>
                  <a:pt x="229992" y="314829"/>
                </a:lnTo>
                <a:lnTo>
                  <a:pt x="234021" y="296227"/>
                </a:lnTo>
                <a:lnTo>
                  <a:pt x="238050" y="277625"/>
                </a:lnTo>
                <a:lnTo>
                  <a:pt x="242079" y="259023"/>
                </a:lnTo>
                <a:lnTo>
                  <a:pt x="246107" y="240421"/>
                </a:lnTo>
                <a:lnTo>
                  <a:pt x="250135" y="221820"/>
                </a:lnTo>
                <a:lnTo>
                  <a:pt x="254162" y="203219"/>
                </a:lnTo>
                <a:lnTo>
                  <a:pt x="258189" y="184620"/>
                </a:lnTo>
                <a:lnTo>
                  <a:pt x="262214" y="166022"/>
                </a:lnTo>
                <a:lnTo>
                  <a:pt x="266237" y="147425"/>
                </a:lnTo>
                <a:lnTo>
                  <a:pt x="270260" y="128829"/>
                </a:lnTo>
                <a:lnTo>
                  <a:pt x="274280" y="110236"/>
                </a:lnTo>
                <a:lnTo>
                  <a:pt x="275024" y="106741"/>
                </a:lnTo>
                <a:lnTo>
                  <a:pt x="279117" y="88357"/>
                </a:lnTo>
                <a:lnTo>
                  <a:pt x="282963" y="72530"/>
                </a:lnTo>
                <a:lnTo>
                  <a:pt x="286555" y="59261"/>
                </a:lnTo>
                <a:lnTo>
                  <a:pt x="289887" y="48549"/>
                </a:lnTo>
                <a:lnTo>
                  <a:pt x="292951" y="40395"/>
                </a:lnTo>
                <a:lnTo>
                  <a:pt x="295743" y="34798"/>
                </a:lnTo>
                <a:lnTo>
                  <a:pt x="297198" y="32650"/>
                </a:lnTo>
                <a:lnTo>
                  <a:pt x="306512" y="23476"/>
                </a:lnTo>
                <a:lnTo>
                  <a:pt x="318222" y="18541"/>
                </a:lnTo>
                <a:lnTo>
                  <a:pt x="318222" y="0"/>
                </a:lnTo>
                <a:lnTo>
                  <a:pt x="233132" y="0"/>
                </a:lnTo>
                <a:lnTo>
                  <a:pt x="233132" y="18541"/>
                </a:lnTo>
                <a:lnTo>
                  <a:pt x="244435" y="19938"/>
                </a:lnTo>
                <a:lnTo>
                  <a:pt x="251928" y="23622"/>
                </a:lnTo>
                <a:lnTo>
                  <a:pt x="255865" y="29590"/>
                </a:lnTo>
                <a:lnTo>
                  <a:pt x="257251" y="32081"/>
                </a:lnTo>
                <a:lnTo>
                  <a:pt x="260572" y="43100"/>
                </a:lnTo>
                <a:lnTo>
                  <a:pt x="261707" y="58165"/>
                </a:lnTo>
                <a:lnTo>
                  <a:pt x="261273" y="65460"/>
                </a:lnTo>
                <a:lnTo>
                  <a:pt x="259797" y="76359"/>
                </a:lnTo>
                <a:lnTo>
                  <a:pt x="257274" y="90273"/>
                </a:lnTo>
                <a:lnTo>
                  <a:pt x="253706" y="107187"/>
                </a:lnTo>
                <a:lnTo>
                  <a:pt x="252170" y="114185"/>
                </a:lnTo>
                <a:lnTo>
                  <a:pt x="249446" y="126597"/>
                </a:lnTo>
                <a:lnTo>
                  <a:pt x="246722" y="139005"/>
                </a:lnTo>
                <a:lnTo>
                  <a:pt x="243998" y="151411"/>
                </a:lnTo>
                <a:lnTo>
                  <a:pt x="241276" y="163815"/>
                </a:lnTo>
                <a:lnTo>
                  <a:pt x="238555" y="176217"/>
                </a:lnTo>
                <a:lnTo>
                  <a:pt x="235836" y="188619"/>
                </a:lnTo>
                <a:lnTo>
                  <a:pt x="233119" y="201021"/>
                </a:lnTo>
                <a:lnTo>
                  <a:pt x="230405" y="213423"/>
                </a:lnTo>
                <a:lnTo>
                  <a:pt x="227692" y="225826"/>
                </a:lnTo>
                <a:lnTo>
                  <a:pt x="224983" y="238231"/>
                </a:lnTo>
                <a:lnTo>
                  <a:pt x="222277" y="250639"/>
                </a:lnTo>
                <a:lnTo>
                  <a:pt x="219575" y="263049"/>
                </a:lnTo>
                <a:lnTo>
                  <a:pt x="216876" y="275463"/>
                </a:lnTo>
                <a:lnTo>
                  <a:pt x="214826" y="266264"/>
                </a:lnTo>
                <a:lnTo>
                  <a:pt x="212065" y="253858"/>
                </a:lnTo>
                <a:lnTo>
                  <a:pt x="209306" y="241453"/>
                </a:lnTo>
                <a:lnTo>
                  <a:pt x="206549" y="229048"/>
                </a:lnTo>
                <a:lnTo>
                  <a:pt x="203795" y="216645"/>
                </a:lnTo>
                <a:lnTo>
                  <a:pt x="201041" y="204242"/>
                </a:lnTo>
                <a:lnTo>
                  <a:pt x="198288" y="191841"/>
                </a:lnTo>
                <a:lnTo>
                  <a:pt x="195535" y="179441"/>
                </a:lnTo>
                <a:lnTo>
                  <a:pt x="192783" y="167044"/>
                </a:lnTo>
                <a:lnTo>
                  <a:pt x="190029" y="154648"/>
                </a:lnTo>
                <a:lnTo>
                  <a:pt x="187275" y="142255"/>
                </a:lnTo>
                <a:lnTo>
                  <a:pt x="184519" y="129864"/>
                </a:lnTo>
                <a:lnTo>
                  <a:pt x="181761" y="117476"/>
                </a:lnTo>
                <a:lnTo>
                  <a:pt x="179000" y="105091"/>
                </a:lnTo>
                <a:lnTo>
                  <a:pt x="176236" y="92710"/>
                </a:lnTo>
                <a:lnTo>
                  <a:pt x="172659" y="76872"/>
                </a:lnTo>
                <a:lnTo>
                  <a:pt x="169724" y="62440"/>
                </a:lnTo>
                <a:lnTo>
                  <a:pt x="167945" y="51501"/>
                </a:lnTo>
                <a:lnTo>
                  <a:pt x="167346" y="44068"/>
                </a:lnTo>
                <a:lnTo>
                  <a:pt x="167346" y="36449"/>
                </a:lnTo>
                <a:lnTo>
                  <a:pt x="168870" y="30479"/>
                </a:lnTo>
                <a:lnTo>
                  <a:pt x="171918" y="26288"/>
                </a:lnTo>
                <a:lnTo>
                  <a:pt x="175093" y="22098"/>
                </a:lnTo>
                <a:lnTo>
                  <a:pt x="182332" y="19557"/>
                </a:lnTo>
                <a:lnTo>
                  <a:pt x="193762" y="18541"/>
                </a:lnTo>
                <a:lnTo>
                  <a:pt x="193762" y="0"/>
                </a:lnTo>
                <a:lnTo>
                  <a:pt x="46696" y="0"/>
                </a:lnTo>
                <a:lnTo>
                  <a:pt x="46696" y="18541"/>
                </a:lnTo>
                <a:lnTo>
                  <a:pt x="46966" y="18618"/>
                </a:lnTo>
                <a:lnTo>
                  <a:pt x="59275" y="24197"/>
                </a:lnTo>
                <a:lnTo>
                  <a:pt x="68032" y="32765"/>
                </a:lnTo>
                <a:lnTo>
                  <a:pt x="71545" y="39481"/>
                </a:lnTo>
                <a:lnTo>
                  <a:pt x="75433" y="49763"/>
                </a:lnTo>
                <a:lnTo>
                  <a:pt x="79635" y="63489"/>
                </a:lnTo>
                <a:lnTo>
                  <a:pt x="84161" y="80644"/>
                </a:lnTo>
                <a:lnTo>
                  <a:pt x="85177" y="84708"/>
                </a:lnTo>
                <a:lnTo>
                  <a:pt x="86193" y="88645"/>
                </a:lnTo>
                <a:lnTo>
                  <a:pt x="87209" y="92710"/>
                </a:lnTo>
                <a:lnTo>
                  <a:pt x="85182" y="101865"/>
                </a:lnTo>
                <a:lnTo>
                  <a:pt x="82438" y="114251"/>
                </a:lnTo>
                <a:lnTo>
                  <a:pt x="79692" y="126640"/>
                </a:lnTo>
                <a:lnTo>
                  <a:pt x="76943" y="139032"/>
                </a:lnTo>
                <a:lnTo>
                  <a:pt x="74192" y="151426"/>
                </a:lnTo>
                <a:lnTo>
                  <a:pt x="71440" y="163823"/>
                </a:lnTo>
                <a:lnTo>
                  <a:pt x="68688" y="176222"/>
                </a:lnTo>
                <a:lnTo>
                  <a:pt x="65935" y="188623"/>
                </a:lnTo>
                <a:lnTo>
                  <a:pt x="63182" y="201025"/>
                </a:lnTo>
                <a:lnTo>
                  <a:pt x="60430" y="213429"/>
                </a:lnTo>
                <a:lnTo>
                  <a:pt x="57679" y="225835"/>
                </a:lnTo>
                <a:lnTo>
                  <a:pt x="54930" y="238241"/>
                </a:lnTo>
                <a:lnTo>
                  <a:pt x="52182" y="250648"/>
                </a:lnTo>
                <a:lnTo>
                  <a:pt x="49438" y="263055"/>
                </a:lnTo>
                <a:lnTo>
                  <a:pt x="46696" y="275463"/>
                </a:lnTo>
                <a:lnTo>
                  <a:pt x="44498" y="265952"/>
                </a:lnTo>
                <a:lnTo>
                  <a:pt x="41638" y="253568"/>
                </a:lnTo>
                <a:lnTo>
                  <a:pt x="38781" y="241185"/>
                </a:lnTo>
                <a:lnTo>
                  <a:pt x="35926" y="228803"/>
                </a:lnTo>
                <a:lnTo>
                  <a:pt x="33073" y="216422"/>
                </a:lnTo>
                <a:lnTo>
                  <a:pt x="30221" y="204042"/>
                </a:lnTo>
                <a:lnTo>
                  <a:pt x="27370" y="191663"/>
                </a:lnTo>
                <a:lnTo>
                  <a:pt x="24519" y="179286"/>
                </a:lnTo>
                <a:lnTo>
                  <a:pt x="21668" y="166910"/>
                </a:lnTo>
                <a:lnTo>
                  <a:pt x="18817" y="154537"/>
                </a:lnTo>
                <a:lnTo>
                  <a:pt x="15964" y="142166"/>
                </a:lnTo>
                <a:lnTo>
                  <a:pt x="13109" y="129797"/>
                </a:lnTo>
                <a:lnTo>
                  <a:pt x="10253" y="11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9378" y="1754800"/>
            <a:ext cx="38068" cy="83270"/>
          </a:xfrm>
          <a:custGeom>
            <a:avLst/>
            <a:gdLst/>
            <a:ahLst/>
            <a:cxnLst/>
            <a:rect l="l" t="t" r="r" b="b"/>
            <a:pathLst>
              <a:path w="38068" h="83270">
                <a:moveTo>
                  <a:pt x="12690" y="83270"/>
                </a:moveTo>
                <a:lnTo>
                  <a:pt x="38068" y="83270"/>
                </a:lnTo>
                <a:lnTo>
                  <a:pt x="38068" y="65236"/>
                </a:lnTo>
                <a:lnTo>
                  <a:pt x="32428" y="63920"/>
                </a:lnTo>
                <a:lnTo>
                  <a:pt x="20446" y="57958"/>
                </a:lnTo>
                <a:lnTo>
                  <a:pt x="13049" y="48472"/>
                </a:lnTo>
                <a:lnTo>
                  <a:pt x="10472" y="39342"/>
                </a:lnTo>
                <a:lnTo>
                  <a:pt x="8996" y="29094"/>
                </a:lnTo>
                <a:lnTo>
                  <a:pt x="7935" y="15978"/>
                </a:lnTo>
                <a:lnTo>
                  <a:pt x="7295" y="0"/>
                </a:lnTo>
                <a:lnTo>
                  <a:pt x="0" y="83270"/>
                </a:lnTo>
                <a:lnTo>
                  <a:pt x="12690" y="83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7455" y="1355852"/>
            <a:ext cx="142082" cy="231267"/>
          </a:xfrm>
          <a:custGeom>
            <a:avLst/>
            <a:gdLst/>
            <a:ahLst/>
            <a:cxnLst/>
            <a:rect l="l" t="t" r="r" b="b"/>
            <a:pathLst>
              <a:path w="142082" h="231267">
                <a:moveTo>
                  <a:pt x="20532" y="7746"/>
                </a:moveTo>
                <a:lnTo>
                  <a:pt x="10101" y="13743"/>
                </a:lnTo>
                <a:lnTo>
                  <a:pt x="0" y="21448"/>
                </a:lnTo>
                <a:lnTo>
                  <a:pt x="5615" y="153730"/>
                </a:lnTo>
                <a:lnTo>
                  <a:pt x="6473" y="139330"/>
                </a:lnTo>
                <a:lnTo>
                  <a:pt x="7716" y="125625"/>
                </a:lnTo>
                <a:lnTo>
                  <a:pt x="9343" y="112616"/>
                </a:lnTo>
                <a:lnTo>
                  <a:pt x="11352" y="100304"/>
                </a:lnTo>
                <a:lnTo>
                  <a:pt x="13743" y="88689"/>
                </a:lnTo>
                <a:lnTo>
                  <a:pt x="16516" y="77773"/>
                </a:lnTo>
                <a:lnTo>
                  <a:pt x="19668" y="67556"/>
                </a:lnTo>
                <a:lnTo>
                  <a:pt x="23200" y="58038"/>
                </a:lnTo>
                <a:lnTo>
                  <a:pt x="29881" y="44899"/>
                </a:lnTo>
                <a:lnTo>
                  <a:pt x="38879" y="35608"/>
                </a:lnTo>
                <a:lnTo>
                  <a:pt x="49235" y="32512"/>
                </a:lnTo>
                <a:lnTo>
                  <a:pt x="56474" y="32512"/>
                </a:lnTo>
                <a:lnTo>
                  <a:pt x="62189" y="35560"/>
                </a:lnTo>
                <a:lnTo>
                  <a:pt x="66507" y="41528"/>
                </a:lnTo>
                <a:lnTo>
                  <a:pt x="71141" y="48925"/>
                </a:lnTo>
                <a:lnTo>
                  <a:pt x="75981" y="59671"/>
                </a:lnTo>
                <a:lnTo>
                  <a:pt x="80011" y="72394"/>
                </a:lnTo>
                <a:lnTo>
                  <a:pt x="83271" y="87122"/>
                </a:lnTo>
                <a:lnTo>
                  <a:pt x="85168" y="100954"/>
                </a:lnTo>
                <a:lnTo>
                  <a:pt x="86080" y="110797"/>
                </a:lnTo>
                <a:lnTo>
                  <a:pt x="86852" y="121966"/>
                </a:lnTo>
                <a:lnTo>
                  <a:pt x="87483" y="134462"/>
                </a:lnTo>
                <a:lnTo>
                  <a:pt x="87974" y="148286"/>
                </a:lnTo>
                <a:lnTo>
                  <a:pt x="88325" y="163439"/>
                </a:lnTo>
                <a:lnTo>
                  <a:pt x="88535" y="179923"/>
                </a:lnTo>
                <a:lnTo>
                  <a:pt x="88605" y="197738"/>
                </a:lnTo>
                <a:lnTo>
                  <a:pt x="17728" y="197738"/>
                </a:lnTo>
                <a:lnTo>
                  <a:pt x="6563" y="231267"/>
                </a:lnTo>
                <a:lnTo>
                  <a:pt x="138759" y="231267"/>
                </a:lnTo>
                <a:lnTo>
                  <a:pt x="142082" y="86120"/>
                </a:lnTo>
                <a:lnTo>
                  <a:pt x="138235" y="76257"/>
                </a:lnTo>
                <a:lnTo>
                  <a:pt x="134083" y="66981"/>
                </a:lnTo>
                <a:lnTo>
                  <a:pt x="129626" y="58293"/>
                </a:lnTo>
                <a:lnTo>
                  <a:pt x="125100" y="50474"/>
                </a:lnTo>
                <a:lnTo>
                  <a:pt x="116139" y="37083"/>
                </a:lnTo>
                <a:lnTo>
                  <a:pt x="106782" y="25752"/>
                </a:lnTo>
                <a:lnTo>
                  <a:pt x="97026" y="16481"/>
                </a:lnTo>
                <a:lnTo>
                  <a:pt x="86867" y="9270"/>
                </a:lnTo>
                <a:lnTo>
                  <a:pt x="76301" y="4120"/>
                </a:lnTo>
                <a:lnTo>
                  <a:pt x="65325" y="1030"/>
                </a:lnTo>
                <a:lnTo>
                  <a:pt x="53934" y="0"/>
                </a:lnTo>
                <a:lnTo>
                  <a:pt x="53793" y="0"/>
                </a:lnTo>
                <a:lnTo>
                  <a:pt x="42377" y="874"/>
                </a:lnTo>
                <a:lnTo>
                  <a:pt x="31290" y="3456"/>
                </a:lnTo>
                <a:lnTo>
                  <a:pt x="20532" y="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1469" y="1377300"/>
            <a:ext cx="240156" cy="474740"/>
          </a:xfrm>
          <a:custGeom>
            <a:avLst/>
            <a:gdLst/>
            <a:ahLst/>
            <a:cxnLst/>
            <a:rect l="l" t="t" r="r" b="b"/>
            <a:pathLst>
              <a:path w="240156" h="474740">
                <a:moveTo>
                  <a:pt x="0" y="234456"/>
                </a:moveTo>
                <a:lnTo>
                  <a:pt x="98" y="246018"/>
                </a:lnTo>
                <a:lnTo>
                  <a:pt x="510" y="260494"/>
                </a:lnTo>
                <a:lnTo>
                  <a:pt x="1245" y="274588"/>
                </a:lnTo>
                <a:lnTo>
                  <a:pt x="2303" y="288300"/>
                </a:lnTo>
                <a:lnTo>
                  <a:pt x="3684" y="301632"/>
                </a:lnTo>
                <a:lnTo>
                  <a:pt x="5389" y="314582"/>
                </a:lnTo>
                <a:lnTo>
                  <a:pt x="7418" y="327152"/>
                </a:lnTo>
                <a:lnTo>
                  <a:pt x="9771" y="339342"/>
                </a:lnTo>
                <a:lnTo>
                  <a:pt x="12449" y="351152"/>
                </a:lnTo>
                <a:lnTo>
                  <a:pt x="15452" y="362583"/>
                </a:lnTo>
                <a:lnTo>
                  <a:pt x="18781" y="373635"/>
                </a:lnTo>
                <a:lnTo>
                  <a:pt x="22435" y="384308"/>
                </a:lnTo>
                <a:lnTo>
                  <a:pt x="26415" y="394603"/>
                </a:lnTo>
                <a:lnTo>
                  <a:pt x="32538" y="408330"/>
                </a:lnTo>
                <a:lnTo>
                  <a:pt x="40052" y="422276"/>
                </a:lnTo>
                <a:lnTo>
                  <a:pt x="48204" y="434579"/>
                </a:lnTo>
                <a:lnTo>
                  <a:pt x="56993" y="445239"/>
                </a:lnTo>
                <a:lnTo>
                  <a:pt x="66419" y="454256"/>
                </a:lnTo>
                <a:lnTo>
                  <a:pt x="76479" y="461633"/>
                </a:lnTo>
                <a:lnTo>
                  <a:pt x="87175" y="467368"/>
                </a:lnTo>
                <a:lnTo>
                  <a:pt x="98505" y="471464"/>
                </a:lnTo>
                <a:lnTo>
                  <a:pt x="110467" y="473921"/>
                </a:lnTo>
                <a:lnTo>
                  <a:pt x="123062" y="474740"/>
                </a:lnTo>
                <a:lnTo>
                  <a:pt x="132656" y="474193"/>
                </a:lnTo>
                <a:lnTo>
                  <a:pt x="144929" y="471765"/>
                </a:lnTo>
                <a:lnTo>
                  <a:pt x="156648" y="467388"/>
                </a:lnTo>
                <a:lnTo>
                  <a:pt x="167823" y="461054"/>
                </a:lnTo>
                <a:lnTo>
                  <a:pt x="178468" y="452755"/>
                </a:lnTo>
                <a:lnTo>
                  <a:pt x="188595" y="442482"/>
                </a:lnTo>
                <a:lnTo>
                  <a:pt x="197643" y="430747"/>
                </a:lnTo>
                <a:lnTo>
                  <a:pt x="203323" y="421943"/>
                </a:lnTo>
                <a:lnTo>
                  <a:pt x="208896" y="412151"/>
                </a:lnTo>
                <a:lnTo>
                  <a:pt x="214365" y="401372"/>
                </a:lnTo>
                <a:lnTo>
                  <a:pt x="219729" y="389604"/>
                </a:lnTo>
                <a:lnTo>
                  <a:pt x="224989" y="376846"/>
                </a:lnTo>
                <a:lnTo>
                  <a:pt x="230146" y="363098"/>
                </a:lnTo>
                <a:lnTo>
                  <a:pt x="235202" y="348359"/>
                </a:lnTo>
                <a:lnTo>
                  <a:pt x="240156" y="332627"/>
                </a:lnTo>
                <a:lnTo>
                  <a:pt x="236727" y="328944"/>
                </a:lnTo>
                <a:lnTo>
                  <a:pt x="233172" y="325261"/>
                </a:lnTo>
                <a:lnTo>
                  <a:pt x="229742" y="321578"/>
                </a:lnTo>
                <a:lnTo>
                  <a:pt x="220991" y="342192"/>
                </a:lnTo>
                <a:lnTo>
                  <a:pt x="214883" y="354882"/>
                </a:lnTo>
                <a:lnTo>
                  <a:pt x="208936" y="365738"/>
                </a:lnTo>
                <a:lnTo>
                  <a:pt x="203140" y="374748"/>
                </a:lnTo>
                <a:lnTo>
                  <a:pt x="197484" y="381903"/>
                </a:lnTo>
                <a:lnTo>
                  <a:pt x="187424" y="390970"/>
                </a:lnTo>
                <a:lnTo>
                  <a:pt x="176084" y="396743"/>
                </a:lnTo>
                <a:lnTo>
                  <a:pt x="163956" y="398667"/>
                </a:lnTo>
                <a:lnTo>
                  <a:pt x="161964" y="398620"/>
                </a:lnTo>
                <a:lnTo>
                  <a:pt x="150901" y="396528"/>
                </a:lnTo>
                <a:lnTo>
                  <a:pt x="140471" y="391334"/>
                </a:lnTo>
                <a:lnTo>
                  <a:pt x="130678" y="383038"/>
                </a:lnTo>
                <a:lnTo>
                  <a:pt x="121529" y="371639"/>
                </a:lnTo>
                <a:lnTo>
                  <a:pt x="113029" y="357138"/>
                </a:lnTo>
                <a:lnTo>
                  <a:pt x="109212" y="349213"/>
                </a:lnTo>
                <a:lnTo>
                  <a:pt x="105023" y="339327"/>
                </a:lnTo>
                <a:lnTo>
                  <a:pt x="101187" y="328881"/>
                </a:lnTo>
                <a:lnTo>
                  <a:pt x="97704" y="317878"/>
                </a:lnTo>
                <a:lnTo>
                  <a:pt x="94575" y="306317"/>
                </a:lnTo>
                <a:lnTo>
                  <a:pt x="91798" y="294199"/>
                </a:lnTo>
                <a:lnTo>
                  <a:pt x="89374" y="281525"/>
                </a:lnTo>
                <a:lnTo>
                  <a:pt x="87303" y="268294"/>
                </a:lnTo>
                <a:lnTo>
                  <a:pt x="85585" y="254508"/>
                </a:lnTo>
                <a:lnTo>
                  <a:pt x="84220" y="240166"/>
                </a:lnTo>
                <a:lnTo>
                  <a:pt x="83208" y="225269"/>
                </a:lnTo>
                <a:lnTo>
                  <a:pt x="82550" y="209818"/>
                </a:lnTo>
                <a:lnTo>
                  <a:pt x="93714" y="176290"/>
                </a:lnTo>
                <a:lnTo>
                  <a:pt x="81025" y="176290"/>
                </a:lnTo>
                <a:lnTo>
                  <a:pt x="81127" y="147376"/>
                </a:lnTo>
                <a:lnTo>
                  <a:pt x="81601" y="132282"/>
                </a:lnTo>
                <a:lnTo>
                  <a:pt x="75986" y="0"/>
                </a:lnTo>
                <a:lnTo>
                  <a:pt x="66212" y="9412"/>
                </a:lnTo>
                <a:lnTo>
                  <a:pt x="56767" y="20531"/>
                </a:lnTo>
                <a:lnTo>
                  <a:pt x="47650" y="33358"/>
                </a:lnTo>
                <a:lnTo>
                  <a:pt x="38861" y="47893"/>
                </a:lnTo>
                <a:lnTo>
                  <a:pt x="33829" y="57400"/>
                </a:lnTo>
                <a:lnTo>
                  <a:pt x="29168" y="67284"/>
                </a:lnTo>
                <a:lnTo>
                  <a:pt x="24854" y="77594"/>
                </a:lnTo>
                <a:lnTo>
                  <a:pt x="20884" y="88330"/>
                </a:lnTo>
                <a:lnTo>
                  <a:pt x="17259" y="99491"/>
                </a:lnTo>
                <a:lnTo>
                  <a:pt x="13980" y="111077"/>
                </a:lnTo>
                <a:lnTo>
                  <a:pt x="11046" y="123089"/>
                </a:lnTo>
                <a:lnTo>
                  <a:pt x="8457" y="135525"/>
                </a:lnTo>
                <a:lnTo>
                  <a:pt x="6213" y="148386"/>
                </a:lnTo>
                <a:lnTo>
                  <a:pt x="4314" y="161671"/>
                </a:lnTo>
                <a:lnTo>
                  <a:pt x="2761" y="175381"/>
                </a:lnTo>
                <a:lnTo>
                  <a:pt x="1553" y="189514"/>
                </a:lnTo>
                <a:lnTo>
                  <a:pt x="690" y="204072"/>
                </a:lnTo>
                <a:lnTo>
                  <a:pt x="172" y="219052"/>
                </a:lnTo>
                <a:lnTo>
                  <a:pt x="0" y="234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6214" y="1441972"/>
            <a:ext cx="25411" cy="145146"/>
          </a:xfrm>
          <a:custGeom>
            <a:avLst/>
            <a:gdLst/>
            <a:ahLst/>
            <a:cxnLst/>
            <a:rect l="l" t="t" r="r" b="b"/>
            <a:pathLst>
              <a:path w="25411" h="145146">
                <a:moveTo>
                  <a:pt x="25411" y="145146"/>
                </a:moveTo>
                <a:lnTo>
                  <a:pt x="24972" y="130719"/>
                </a:lnTo>
                <a:lnTo>
                  <a:pt x="24188" y="115034"/>
                </a:lnTo>
                <a:lnTo>
                  <a:pt x="23096" y="99928"/>
                </a:lnTo>
                <a:lnTo>
                  <a:pt x="21697" y="85400"/>
                </a:lnTo>
                <a:lnTo>
                  <a:pt x="19991" y="71453"/>
                </a:lnTo>
                <a:lnTo>
                  <a:pt x="17978" y="58087"/>
                </a:lnTo>
                <a:lnTo>
                  <a:pt x="15659" y="45303"/>
                </a:lnTo>
                <a:lnTo>
                  <a:pt x="13033" y="33101"/>
                </a:lnTo>
                <a:lnTo>
                  <a:pt x="10102" y="21482"/>
                </a:lnTo>
                <a:lnTo>
                  <a:pt x="6865" y="10448"/>
                </a:lnTo>
                <a:lnTo>
                  <a:pt x="3323" y="0"/>
                </a:lnTo>
                <a:lnTo>
                  <a:pt x="0" y="145146"/>
                </a:lnTo>
                <a:lnTo>
                  <a:pt x="25411" y="14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5481" y="1754603"/>
            <a:ext cx="38088" cy="83467"/>
          </a:xfrm>
          <a:custGeom>
            <a:avLst/>
            <a:gdLst/>
            <a:ahLst/>
            <a:cxnLst/>
            <a:rect l="l" t="t" r="r" b="b"/>
            <a:pathLst>
              <a:path w="38088" h="83467">
                <a:moveTo>
                  <a:pt x="11037" y="44859"/>
                </a:moveTo>
                <a:lnTo>
                  <a:pt x="9156" y="38059"/>
                </a:lnTo>
                <a:lnTo>
                  <a:pt x="7710" y="28356"/>
                </a:lnTo>
                <a:lnTo>
                  <a:pt x="6669" y="15667"/>
                </a:lnTo>
                <a:lnTo>
                  <a:pt x="6041" y="0"/>
                </a:lnTo>
                <a:lnTo>
                  <a:pt x="0" y="83467"/>
                </a:lnTo>
                <a:lnTo>
                  <a:pt x="38088" y="83467"/>
                </a:lnTo>
                <a:lnTo>
                  <a:pt x="38088" y="65433"/>
                </a:lnTo>
                <a:lnTo>
                  <a:pt x="28808" y="63346"/>
                </a:lnTo>
                <a:lnTo>
                  <a:pt x="18113" y="56437"/>
                </a:lnTo>
                <a:lnTo>
                  <a:pt x="11037" y="44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2590" y="1754860"/>
            <a:ext cx="38111" cy="83210"/>
          </a:xfrm>
          <a:custGeom>
            <a:avLst/>
            <a:gdLst/>
            <a:ahLst/>
            <a:cxnLst/>
            <a:rect l="l" t="t" r="r" b="b"/>
            <a:pathLst>
              <a:path w="38111" h="83210">
                <a:moveTo>
                  <a:pt x="12699" y="83210"/>
                </a:moveTo>
                <a:lnTo>
                  <a:pt x="38111" y="83210"/>
                </a:lnTo>
                <a:lnTo>
                  <a:pt x="38111" y="65176"/>
                </a:lnTo>
                <a:lnTo>
                  <a:pt x="32328" y="63656"/>
                </a:lnTo>
                <a:lnTo>
                  <a:pt x="20389" y="57479"/>
                </a:lnTo>
                <a:lnTo>
                  <a:pt x="13092" y="48158"/>
                </a:lnTo>
                <a:lnTo>
                  <a:pt x="10466" y="39298"/>
                </a:lnTo>
                <a:lnTo>
                  <a:pt x="8948" y="29113"/>
                </a:lnTo>
                <a:lnTo>
                  <a:pt x="7864" y="16008"/>
                </a:lnTo>
                <a:lnTo>
                  <a:pt x="7213" y="0"/>
                </a:lnTo>
                <a:lnTo>
                  <a:pt x="0" y="83210"/>
                </a:lnTo>
                <a:lnTo>
                  <a:pt x="12699" y="83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15151" y="1739900"/>
            <a:ext cx="33599" cy="88137"/>
          </a:xfrm>
          <a:custGeom>
            <a:avLst/>
            <a:gdLst/>
            <a:ahLst/>
            <a:cxnLst/>
            <a:rect l="l" t="t" r="r" b="b"/>
            <a:pathLst>
              <a:path w="33599" h="88137">
                <a:moveTo>
                  <a:pt x="0" y="0"/>
                </a:moveTo>
                <a:lnTo>
                  <a:pt x="2525" y="55216"/>
                </a:lnTo>
                <a:lnTo>
                  <a:pt x="10166" y="68184"/>
                </a:lnTo>
                <a:lnTo>
                  <a:pt x="17660" y="79158"/>
                </a:lnTo>
                <a:lnTo>
                  <a:pt x="24987" y="88137"/>
                </a:lnTo>
                <a:lnTo>
                  <a:pt x="33599" y="51827"/>
                </a:lnTo>
                <a:lnTo>
                  <a:pt x="24925" y="43147"/>
                </a:lnTo>
                <a:lnTo>
                  <a:pt x="16430" y="31617"/>
                </a:lnTo>
                <a:lnTo>
                  <a:pt x="8120" y="172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4293" y="1387096"/>
            <a:ext cx="65917" cy="434425"/>
          </a:xfrm>
          <a:custGeom>
            <a:avLst/>
            <a:gdLst/>
            <a:ahLst/>
            <a:cxnLst/>
            <a:rect l="l" t="t" r="r" b="b"/>
            <a:pathLst>
              <a:path w="65917" h="434425">
                <a:moveTo>
                  <a:pt x="34929" y="383918"/>
                </a:moveTo>
                <a:lnTo>
                  <a:pt x="40908" y="369945"/>
                </a:lnTo>
                <a:lnTo>
                  <a:pt x="48560" y="348109"/>
                </a:lnTo>
                <a:lnTo>
                  <a:pt x="54815" y="324830"/>
                </a:lnTo>
                <a:lnTo>
                  <a:pt x="59676" y="300101"/>
                </a:lnTo>
                <a:lnTo>
                  <a:pt x="63145" y="273917"/>
                </a:lnTo>
                <a:lnTo>
                  <a:pt x="65224" y="246275"/>
                </a:lnTo>
                <a:lnTo>
                  <a:pt x="65917" y="217167"/>
                </a:lnTo>
                <a:lnTo>
                  <a:pt x="65915" y="215728"/>
                </a:lnTo>
                <a:lnTo>
                  <a:pt x="65203" y="188833"/>
                </a:lnTo>
                <a:lnTo>
                  <a:pt x="63196" y="162805"/>
                </a:lnTo>
                <a:lnTo>
                  <a:pt x="59881" y="137642"/>
                </a:lnTo>
                <a:lnTo>
                  <a:pt x="55246" y="113345"/>
                </a:lnTo>
                <a:lnTo>
                  <a:pt x="49280" y="89913"/>
                </a:lnTo>
                <a:lnTo>
                  <a:pt x="44656" y="75253"/>
                </a:lnTo>
                <a:lnTo>
                  <a:pt x="34354" y="49734"/>
                </a:lnTo>
                <a:lnTo>
                  <a:pt x="22140" y="27493"/>
                </a:lnTo>
                <a:lnTo>
                  <a:pt x="8024" y="8518"/>
                </a:lnTo>
                <a:lnTo>
                  <a:pt x="0" y="0"/>
                </a:lnTo>
                <a:lnTo>
                  <a:pt x="1696" y="434425"/>
                </a:lnTo>
                <a:lnTo>
                  <a:pt x="10799" y="424063"/>
                </a:lnTo>
                <a:lnTo>
                  <a:pt x="19371" y="412190"/>
                </a:lnTo>
                <a:lnTo>
                  <a:pt x="27414" y="398809"/>
                </a:lnTo>
                <a:lnTo>
                  <a:pt x="34929" y="383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90844" y="1355852"/>
            <a:ext cx="205146" cy="496188"/>
          </a:xfrm>
          <a:custGeom>
            <a:avLst/>
            <a:gdLst/>
            <a:ahLst/>
            <a:cxnLst/>
            <a:rect l="l" t="t" r="r" b="b"/>
            <a:pathLst>
              <a:path w="205146" h="496188">
                <a:moveTo>
                  <a:pt x="109641" y="493100"/>
                </a:moveTo>
                <a:lnTo>
                  <a:pt x="121947" y="495417"/>
                </a:lnTo>
                <a:lnTo>
                  <a:pt x="134873" y="496188"/>
                </a:lnTo>
                <a:lnTo>
                  <a:pt x="139314" y="496096"/>
                </a:lnTo>
                <a:lnTo>
                  <a:pt x="163404" y="492006"/>
                </a:lnTo>
                <a:lnTo>
                  <a:pt x="185344" y="481862"/>
                </a:lnTo>
                <a:lnTo>
                  <a:pt x="205146" y="465670"/>
                </a:lnTo>
                <a:lnTo>
                  <a:pt x="203449" y="31244"/>
                </a:lnTo>
                <a:lnTo>
                  <a:pt x="181470" y="13904"/>
                </a:lnTo>
                <a:lnTo>
                  <a:pt x="158315" y="3480"/>
                </a:lnTo>
                <a:lnTo>
                  <a:pt x="133984" y="0"/>
                </a:lnTo>
                <a:lnTo>
                  <a:pt x="124896" y="407"/>
                </a:lnTo>
                <a:lnTo>
                  <a:pt x="101141" y="5845"/>
                </a:lnTo>
                <a:lnTo>
                  <a:pt x="79659" y="17616"/>
                </a:lnTo>
                <a:lnTo>
                  <a:pt x="60437" y="35729"/>
                </a:lnTo>
                <a:lnTo>
                  <a:pt x="43463" y="60190"/>
                </a:lnTo>
                <a:lnTo>
                  <a:pt x="35283" y="75916"/>
                </a:lnTo>
                <a:lnTo>
                  <a:pt x="25922" y="97723"/>
                </a:lnTo>
                <a:lnTo>
                  <a:pt x="18001" y="120569"/>
                </a:lnTo>
                <a:lnTo>
                  <a:pt x="11521" y="144452"/>
                </a:lnTo>
                <a:lnTo>
                  <a:pt x="6480" y="169371"/>
                </a:lnTo>
                <a:lnTo>
                  <a:pt x="2880" y="195323"/>
                </a:lnTo>
                <a:lnTo>
                  <a:pt x="720" y="222305"/>
                </a:lnTo>
                <a:lnTo>
                  <a:pt x="0" y="250317"/>
                </a:lnTo>
                <a:lnTo>
                  <a:pt x="120" y="261681"/>
                </a:lnTo>
                <a:lnTo>
                  <a:pt x="1450" y="289094"/>
                </a:lnTo>
                <a:lnTo>
                  <a:pt x="4250" y="315515"/>
                </a:lnTo>
                <a:lnTo>
                  <a:pt x="8521" y="340946"/>
                </a:lnTo>
                <a:lnTo>
                  <a:pt x="14263" y="365385"/>
                </a:lnTo>
                <a:lnTo>
                  <a:pt x="21475" y="388833"/>
                </a:lnTo>
                <a:lnTo>
                  <a:pt x="30159" y="411291"/>
                </a:lnTo>
                <a:lnTo>
                  <a:pt x="40875" y="433574"/>
                </a:lnTo>
                <a:lnTo>
                  <a:pt x="57419" y="458324"/>
                </a:lnTo>
                <a:lnTo>
                  <a:pt x="76446" y="476877"/>
                </a:lnTo>
                <a:lnTo>
                  <a:pt x="91134" y="341392"/>
                </a:lnTo>
                <a:lnTo>
                  <a:pt x="90654" y="328605"/>
                </a:lnTo>
                <a:lnTo>
                  <a:pt x="90313" y="315598"/>
                </a:lnTo>
                <a:lnTo>
                  <a:pt x="90110" y="302371"/>
                </a:lnTo>
                <a:lnTo>
                  <a:pt x="90176" y="250907"/>
                </a:lnTo>
                <a:lnTo>
                  <a:pt x="90308" y="236330"/>
                </a:lnTo>
                <a:lnTo>
                  <a:pt x="90709" y="208893"/>
                </a:lnTo>
                <a:lnTo>
                  <a:pt x="91297" y="183749"/>
                </a:lnTo>
                <a:lnTo>
                  <a:pt x="92073" y="160899"/>
                </a:lnTo>
                <a:lnTo>
                  <a:pt x="93041" y="140349"/>
                </a:lnTo>
                <a:lnTo>
                  <a:pt x="95096" y="111660"/>
                </a:lnTo>
                <a:lnTo>
                  <a:pt x="96904" y="96268"/>
                </a:lnTo>
                <a:lnTo>
                  <a:pt x="101785" y="71526"/>
                </a:lnTo>
                <a:lnTo>
                  <a:pt x="108330" y="54863"/>
                </a:lnTo>
                <a:lnTo>
                  <a:pt x="123782" y="38391"/>
                </a:lnTo>
                <a:lnTo>
                  <a:pt x="135127" y="35560"/>
                </a:lnTo>
                <a:lnTo>
                  <a:pt x="143763" y="35560"/>
                </a:lnTo>
                <a:lnTo>
                  <a:pt x="156082" y="46100"/>
                </a:lnTo>
                <a:lnTo>
                  <a:pt x="165822" y="64184"/>
                </a:lnTo>
                <a:lnTo>
                  <a:pt x="173227" y="92328"/>
                </a:lnTo>
                <a:lnTo>
                  <a:pt x="175721" y="110752"/>
                </a:lnTo>
                <a:lnTo>
                  <a:pt x="177369" y="132635"/>
                </a:lnTo>
                <a:lnTo>
                  <a:pt x="178460" y="159535"/>
                </a:lnTo>
                <a:lnTo>
                  <a:pt x="178799" y="174868"/>
                </a:lnTo>
                <a:lnTo>
                  <a:pt x="179002" y="191454"/>
                </a:lnTo>
                <a:lnTo>
                  <a:pt x="178947" y="248389"/>
                </a:lnTo>
                <a:lnTo>
                  <a:pt x="178806" y="265256"/>
                </a:lnTo>
                <a:lnTo>
                  <a:pt x="178612" y="281273"/>
                </a:lnTo>
                <a:lnTo>
                  <a:pt x="178366" y="296443"/>
                </a:lnTo>
                <a:lnTo>
                  <a:pt x="178065" y="310764"/>
                </a:lnTo>
                <a:lnTo>
                  <a:pt x="177306" y="336865"/>
                </a:lnTo>
                <a:lnTo>
                  <a:pt x="176334" y="359580"/>
                </a:lnTo>
                <a:lnTo>
                  <a:pt x="175149" y="378911"/>
                </a:lnTo>
                <a:lnTo>
                  <a:pt x="173752" y="394864"/>
                </a:lnTo>
                <a:lnTo>
                  <a:pt x="170573" y="415526"/>
                </a:lnTo>
                <a:lnTo>
                  <a:pt x="162528" y="439679"/>
                </a:lnTo>
                <a:lnTo>
                  <a:pt x="146294" y="458691"/>
                </a:lnTo>
                <a:lnTo>
                  <a:pt x="133984" y="461645"/>
                </a:lnTo>
                <a:lnTo>
                  <a:pt x="128746" y="460985"/>
                </a:lnTo>
                <a:lnTo>
                  <a:pt x="108711" y="443102"/>
                </a:lnTo>
                <a:lnTo>
                  <a:pt x="102488" y="429629"/>
                </a:lnTo>
                <a:lnTo>
                  <a:pt x="99001" y="417877"/>
                </a:lnTo>
                <a:lnTo>
                  <a:pt x="97955" y="489239"/>
                </a:lnTo>
                <a:lnTo>
                  <a:pt x="109641" y="493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7734" y="1697244"/>
            <a:ext cx="12110" cy="147847"/>
          </a:xfrm>
          <a:custGeom>
            <a:avLst/>
            <a:gdLst/>
            <a:ahLst/>
            <a:cxnLst/>
            <a:rect l="l" t="t" r="r" b="b"/>
            <a:pathLst>
              <a:path w="12110" h="147847">
                <a:moveTo>
                  <a:pt x="11064" y="147847"/>
                </a:moveTo>
                <a:lnTo>
                  <a:pt x="12110" y="76485"/>
                </a:lnTo>
                <a:lnTo>
                  <a:pt x="9407" y="62982"/>
                </a:lnTo>
                <a:lnTo>
                  <a:pt x="7470" y="47735"/>
                </a:lnTo>
                <a:lnTo>
                  <a:pt x="6533" y="37041"/>
                </a:lnTo>
                <a:lnTo>
                  <a:pt x="5627" y="24914"/>
                </a:lnTo>
                <a:lnTo>
                  <a:pt x="4864" y="12566"/>
                </a:lnTo>
                <a:lnTo>
                  <a:pt x="4244" y="0"/>
                </a:lnTo>
                <a:lnTo>
                  <a:pt x="0" y="142439"/>
                </a:lnTo>
                <a:lnTo>
                  <a:pt x="11064" y="14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5472" y="1355852"/>
            <a:ext cx="142133" cy="231267"/>
          </a:xfrm>
          <a:custGeom>
            <a:avLst/>
            <a:gdLst/>
            <a:ahLst/>
            <a:cxnLst/>
            <a:rect l="l" t="t" r="r" b="b"/>
            <a:pathLst>
              <a:path w="142133" h="231267">
                <a:moveTo>
                  <a:pt x="20532" y="7746"/>
                </a:moveTo>
                <a:lnTo>
                  <a:pt x="10101" y="13743"/>
                </a:lnTo>
                <a:lnTo>
                  <a:pt x="0" y="21448"/>
                </a:lnTo>
                <a:lnTo>
                  <a:pt x="5615" y="153730"/>
                </a:lnTo>
                <a:lnTo>
                  <a:pt x="6473" y="139330"/>
                </a:lnTo>
                <a:lnTo>
                  <a:pt x="7716" y="125625"/>
                </a:lnTo>
                <a:lnTo>
                  <a:pt x="9343" y="112616"/>
                </a:lnTo>
                <a:lnTo>
                  <a:pt x="11352" y="100304"/>
                </a:lnTo>
                <a:lnTo>
                  <a:pt x="13743" y="88689"/>
                </a:lnTo>
                <a:lnTo>
                  <a:pt x="16516" y="77773"/>
                </a:lnTo>
                <a:lnTo>
                  <a:pt x="19668" y="67556"/>
                </a:lnTo>
                <a:lnTo>
                  <a:pt x="23200" y="58038"/>
                </a:lnTo>
                <a:lnTo>
                  <a:pt x="29925" y="44838"/>
                </a:lnTo>
                <a:lnTo>
                  <a:pt x="38938" y="35593"/>
                </a:lnTo>
                <a:lnTo>
                  <a:pt x="49362" y="32512"/>
                </a:lnTo>
                <a:lnTo>
                  <a:pt x="56474" y="32512"/>
                </a:lnTo>
                <a:lnTo>
                  <a:pt x="62189" y="35560"/>
                </a:lnTo>
                <a:lnTo>
                  <a:pt x="66507" y="41528"/>
                </a:lnTo>
                <a:lnTo>
                  <a:pt x="71154" y="48925"/>
                </a:lnTo>
                <a:lnTo>
                  <a:pt x="76027" y="59671"/>
                </a:lnTo>
                <a:lnTo>
                  <a:pt x="80066" y="72394"/>
                </a:lnTo>
                <a:lnTo>
                  <a:pt x="83271" y="87122"/>
                </a:lnTo>
                <a:lnTo>
                  <a:pt x="85168" y="100954"/>
                </a:lnTo>
                <a:lnTo>
                  <a:pt x="86080" y="110797"/>
                </a:lnTo>
                <a:lnTo>
                  <a:pt x="86852" y="121966"/>
                </a:lnTo>
                <a:lnTo>
                  <a:pt x="87483" y="134462"/>
                </a:lnTo>
                <a:lnTo>
                  <a:pt x="87974" y="148286"/>
                </a:lnTo>
                <a:lnTo>
                  <a:pt x="88325" y="163439"/>
                </a:lnTo>
                <a:lnTo>
                  <a:pt x="88535" y="179923"/>
                </a:lnTo>
                <a:lnTo>
                  <a:pt x="88605" y="197738"/>
                </a:lnTo>
                <a:lnTo>
                  <a:pt x="17770" y="197739"/>
                </a:lnTo>
                <a:lnTo>
                  <a:pt x="6563" y="231267"/>
                </a:lnTo>
                <a:lnTo>
                  <a:pt x="138802" y="231267"/>
                </a:lnTo>
                <a:lnTo>
                  <a:pt x="142133" y="86120"/>
                </a:lnTo>
                <a:lnTo>
                  <a:pt x="138275" y="76257"/>
                </a:lnTo>
                <a:lnTo>
                  <a:pt x="134107" y="66981"/>
                </a:lnTo>
                <a:lnTo>
                  <a:pt x="129626" y="58293"/>
                </a:lnTo>
                <a:lnTo>
                  <a:pt x="125123" y="50474"/>
                </a:lnTo>
                <a:lnTo>
                  <a:pt x="116188" y="37083"/>
                </a:lnTo>
                <a:lnTo>
                  <a:pt x="106839" y="25752"/>
                </a:lnTo>
                <a:lnTo>
                  <a:pt x="97077" y="16481"/>
                </a:lnTo>
                <a:lnTo>
                  <a:pt x="86903" y="9270"/>
                </a:lnTo>
                <a:lnTo>
                  <a:pt x="76321" y="4120"/>
                </a:lnTo>
                <a:lnTo>
                  <a:pt x="65330" y="1030"/>
                </a:lnTo>
                <a:lnTo>
                  <a:pt x="53934" y="0"/>
                </a:lnTo>
                <a:lnTo>
                  <a:pt x="53793" y="0"/>
                </a:lnTo>
                <a:lnTo>
                  <a:pt x="42377" y="874"/>
                </a:lnTo>
                <a:lnTo>
                  <a:pt x="31290" y="3456"/>
                </a:lnTo>
                <a:lnTo>
                  <a:pt x="20532" y="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9486" y="1377300"/>
            <a:ext cx="240156" cy="474740"/>
          </a:xfrm>
          <a:custGeom>
            <a:avLst/>
            <a:gdLst/>
            <a:ahLst/>
            <a:cxnLst/>
            <a:rect l="l" t="t" r="r" b="b"/>
            <a:pathLst>
              <a:path w="240156" h="474740">
                <a:moveTo>
                  <a:pt x="0" y="234456"/>
                </a:moveTo>
                <a:lnTo>
                  <a:pt x="98" y="246018"/>
                </a:lnTo>
                <a:lnTo>
                  <a:pt x="510" y="260494"/>
                </a:lnTo>
                <a:lnTo>
                  <a:pt x="1245" y="274588"/>
                </a:lnTo>
                <a:lnTo>
                  <a:pt x="2303" y="288300"/>
                </a:lnTo>
                <a:lnTo>
                  <a:pt x="3684" y="301632"/>
                </a:lnTo>
                <a:lnTo>
                  <a:pt x="5389" y="314582"/>
                </a:lnTo>
                <a:lnTo>
                  <a:pt x="7418" y="327152"/>
                </a:lnTo>
                <a:lnTo>
                  <a:pt x="9771" y="339342"/>
                </a:lnTo>
                <a:lnTo>
                  <a:pt x="12449" y="351152"/>
                </a:lnTo>
                <a:lnTo>
                  <a:pt x="15452" y="362583"/>
                </a:lnTo>
                <a:lnTo>
                  <a:pt x="18781" y="373635"/>
                </a:lnTo>
                <a:lnTo>
                  <a:pt x="22435" y="384308"/>
                </a:lnTo>
                <a:lnTo>
                  <a:pt x="26415" y="394603"/>
                </a:lnTo>
                <a:lnTo>
                  <a:pt x="32588" y="408433"/>
                </a:lnTo>
                <a:lnTo>
                  <a:pt x="40102" y="422358"/>
                </a:lnTo>
                <a:lnTo>
                  <a:pt x="48253" y="434641"/>
                </a:lnTo>
                <a:lnTo>
                  <a:pt x="57043" y="445284"/>
                </a:lnTo>
                <a:lnTo>
                  <a:pt x="66472" y="454288"/>
                </a:lnTo>
                <a:lnTo>
                  <a:pt x="76539" y="461653"/>
                </a:lnTo>
                <a:lnTo>
                  <a:pt x="87244" y="467380"/>
                </a:lnTo>
                <a:lnTo>
                  <a:pt x="98587" y="471469"/>
                </a:lnTo>
                <a:lnTo>
                  <a:pt x="110569" y="473923"/>
                </a:lnTo>
                <a:lnTo>
                  <a:pt x="123189" y="474740"/>
                </a:lnTo>
                <a:lnTo>
                  <a:pt x="132647" y="474205"/>
                </a:lnTo>
                <a:lnTo>
                  <a:pt x="144922" y="471787"/>
                </a:lnTo>
                <a:lnTo>
                  <a:pt x="156658" y="467413"/>
                </a:lnTo>
                <a:lnTo>
                  <a:pt x="167851" y="461077"/>
                </a:lnTo>
                <a:lnTo>
                  <a:pt x="178498" y="452769"/>
                </a:lnTo>
                <a:lnTo>
                  <a:pt x="188594" y="442482"/>
                </a:lnTo>
                <a:lnTo>
                  <a:pt x="197651" y="430747"/>
                </a:lnTo>
                <a:lnTo>
                  <a:pt x="203343" y="421943"/>
                </a:lnTo>
                <a:lnTo>
                  <a:pt x="208930" y="412151"/>
                </a:lnTo>
                <a:lnTo>
                  <a:pt x="214410" y="401372"/>
                </a:lnTo>
                <a:lnTo>
                  <a:pt x="219783" y="389604"/>
                </a:lnTo>
                <a:lnTo>
                  <a:pt x="225045" y="376846"/>
                </a:lnTo>
                <a:lnTo>
                  <a:pt x="230196" y="363098"/>
                </a:lnTo>
                <a:lnTo>
                  <a:pt x="235234" y="348359"/>
                </a:lnTo>
                <a:lnTo>
                  <a:pt x="240156" y="332627"/>
                </a:lnTo>
                <a:lnTo>
                  <a:pt x="236727" y="328944"/>
                </a:lnTo>
                <a:lnTo>
                  <a:pt x="233172" y="325261"/>
                </a:lnTo>
                <a:lnTo>
                  <a:pt x="229742" y="321578"/>
                </a:lnTo>
                <a:lnTo>
                  <a:pt x="221045" y="342192"/>
                </a:lnTo>
                <a:lnTo>
                  <a:pt x="214935" y="354882"/>
                </a:lnTo>
                <a:lnTo>
                  <a:pt x="208969" y="365738"/>
                </a:lnTo>
                <a:lnTo>
                  <a:pt x="203150" y="374748"/>
                </a:lnTo>
                <a:lnTo>
                  <a:pt x="197485" y="381903"/>
                </a:lnTo>
                <a:lnTo>
                  <a:pt x="187424" y="390970"/>
                </a:lnTo>
                <a:lnTo>
                  <a:pt x="176084" y="396743"/>
                </a:lnTo>
                <a:lnTo>
                  <a:pt x="163956" y="398667"/>
                </a:lnTo>
                <a:lnTo>
                  <a:pt x="161964" y="398620"/>
                </a:lnTo>
                <a:lnTo>
                  <a:pt x="150901" y="396528"/>
                </a:lnTo>
                <a:lnTo>
                  <a:pt x="140471" y="391334"/>
                </a:lnTo>
                <a:lnTo>
                  <a:pt x="130678" y="383038"/>
                </a:lnTo>
                <a:lnTo>
                  <a:pt x="121529" y="371639"/>
                </a:lnTo>
                <a:lnTo>
                  <a:pt x="113029" y="357138"/>
                </a:lnTo>
                <a:lnTo>
                  <a:pt x="109212" y="349213"/>
                </a:lnTo>
                <a:lnTo>
                  <a:pt x="105023" y="339327"/>
                </a:lnTo>
                <a:lnTo>
                  <a:pt x="101187" y="328881"/>
                </a:lnTo>
                <a:lnTo>
                  <a:pt x="97704" y="317878"/>
                </a:lnTo>
                <a:lnTo>
                  <a:pt x="94575" y="306317"/>
                </a:lnTo>
                <a:lnTo>
                  <a:pt x="91798" y="294199"/>
                </a:lnTo>
                <a:lnTo>
                  <a:pt x="89374" y="281525"/>
                </a:lnTo>
                <a:lnTo>
                  <a:pt x="87303" y="268294"/>
                </a:lnTo>
                <a:lnTo>
                  <a:pt x="85585" y="254508"/>
                </a:lnTo>
                <a:lnTo>
                  <a:pt x="84220" y="240166"/>
                </a:lnTo>
                <a:lnTo>
                  <a:pt x="83208" y="225269"/>
                </a:lnTo>
                <a:lnTo>
                  <a:pt x="82550" y="209818"/>
                </a:lnTo>
                <a:lnTo>
                  <a:pt x="93756" y="176290"/>
                </a:lnTo>
                <a:lnTo>
                  <a:pt x="81025" y="176290"/>
                </a:lnTo>
                <a:lnTo>
                  <a:pt x="81127" y="147376"/>
                </a:lnTo>
                <a:lnTo>
                  <a:pt x="81601" y="132282"/>
                </a:lnTo>
                <a:lnTo>
                  <a:pt x="75986" y="0"/>
                </a:lnTo>
                <a:lnTo>
                  <a:pt x="66212" y="9412"/>
                </a:lnTo>
                <a:lnTo>
                  <a:pt x="56767" y="20531"/>
                </a:lnTo>
                <a:lnTo>
                  <a:pt x="47650" y="33358"/>
                </a:lnTo>
                <a:lnTo>
                  <a:pt x="38862" y="47893"/>
                </a:lnTo>
                <a:lnTo>
                  <a:pt x="33829" y="57400"/>
                </a:lnTo>
                <a:lnTo>
                  <a:pt x="29168" y="67284"/>
                </a:lnTo>
                <a:lnTo>
                  <a:pt x="24854" y="77594"/>
                </a:lnTo>
                <a:lnTo>
                  <a:pt x="20884" y="88330"/>
                </a:lnTo>
                <a:lnTo>
                  <a:pt x="17259" y="99491"/>
                </a:lnTo>
                <a:lnTo>
                  <a:pt x="13980" y="111077"/>
                </a:lnTo>
                <a:lnTo>
                  <a:pt x="11046" y="123089"/>
                </a:lnTo>
                <a:lnTo>
                  <a:pt x="8457" y="135525"/>
                </a:lnTo>
                <a:lnTo>
                  <a:pt x="6213" y="148386"/>
                </a:lnTo>
                <a:lnTo>
                  <a:pt x="4314" y="161671"/>
                </a:lnTo>
                <a:lnTo>
                  <a:pt x="2761" y="175381"/>
                </a:lnTo>
                <a:lnTo>
                  <a:pt x="1553" y="189514"/>
                </a:lnTo>
                <a:lnTo>
                  <a:pt x="690" y="204072"/>
                </a:lnTo>
                <a:lnTo>
                  <a:pt x="172" y="219052"/>
                </a:lnTo>
                <a:lnTo>
                  <a:pt x="0" y="234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4274" y="1441972"/>
            <a:ext cx="25368" cy="145146"/>
          </a:xfrm>
          <a:custGeom>
            <a:avLst/>
            <a:gdLst/>
            <a:ahLst/>
            <a:cxnLst/>
            <a:rect l="l" t="t" r="r" b="b"/>
            <a:pathLst>
              <a:path w="25368" h="145146">
                <a:moveTo>
                  <a:pt x="25368" y="145146"/>
                </a:moveTo>
                <a:lnTo>
                  <a:pt x="24931" y="130719"/>
                </a:lnTo>
                <a:lnTo>
                  <a:pt x="24151" y="115034"/>
                </a:lnTo>
                <a:lnTo>
                  <a:pt x="23066" y="99928"/>
                </a:lnTo>
                <a:lnTo>
                  <a:pt x="21675" y="85400"/>
                </a:lnTo>
                <a:lnTo>
                  <a:pt x="19978" y="71453"/>
                </a:lnTo>
                <a:lnTo>
                  <a:pt x="17974" y="58087"/>
                </a:lnTo>
                <a:lnTo>
                  <a:pt x="15663" y="45303"/>
                </a:lnTo>
                <a:lnTo>
                  <a:pt x="13043" y="33101"/>
                </a:lnTo>
                <a:lnTo>
                  <a:pt x="10115" y="21482"/>
                </a:lnTo>
                <a:lnTo>
                  <a:pt x="6877" y="10448"/>
                </a:lnTo>
                <a:lnTo>
                  <a:pt x="3330" y="0"/>
                </a:lnTo>
                <a:lnTo>
                  <a:pt x="0" y="145146"/>
                </a:lnTo>
                <a:lnTo>
                  <a:pt x="25368" y="14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2001" y="1355852"/>
            <a:ext cx="142133" cy="231267"/>
          </a:xfrm>
          <a:custGeom>
            <a:avLst/>
            <a:gdLst/>
            <a:ahLst/>
            <a:cxnLst/>
            <a:rect l="l" t="t" r="r" b="b"/>
            <a:pathLst>
              <a:path w="142133" h="231267">
                <a:moveTo>
                  <a:pt x="20532" y="7746"/>
                </a:moveTo>
                <a:lnTo>
                  <a:pt x="10101" y="13743"/>
                </a:lnTo>
                <a:lnTo>
                  <a:pt x="0" y="21448"/>
                </a:lnTo>
                <a:lnTo>
                  <a:pt x="5615" y="153730"/>
                </a:lnTo>
                <a:lnTo>
                  <a:pt x="6473" y="139330"/>
                </a:lnTo>
                <a:lnTo>
                  <a:pt x="7716" y="125625"/>
                </a:lnTo>
                <a:lnTo>
                  <a:pt x="9343" y="112616"/>
                </a:lnTo>
                <a:lnTo>
                  <a:pt x="11352" y="100304"/>
                </a:lnTo>
                <a:lnTo>
                  <a:pt x="13743" y="88689"/>
                </a:lnTo>
                <a:lnTo>
                  <a:pt x="16516" y="77773"/>
                </a:lnTo>
                <a:lnTo>
                  <a:pt x="19668" y="67556"/>
                </a:lnTo>
                <a:lnTo>
                  <a:pt x="23200" y="58038"/>
                </a:lnTo>
                <a:lnTo>
                  <a:pt x="29925" y="44838"/>
                </a:lnTo>
                <a:lnTo>
                  <a:pt x="38938" y="35593"/>
                </a:lnTo>
                <a:lnTo>
                  <a:pt x="49362" y="32512"/>
                </a:lnTo>
                <a:lnTo>
                  <a:pt x="56474" y="32512"/>
                </a:lnTo>
                <a:lnTo>
                  <a:pt x="62189" y="35560"/>
                </a:lnTo>
                <a:lnTo>
                  <a:pt x="66507" y="41528"/>
                </a:lnTo>
                <a:lnTo>
                  <a:pt x="71154" y="48925"/>
                </a:lnTo>
                <a:lnTo>
                  <a:pt x="76027" y="59671"/>
                </a:lnTo>
                <a:lnTo>
                  <a:pt x="80066" y="72394"/>
                </a:lnTo>
                <a:lnTo>
                  <a:pt x="83271" y="87122"/>
                </a:lnTo>
                <a:lnTo>
                  <a:pt x="85168" y="100954"/>
                </a:lnTo>
                <a:lnTo>
                  <a:pt x="86080" y="110797"/>
                </a:lnTo>
                <a:lnTo>
                  <a:pt x="86852" y="121966"/>
                </a:lnTo>
                <a:lnTo>
                  <a:pt x="87483" y="134462"/>
                </a:lnTo>
                <a:lnTo>
                  <a:pt x="87974" y="148286"/>
                </a:lnTo>
                <a:lnTo>
                  <a:pt x="88325" y="163439"/>
                </a:lnTo>
                <a:lnTo>
                  <a:pt x="88535" y="179923"/>
                </a:lnTo>
                <a:lnTo>
                  <a:pt x="88605" y="197738"/>
                </a:lnTo>
                <a:lnTo>
                  <a:pt x="17770" y="197739"/>
                </a:lnTo>
                <a:lnTo>
                  <a:pt x="6690" y="231267"/>
                </a:lnTo>
                <a:lnTo>
                  <a:pt x="138782" y="231267"/>
                </a:lnTo>
                <a:lnTo>
                  <a:pt x="142133" y="86120"/>
                </a:lnTo>
                <a:lnTo>
                  <a:pt x="138275" y="76257"/>
                </a:lnTo>
                <a:lnTo>
                  <a:pt x="134107" y="66981"/>
                </a:lnTo>
                <a:lnTo>
                  <a:pt x="129626" y="58293"/>
                </a:lnTo>
                <a:lnTo>
                  <a:pt x="125123" y="50474"/>
                </a:lnTo>
                <a:lnTo>
                  <a:pt x="116188" y="37083"/>
                </a:lnTo>
                <a:lnTo>
                  <a:pt x="106839" y="25752"/>
                </a:lnTo>
                <a:lnTo>
                  <a:pt x="97077" y="16481"/>
                </a:lnTo>
                <a:lnTo>
                  <a:pt x="86903" y="9270"/>
                </a:lnTo>
                <a:lnTo>
                  <a:pt x="76321" y="4120"/>
                </a:lnTo>
                <a:lnTo>
                  <a:pt x="65330" y="1030"/>
                </a:lnTo>
                <a:lnTo>
                  <a:pt x="53934" y="0"/>
                </a:lnTo>
                <a:lnTo>
                  <a:pt x="53793" y="0"/>
                </a:lnTo>
                <a:lnTo>
                  <a:pt x="42377" y="874"/>
                </a:lnTo>
                <a:lnTo>
                  <a:pt x="31290" y="3456"/>
                </a:lnTo>
                <a:lnTo>
                  <a:pt x="20532" y="7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6015" y="1377300"/>
            <a:ext cx="240157" cy="474740"/>
          </a:xfrm>
          <a:custGeom>
            <a:avLst/>
            <a:gdLst/>
            <a:ahLst/>
            <a:cxnLst/>
            <a:rect l="l" t="t" r="r" b="b"/>
            <a:pathLst>
              <a:path w="240157" h="474740">
                <a:moveTo>
                  <a:pt x="0" y="234456"/>
                </a:moveTo>
                <a:lnTo>
                  <a:pt x="98" y="246018"/>
                </a:lnTo>
                <a:lnTo>
                  <a:pt x="510" y="260494"/>
                </a:lnTo>
                <a:lnTo>
                  <a:pt x="1245" y="274588"/>
                </a:lnTo>
                <a:lnTo>
                  <a:pt x="2303" y="288300"/>
                </a:lnTo>
                <a:lnTo>
                  <a:pt x="3684" y="301632"/>
                </a:lnTo>
                <a:lnTo>
                  <a:pt x="5389" y="314582"/>
                </a:lnTo>
                <a:lnTo>
                  <a:pt x="7418" y="327152"/>
                </a:lnTo>
                <a:lnTo>
                  <a:pt x="9771" y="339342"/>
                </a:lnTo>
                <a:lnTo>
                  <a:pt x="12449" y="351152"/>
                </a:lnTo>
                <a:lnTo>
                  <a:pt x="15452" y="362583"/>
                </a:lnTo>
                <a:lnTo>
                  <a:pt x="18781" y="373635"/>
                </a:lnTo>
                <a:lnTo>
                  <a:pt x="22435" y="384308"/>
                </a:lnTo>
                <a:lnTo>
                  <a:pt x="26415" y="394603"/>
                </a:lnTo>
                <a:lnTo>
                  <a:pt x="32588" y="408433"/>
                </a:lnTo>
                <a:lnTo>
                  <a:pt x="40102" y="422358"/>
                </a:lnTo>
                <a:lnTo>
                  <a:pt x="48253" y="434641"/>
                </a:lnTo>
                <a:lnTo>
                  <a:pt x="57043" y="445284"/>
                </a:lnTo>
                <a:lnTo>
                  <a:pt x="66472" y="454288"/>
                </a:lnTo>
                <a:lnTo>
                  <a:pt x="76539" y="461653"/>
                </a:lnTo>
                <a:lnTo>
                  <a:pt x="87244" y="467380"/>
                </a:lnTo>
                <a:lnTo>
                  <a:pt x="98587" y="471469"/>
                </a:lnTo>
                <a:lnTo>
                  <a:pt x="110569" y="473923"/>
                </a:lnTo>
                <a:lnTo>
                  <a:pt x="123189" y="474740"/>
                </a:lnTo>
                <a:lnTo>
                  <a:pt x="132647" y="474205"/>
                </a:lnTo>
                <a:lnTo>
                  <a:pt x="144922" y="471787"/>
                </a:lnTo>
                <a:lnTo>
                  <a:pt x="156658" y="467413"/>
                </a:lnTo>
                <a:lnTo>
                  <a:pt x="167851" y="461077"/>
                </a:lnTo>
                <a:lnTo>
                  <a:pt x="178498" y="452769"/>
                </a:lnTo>
                <a:lnTo>
                  <a:pt x="188595" y="442482"/>
                </a:lnTo>
                <a:lnTo>
                  <a:pt x="197651" y="430747"/>
                </a:lnTo>
                <a:lnTo>
                  <a:pt x="203343" y="421943"/>
                </a:lnTo>
                <a:lnTo>
                  <a:pt x="208930" y="412151"/>
                </a:lnTo>
                <a:lnTo>
                  <a:pt x="214410" y="401372"/>
                </a:lnTo>
                <a:lnTo>
                  <a:pt x="219783" y="389604"/>
                </a:lnTo>
                <a:lnTo>
                  <a:pt x="225045" y="376846"/>
                </a:lnTo>
                <a:lnTo>
                  <a:pt x="230196" y="363098"/>
                </a:lnTo>
                <a:lnTo>
                  <a:pt x="235234" y="348359"/>
                </a:lnTo>
                <a:lnTo>
                  <a:pt x="240157" y="332627"/>
                </a:lnTo>
                <a:lnTo>
                  <a:pt x="236727" y="328944"/>
                </a:lnTo>
                <a:lnTo>
                  <a:pt x="233299" y="325261"/>
                </a:lnTo>
                <a:lnTo>
                  <a:pt x="229743" y="321578"/>
                </a:lnTo>
                <a:lnTo>
                  <a:pt x="227292" y="327675"/>
                </a:lnTo>
                <a:lnTo>
                  <a:pt x="221045" y="342192"/>
                </a:lnTo>
                <a:lnTo>
                  <a:pt x="214935" y="354882"/>
                </a:lnTo>
                <a:lnTo>
                  <a:pt x="208969" y="365738"/>
                </a:lnTo>
                <a:lnTo>
                  <a:pt x="203150" y="374748"/>
                </a:lnTo>
                <a:lnTo>
                  <a:pt x="197485" y="381903"/>
                </a:lnTo>
                <a:lnTo>
                  <a:pt x="187495" y="390923"/>
                </a:lnTo>
                <a:lnTo>
                  <a:pt x="176156" y="396731"/>
                </a:lnTo>
                <a:lnTo>
                  <a:pt x="164084" y="398667"/>
                </a:lnTo>
                <a:lnTo>
                  <a:pt x="161993" y="398616"/>
                </a:lnTo>
                <a:lnTo>
                  <a:pt x="150895" y="396506"/>
                </a:lnTo>
                <a:lnTo>
                  <a:pt x="140450" y="391304"/>
                </a:lnTo>
                <a:lnTo>
                  <a:pt x="130657" y="383008"/>
                </a:lnTo>
                <a:lnTo>
                  <a:pt x="121517" y="371620"/>
                </a:lnTo>
                <a:lnTo>
                  <a:pt x="113030" y="357138"/>
                </a:lnTo>
                <a:lnTo>
                  <a:pt x="109220" y="349231"/>
                </a:lnTo>
                <a:lnTo>
                  <a:pt x="105030" y="339344"/>
                </a:lnTo>
                <a:lnTo>
                  <a:pt x="101195" y="328898"/>
                </a:lnTo>
                <a:lnTo>
                  <a:pt x="97713" y="317894"/>
                </a:lnTo>
                <a:lnTo>
                  <a:pt x="94587" y="306332"/>
                </a:lnTo>
                <a:lnTo>
                  <a:pt x="91816" y="294212"/>
                </a:lnTo>
                <a:lnTo>
                  <a:pt x="89400" y="281536"/>
                </a:lnTo>
                <a:lnTo>
                  <a:pt x="87341" y="268303"/>
                </a:lnTo>
                <a:lnTo>
                  <a:pt x="85639" y="254515"/>
                </a:lnTo>
                <a:lnTo>
                  <a:pt x="84294" y="240171"/>
                </a:lnTo>
                <a:lnTo>
                  <a:pt x="83306" y="225272"/>
                </a:lnTo>
                <a:lnTo>
                  <a:pt x="82676" y="209818"/>
                </a:lnTo>
                <a:lnTo>
                  <a:pt x="93756" y="176290"/>
                </a:lnTo>
                <a:lnTo>
                  <a:pt x="81025" y="176290"/>
                </a:lnTo>
                <a:lnTo>
                  <a:pt x="81127" y="147376"/>
                </a:lnTo>
                <a:lnTo>
                  <a:pt x="81601" y="132282"/>
                </a:lnTo>
                <a:lnTo>
                  <a:pt x="75986" y="0"/>
                </a:lnTo>
                <a:lnTo>
                  <a:pt x="66212" y="9412"/>
                </a:lnTo>
                <a:lnTo>
                  <a:pt x="56767" y="20531"/>
                </a:lnTo>
                <a:lnTo>
                  <a:pt x="47650" y="33358"/>
                </a:lnTo>
                <a:lnTo>
                  <a:pt x="38862" y="47893"/>
                </a:lnTo>
                <a:lnTo>
                  <a:pt x="33829" y="57400"/>
                </a:lnTo>
                <a:lnTo>
                  <a:pt x="29168" y="67284"/>
                </a:lnTo>
                <a:lnTo>
                  <a:pt x="24854" y="77594"/>
                </a:lnTo>
                <a:lnTo>
                  <a:pt x="20884" y="88330"/>
                </a:lnTo>
                <a:lnTo>
                  <a:pt x="17259" y="99491"/>
                </a:lnTo>
                <a:lnTo>
                  <a:pt x="13980" y="111077"/>
                </a:lnTo>
                <a:lnTo>
                  <a:pt x="11046" y="123089"/>
                </a:lnTo>
                <a:lnTo>
                  <a:pt x="8457" y="135525"/>
                </a:lnTo>
                <a:lnTo>
                  <a:pt x="6213" y="148386"/>
                </a:lnTo>
                <a:lnTo>
                  <a:pt x="4314" y="161671"/>
                </a:lnTo>
                <a:lnTo>
                  <a:pt x="2761" y="175381"/>
                </a:lnTo>
                <a:lnTo>
                  <a:pt x="1553" y="189514"/>
                </a:lnTo>
                <a:lnTo>
                  <a:pt x="690" y="204072"/>
                </a:lnTo>
                <a:lnTo>
                  <a:pt x="172" y="219052"/>
                </a:lnTo>
                <a:lnTo>
                  <a:pt x="0" y="234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0783" y="1441972"/>
            <a:ext cx="25388" cy="145146"/>
          </a:xfrm>
          <a:custGeom>
            <a:avLst/>
            <a:gdLst/>
            <a:ahLst/>
            <a:cxnLst/>
            <a:rect l="l" t="t" r="r" b="b"/>
            <a:pathLst>
              <a:path w="25388" h="145146">
                <a:moveTo>
                  <a:pt x="25388" y="145146"/>
                </a:moveTo>
                <a:lnTo>
                  <a:pt x="24951" y="130719"/>
                </a:lnTo>
                <a:lnTo>
                  <a:pt x="24171" y="115034"/>
                </a:lnTo>
                <a:lnTo>
                  <a:pt x="23086" y="99928"/>
                </a:lnTo>
                <a:lnTo>
                  <a:pt x="21695" y="85400"/>
                </a:lnTo>
                <a:lnTo>
                  <a:pt x="19998" y="71453"/>
                </a:lnTo>
                <a:lnTo>
                  <a:pt x="17994" y="58087"/>
                </a:lnTo>
                <a:lnTo>
                  <a:pt x="15683" y="45303"/>
                </a:lnTo>
                <a:lnTo>
                  <a:pt x="13063" y="33101"/>
                </a:lnTo>
                <a:lnTo>
                  <a:pt x="10135" y="21482"/>
                </a:lnTo>
                <a:lnTo>
                  <a:pt x="6897" y="10448"/>
                </a:lnTo>
                <a:lnTo>
                  <a:pt x="3350" y="0"/>
                </a:lnTo>
                <a:lnTo>
                  <a:pt x="0" y="145146"/>
                </a:lnTo>
                <a:lnTo>
                  <a:pt x="25388" y="14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4501" y="1387096"/>
            <a:ext cx="66044" cy="434425"/>
          </a:xfrm>
          <a:custGeom>
            <a:avLst/>
            <a:gdLst/>
            <a:ahLst/>
            <a:cxnLst/>
            <a:rect l="l" t="t" r="r" b="b"/>
            <a:pathLst>
              <a:path w="66044" h="434425">
                <a:moveTo>
                  <a:pt x="34929" y="383918"/>
                </a:moveTo>
                <a:lnTo>
                  <a:pt x="40918" y="369927"/>
                </a:lnTo>
                <a:lnTo>
                  <a:pt x="48585" y="348094"/>
                </a:lnTo>
                <a:lnTo>
                  <a:pt x="54863" y="324816"/>
                </a:lnTo>
                <a:lnTo>
                  <a:pt x="59751" y="300090"/>
                </a:lnTo>
                <a:lnTo>
                  <a:pt x="63245" y="273910"/>
                </a:lnTo>
                <a:lnTo>
                  <a:pt x="65344" y="246271"/>
                </a:lnTo>
                <a:lnTo>
                  <a:pt x="66044" y="217167"/>
                </a:lnTo>
                <a:lnTo>
                  <a:pt x="66042" y="215710"/>
                </a:lnTo>
                <a:lnTo>
                  <a:pt x="65315" y="188820"/>
                </a:lnTo>
                <a:lnTo>
                  <a:pt x="63276" y="162795"/>
                </a:lnTo>
                <a:lnTo>
                  <a:pt x="59924" y="137636"/>
                </a:lnTo>
                <a:lnTo>
                  <a:pt x="55258" y="113342"/>
                </a:lnTo>
                <a:lnTo>
                  <a:pt x="49280" y="89913"/>
                </a:lnTo>
                <a:lnTo>
                  <a:pt x="44656" y="75253"/>
                </a:lnTo>
                <a:lnTo>
                  <a:pt x="34354" y="49734"/>
                </a:lnTo>
                <a:lnTo>
                  <a:pt x="22140" y="27493"/>
                </a:lnTo>
                <a:lnTo>
                  <a:pt x="8024" y="8518"/>
                </a:lnTo>
                <a:lnTo>
                  <a:pt x="0" y="0"/>
                </a:lnTo>
                <a:lnTo>
                  <a:pt x="1752" y="434425"/>
                </a:lnTo>
                <a:lnTo>
                  <a:pt x="10854" y="424063"/>
                </a:lnTo>
                <a:lnTo>
                  <a:pt x="19419" y="412190"/>
                </a:lnTo>
                <a:lnTo>
                  <a:pt x="27444" y="398809"/>
                </a:lnTo>
                <a:lnTo>
                  <a:pt x="34929" y="383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1179" y="1355852"/>
            <a:ext cx="205074" cy="496188"/>
          </a:xfrm>
          <a:custGeom>
            <a:avLst/>
            <a:gdLst/>
            <a:ahLst/>
            <a:cxnLst/>
            <a:rect l="l" t="t" r="r" b="b"/>
            <a:pathLst>
              <a:path w="205074" h="496188">
                <a:moveTo>
                  <a:pt x="109514" y="493100"/>
                </a:moveTo>
                <a:lnTo>
                  <a:pt x="121820" y="495417"/>
                </a:lnTo>
                <a:lnTo>
                  <a:pt x="134746" y="496188"/>
                </a:lnTo>
                <a:lnTo>
                  <a:pt x="139187" y="496096"/>
                </a:lnTo>
                <a:lnTo>
                  <a:pt x="163292" y="492006"/>
                </a:lnTo>
                <a:lnTo>
                  <a:pt x="185256" y="481862"/>
                </a:lnTo>
                <a:lnTo>
                  <a:pt x="205074" y="465670"/>
                </a:lnTo>
                <a:lnTo>
                  <a:pt x="203322" y="31244"/>
                </a:lnTo>
                <a:lnTo>
                  <a:pt x="181343" y="13904"/>
                </a:lnTo>
                <a:lnTo>
                  <a:pt x="158188" y="3480"/>
                </a:lnTo>
                <a:lnTo>
                  <a:pt x="133857" y="0"/>
                </a:lnTo>
                <a:lnTo>
                  <a:pt x="124793" y="407"/>
                </a:lnTo>
                <a:lnTo>
                  <a:pt x="101069" y="5845"/>
                </a:lnTo>
                <a:lnTo>
                  <a:pt x="79581" y="17616"/>
                </a:lnTo>
                <a:lnTo>
                  <a:pt x="60336" y="35729"/>
                </a:lnTo>
                <a:lnTo>
                  <a:pt x="43339" y="60190"/>
                </a:lnTo>
                <a:lnTo>
                  <a:pt x="35166" y="75895"/>
                </a:lnTo>
                <a:lnTo>
                  <a:pt x="25810" y="97704"/>
                </a:lnTo>
                <a:lnTo>
                  <a:pt x="17906" y="120552"/>
                </a:lnTo>
                <a:lnTo>
                  <a:pt x="11448" y="144439"/>
                </a:lnTo>
                <a:lnTo>
                  <a:pt x="6433" y="169360"/>
                </a:lnTo>
                <a:lnTo>
                  <a:pt x="2856" y="195315"/>
                </a:lnTo>
                <a:lnTo>
                  <a:pt x="713" y="222301"/>
                </a:lnTo>
                <a:lnTo>
                  <a:pt x="0" y="250317"/>
                </a:lnTo>
                <a:lnTo>
                  <a:pt x="118" y="261655"/>
                </a:lnTo>
                <a:lnTo>
                  <a:pt x="1434" y="289072"/>
                </a:lnTo>
                <a:lnTo>
                  <a:pt x="4212" y="315498"/>
                </a:lnTo>
                <a:lnTo>
                  <a:pt x="8457" y="340933"/>
                </a:lnTo>
                <a:lnTo>
                  <a:pt x="14172" y="365376"/>
                </a:lnTo>
                <a:lnTo>
                  <a:pt x="21362" y="388828"/>
                </a:lnTo>
                <a:lnTo>
                  <a:pt x="30033" y="411289"/>
                </a:lnTo>
                <a:lnTo>
                  <a:pt x="40748" y="433574"/>
                </a:lnTo>
                <a:lnTo>
                  <a:pt x="57292" y="458324"/>
                </a:lnTo>
                <a:lnTo>
                  <a:pt x="76319" y="476877"/>
                </a:lnTo>
                <a:lnTo>
                  <a:pt x="91007" y="341392"/>
                </a:lnTo>
                <a:lnTo>
                  <a:pt x="90527" y="328605"/>
                </a:lnTo>
                <a:lnTo>
                  <a:pt x="90186" y="315598"/>
                </a:lnTo>
                <a:lnTo>
                  <a:pt x="89983" y="302371"/>
                </a:lnTo>
                <a:lnTo>
                  <a:pt x="90049" y="250907"/>
                </a:lnTo>
                <a:lnTo>
                  <a:pt x="90181" y="236330"/>
                </a:lnTo>
                <a:lnTo>
                  <a:pt x="90582" y="208893"/>
                </a:lnTo>
                <a:lnTo>
                  <a:pt x="91170" y="183749"/>
                </a:lnTo>
                <a:lnTo>
                  <a:pt x="91946" y="160899"/>
                </a:lnTo>
                <a:lnTo>
                  <a:pt x="92914" y="140349"/>
                </a:lnTo>
                <a:lnTo>
                  <a:pt x="95015" y="111660"/>
                </a:lnTo>
                <a:lnTo>
                  <a:pt x="96834" y="96268"/>
                </a:lnTo>
                <a:lnTo>
                  <a:pt x="101686" y="71526"/>
                </a:lnTo>
                <a:lnTo>
                  <a:pt x="108203" y="54863"/>
                </a:lnTo>
                <a:lnTo>
                  <a:pt x="123774" y="38373"/>
                </a:lnTo>
                <a:lnTo>
                  <a:pt x="135127" y="35560"/>
                </a:lnTo>
                <a:lnTo>
                  <a:pt x="143637" y="35560"/>
                </a:lnTo>
                <a:lnTo>
                  <a:pt x="155956" y="46100"/>
                </a:lnTo>
                <a:lnTo>
                  <a:pt x="165718" y="64205"/>
                </a:lnTo>
                <a:lnTo>
                  <a:pt x="173227" y="92328"/>
                </a:lnTo>
                <a:lnTo>
                  <a:pt x="175668" y="110752"/>
                </a:lnTo>
                <a:lnTo>
                  <a:pt x="177318" y="132635"/>
                </a:lnTo>
                <a:lnTo>
                  <a:pt x="178433" y="159535"/>
                </a:lnTo>
                <a:lnTo>
                  <a:pt x="178785" y="174868"/>
                </a:lnTo>
                <a:lnTo>
                  <a:pt x="178998" y="191454"/>
                </a:lnTo>
                <a:lnTo>
                  <a:pt x="178947" y="248394"/>
                </a:lnTo>
                <a:lnTo>
                  <a:pt x="178805" y="265260"/>
                </a:lnTo>
                <a:lnTo>
                  <a:pt x="178610" y="281277"/>
                </a:lnTo>
                <a:lnTo>
                  <a:pt x="178360" y="296446"/>
                </a:lnTo>
                <a:lnTo>
                  <a:pt x="178057" y="310767"/>
                </a:lnTo>
                <a:lnTo>
                  <a:pt x="177286" y="336867"/>
                </a:lnTo>
                <a:lnTo>
                  <a:pt x="176295" y="359581"/>
                </a:lnTo>
                <a:lnTo>
                  <a:pt x="175083" y="378912"/>
                </a:lnTo>
                <a:lnTo>
                  <a:pt x="173648" y="394864"/>
                </a:lnTo>
                <a:lnTo>
                  <a:pt x="170446" y="415526"/>
                </a:lnTo>
                <a:lnTo>
                  <a:pt x="162401" y="439679"/>
                </a:lnTo>
                <a:lnTo>
                  <a:pt x="146216" y="458691"/>
                </a:lnTo>
                <a:lnTo>
                  <a:pt x="133857" y="461645"/>
                </a:lnTo>
                <a:lnTo>
                  <a:pt x="128691" y="461003"/>
                </a:lnTo>
                <a:lnTo>
                  <a:pt x="108712" y="443102"/>
                </a:lnTo>
                <a:lnTo>
                  <a:pt x="102451" y="429610"/>
                </a:lnTo>
                <a:lnTo>
                  <a:pt x="98925" y="417862"/>
                </a:lnTo>
                <a:lnTo>
                  <a:pt x="97828" y="489239"/>
                </a:lnTo>
                <a:lnTo>
                  <a:pt x="109514" y="493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7942" y="1697244"/>
            <a:ext cx="12161" cy="147847"/>
          </a:xfrm>
          <a:custGeom>
            <a:avLst/>
            <a:gdLst/>
            <a:ahLst/>
            <a:cxnLst/>
            <a:rect l="l" t="t" r="r" b="b"/>
            <a:pathLst>
              <a:path w="12161" h="147847">
                <a:moveTo>
                  <a:pt x="11064" y="147847"/>
                </a:moveTo>
                <a:lnTo>
                  <a:pt x="12161" y="76470"/>
                </a:lnTo>
                <a:lnTo>
                  <a:pt x="9422" y="62973"/>
                </a:lnTo>
                <a:lnTo>
                  <a:pt x="7470" y="47735"/>
                </a:lnTo>
                <a:lnTo>
                  <a:pt x="6533" y="37041"/>
                </a:lnTo>
                <a:lnTo>
                  <a:pt x="5627" y="24914"/>
                </a:lnTo>
                <a:lnTo>
                  <a:pt x="4864" y="12566"/>
                </a:lnTo>
                <a:lnTo>
                  <a:pt x="4244" y="0"/>
                </a:lnTo>
                <a:lnTo>
                  <a:pt x="0" y="142439"/>
                </a:lnTo>
                <a:lnTo>
                  <a:pt x="11064" y="147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0303" y="1355852"/>
            <a:ext cx="129413" cy="264413"/>
          </a:xfrm>
          <a:custGeom>
            <a:avLst/>
            <a:gdLst/>
            <a:ahLst/>
            <a:cxnLst/>
            <a:rect l="l" t="t" r="r" b="b"/>
            <a:pathLst>
              <a:path w="129413" h="264413">
                <a:moveTo>
                  <a:pt x="6585" y="103842"/>
                </a:moveTo>
                <a:lnTo>
                  <a:pt x="0" y="120142"/>
                </a:lnTo>
                <a:lnTo>
                  <a:pt x="0" y="264413"/>
                </a:lnTo>
                <a:lnTo>
                  <a:pt x="31" y="257856"/>
                </a:lnTo>
                <a:lnTo>
                  <a:pt x="300" y="244290"/>
                </a:lnTo>
                <a:lnTo>
                  <a:pt x="845" y="231009"/>
                </a:lnTo>
                <a:lnTo>
                  <a:pt x="1665" y="218011"/>
                </a:lnTo>
                <a:lnTo>
                  <a:pt x="2762" y="205295"/>
                </a:lnTo>
                <a:lnTo>
                  <a:pt x="4134" y="192859"/>
                </a:lnTo>
                <a:lnTo>
                  <a:pt x="5782" y="180704"/>
                </a:lnTo>
                <a:lnTo>
                  <a:pt x="7706" y="168826"/>
                </a:lnTo>
                <a:lnTo>
                  <a:pt x="9906" y="157225"/>
                </a:lnTo>
                <a:lnTo>
                  <a:pt x="13858" y="141191"/>
                </a:lnTo>
                <a:lnTo>
                  <a:pt x="18170" y="128619"/>
                </a:lnTo>
                <a:lnTo>
                  <a:pt x="23202" y="117758"/>
                </a:lnTo>
                <a:lnTo>
                  <a:pt x="28956" y="108585"/>
                </a:lnTo>
                <a:lnTo>
                  <a:pt x="34290" y="101346"/>
                </a:lnTo>
                <a:lnTo>
                  <a:pt x="39878" y="97662"/>
                </a:lnTo>
                <a:lnTo>
                  <a:pt x="48514" y="97662"/>
                </a:lnTo>
                <a:lnTo>
                  <a:pt x="50800" y="98678"/>
                </a:lnTo>
                <a:lnTo>
                  <a:pt x="54356" y="101981"/>
                </a:lnTo>
                <a:lnTo>
                  <a:pt x="59055" y="108331"/>
                </a:lnTo>
                <a:lnTo>
                  <a:pt x="67056" y="119634"/>
                </a:lnTo>
                <a:lnTo>
                  <a:pt x="72765" y="126562"/>
                </a:lnTo>
                <a:lnTo>
                  <a:pt x="83384" y="134144"/>
                </a:lnTo>
                <a:lnTo>
                  <a:pt x="95250" y="136651"/>
                </a:lnTo>
                <a:lnTo>
                  <a:pt x="99806" y="136150"/>
                </a:lnTo>
                <a:lnTo>
                  <a:pt x="110333" y="130392"/>
                </a:lnTo>
                <a:lnTo>
                  <a:pt x="119380" y="118110"/>
                </a:lnTo>
                <a:lnTo>
                  <a:pt x="124196" y="106501"/>
                </a:lnTo>
                <a:lnTo>
                  <a:pt x="127080" y="94736"/>
                </a:lnTo>
                <a:lnTo>
                  <a:pt x="128826" y="81245"/>
                </a:lnTo>
                <a:lnTo>
                  <a:pt x="129413" y="66039"/>
                </a:lnTo>
                <a:lnTo>
                  <a:pt x="128842" y="52013"/>
                </a:lnTo>
                <a:lnTo>
                  <a:pt x="126939" y="38602"/>
                </a:lnTo>
                <a:lnTo>
                  <a:pt x="123700" y="27021"/>
                </a:lnTo>
                <a:lnTo>
                  <a:pt x="119126" y="17272"/>
                </a:lnTo>
                <a:lnTo>
                  <a:pt x="114274" y="10517"/>
                </a:lnTo>
                <a:lnTo>
                  <a:pt x="103953" y="2621"/>
                </a:lnTo>
                <a:lnTo>
                  <a:pt x="91567" y="0"/>
                </a:lnTo>
                <a:lnTo>
                  <a:pt x="83434" y="962"/>
                </a:lnTo>
                <a:lnTo>
                  <a:pt x="72530" y="5183"/>
                </a:lnTo>
                <a:lnTo>
                  <a:pt x="61435" y="12773"/>
                </a:lnTo>
                <a:lnTo>
                  <a:pt x="50165" y="23749"/>
                </a:lnTo>
                <a:lnTo>
                  <a:pt x="42095" y="34025"/>
                </a:lnTo>
                <a:lnTo>
                  <a:pt x="36659" y="42330"/>
                </a:lnTo>
                <a:lnTo>
                  <a:pt x="31029" y="51968"/>
                </a:lnTo>
                <a:lnTo>
                  <a:pt x="25205" y="62938"/>
                </a:lnTo>
                <a:lnTo>
                  <a:pt x="19189" y="75241"/>
                </a:lnTo>
                <a:lnTo>
                  <a:pt x="12982" y="88875"/>
                </a:lnTo>
                <a:lnTo>
                  <a:pt x="6585" y="103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2955" y="1369822"/>
            <a:ext cx="155194" cy="468249"/>
          </a:xfrm>
          <a:custGeom>
            <a:avLst/>
            <a:gdLst/>
            <a:ahLst/>
            <a:cxnLst/>
            <a:rect l="l" t="t" r="r" b="b"/>
            <a:pathLst>
              <a:path w="155194" h="468249">
                <a:moveTo>
                  <a:pt x="117347" y="339355"/>
                </a:moveTo>
                <a:lnTo>
                  <a:pt x="117347" y="0"/>
                </a:lnTo>
                <a:lnTo>
                  <a:pt x="0" y="0"/>
                </a:lnTo>
                <a:lnTo>
                  <a:pt x="0" y="18541"/>
                </a:lnTo>
                <a:lnTo>
                  <a:pt x="9906" y="20192"/>
                </a:lnTo>
                <a:lnTo>
                  <a:pt x="16763" y="23240"/>
                </a:lnTo>
                <a:lnTo>
                  <a:pt x="20574" y="27558"/>
                </a:lnTo>
                <a:lnTo>
                  <a:pt x="24511" y="31876"/>
                </a:lnTo>
                <a:lnTo>
                  <a:pt x="27431" y="38735"/>
                </a:lnTo>
                <a:lnTo>
                  <a:pt x="30681" y="55634"/>
                </a:lnTo>
                <a:lnTo>
                  <a:pt x="31860" y="81094"/>
                </a:lnTo>
                <a:lnTo>
                  <a:pt x="32003" y="99187"/>
                </a:lnTo>
                <a:lnTo>
                  <a:pt x="32003" y="358013"/>
                </a:lnTo>
                <a:lnTo>
                  <a:pt x="31834" y="376537"/>
                </a:lnTo>
                <a:lnTo>
                  <a:pt x="31297" y="393192"/>
                </a:lnTo>
                <a:lnTo>
                  <a:pt x="30389" y="407211"/>
                </a:lnTo>
                <a:lnTo>
                  <a:pt x="27444" y="427340"/>
                </a:lnTo>
                <a:lnTo>
                  <a:pt x="13569" y="446091"/>
                </a:lnTo>
                <a:lnTo>
                  <a:pt x="0" y="450214"/>
                </a:lnTo>
                <a:lnTo>
                  <a:pt x="0" y="468249"/>
                </a:lnTo>
                <a:lnTo>
                  <a:pt x="155194" y="468249"/>
                </a:lnTo>
                <a:lnTo>
                  <a:pt x="155194" y="450214"/>
                </a:lnTo>
                <a:lnTo>
                  <a:pt x="154946" y="450192"/>
                </a:lnTo>
                <a:lnTo>
                  <a:pt x="140389" y="447504"/>
                </a:lnTo>
                <a:lnTo>
                  <a:pt x="130809" y="442467"/>
                </a:lnTo>
                <a:lnTo>
                  <a:pt x="125983" y="438276"/>
                </a:lnTo>
                <a:lnTo>
                  <a:pt x="122300" y="431673"/>
                </a:lnTo>
                <a:lnTo>
                  <a:pt x="119887" y="422655"/>
                </a:lnTo>
                <a:lnTo>
                  <a:pt x="118729" y="415811"/>
                </a:lnTo>
                <a:lnTo>
                  <a:pt x="117968" y="403417"/>
                </a:lnTo>
                <a:lnTo>
                  <a:pt x="117728" y="386079"/>
                </a:lnTo>
                <a:lnTo>
                  <a:pt x="117520" y="370757"/>
                </a:lnTo>
                <a:lnTo>
                  <a:pt x="117347" y="358013"/>
                </a:lnTo>
                <a:lnTo>
                  <a:pt x="117347" y="3393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79623" y="1198626"/>
            <a:ext cx="191769" cy="645922"/>
          </a:xfrm>
          <a:custGeom>
            <a:avLst/>
            <a:gdLst/>
            <a:ahLst/>
            <a:cxnLst/>
            <a:rect l="l" t="t" r="r" b="b"/>
            <a:pathLst>
              <a:path w="191769" h="645922">
                <a:moveTo>
                  <a:pt x="131165" y="642404"/>
                </a:moveTo>
                <a:lnTo>
                  <a:pt x="140962" y="637706"/>
                </a:lnTo>
                <a:lnTo>
                  <a:pt x="150122" y="631044"/>
                </a:lnTo>
                <a:lnTo>
                  <a:pt x="158647" y="622417"/>
                </a:lnTo>
                <a:lnTo>
                  <a:pt x="166537" y="611825"/>
                </a:lnTo>
                <a:lnTo>
                  <a:pt x="173794" y="599266"/>
                </a:lnTo>
                <a:lnTo>
                  <a:pt x="180418" y="584740"/>
                </a:lnTo>
                <a:lnTo>
                  <a:pt x="186409" y="568245"/>
                </a:lnTo>
                <a:lnTo>
                  <a:pt x="191769" y="549783"/>
                </a:lnTo>
                <a:lnTo>
                  <a:pt x="188594" y="546100"/>
                </a:lnTo>
                <a:lnTo>
                  <a:pt x="185547" y="542416"/>
                </a:lnTo>
                <a:lnTo>
                  <a:pt x="182499" y="538734"/>
                </a:lnTo>
                <a:lnTo>
                  <a:pt x="175795" y="555451"/>
                </a:lnTo>
                <a:lnTo>
                  <a:pt x="168278" y="569872"/>
                </a:lnTo>
                <a:lnTo>
                  <a:pt x="160603" y="580164"/>
                </a:lnTo>
                <a:lnTo>
                  <a:pt x="152770" y="586335"/>
                </a:lnTo>
                <a:lnTo>
                  <a:pt x="144779" y="588390"/>
                </a:lnTo>
                <a:lnTo>
                  <a:pt x="141477" y="588390"/>
                </a:lnTo>
                <a:lnTo>
                  <a:pt x="137794" y="585977"/>
                </a:lnTo>
                <a:lnTo>
                  <a:pt x="133984" y="581151"/>
                </a:lnTo>
                <a:lnTo>
                  <a:pt x="130047" y="576199"/>
                </a:lnTo>
                <a:lnTo>
                  <a:pt x="125856" y="562101"/>
                </a:lnTo>
                <a:lnTo>
                  <a:pt x="124108" y="542339"/>
                </a:lnTo>
                <a:lnTo>
                  <a:pt x="123705" y="527755"/>
                </a:lnTo>
                <a:lnTo>
                  <a:pt x="123570" y="509777"/>
                </a:lnTo>
                <a:lnTo>
                  <a:pt x="123570" y="220852"/>
                </a:lnTo>
                <a:lnTo>
                  <a:pt x="191769" y="220852"/>
                </a:lnTo>
                <a:lnTo>
                  <a:pt x="191769" y="171196"/>
                </a:lnTo>
                <a:lnTo>
                  <a:pt x="123570" y="171196"/>
                </a:lnTo>
                <a:lnTo>
                  <a:pt x="123570" y="0"/>
                </a:lnTo>
                <a:lnTo>
                  <a:pt x="113410" y="0"/>
                </a:lnTo>
                <a:lnTo>
                  <a:pt x="107173" y="17850"/>
                </a:lnTo>
                <a:lnTo>
                  <a:pt x="102556" y="30237"/>
                </a:lnTo>
                <a:lnTo>
                  <a:pt x="97788" y="42364"/>
                </a:lnTo>
                <a:lnTo>
                  <a:pt x="92868" y="54229"/>
                </a:lnTo>
                <a:lnTo>
                  <a:pt x="87793" y="65832"/>
                </a:lnTo>
                <a:lnTo>
                  <a:pt x="82562" y="77171"/>
                </a:lnTo>
                <a:lnTo>
                  <a:pt x="77173" y="88247"/>
                </a:lnTo>
                <a:lnTo>
                  <a:pt x="71624" y="99057"/>
                </a:lnTo>
                <a:lnTo>
                  <a:pt x="65912" y="109600"/>
                </a:lnTo>
                <a:lnTo>
                  <a:pt x="59593" y="120679"/>
                </a:lnTo>
                <a:lnTo>
                  <a:pt x="53127" y="131403"/>
                </a:lnTo>
                <a:lnTo>
                  <a:pt x="46379" y="142015"/>
                </a:lnTo>
                <a:lnTo>
                  <a:pt x="39352" y="152514"/>
                </a:lnTo>
                <a:lnTo>
                  <a:pt x="32043" y="162901"/>
                </a:lnTo>
                <a:lnTo>
                  <a:pt x="24453" y="173176"/>
                </a:lnTo>
                <a:lnTo>
                  <a:pt x="16583" y="183339"/>
                </a:lnTo>
                <a:lnTo>
                  <a:pt x="8432" y="193389"/>
                </a:lnTo>
                <a:lnTo>
                  <a:pt x="0" y="203326"/>
                </a:lnTo>
                <a:lnTo>
                  <a:pt x="0" y="220852"/>
                </a:lnTo>
                <a:lnTo>
                  <a:pt x="37464" y="220852"/>
                </a:lnTo>
                <a:lnTo>
                  <a:pt x="37556" y="497933"/>
                </a:lnTo>
                <a:lnTo>
                  <a:pt x="37763" y="514762"/>
                </a:lnTo>
                <a:lnTo>
                  <a:pt x="38089" y="529385"/>
                </a:lnTo>
                <a:lnTo>
                  <a:pt x="38538" y="541801"/>
                </a:lnTo>
                <a:lnTo>
                  <a:pt x="39112" y="552008"/>
                </a:lnTo>
                <a:lnTo>
                  <a:pt x="39811" y="560003"/>
                </a:lnTo>
                <a:lnTo>
                  <a:pt x="40639" y="565785"/>
                </a:lnTo>
                <a:lnTo>
                  <a:pt x="42611" y="575340"/>
                </a:lnTo>
                <a:lnTo>
                  <a:pt x="46297" y="587578"/>
                </a:lnTo>
                <a:lnTo>
                  <a:pt x="51197" y="599289"/>
                </a:lnTo>
                <a:lnTo>
                  <a:pt x="57312" y="610479"/>
                </a:lnTo>
                <a:lnTo>
                  <a:pt x="64643" y="621157"/>
                </a:lnTo>
                <a:lnTo>
                  <a:pt x="75664" y="632851"/>
                </a:lnTo>
                <a:lnTo>
                  <a:pt x="86435" y="640112"/>
                </a:lnTo>
                <a:lnTo>
                  <a:pt x="98166" y="644469"/>
                </a:lnTo>
                <a:lnTo>
                  <a:pt x="110870" y="645922"/>
                </a:lnTo>
                <a:lnTo>
                  <a:pt x="120732" y="645138"/>
                </a:lnTo>
                <a:lnTo>
                  <a:pt x="131165" y="642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3320" y="1746135"/>
            <a:ext cx="12863" cy="91935"/>
          </a:xfrm>
          <a:custGeom>
            <a:avLst/>
            <a:gdLst/>
            <a:ahLst/>
            <a:cxnLst/>
            <a:rect l="l" t="t" r="r" b="b"/>
            <a:pathLst>
              <a:path w="12863" h="91935">
                <a:moveTo>
                  <a:pt x="12698" y="91935"/>
                </a:moveTo>
                <a:lnTo>
                  <a:pt x="12863" y="32570"/>
                </a:lnTo>
                <a:lnTo>
                  <a:pt x="11825" y="25648"/>
                </a:lnTo>
                <a:lnTo>
                  <a:pt x="11097" y="14784"/>
                </a:lnTo>
                <a:lnTo>
                  <a:pt x="10669" y="0"/>
                </a:lnTo>
                <a:lnTo>
                  <a:pt x="0" y="91935"/>
                </a:lnTo>
                <a:lnTo>
                  <a:pt x="12698" y="91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7329" y="1522777"/>
            <a:ext cx="40767" cy="315293"/>
          </a:xfrm>
          <a:custGeom>
            <a:avLst/>
            <a:gdLst/>
            <a:ahLst/>
            <a:cxnLst/>
            <a:rect l="l" t="t" r="r" b="b"/>
            <a:pathLst>
              <a:path w="40767" h="315293">
                <a:moveTo>
                  <a:pt x="0" y="297259"/>
                </a:moveTo>
                <a:lnTo>
                  <a:pt x="0" y="315293"/>
                </a:lnTo>
                <a:lnTo>
                  <a:pt x="40767" y="315293"/>
                </a:lnTo>
                <a:lnTo>
                  <a:pt x="34417" y="0"/>
                </a:lnTo>
                <a:lnTo>
                  <a:pt x="34417" y="218138"/>
                </a:lnTo>
                <a:lnTo>
                  <a:pt x="34234" y="234118"/>
                </a:lnTo>
                <a:lnTo>
                  <a:pt x="33532" y="250286"/>
                </a:lnTo>
                <a:lnTo>
                  <a:pt x="32295" y="263202"/>
                </a:lnTo>
                <a:lnTo>
                  <a:pt x="30518" y="272853"/>
                </a:lnTo>
                <a:lnTo>
                  <a:pt x="28194" y="279225"/>
                </a:lnTo>
                <a:lnTo>
                  <a:pt x="23209" y="286488"/>
                </a:lnTo>
                <a:lnTo>
                  <a:pt x="13031" y="294191"/>
                </a:lnTo>
                <a:lnTo>
                  <a:pt x="0" y="297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4295" y="1759224"/>
            <a:ext cx="38100" cy="78846"/>
          </a:xfrm>
          <a:custGeom>
            <a:avLst/>
            <a:gdLst/>
            <a:ahLst/>
            <a:cxnLst/>
            <a:rect l="l" t="t" r="r" b="b"/>
            <a:pathLst>
              <a:path w="38100" h="78846">
                <a:moveTo>
                  <a:pt x="10541" y="45064"/>
                </a:moveTo>
                <a:lnTo>
                  <a:pt x="7909" y="37940"/>
                </a:lnTo>
                <a:lnTo>
                  <a:pt x="5931" y="28118"/>
                </a:lnTo>
                <a:lnTo>
                  <a:pt x="4533" y="15473"/>
                </a:lnTo>
                <a:lnTo>
                  <a:pt x="3703" y="0"/>
                </a:lnTo>
                <a:lnTo>
                  <a:pt x="0" y="78846"/>
                </a:lnTo>
                <a:lnTo>
                  <a:pt x="38100" y="78846"/>
                </a:lnTo>
                <a:lnTo>
                  <a:pt x="38100" y="60812"/>
                </a:lnTo>
                <a:lnTo>
                  <a:pt x="30426" y="59518"/>
                </a:lnTo>
                <a:lnTo>
                  <a:pt x="18324" y="54157"/>
                </a:lnTo>
                <a:lnTo>
                  <a:pt x="10541" y="45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6648" y="1736471"/>
            <a:ext cx="38100" cy="101600"/>
          </a:xfrm>
          <a:custGeom>
            <a:avLst/>
            <a:gdLst/>
            <a:ahLst/>
            <a:cxnLst/>
            <a:rect l="l" t="t" r="r" b="b"/>
            <a:pathLst>
              <a:path w="38100" h="101600">
                <a:moveTo>
                  <a:pt x="12700" y="101600"/>
                </a:moveTo>
                <a:lnTo>
                  <a:pt x="38100" y="101600"/>
                </a:lnTo>
                <a:lnTo>
                  <a:pt x="38100" y="83565"/>
                </a:lnTo>
                <a:lnTo>
                  <a:pt x="31270" y="81412"/>
                </a:lnTo>
                <a:lnTo>
                  <a:pt x="20772" y="74044"/>
                </a:lnTo>
                <a:lnTo>
                  <a:pt x="14224" y="62483"/>
                </a:lnTo>
                <a:lnTo>
                  <a:pt x="12645" y="56434"/>
                </a:lnTo>
                <a:lnTo>
                  <a:pt x="11299" y="46946"/>
                </a:lnTo>
                <a:lnTo>
                  <a:pt x="10321" y="34365"/>
                </a:lnTo>
                <a:lnTo>
                  <a:pt x="9726" y="18710"/>
                </a:lnTo>
                <a:lnTo>
                  <a:pt x="9525" y="0"/>
                </a:lnTo>
                <a:lnTo>
                  <a:pt x="0" y="101599"/>
                </a:lnTo>
                <a:lnTo>
                  <a:pt x="12700" y="10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5433" y="1369014"/>
            <a:ext cx="74033" cy="469056"/>
          </a:xfrm>
          <a:custGeom>
            <a:avLst/>
            <a:gdLst/>
            <a:ahLst/>
            <a:cxnLst/>
            <a:rect l="l" t="t" r="r" b="b"/>
            <a:pathLst>
              <a:path w="74033" h="469056">
                <a:moveTo>
                  <a:pt x="35945" y="469056"/>
                </a:moveTo>
                <a:lnTo>
                  <a:pt x="74033" y="469056"/>
                </a:lnTo>
                <a:lnTo>
                  <a:pt x="74033" y="451022"/>
                </a:lnTo>
                <a:lnTo>
                  <a:pt x="68543" y="449734"/>
                </a:lnTo>
                <a:lnTo>
                  <a:pt x="56562" y="443770"/>
                </a:lnTo>
                <a:lnTo>
                  <a:pt x="49141" y="434258"/>
                </a:lnTo>
                <a:lnTo>
                  <a:pt x="45012" y="415259"/>
                </a:lnTo>
                <a:lnTo>
                  <a:pt x="43919" y="402211"/>
                </a:lnTo>
                <a:lnTo>
                  <a:pt x="43263" y="386279"/>
                </a:lnTo>
                <a:lnTo>
                  <a:pt x="43045" y="367456"/>
                </a:lnTo>
                <a:lnTo>
                  <a:pt x="42967" y="167603"/>
                </a:lnTo>
                <a:lnTo>
                  <a:pt x="42730" y="151487"/>
                </a:lnTo>
                <a:lnTo>
                  <a:pt x="41782" y="122680"/>
                </a:lnTo>
                <a:lnTo>
                  <a:pt x="40209" y="98444"/>
                </a:lnTo>
                <a:lnTo>
                  <a:pt x="38019" y="78777"/>
                </a:lnTo>
                <a:lnTo>
                  <a:pt x="33528" y="57025"/>
                </a:lnTo>
                <a:lnTo>
                  <a:pt x="24382" y="33052"/>
                </a:lnTo>
                <a:lnTo>
                  <a:pt x="11168" y="11856"/>
                </a:lnTo>
                <a:lnTo>
                  <a:pt x="0" y="0"/>
                </a:lnTo>
                <a:lnTo>
                  <a:pt x="10537" y="469056"/>
                </a:lnTo>
                <a:lnTo>
                  <a:pt x="35945" y="469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6173" y="1355852"/>
            <a:ext cx="129798" cy="482219"/>
          </a:xfrm>
          <a:custGeom>
            <a:avLst/>
            <a:gdLst/>
            <a:ahLst/>
            <a:cxnLst/>
            <a:rect l="l" t="t" r="r" b="b"/>
            <a:pathLst>
              <a:path w="129798" h="482219">
                <a:moveTo>
                  <a:pt x="76200" y="304370"/>
                </a:moveTo>
                <a:lnTo>
                  <a:pt x="76199" y="380989"/>
                </a:lnTo>
                <a:lnTo>
                  <a:pt x="75979" y="399570"/>
                </a:lnTo>
                <a:lnTo>
                  <a:pt x="75328" y="415179"/>
                </a:lnTo>
                <a:lnTo>
                  <a:pt x="74242" y="427811"/>
                </a:lnTo>
                <a:lnTo>
                  <a:pt x="72714" y="437459"/>
                </a:lnTo>
                <a:lnTo>
                  <a:pt x="70738" y="444119"/>
                </a:lnTo>
                <a:lnTo>
                  <a:pt x="67869" y="449384"/>
                </a:lnTo>
                <a:lnTo>
                  <a:pt x="59070" y="459052"/>
                </a:lnTo>
                <a:lnTo>
                  <a:pt x="47625" y="464185"/>
                </a:lnTo>
                <a:lnTo>
                  <a:pt x="47625" y="482219"/>
                </a:lnTo>
                <a:lnTo>
                  <a:pt x="129798" y="482218"/>
                </a:lnTo>
                <a:lnTo>
                  <a:pt x="119260" y="13162"/>
                </a:lnTo>
                <a:lnTo>
                  <a:pt x="108490" y="5857"/>
                </a:lnTo>
                <a:lnTo>
                  <a:pt x="96807" y="1466"/>
                </a:lnTo>
                <a:lnTo>
                  <a:pt x="84200" y="0"/>
                </a:lnTo>
                <a:lnTo>
                  <a:pt x="78395" y="319"/>
                </a:lnTo>
                <a:lnTo>
                  <a:pt x="54790" y="8513"/>
                </a:lnTo>
                <a:lnTo>
                  <a:pt x="38716" y="20958"/>
                </a:lnTo>
                <a:lnTo>
                  <a:pt x="24020" y="37720"/>
                </a:lnTo>
                <a:lnTo>
                  <a:pt x="8281" y="60438"/>
                </a:lnTo>
                <a:lnTo>
                  <a:pt x="0" y="74040"/>
                </a:lnTo>
                <a:lnTo>
                  <a:pt x="0" y="129667"/>
                </a:lnTo>
                <a:lnTo>
                  <a:pt x="1817" y="125106"/>
                </a:lnTo>
                <a:lnTo>
                  <a:pt x="7963" y="110798"/>
                </a:lnTo>
                <a:lnTo>
                  <a:pt x="13915" y="98739"/>
                </a:lnTo>
                <a:lnTo>
                  <a:pt x="19681" y="88939"/>
                </a:lnTo>
                <a:lnTo>
                  <a:pt x="25273" y="81407"/>
                </a:lnTo>
                <a:lnTo>
                  <a:pt x="38021" y="70480"/>
                </a:lnTo>
                <a:lnTo>
                  <a:pt x="49149" y="67563"/>
                </a:lnTo>
                <a:lnTo>
                  <a:pt x="54737" y="67563"/>
                </a:lnTo>
                <a:lnTo>
                  <a:pt x="59689" y="70358"/>
                </a:lnTo>
                <a:lnTo>
                  <a:pt x="64135" y="75819"/>
                </a:lnTo>
                <a:lnTo>
                  <a:pt x="68452" y="81407"/>
                </a:lnTo>
                <a:lnTo>
                  <a:pt x="71627" y="89026"/>
                </a:lnTo>
                <a:lnTo>
                  <a:pt x="73405" y="98933"/>
                </a:lnTo>
                <a:lnTo>
                  <a:pt x="74088" y="103401"/>
                </a:lnTo>
                <a:lnTo>
                  <a:pt x="74859" y="111778"/>
                </a:lnTo>
                <a:lnTo>
                  <a:pt x="75451" y="122796"/>
                </a:lnTo>
                <a:lnTo>
                  <a:pt x="75870" y="136457"/>
                </a:lnTo>
                <a:lnTo>
                  <a:pt x="76118" y="152759"/>
                </a:lnTo>
                <a:lnTo>
                  <a:pt x="76200" y="304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6926" y="1143000"/>
            <a:ext cx="408431" cy="670006"/>
          </a:xfrm>
          <a:custGeom>
            <a:avLst/>
            <a:gdLst/>
            <a:ahLst/>
            <a:cxnLst/>
            <a:rect l="l" t="t" r="r" b="b"/>
            <a:pathLst>
              <a:path w="408431" h="670006">
                <a:moveTo>
                  <a:pt x="408431" y="114761"/>
                </a:moveTo>
                <a:lnTo>
                  <a:pt x="408431" y="508"/>
                </a:lnTo>
                <a:lnTo>
                  <a:pt x="397129" y="508"/>
                </a:lnTo>
                <a:lnTo>
                  <a:pt x="396211" y="4667"/>
                </a:lnTo>
                <a:lnTo>
                  <a:pt x="392242" y="19715"/>
                </a:lnTo>
                <a:lnTo>
                  <a:pt x="388011" y="31282"/>
                </a:lnTo>
                <a:lnTo>
                  <a:pt x="383540" y="39370"/>
                </a:lnTo>
                <a:lnTo>
                  <a:pt x="378713" y="46100"/>
                </a:lnTo>
                <a:lnTo>
                  <a:pt x="373380" y="49529"/>
                </a:lnTo>
                <a:lnTo>
                  <a:pt x="366940" y="49467"/>
                </a:lnTo>
                <a:lnTo>
                  <a:pt x="360127" y="46939"/>
                </a:lnTo>
                <a:lnTo>
                  <a:pt x="348430" y="40703"/>
                </a:lnTo>
                <a:lnTo>
                  <a:pt x="331850" y="30734"/>
                </a:lnTo>
                <a:lnTo>
                  <a:pt x="318902" y="22970"/>
                </a:lnTo>
                <a:lnTo>
                  <a:pt x="296105" y="11040"/>
                </a:lnTo>
                <a:lnTo>
                  <a:pt x="271255" y="3644"/>
                </a:lnTo>
                <a:lnTo>
                  <a:pt x="245817" y="404"/>
                </a:lnTo>
                <a:lnTo>
                  <a:pt x="232156" y="0"/>
                </a:lnTo>
                <a:lnTo>
                  <a:pt x="225703" y="110"/>
                </a:lnTo>
                <a:lnTo>
                  <a:pt x="200705" y="2749"/>
                </a:lnTo>
                <a:lnTo>
                  <a:pt x="176848" y="8903"/>
                </a:lnTo>
                <a:lnTo>
                  <a:pt x="154132" y="18575"/>
                </a:lnTo>
                <a:lnTo>
                  <a:pt x="132558" y="31765"/>
                </a:lnTo>
                <a:lnTo>
                  <a:pt x="112126" y="48475"/>
                </a:lnTo>
                <a:lnTo>
                  <a:pt x="92835" y="68708"/>
                </a:lnTo>
                <a:lnTo>
                  <a:pt x="74686" y="92464"/>
                </a:lnTo>
                <a:lnTo>
                  <a:pt x="59595" y="116354"/>
                </a:lnTo>
                <a:lnTo>
                  <a:pt x="47700" y="138446"/>
                </a:lnTo>
                <a:lnTo>
                  <a:pt x="37129" y="161484"/>
                </a:lnTo>
                <a:lnTo>
                  <a:pt x="27883" y="185471"/>
                </a:lnTo>
                <a:lnTo>
                  <a:pt x="19959" y="210408"/>
                </a:lnTo>
                <a:lnTo>
                  <a:pt x="13358" y="236297"/>
                </a:lnTo>
                <a:lnTo>
                  <a:pt x="8079" y="263140"/>
                </a:lnTo>
                <a:lnTo>
                  <a:pt x="4121" y="290937"/>
                </a:lnTo>
                <a:lnTo>
                  <a:pt x="1483" y="319690"/>
                </a:lnTo>
                <a:lnTo>
                  <a:pt x="164" y="349401"/>
                </a:lnTo>
                <a:lnTo>
                  <a:pt x="0" y="364616"/>
                </a:lnTo>
                <a:lnTo>
                  <a:pt x="12" y="368734"/>
                </a:lnTo>
                <a:lnTo>
                  <a:pt x="745" y="395996"/>
                </a:lnTo>
                <a:lnTo>
                  <a:pt x="2610" y="422391"/>
                </a:lnTo>
                <a:lnTo>
                  <a:pt x="5611" y="447919"/>
                </a:lnTo>
                <a:lnTo>
                  <a:pt x="9751" y="472580"/>
                </a:lnTo>
                <a:lnTo>
                  <a:pt x="15034" y="496375"/>
                </a:lnTo>
                <a:lnTo>
                  <a:pt x="21462" y="519302"/>
                </a:lnTo>
                <a:lnTo>
                  <a:pt x="32324" y="549357"/>
                </a:lnTo>
                <a:lnTo>
                  <a:pt x="42834" y="572668"/>
                </a:lnTo>
                <a:lnTo>
                  <a:pt x="54825" y="594781"/>
                </a:lnTo>
                <a:lnTo>
                  <a:pt x="68325" y="615696"/>
                </a:lnTo>
                <a:lnTo>
                  <a:pt x="81936" y="633753"/>
                </a:lnTo>
                <a:lnTo>
                  <a:pt x="99163" y="653000"/>
                </a:lnTo>
                <a:lnTo>
                  <a:pt x="117651" y="670006"/>
                </a:lnTo>
                <a:lnTo>
                  <a:pt x="118565" y="490221"/>
                </a:lnTo>
                <a:lnTo>
                  <a:pt x="117103" y="478282"/>
                </a:lnTo>
                <a:lnTo>
                  <a:pt x="115795" y="466083"/>
                </a:lnTo>
                <a:lnTo>
                  <a:pt x="113640" y="440899"/>
                </a:lnTo>
                <a:lnTo>
                  <a:pt x="112102" y="414665"/>
                </a:lnTo>
                <a:lnTo>
                  <a:pt x="111178" y="387377"/>
                </a:lnTo>
                <a:lnTo>
                  <a:pt x="110885" y="353569"/>
                </a:lnTo>
                <a:lnTo>
                  <a:pt x="111040" y="340640"/>
                </a:lnTo>
                <a:lnTo>
                  <a:pt x="111851" y="314931"/>
                </a:lnTo>
                <a:lnTo>
                  <a:pt x="113327" y="289426"/>
                </a:lnTo>
                <a:lnTo>
                  <a:pt x="115467" y="264127"/>
                </a:lnTo>
                <a:lnTo>
                  <a:pt x="118267" y="239037"/>
                </a:lnTo>
                <a:lnTo>
                  <a:pt x="121724" y="214160"/>
                </a:lnTo>
                <a:lnTo>
                  <a:pt x="126511" y="186604"/>
                </a:lnTo>
                <a:lnTo>
                  <a:pt x="129640" y="172328"/>
                </a:lnTo>
                <a:lnTo>
                  <a:pt x="136974" y="145793"/>
                </a:lnTo>
                <a:lnTo>
                  <a:pt x="145748" y="121956"/>
                </a:lnTo>
                <a:lnTo>
                  <a:pt x="155968" y="100828"/>
                </a:lnTo>
                <a:lnTo>
                  <a:pt x="167640" y="82423"/>
                </a:lnTo>
                <a:lnTo>
                  <a:pt x="176759" y="71125"/>
                </a:lnTo>
                <a:lnTo>
                  <a:pt x="197071" y="53566"/>
                </a:lnTo>
                <a:lnTo>
                  <a:pt x="219939" y="43017"/>
                </a:lnTo>
                <a:lnTo>
                  <a:pt x="245363" y="39497"/>
                </a:lnTo>
                <a:lnTo>
                  <a:pt x="247218" y="39515"/>
                </a:lnTo>
                <a:lnTo>
                  <a:pt x="270630" y="43084"/>
                </a:lnTo>
                <a:lnTo>
                  <a:pt x="293147" y="52816"/>
                </a:lnTo>
                <a:lnTo>
                  <a:pt x="314747" y="68688"/>
                </a:lnTo>
                <a:lnTo>
                  <a:pt x="325196" y="78919"/>
                </a:lnTo>
                <a:lnTo>
                  <a:pt x="335406" y="90677"/>
                </a:lnTo>
                <a:lnTo>
                  <a:pt x="346135" y="105306"/>
                </a:lnTo>
                <a:lnTo>
                  <a:pt x="357697" y="124521"/>
                </a:lnTo>
                <a:lnTo>
                  <a:pt x="368241" y="146065"/>
                </a:lnTo>
                <a:lnTo>
                  <a:pt x="377767" y="169945"/>
                </a:lnTo>
                <a:lnTo>
                  <a:pt x="386275" y="196167"/>
                </a:lnTo>
                <a:lnTo>
                  <a:pt x="390147" y="210157"/>
                </a:lnTo>
                <a:lnTo>
                  <a:pt x="393765" y="224736"/>
                </a:lnTo>
                <a:lnTo>
                  <a:pt x="397129" y="239902"/>
                </a:lnTo>
                <a:lnTo>
                  <a:pt x="408431" y="239902"/>
                </a:lnTo>
                <a:lnTo>
                  <a:pt x="408431" y="114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74226" y="1553082"/>
            <a:ext cx="50026" cy="61823"/>
          </a:xfrm>
          <a:custGeom>
            <a:avLst/>
            <a:gdLst/>
            <a:ahLst/>
            <a:cxnLst/>
            <a:rect l="l" t="t" r="r" b="b"/>
            <a:pathLst>
              <a:path w="50026" h="61823">
                <a:moveTo>
                  <a:pt x="17895" y="28829"/>
                </a:moveTo>
                <a:lnTo>
                  <a:pt x="23254" y="25294"/>
                </a:lnTo>
                <a:lnTo>
                  <a:pt x="34662" y="21162"/>
                </a:lnTo>
                <a:lnTo>
                  <a:pt x="50026" y="18542"/>
                </a:lnTo>
                <a:lnTo>
                  <a:pt x="50026" y="0"/>
                </a:lnTo>
                <a:lnTo>
                  <a:pt x="0" y="0"/>
                </a:lnTo>
                <a:lnTo>
                  <a:pt x="2648" y="61823"/>
                </a:lnTo>
                <a:lnTo>
                  <a:pt x="3925" y="54610"/>
                </a:lnTo>
                <a:lnTo>
                  <a:pt x="5324" y="49996"/>
                </a:lnTo>
                <a:lnTo>
                  <a:pt x="10864" y="37514"/>
                </a:lnTo>
                <a:lnTo>
                  <a:pt x="17895" y="28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2300" y="1553082"/>
            <a:ext cx="84575" cy="286258"/>
          </a:xfrm>
          <a:custGeom>
            <a:avLst/>
            <a:gdLst/>
            <a:ahLst/>
            <a:cxnLst/>
            <a:rect l="l" t="t" r="r" b="b"/>
            <a:pathLst>
              <a:path w="84575" h="286258">
                <a:moveTo>
                  <a:pt x="83057" y="139275"/>
                </a:moveTo>
                <a:lnTo>
                  <a:pt x="83159" y="88487"/>
                </a:lnTo>
                <a:lnTo>
                  <a:pt x="83667" y="73110"/>
                </a:lnTo>
                <a:lnTo>
                  <a:pt x="84575" y="61823"/>
                </a:lnTo>
                <a:lnTo>
                  <a:pt x="81926" y="0"/>
                </a:lnTo>
                <a:lnTo>
                  <a:pt x="5707" y="0"/>
                </a:lnTo>
                <a:lnTo>
                  <a:pt x="0" y="286258"/>
                </a:lnTo>
                <a:lnTo>
                  <a:pt x="4600" y="284633"/>
                </a:lnTo>
                <a:lnTo>
                  <a:pt x="16185" y="280153"/>
                </a:lnTo>
                <a:lnTo>
                  <a:pt x="27644" y="275157"/>
                </a:lnTo>
                <a:lnTo>
                  <a:pt x="38978" y="269645"/>
                </a:lnTo>
                <a:lnTo>
                  <a:pt x="50186" y="263618"/>
                </a:lnTo>
                <a:lnTo>
                  <a:pt x="61268" y="257075"/>
                </a:lnTo>
                <a:lnTo>
                  <a:pt x="72226" y="250017"/>
                </a:lnTo>
                <a:lnTo>
                  <a:pt x="83057" y="242443"/>
                </a:lnTo>
                <a:lnTo>
                  <a:pt x="83057" y="139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84577" y="1553083"/>
            <a:ext cx="213429" cy="300989"/>
          </a:xfrm>
          <a:custGeom>
            <a:avLst/>
            <a:gdLst/>
            <a:ahLst/>
            <a:cxnLst/>
            <a:rect l="l" t="t" r="r" b="b"/>
            <a:pathLst>
              <a:path w="213429" h="300989">
                <a:moveTo>
                  <a:pt x="18318" y="163932"/>
                </a:moveTo>
                <a:lnTo>
                  <a:pt x="14241" y="150290"/>
                </a:lnTo>
                <a:lnTo>
                  <a:pt x="10574" y="135735"/>
                </a:lnTo>
                <a:lnTo>
                  <a:pt x="7316" y="120268"/>
                </a:lnTo>
                <a:lnTo>
                  <a:pt x="6222" y="114397"/>
                </a:lnTo>
                <a:lnTo>
                  <a:pt x="4299" y="103236"/>
                </a:lnTo>
                <a:lnTo>
                  <a:pt x="2529" y="91817"/>
                </a:lnTo>
                <a:lnTo>
                  <a:pt x="913" y="80138"/>
                </a:lnTo>
                <a:lnTo>
                  <a:pt x="0" y="259923"/>
                </a:lnTo>
                <a:lnTo>
                  <a:pt x="9720" y="267589"/>
                </a:lnTo>
                <a:lnTo>
                  <a:pt x="19762" y="274700"/>
                </a:lnTo>
                <a:lnTo>
                  <a:pt x="30043" y="280971"/>
                </a:lnTo>
                <a:lnTo>
                  <a:pt x="40749" y="286282"/>
                </a:lnTo>
                <a:lnTo>
                  <a:pt x="52089" y="290776"/>
                </a:lnTo>
                <a:lnTo>
                  <a:pt x="64059" y="294453"/>
                </a:lnTo>
                <a:lnTo>
                  <a:pt x="76657" y="297313"/>
                </a:lnTo>
                <a:lnTo>
                  <a:pt x="89880" y="299355"/>
                </a:lnTo>
                <a:lnTo>
                  <a:pt x="103724" y="300581"/>
                </a:lnTo>
                <a:lnTo>
                  <a:pt x="118187" y="300989"/>
                </a:lnTo>
                <a:lnTo>
                  <a:pt x="120069" y="300983"/>
                </a:lnTo>
                <a:lnTo>
                  <a:pt x="132994" y="300609"/>
                </a:lnTo>
                <a:lnTo>
                  <a:pt x="145785" y="299654"/>
                </a:lnTo>
                <a:lnTo>
                  <a:pt x="158441" y="298122"/>
                </a:lnTo>
                <a:lnTo>
                  <a:pt x="170962" y="296014"/>
                </a:lnTo>
                <a:lnTo>
                  <a:pt x="183350" y="293332"/>
                </a:lnTo>
                <a:lnTo>
                  <a:pt x="195603" y="290080"/>
                </a:lnTo>
                <a:lnTo>
                  <a:pt x="207722" y="286257"/>
                </a:lnTo>
                <a:lnTo>
                  <a:pt x="213429" y="0"/>
                </a:lnTo>
                <a:lnTo>
                  <a:pt x="137237" y="0"/>
                </a:lnTo>
                <a:lnTo>
                  <a:pt x="137237" y="18541"/>
                </a:lnTo>
                <a:lnTo>
                  <a:pt x="150170" y="18591"/>
                </a:lnTo>
                <a:lnTo>
                  <a:pt x="162868" y="21277"/>
                </a:lnTo>
                <a:lnTo>
                  <a:pt x="173686" y="28066"/>
                </a:lnTo>
                <a:lnTo>
                  <a:pt x="182461" y="38206"/>
                </a:lnTo>
                <a:lnTo>
                  <a:pt x="187656" y="49402"/>
                </a:lnTo>
                <a:lnTo>
                  <a:pt x="189161" y="57688"/>
                </a:lnTo>
                <a:lnTo>
                  <a:pt x="190152" y="68825"/>
                </a:lnTo>
                <a:lnTo>
                  <a:pt x="190754" y="83335"/>
                </a:lnTo>
                <a:lnTo>
                  <a:pt x="190958" y="101218"/>
                </a:lnTo>
                <a:lnTo>
                  <a:pt x="190958" y="242442"/>
                </a:lnTo>
                <a:lnTo>
                  <a:pt x="181398" y="247809"/>
                </a:lnTo>
                <a:lnTo>
                  <a:pt x="169889" y="253322"/>
                </a:lnTo>
                <a:lnTo>
                  <a:pt x="158573" y="257682"/>
                </a:lnTo>
                <a:lnTo>
                  <a:pt x="140051" y="262057"/>
                </a:lnTo>
                <a:lnTo>
                  <a:pt x="127712" y="262889"/>
                </a:lnTo>
                <a:lnTo>
                  <a:pt x="121275" y="262696"/>
                </a:lnTo>
                <a:lnTo>
                  <a:pt x="108483" y="261083"/>
                </a:lnTo>
                <a:lnTo>
                  <a:pt x="96243" y="257833"/>
                </a:lnTo>
                <a:lnTo>
                  <a:pt x="84560" y="252940"/>
                </a:lnTo>
                <a:lnTo>
                  <a:pt x="73440" y="246398"/>
                </a:lnTo>
                <a:lnTo>
                  <a:pt x="62887" y="238202"/>
                </a:lnTo>
                <a:lnTo>
                  <a:pt x="52909" y="228345"/>
                </a:lnTo>
                <a:lnTo>
                  <a:pt x="44802" y="218413"/>
                </a:lnTo>
                <a:lnTo>
                  <a:pt x="38695" y="209350"/>
                </a:lnTo>
                <a:lnTo>
                  <a:pt x="32992" y="199370"/>
                </a:lnTo>
                <a:lnTo>
                  <a:pt x="27694" y="188473"/>
                </a:lnTo>
                <a:lnTo>
                  <a:pt x="22803" y="176660"/>
                </a:lnTo>
                <a:lnTo>
                  <a:pt x="18318" y="163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99205" y="1159002"/>
            <a:ext cx="116967" cy="679069"/>
          </a:xfrm>
          <a:custGeom>
            <a:avLst/>
            <a:gdLst/>
            <a:ahLst/>
            <a:cxnLst/>
            <a:rect l="l" t="t" r="r" b="b"/>
            <a:pathLst>
              <a:path w="116967" h="679069">
                <a:moveTo>
                  <a:pt x="30988" y="363339"/>
                </a:moveTo>
                <a:lnTo>
                  <a:pt x="30986" y="579481"/>
                </a:lnTo>
                <a:lnTo>
                  <a:pt x="30742" y="598529"/>
                </a:lnTo>
                <a:lnTo>
                  <a:pt x="30094" y="614297"/>
                </a:lnTo>
                <a:lnTo>
                  <a:pt x="29047" y="626792"/>
                </a:lnTo>
                <a:lnTo>
                  <a:pt x="25781" y="641985"/>
                </a:lnTo>
                <a:lnTo>
                  <a:pt x="12717" y="656586"/>
                </a:lnTo>
                <a:lnTo>
                  <a:pt x="0" y="661035"/>
                </a:lnTo>
                <a:lnTo>
                  <a:pt x="0" y="679069"/>
                </a:lnTo>
                <a:lnTo>
                  <a:pt x="107442" y="679068"/>
                </a:lnTo>
                <a:lnTo>
                  <a:pt x="116967" y="577469"/>
                </a:lnTo>
                <a:lnTo>
                  <a:pt x="116966" y="377329"/>
                </a:lnTo>
                <a:lnTo>
                  <a:pt x="114300" y="0"/>
                </a:lnTo>
                <a:lnTo>
                  <a:pt x="0" y="0"/>
                </a:lnTo>
                <a:lnTo>
                  <a:pt x="0" y="18542"/>
                </a:lnTo>
                <a:lnTo>
                  <a:pt x="5782" y="20061"/>
                </a:lnTo>
                <a:lnTo>
                  <a:pt x="17721" y="26239"/>
                </a:lnTo>
                <a:lnTo>
                  <a:pt x="25019" y="35560"/>
                </a:lnTo>
                <a:lnTo>
                  <a:pt x="27480" y="43892"/>
                </a:lnTo>
                <a:lnTo>
                  <a:pt x="29007" y="53947"/>
                </a:lnTo>
                <a:lnTo>
                  <a:pt x="30104" y="66940"/>
                </a:lnTo>
                <a:lnTo>
                  <a:pt x="30766" y="82869"/>
                </a:lnTo>
                <a:lnTo>
                  <a:pt x="30988" y="101726"/>
                </a:lnTo>
                <a:lnTo>
                  <a:pt x="30988" y="36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7329" y="1159002"/>
            <a:ext cx="120670" cy="679069"/>
          </a:xfrm>
          <a:custGeom>
            <a:avLst/>
            <a:gdLst/>
            <a:ahLst/>
            <a:cxnLst/>
            <a:rect l="l" t="t" r="r" b="b"/>
            <a:pathLst>
              <a:path w="120670" h="679069">
                <a:moveTo>
                  <a:pt x="34417" y="266811"/>
                </a:moveTo>
                <a:lnTo>
                  <a:pt x="34417" y="363775"/>
                </a:lnTo>
                <a:lnTo>
                  <a:pt x="40767" y="679069"/>
                </a:lnTo>
                <a:lnTo>
                  <a:pt x="116966" y="679068"/>
                </a:lnTo>
                <a:lnTo>
                  <a:pt x="120670" y="600222"/>
                </a:lnTo>
                <a:lnTo>
                  <a:pt x="120396" y="581913"/>
                </a:lnTo>
                <a:lnTo>
                  <a:pt x="120396" y="0"/>
                </a:lnTo>
                <a:lnTo>
                  <a:pt x="0" y="0"/>
                </a:lnTo>
                <a:lnTo>
                  <a:pt x="0" y="18542"/>
                </a:lnTo>
                <a:lnTo>
                  <a:pt x="7352" y="19787"/>
                </a:lnTo>
                <a:lnTo>
                  <a:pt x="19468" y="25146"/>
                </a:lnTo>
                <a:lnTo>
                  <a:pt x="27305" y="34289"/>
                </a:lnTo>
                <a:lnTo>
                  <a:pt x="29815" y="41131"/>
                </a:lnTo>
                <a:lnTo>
                  <a:pt x="31819" y="50899"/>
                </a:lnTo>
                <a:lnTo>
                  <a:pt x="33258" y="63493"/>
                </a:lnTo>
                <a:lnTo>
                  <a:pt x="34126" y="78911"/>
                </a:lnTo>
                <a:lnTo>
                  <a:pt x="34417" y="97155"/>
                </a:lnTo>
                <a:lnTo>
                  <a:pt x="34417" y="266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4972" y="1159002"/>
            <a:ext cx="419607" cy="679069"/>
          </a:xfrm>
          <a:custGeom>
            <a:avLst/>
            <a:gdLst/>
            <a:ahLst/>
            <a:cxnLst/>
            <a:rect l="l" t="t" r="r" b="b"/>
            <a:pathLst>
              <a:path w="419607" h="679069">
                <a:moveTo>
                  <a:pt x="158877" y="382967"/>
                </a:moveTo>
                <a:lnTo>
                  <a:pt x="158876" y="38608"/>
                </a:lnTo>
                <a:lnTo>
                  <a:pt x="173991" y="38820"/>
                </a:lnTo>
                <a:lnTo>
                  <a:pt x="188985" y="39942"/>
                </a:lnTo>
                <a:lnTo>
                  <a:pt x="213977" y="44950"/>
                </a:lnTo>
                <a:lnTo>
                  <a:pt x="232282" y="53594"/>
                </a:lnTo>
                <a:lnTo>
                  <a:pt x="252809" y="73849"/>
                </a:lnTo>
                <a:lnTo>
                  <a:pt x="266266" y="95058"/>
                </a:lnTo>
                <a:lnTo>
                  <a:pt x="278199" y="121549"/>
                </a:lnTo>
                <a:lnTo>
                  <a:pt x="285259" y="142110"/>
                </a:lnTo>
                <a:lnTo>
                  <a:pt x="290762" y="162173"/>
                </a:lnTo>
                <a:lnTo>
                  <a:pt x="295530" y="183770"/>
                </a:lnTo>
                <a:lnTo>
                  <a:pt x="299566" y="206901"/>
                </a:lnTo>
                <a:lnTo>
                  <a:pt x="302867" y="231566"/>
                </a:lnTo>
                <a:lnTo>
                  <a:pt x="305435" y="257765"/>
                </a:lnTo>
                <a:lnTo>
                  <a:pt x="307269" y="285498"/>
                </a:lnTo>
                <a:lnTo>
                  <a:pt x="308370" y="314765"/>
                </a:lnTo>
                <a:lnTo>
                  <a:pt x="308645" y="329974"/>
                </a:lnTo>
                <a:lnTo>
                  <a:pt x="308620" y="363539"/>
                </a:lnTo>
                <a:lnTo>
                  <a:pt x="307778" y="395636"/>
                </a:lnTo>
                <a:lnTo>
                  <a:pt x="306125" y="425858"/>
                </a:lnTo>
                <a:lnTo>
                  <a:pt x="303662" y="454204"/>
                </a:lnTo>
                <a:lnTo>
                  <a:pt x="300388" y="480677"/>
                </a:lnTo>
                <a:lnTo>
                  <a:pt x="296306" y="505277"/>
                </a:lnTo>
                <a:lnTo>
                  <a:pt x="291416" y="528004"/>
                </a:lnTo>
                <a:lnTo>
                  <a:pt x="285719" y="548860"/>
                </a:lnTo>
                <a:lnTo>
                  <a:pt x="275662" y="576637"/>
                </a:lnTo>
                <a:lnTo>
                  <a:pt x="259232" y="606713"/>
                </a:lnTo>
                <a:lnTo>
                  <a:pt x="240658" y="626299"/>
                </a:lnTo>
                <a:lnTo>
                  <a:pt x="218758" y="638061"/>
                </a:lnTo>
                <a:lnTo>
                  <a:pt x="193548" y="641985"/>
                </a:lnTo>
                <a:lnTo>
                  <a:pt x="183133" y="641985"/>
                </a:lnTo>
                <a:lnTo>
                  <a:pt x="175132" y="639445"/>
                </a:lnTo>
                <a:lnTo>
                  <a:pt x="169544" y="634492"/>
                </a:lnTo>
                <a:lnTo>
                  <a:pt x="165735" y="631189"/>
                </a:lnTo>
                <a:lnTo>
                  <a:pt x="162940" y="626363"/>
                </a:lnTo>
                <a:lnTo>
                  <a:pt x="161289" y="620013"/>
                </a:lnTo>
                <a:lnTo>
                  <a:pt x="161212" y="619703"/>
                </a:lnTo>
                <a:lnTo>
                  <a:pt x="161046" y="679069"/>
                </a:lnTo>
                <a:lnTo>
                  <a:pt x="197580" y="678942"/>
                </a:lnTo>
                <a:lnTo>
                  <a:pt x="225442" y="677097"/>
                </a:lnTo>
                <a:lnTo>
                  <a:pt x="250013" y="671652"/>
                </a:lnTo>
                <a:lnTo>
                  <a:pt x="274958" y="661976"/>
                </a:lnTo>
                <a:lnTo>
                  <a:pt x="297327" y="650198"/>
                </a:lnTo>
                <a:lnTo>
                  <a:pt x="317118" y="636270"/>
                </a:lnTo>
                <a:lnTo>
                  <a:pt x="338314" y="616046"/>
                </a:lnTo>
                <a:lnTo>
                  <a:pt x="354288" y="596084"/>
                </a:lnTo>
                <a:lnTo>
                  <a:pt x="368935" y="573151"/>
                </a:lnTo>
                <a:lnTo>
                  <a:pt x="380964" y="549284"/>
                </a:lnTo>
                <a:lnTo>
                  <a:pt x="390105" y="526423"/>
                </a:lnTo>
                <a:lnTo>
                  <a:pt x="398287" y="501143"/>
                </a:lnTo>
                <a:lnTo>
                  <a:pt x="405511" y="473456"/>
                </a:lnTo>
                <a:lnTo>
                  <a:pt x="411344" y="444591"/>
                </a:lnTo>
                <a:lnTo>
                  <a:pt x="414959" y="420070"/>
                </a:lnTo>
                <a:lnTo>
                  <a:pt x="417542" y="394709"/>
                </a:lnTo>
                <a:lnTo>
                  <a:pt x="419091" y="368516"/>
                </a:lnTo>
                <a:lnTo>
                  <a:pt x="419607" y="341502"/>
                </a:lnTo>
                <a:lnTo>
                  <a:pt x="419523" y="330316"/>
                </a:lnTo>
                <a:lnTo>
                  <a:pt x="418582" y="303027"/>
                </a:lnTo>
                <a:lnTo>
                  <a:pt x="416594" y="276526"/>
                </a:lnTo>
                <a:lnTo>
                  <a:pt x="413560" y="250809"/>
                </a:lnTo>
                <a:lnTo>
                  <a:pt x="409475" y="225871"/>
                </a:lnTo>
                <a:lnTo>
                  <a:pt x="404339" y="201710"/>
                </a:lnTo>
                <a:lnTo>
                  <a:pt x="398150" y="178321"/>
                </a:lnTo>
                <a:lnTo>
                  <a:pt x="390905" y="155701"/>
                </a:lnTo>
                <a:lnTo>
                  <a:pt x="381878" y="132475"/>
                </a:lnTo>
                <a:lnTo>
                  <a:pt x="369945" y="107748"/>
                </a:lnTo>
                <a:lnTo>
                  <a:pt x="356452" y="85439"/>
                </a:lnTo>
                <a:lnTo>
                  <a:pt x="341396" y="65548"/>
                </a:lnTo>
                <a:lnTo>
                  <a:pt x="324772" y="48075"/>
                </a:lnTo>
                <a:lnTo>
                  <a:pt x="306577" y="33020"/>
                </a:lnTo>
                <a:lnTo>
                  <a:pt x="278109" y="16828"/>
                </a:lnTo>
                <a:lnTo>
                  <a:pt x="254949" y="8592"/>
                </a:lnTo>
                <a:lnTo>
                  <a:pt x="229366" y="3095"/>
                </a:lnTo>
                <a:lnTo>
                  <a:pt x="201354" y="344"/>
                </a:lnTo>
                <a:lnTo>
                  <a:pt x="186436" y="0"/>
                </a:lnTo>
                <a:lnTo>
                  <a:pt x="0" y="0"/>
                </a:lnTo>
                <a:lnTo>
                  <a:pt x="0" y="18542"/>
                </a:lnTo>
                <a:lnTo>
                  <a:pt x="13842" y="18542"/>
                </a:lnTo>
                <a:lnTo>
                  <a:pt x="18557" y="18731"/>
                </a:lnTo>
                <a:lnTo>
                  <a:pt x="41655" y="28321"/>
                </a:lnTo>
                <a:lnTo>
                  <a:pt x="55244" y="51053"/>
                </a:lnTo>
                <a:lnTo>
                  <a:pt x="58154" y="81600"/>
                </a:lnTo>
                <a:lnTo>
                  <a:pt x="58674" y="116205"/>
                </a:lnTo>
                <a:lnTo>
                  <a:pt x="58570" y="581859"/>
                </a:lnTo>
                <a:lnTo>
                  <a:pt x="57693" y="610731"/>
                </a:lnTo>
                <a:lnTo>
                  <a:pt x="49152" y="641827"/>
                </a:lnTo>
                <a:lnTo>
                  <a:pt x="27949" y="658800"/>
                </a:lnTo>
                <a:lnTo>
                  <a:pt x="13842" y="660526"/>
                </a:lnTo>
                <a:lnTo>
                  <a:pt x="0" y="660526"/>
                </a:lnTo>
                <a:lnTo>
                  <a:pt x="0" y="679069"/>
                </a:lnTo>
                <a:lnTo>
                  <a:pt x="148348" y="679069"/>
                </a:lnTo>
                <a:lnTo>
                  <a:pt x="159017" y="587133"/>
                </a:lnTo>
                <a:lnTo>
                  <a:pt x="158876" y="568451"/>
                </a:lnTo>
                <a:lnTo>
                  <a:pt x="158877" y="382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97927" y="1198626"/>
            <a:ext cx="191643" cy="645922"/>
          </a:xfrm>
          <a:custGeom>
            <a:avLst/>
            <a:gdLst/>
            <a:ahLst/>
            <a:cxnLst/>
            <a:rect l="l" t="t" r="r" b="b"/>
            <a:pathLst>
              <a:path w="191643" h="645922">
                <a:moveTo>
                  <a:pt x="123444" y="495319"/>
                </a:moveTo>
                <a:lnTo>
                  <a:pt x="123444" y="220852"/>
                </a:lnTo>
                <a:lnTo>
                  <a:pt x="191643" y="220852"/>
                </a:lnTo>
                <a:lnTo>
                  <a:pt x="191643" y="171196"/>
                </a:lnTo>
                <a:lnTo>
                  <a:pt x="123444" y="171196"/>
                </a:lnTo>
                <a:lnTo>
                  <a:pt x="123444" y="0"/>
                </a:lnTo>
                <a:lnTo>
                  <a:pt x="113283" y="0"/>
                </a:lnTo>
                <a:lnTo>
                  <a:pt x="107103" y="17807"/>
                </a:lnTo>
                <a:lnTo>
                  <a:pt x="102499" y="30201"/>
                </a:lnTo>
                <a:lnTo>
                  <a:pt x="97736" y="42333"/>
                </a:lnTo>
                <a:lnTo>
                  <a:pt x="92815" y="54204"/>
                </a:lnTo>
                <a:lnTo>
                  <a:pt x="87739" y="65813"/>
                </a:lnTo>
                <a:lnTo>
                  <a:pt x="82508" y="77157"/>
                </a:lnTo>
                <a:lnTo>
                  <a:pt x="77126" y="88237"/>
                </a:lnTo>
                <a:lnTo>
                  <a:pt x="71593" y="99052"/>
                </a:lnTo>
                <a:lnTo>
                  <a:pt x="65913" y="109600"/>
                </a:lnTo>
                <a:lnTo>
                  <a:pt x="59593" y="120679"/>
                </a:lnTo>
                <a:lnTo>
                  <a:pt x="53127" y="131403"/>
                </a:lnTo>
                <a:lnTo>
                  <a:pt x="46379" y="142015"/>
                </a:lnTo>
                <a:lnTo>
                  <a:pt x="39352" y="152514"/>
                </a:lnTo>
                <a:lnTo>
                  <a:pt x="32043" y="162901"/>
                </a:lnTo>
                <a:lnTo>
                  <a:pt x="24453" y="173176"/>
                </a:lnTo>
                <a:lnTo>
                  <a:pt x="16583" y="183339"/>
                </a:lnTo>
                <a:lnTo>
                  <a:pt x="8432" y="193389"/>
                </a:lnTo>
                <a:lnTo>
                  <a:pt x="0" y="203326"/>
                </a:lnTo>
                <a:lnTo>
                  <a:pt x="0" y="220852"/>
                </a:lnTo>
                <a:lnTo>
                  <a:pt x="37465" y="220852"/>
                </a:lnTo>
                <a:lnTo>
                  <a:pt x="37556" y="497928"/>
                </a:lnTo>
                <a:lnTo>
                  <a:pt x="37759" y="514758"/>
                </a:lnTo>
                <a:lnTo>
                  <a:pt x="38078" y="529383"/>
                </a:lnTo>
                <a:lnTo>
                  <a:pt x="38513" y="541800"/>
                </a:lnTo>
                <a:lnTo>
                  <a:pt x="39063" y="552007"/>
                </a:lnTo>
                <a:lnTo>
                  <a:pt x="39730" y="560002"/>
                </a:lnTo>
                <a:lnTo>
                  <a:pt x="40513" y="565785"/>
                </a:lnTo>
                <a:lnTo>
                  <a:pt x="42546" y="575382"/>
                </a:lnTo>
                <a:lnTo>
                  <a:pt x="46276" y="587608"/>
                </a:lnTo>
                <a:lnTo>
                  <a:pt x="51197" y="599308"/>
                </a:lnTo>
                <a:lnTo>
                  <a:pt x="57317" y="610488"/>
                </a:lnTo>
                <a:lnTo>
                  <a:pt x="64643" y="621157"/>
                </a:lnTo>
                <a:lnTo>
                  <a:pt x="75609" y="632851"/>
                </a:lnTo>
                <a:lnTo>
                  <a:pt x="86388" y="640112"/>
                </a:lnTo>
                <a:lnTo>
                  <a:pt x="98149" y="644469"/>
                </a:lnTo>
                <a:lnTo>
                  <a:pt x="110871" y="645922"/>
                </a:lnTo>
                <a:lnTo>
                  <a:pt x="120669" y="645149"/>
                </a:lnTo>
                <a:lnTo>
                  <a:pt x="131112" y="642423"/>
                </a:lnTo>
                <a:lnTo>
                  <a:pt x="140915" y="637732"/>
                </a:lnTo>
                <a:lnTo>
                  <a:pt x="150080" y="631074"/>
                </a:lnTo>
                <a:lnTo>
                  <a:pt x="158605" y="622448"/>
                </a:lnTo>
                <a:lnTo>
                  <a:pt x="166491" y="611855"/>
                </a:lnTo>
                <a:lnTo>
                  <a:pt x="173737" y="599292"/>
                </a:lnTo>
                <a:lnTo>
                  <a:pt x="180345" y="584760"/>
                </a:lnTo>
                <a:lnTo>
                  <a:pt x="186313" y="568257"/>
                </a:lnTo>
                <a:lnTo>
                  <a:pt x="191643" y="549783"/>
                </a:lnTo>
                <a:lnTo>
                  <a:pt x="188595" y="546100"/>
                </a:lnTo>
                <a:lnTo>
                  <a:pt x="185547" y="542416"/>
                </a:lnTo>
                <a:lnTo>
                  <a:pt x="182499" y="538734"/>
                </a:lnTo>
                <a:lnTo>
                  <a:pt x="175757" y="555532"/>
                </a:lnTo>
                <a:lnTo>
                  <a:pt x="168242" y="569917"/>
                </a:lnTo>
                <a:lnTo>
                  <a:pt x="160558" y="580185"/>
                </a:lnTo>
                <a:lnTo>
                  <a:pt x="152696" y="586340"/>
                </a:lnTo>
                <a:lnTo>
                  <a:pt x="144652" y="588390"/>
                </a:lnTo>
                <a:lnTo>
                  <a:pt x="141350" y="588390"/>
                </a:lnTo>
                <a:lnTo>
                  <a:pt x="137795" y="585977"/>
                </a:lnTo>
                <a:lnTo>
                  <a:pt x="133984" y="581151"/>
                </a:lnTo>
                <a:lnTo>
                  <a:pt x="130048" y="576199"/>
                </a:lnTo>
                <a:lnTo>
                  <a:pt x="127380" y="569976"/>
                </a:lnTo>
                <a:lnTo>
                  <a:pt x="125729" y="562101"/>
                </a:lnTo>
                <a:lnTo>
                  <a:pt x="124653" y="553539"/>
                </a:lnTo>
                <a:lnTo>
                  <a:pt x="123981" y="542339"/>
                </a:lnTo>
                <a:lnTo>
                  <a:pt x="123578" y="527755"/>
                </a:lnTo>
                <a:lnTo>
                  <a:pt x="123444" y="509777"/>
                </a:lnTo>
                <a:lnTo>
                  <a:pt x="123444" y="49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94628" y="1355852"/>
            <a:ext cx="310642" cy="701548"/>
          </a:xfrm>
          <a:custGeom>
            <a:avLst/>
            <a:gdLst/>
            <a:ahLst/>
            <a:cxnLst/>
            <a:rect l="l" t="t" r="r" b="b"/>
            <a:pathLst>
              <a:path w="310642" h="701548">
                <a:moveTo>
                  <a:pt x="34417" y="309340"/>
                </a:moveTo>
                <a:lnTo>
                  <a:pt x="34417" y="605917"/>
                </a:lnTo>
                <a:lnTo>
                  <a:pt x="34276" y="619635"/>
                </a:lnTo>
                <a:lnTo>
                  <a:pt x="33610" y="636034"/>
                </a:lnTo>
                <a:lnTo>
                  <a:pt x="32396" y="649150"/>
                </a:lnTo>
                <a:lnTo>
                  <a:pt x="28321" y="665480"/>
                </a:lnTo>
                <a:lnTo>
                  <a:pt x="13129" y="680008"/>
                </a:lnTo>
                <a:lnTo>
                  <a:pt x="0" y="683006"/>
                </a:lnTo>
                <a:lnTo>
                  <a:pt x="0" y="701548"/>
                </a:lnTo>
                <a:lnTo>
                  <a:pt x="163830" y="701548"/>
                </a:lnTo>
                <a:lnTo>
                  <a:pt x="163830" y="683006"/>
                </a:lnTo>
                <a:lnTo>
                  <a:pt x="158044" y="682885"/>
                </a:lnTo>
                <a:lnTo>
                  <a:pt x="143858" y="681045"/>
                </a:lnTo>
                <a:lnTo>
                  <a:pt x="134874" y="677037"/>
                </a:lnTo>
                <a:lnTo>
                  <a:pt x="126364" y="666623"/>
                </a:lnTo>
                <a:lnTo>
                  <a:pt x="123951" y="657987"/>
                </a:lnTo>
                <a:lnTo>
                  <a:pt x="121439" y="640059"/>
                </a:lnTo>
                <a:lnTo>
                  <a:pt x="120752" y="626045"/>
                </a:lnTo>
                <a:lnTo>
                  <a:pt x="120523" y="608964"/>
                </a:lnTo>
                <a:lnTo>
                  <a:pt x="120523" y="434594"/>
                </a:lnTo>
                <a:lnTo>
                  <a:pt x="123048" y="439264"/>
                </a:lnTo>
                <a:lnTo>
                  <a:pt x="120523" y="384048"/>
                </a:lnTo>
                <a:lnTo>
                  <a:pt x="120626" y="133856"/>
                </a:lnTo>
                <a:lnTo>
                  <a:pt x="126512" y="114550"/>
                </a:lnTo>
                <a:lnTo>
                  <a:pt x="132860" y="98214"/>
                </a:lnTo>
                <a:lnTo>
                  <a:pt x="139667" y="84848"/>
                </a:lnTo>
                <a:lnTo>
                  <a:pt x="154652" y="67027"/>
                </a:lnTo>
                <a:lnTo>
                  <a:pt x="171450" y="61087"/>
                </a:lnTo>
                <a:lnTo>
                  <a:pt x="175846" y="61473"/>
                </a:lnTo>
                <a:lnTo>
                  <a:pt x="195181" y="75708"/>
                </a:lnTo>
                <a:lnTo>
                  <a:pt x="202819" y="90550"/>
                </a:lnTo>
                <a:lnTo>
                  <a:pt x="208049" y="107049"/>
                </a:lnTo>
                <a:lnTo>
                  <a:pt x="212113" y="126194"/>
                </a:lnTo>
                <a:lnTo>
                  <a:pt x="215365" y="148897"/>
                </a:lnTo>
                <a:lnTo>
                  <a:pt x="217804" y="175160"/>
                </a:lnTo>
                <a:lnTo>
                  <a:pt x="218719" y="189627"/>
                </a:lnTo>
                <a:lnTo>
                  <a:pt x="219430" y="204986"/>
                </a:lnTo>
                <a:lnTo>
                  <a:pt x="219938" y="221236"/>
                </a:lnTo>
                <a:lnTo>
                  <a:pt x="220243" y="238378"/>
                </a:lnTo>
                <a:lnTo>
                  <a:pt x="220299" y="268740"/>
                </a:lnTo>
                <a:lnTo>
                  <a:pt x="220066" y="286272"/>
                </a:lnTo>
                <a:lnTo>
                  <a:pt x="219633" y="302858"/>
                </a:lnTo>
                <a:lnTo>
                  <a:pt x="219000" y="318499"/>
                </a:lnTo>
                <a:lnTo>
                  <a:pt x="218169" y="333192"/>
                </a:lnTo>
                <a:lnTo>
                  <a:pt x="217138" y="346938"/>
                </a:lnTo>
                <a:lnTo>
                  <a:pt x="215908" y="359735"/>
                </a:lnTo>
                <a:lnTo>
                  <a:pt x="212850" y="382481"/>
                </a:lnTo>
                <a:lnTo>
                  <a:pt x="208995" y="401425"/>
                </a:lnTo>
                <a:lnTo>
                  <a:pt x="204343" y="416560"/>
                </a:lnTo>
                <a:lnTo>
                  <a:pt x="195889" y="433333"/>
                </a:lnTo>
                <a:lnTo>
                  <a:pt x="177037" y="445135"/>
                </a:lnTo>
                <a:lnTo>
                  <a:pt x="171984" y="444701"/>
                </a:lnTo>
                <a:lnTo>
                  <a:pt x="162969" y="441710"/>
                </a:lnTo>
                <a:lnTo>
                  <a:pt x="154122" y="435875"/>
                </a:lnTo>
                <a:lnTo>
                  <a:pt x="145510" y="472185"/>
                </a:lnTo>
                <a:lnTo>
                  <a:pt x="160961" y="485262"/>
                </a:lnTo>
                <a:lnTo>
                  <a:pt x="184555" y="494984"/>
                </a:lnTo>
                <a:lnTo>
                  <a:pt x="196976" y="496188"/>
                </a:lnTo>
                <a:lnTo>
                  <a:pt x="199972" y="496123"/>
                </a:lnTo>
                <a:lnTo>
                  <a:pt x="223727" y="490593"/>
                </a:lnTo>
                <a:lnTo>
                  <a:pt x="245707" y="476094"/>
                </a:lnTo>
                <a:lnTo>
                  <a:pt x="261080" y="459210"/>
                </a:lnTo>
                <a:lnTo>
                  <a:pt x="273344" y="440036"/>
                </a:lnTo>
                <a:lnTo>
                  <a:pt x="283919" y="417141"/>
                </a:lnTo>
                <a:lnTo>
                  <a:pt x="292831" y="390512"/>
                </a:lnTo>
                <a:lnTo>
                  <a:pt x="297442" y="372476"/>
                </a:lnTo>
                <a:lnTo>
                  <a:pt x="302179" y="348998"/>
                </a:lnTo>
                <a:lnTo>
                  <a:pt x="305873" y="324598"/>
                </a:lnTo>
                <a:lnTo>
                  <a:pt x="308518" y="299277"/>
                </a:lnTo>
                <a:lnTo>
                  <a:pt x="310110" y="273035"/>
                </a:lnTo>
                <a:lnTo>
                  <a:pt x="310642" y="245872"/>
                </a:lnTo>
                <a:lnTo>
                  <a:pt x="310555" y="235399"/>
                </a:lnTo>
                <a:lnTo>
                  <a:pt x="309537" y="209011"/>
                </a:lnTo>
                <a:lnTo>
                  <a:pt x="307381" y="183357"/>
                </a:lnTo>
                <a:lnTo>
                  <a:pt x="304093" y="158435"/>
                </a:lnTo>
                <a:lnTo>
                  <a:pt x="299679" y="134247"/>
                </a:lnTo>
                <a:lnTo>
                  <a:pt x="294379" y="111780"/>
                </a:lnTo>
                <a:lnTo>
                  <a:pt x="285958" y="84991"/>
                </a:lnTo>
                <a:lnTo>
                  <a:pt x="275871" y="61514"/>
                </a:lnTo>
                <a:lnTo>
                  <a:pt x="264089" y="41351"/>
                </a:lnTo>
                <a:lnTo>
                  <a:pt x="245267" y="19195"/>
                </a:lnTo>
                <a:lnTo>
                  <a:pt x="223490" y="4791"/>
                </a:lnTo>
                <a:lnTo>
                  <a:pt x="200025" y="0"/>
                </a:lnTo>
                <a:lnTo>
                  <a:pt x="196676" y="95"/>
                </a:lnTo>
                <a:lnTo>
                  <a:pt x="173028" y="6660"/>
                </a:lnTo>
                <a:lnTo>
                  <a:pt x="151130" y="23495"/>
                </a:lnTo>
                <a:lnTo>
                  <a:pt x="139692" y="38056"/>
                </a:lnTo>
                <a:lnTo>
                  <a:pt x="126869" y="61300"/>
                </a:lnTo>
                <a:lnTo>
                  <a:pt x="120523" y="75564"/>
                </a:lnTo>
                <a:lnTo>
                  <a:pt x="120523" y="13970"/>
                </a:lnTo>
                <a:lnTo>
                  <a:pt x="0" y="13970"/>
                </a:lnTo>
                <a:lnTo>
                  <a:pt x="0" y="32512"/>
                </a:lnTo>
                <a:lnTo>
                  <a:pt x="7513" y="33782"/>
                </a:lnTo>
                <a:lnTo>
                  <a:pt x="19622" y="39141"/>
                </a:lnTo>
                <a:lnTo>
                  <a:pt x="27432" y="48260"/>
                </a:lnTo>
                <a:lnTo>
                  <a:pt x="29998" y="55376"/>
                </a:lnTo>
                <a:lnTo>
                  <a:pt x="31940" y="65198"/>
                </a:lnTo>
                <a:lnTo>
                  <a:pt x="33320" y="77844"/>
                </a:lnTo>
                <a:lnTo>
                  <a:pt x="34143" y="93320"/>
                </a:lnTo>
                <a:lnTo>
                  <a:pt x="34417" y="111633"/>
                </a:lnTo>
                <a:lnTo>
                  <a:pt x="34417" y="309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56197" y="1355852"/>
            <a:ext cx="257802" cy="482219"/>
          </a:xfrm>
          <a:custGeom>
            <a:avLst/>
            <a:gdLst/>
            <a:ahLst/>
            <a:cxnLst/>
            <a:rect l="l" t="t" r="r" b="b"/>
            <a:pathLst>
              <a:path w="257802" h="482219">
                <a:moveTo>
                  <a:pt x="117094" y="166750"/>
                </a:moveTo>
                <a:lnTo>
                  <a:pt x="117094" y="128650"/>
                </a:lnTo>
                <a:lnTo>
                  <a:pt x="122613" y="116405"/>
                </a:lnTo>
                <a:lnTo>
                  <a:pt x="129138" y="103378"/>
                </a:lnTo>
                <a:lnTo>
                  <a:pt x="141752" y="82965"/>
                </a:lnTo>
                <a:lnTo>
                  <a:pt x="154558" y="68580"/>
                </a:lnTo>
                <a:lnTo>
                  <a:pt x="162051" y="65024"/>
                </a:lnTo>
                <a:lnTo>
                  <a:pt x="175768" y="65024"/>
                </a:lnTo>
                <a:lnTo>
                  <a:pt x="185674" y="74040"/>
                </a:lnTo>
                <a:lnTo>
                  <a:pt x="192195" y="85674"/>
                </a:lnTo>
                <a:lnTo>
                  <a:pt x="195960" y="99187"/>
                </a:lnTo>
                <a:lnTo>
                  <a:pt x="197860" y="116976"/>
                </a:lnTo>
                <a:lnTo>
                  <a:pt x="198821" y="143005"/>
                </a:lnTo>
                <a:lnTo>
                  <a:pt x="199057" y="159642"/>
                </a:lnTo>
                <a:lnTo>
                  <a:pt x="199131" y="383836"/>
                </a:lnTo>
                <a:lnTo>
                  <a:pt x="198950" y="401111"/>
                </a:lnTo>
                <a:lnTo>
                  <a:pt x="198510" y="415124"/>
                </a:lnTo>
                <a:lnTo>
                  <a:pt x="196850" y="433324"/>
                </a:lnTo>
                <a:lnTo>
                  <a:pt x="192150" y="448563"/>
                </a:lnTo>
                <a:lnTo>
                  <a:pt x="183006" y="460248"/>
                </a:lnTo>
                <a:lnTo>
                  <a:pt x="168655" y="464185"/>
                </a:lnTo>
                <a:lnTo>
                  <a:pt x="168655" y="482219"/>
                </a:lnTo>
                <a:lnTo>
                  <a:pt x="253877" y="482219"/>
                </a:lnTo>
                <a:lnTo>
                  <a:pt x="257802" y="29302"/>
                </a:lnTo>
                <a:lnTo>
                  <a:pt x="241384" y="11754"/>
                </a:lnTo>
                <a:lnTo>
                  <a:pt x="218221" y="1306"/>
                </a:lnTo>
                <a:lnTo>
                  <a:pt x="204977" y="0"/>
                </a:lnTo>
                <a:lnTo>
                  <a:pt x="195905" y="617"/>
                </a:lnTo>
                <a:lnTo>
                  <a:pt x="171986" y="8949"/>
                </a:lnTo>
                <a:lnTo>
                  <a:pt x="155433" y="21710"/>
                </a:lnTo>
                <a:lnTo>
                  <a:pt x="140714" y="38690"/>
                </a:lnTo>
                <a:lnTo>
                  <a:pt x="125173" y="61747"/>
                </a:lnTo>
                <a:lnTo>
                  <a:pt x="117094" y="75564"/>
                </a:lnTo>
                <a:lnTo>
                  <a:pt x="117094" y="13970"/>
                </a:lnTo>
                <a:lnTo>
                  <a:pt x="0" y="13970"/>
                </a:lnTo>
                <a:lnTo>
                  <a:pt x="0" y="32512"/>
                </a:lnTo>
                <a:lnTo>
                  <a:pt x="5782" y="34031"/>
                </a:lnTo>
                <a:lnTo>
                  <a:pt x="17721" y="40209"/>
                </a:lnTo>
                <a:lnTo>
                  <a:pt x="27551" y="57868"/>
                </a:lnTo>
                <a:lnTo>
                  <a:pt x="30224" y="80916"/>
                </a:lnTo>
                <a:lnTo>
                  <a:pt x="30892" y="96842"/>
                </a:lnTo>
                <a:lnTo>
                  <a:pt x="31114" y="115697"/>
                </a:lnTo>
                <a:lnTo>
                  <a:pt x="31111" y="382944"/>
                </a:lnTo>
                <a:lnTo>
                  <a:pt x="30855" y="401875"/>
                </a:lnTo>
                <a:lnTo>
                  <a:pt x="30201" y="417566"/>
                </a:lnTo>
                <a:lnTo>
                  <a:pt x="27722" y="439201"/>
                </a:lnTo>
                <a:lnTo>
                  <a:pt x="12689" y="459757"/>
                </a:lnTo>
                <a:lnTo>
                  <a:pt x="0" y="464185"/>
                </a:lnTo>
                <a:lnTo>
                  <a:pt x="0" y="482219"/>
                </a:lnTo>
                <a:lnTo>
                  <a:pt x="148081" y="482219"/>
                </a:lnTo>
                <a:lnTo>
                  <a:pt x="148081" y="464185"/>
                </a:lnTo>
                <a:lnTo>
                  <a:pt x="141367" y="462590"/>
                </a:lnTo>
                <a:lnTo>
                  <a:pt x="130044" y="456097"/>
                </a:lnTo>
                <a:lnTo>
                  <a:pt x="123062" y="445388"/>
                </a:lnTo>
                <a:lnTo>
                  <a:pt x="120696" y="436573"/>
                </a:lnTo>
                <a:lnTo>
                  <a:pt x="119128" y="426257"/>
                </a:lnTo>
                <a:lnTo>
                  <a:pt x="118001" y="413411"/>
                </a:lnTo>
                <a:lnTo>
                  <a:pt x="117321" y="398031"/>
                </a:lnTo>
                <a:lnTo>
                  <a:pt x="117094" y="380111"/>
                </a:lnTo>
                <a:lnTo>
                  <a:pt x="117094" y="166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0074" y="1355852"/>
            <a:ext cx="199729" cy="482219"/>
          </a:xfrm>
          <a:custGeom>
            <a:avLst/>
            <a:gdLst/>
            <a:ahLst/>
            <a:cxnLst/>
            <a:rect l="l" t="t" r="r" b="b"/>
            <a:pathLst>
              <a:path w="199729" h="482219">
                <a:moveTo>
                  <a:pt x="199512" y="226326"/>
                </a:moveTo>
                <a:lnTo>
                  <a:pt x="199476" y="177520"/>
                </a:lnTo>
                <a:lnTo>
                  <a:pt x="199268" y="161354"/>
                </a:lnTo>
                <a:lnTo>
                  <a:pt x="198876" y="146283"/>
                </a:lnTo>
                <a:lnTo>
                  <a:pt x="198300" y="132308"/>
                </a:lnTo>
                <a:lnTo>
                  <a:pt x="197539" y="119429"/>
                </a:lnTo>
                <a:lnTo>
                  <a:pt x="196594" y="107645"/>
                </a:lnTo>
                <a:lnTo>
                  <a:pt x="195465" y="96957"/>
                </a:lnTo>
                <a:lnTo>
                  <a:pt x="194152" y="87364"/>
                </a:lnTo>
                <a:lnTo>
                  <a:pt x="192654" y="78867"/>
                </a:lnTo>
                <a:lnTo>
                  <a:pt x="189871" y="67062"/>
                </a:lnTo>
                <a:lnTo>
                  <a:pt x="185783" y="54329"/>
                </a:lnTo>
                <a:lnTo>
                  <a:pt x="180774" y="42608"/>
                </a:lnTo>
                <a:lnTo>
                  <a:pt x="174849" y="31904"/>
                </a:lnTo>
                <a:lnTo>
                  <a:pt x="168016" y="22225"/>
                </a:lnTo>
                <a:lnTo>
                  <a:pt x="157562" y="11764"/>
                </a:lnTo>
                <a:lnTo>
                  <a:pt x="146684" y="5221"/>
                </a:lnTo>
                <a:lnTo>
                  <a:pt x="134371" y="1303"/>
                </a:lnTo>
                <a:lnTo>
                  <a:pt x="120645" y="0"/>
                </a:lnTo>
                <a:lnTo>
                  <a:pt x="120250" y="1"/>
                </a:lnTo>
                <a:lnTo>
                  <a:pt x="108188" y="1302"/>
                </a:lnTo>
                <a:lnTo>
                  <a:pt x="96373" y="5065"/>
                </a:lnTo>
                <a:lnTo>
                  <a:pt x="84816" y="11312"/>
                </a:lnTo>
                <a:lnTo>
                  <a:pt x="73528" y="20065"/>
                </a:lnTo>
                <a:lnTo>
                  <a:pt x="63925" y="29572"/>
                </a:lnTo>
                <a:lnTo>
                  <a:pt x="56587" y="38184"/>
                </a:lnTo>
                <a:lnTo>
                  <a:pt x="49154" y="48045"/>
                </a:lnTo>
                <a:lnTo>
                  <a:pt x="41626" y="59152"/>
                </a:lnTo>
                <a:lnTo>
                  <a:pt x="34002" y="71501"/>
                </a:lnTo>
                <a:lnTo>
                  <a:pt x="26284" y="85089"/>
                </a:lnTo>
                <a:lnTo>
                  <a:pt x="24244" y="76950"/>
                </a:lnTo>
                <a:lnTo>
                  <a:pt x="20007" y="62890"/>
                </a:lnTo>
                <a:lnTo>
                  <a:pt x="15205" y="50265"/>
                </a:lnTo>
                <a:lnTo>
                  <a:pt x="9843" y="39071"/>
                </a:lnTo>
                <a:lnTo>
                  <a:pt x="3924" y="29302"/>
                </a:lnTo>
                <a:lnTo>
                  <a:pt x="0" y="482219"/>
                </a:lnTo>
                <a:lnTo>
                  <a:pt x="25407" y="482219"/>
                </a:lnTo>
                <a:lnTo>
                  <a:pt x="31448" y="398751"/>
                </a:lnTo>
                <a:lnTo>
                  <a:pt x="31237" y="380111"/>
                </a:lnTo>
                <a:lnTo>
                  <a:pt x="31237" y="128650"/>
                </a:lnTo>
                <a:lnTo>
                  <a:pt x="39512" y="111078"/>
                </a:lnTo>
                <a:lnTo>
                  <a:pt x="52227" y="89560"/>
                </a:lnTo>
                <a:lnTo>
                  <a:pt x="63521" y="76105"/>
                </a:lnTo>
                <a:lnTo>
                  <a:pt x="74456" y="68183"/>
                </a:lnTo>
                <a:lnTo>
                  <a:pt x="85339" y="65532"/>
                </a:lnTo>
                <a:lnTo>
                  <a:pt x="91181" y="65532"/>
                </a:lnTo>
                <a:lnTo>
                  <a:pt x="101665" y="74916"/>
                </a:lnTo>
                <a:lnTo>
                  <a:pt x="110485" y="99187"/>
                </a:lnTo>
                <a:lnTo>
                  <a:pt x="112290" y="117413"/>
                </a:lnTo>
                <a:lnTo>
                  <a:pt x="113222" y="143417"/>
                </a:lnTo>
                <a:lnTo>
                  <a:pt x="113455" y="159896"/>
                </a:lnTo>
                <a:lnTo>
                  <a:pt x="113533" y="380111"/>
                </a:lnTo>
                <a:lnTo>
                  <a:pt x="113349" y="396897"/>
                </a:lnTo>
                <a:lnTo>
                  <a:pt x="112719" y="412590"/>
                </a:lnTo>
                <a:lnTo>
                  <a:pt x="110087" y="435248"/>
                </a:lnTo>
                <a:lnTo>
                  <a:pt x="103261" y="450949"/>
                </a:lnTo>
                <a:lnTo>
                  <a:pt x="82164" y="464185"/>
                </a:lnTo>
                <a:lnTo>
                  <a:pt x="82164" y="482219"/>
                </a:lnTo>
                <a:lnTo>
                  <a:pt x="192515" y="482218"/>
                </a:lnTo>
                <a:lnTo>
                  <a:pt x="199729" y="399008"/>
                </a:lnTo>
                <a:lnTo>
                  <a:pt x="199512" y="380111"/>
                </a:lnTo>
                <a:lnTo>
                  <a:pt x="199512" y="226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7567" y="1369821"/>
            <a:ext cx="43677" cy="468249"/>
          </a:xfrm>
          <a:custGeom>
            <a:avLst/>
            <a:gdLst/>
            <a:ahLst/>
            <a:cxnLst/>
            <a:rect l="l" t="t" r="r" b="b"/>
            <a:pathLst>
              <a:path w="43677" h="468249">
                <a:moveTo>
                  <a:pt x="30988" y="247154"/>
                </a:moveTo>
                <a:lnTo>
                  <a:pt x="30984" y="368974"/>
                </a:lnTo>
                <a:lnTo>
                  <a:pt x="30728" y="387905"/>
                </a:lnTo>
                <a:lnTo>
                  <a:pt x="30074" y="403596"/>
                </a:lnTo>
                <a:lnTo>
                  <a:pt x="29028" y="416040"/>
                </a:lnTo>
                <a:lnTo>
                  <a:pt x="27595" y="425231"/>
                </a:lnTo>
                <a:lnTo>
                  <a:pt x="22158" y="437251"/>
                </a:lnTo>
                <a:lnTo>
                  <a:pt x="12717" y="445766"/>
                </a:lnTo>
                <a:lnTo>
                  <a:pt x="0" y="450215"/>
                </a:lnTo>
                <a:lnTo>
                  <a:pt x="0" y="468249"/>
                </a:lnTo>
                <a:lnTo>
                  <a:pt x="43677" y="468249"/>
                </a:lnTo>
                <a:lnTo>
                  <a:pt x="38099" y="0"/>
                </a:lnTo>
                <a:lnTo>
                  <a:pt x="0" y="0"/>
                </a:lnTo>
                <a:lnTo>
                  <a:pt x="0" y="18542"/>
                </a:lnTo>
                <a:lnTo>
                  <a:pt x="5782" y="20061"/>
                </a:lnTo>
                <a:lnTo>
                  <a:pt x="17721" y="26239"/>
                </a:lnTo>
                <a:lnTo>
                  <a:pt x="25018" y="35560"/>
                </a:lnTo>
                <a:lnTo>
                  <a:pt x="27480" y="43892"/>
                </a:lnTo>
                <a:lnTo>
                  <a:pt x="29007" y="53947"/>
                </a:lnTo>
                <a:lnTo>
                  <a:pt x="30104" y="66940"/>
                </a:lnTo>
                <a:lnTo>
                  <a:pt x="30766" y="82869"/>
                </a:lnTo>
                <a:lnTo>
                  <a:pt x="30987" y="101727"/>
                </a:lnTo>
                <a:lnTo>
                  <a:pt x="30988" y="24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74533" y="1355852"/>
            <a:ext cx="162139" cy="482219"/>
          </a:xfrm>
          <a:custGeom>
            <a:avLst/>
            <a:gdLst/>
            <a:ahLst/>
            <a:cxnLst/>
            <a:rect l="l" t="t" r="r" b="b"/>
            <a:pathLst>
              <a:path w="162139" h="482219">
                <a:moveTo>
                  <a:pt x="161925" y="210446"/>
                </a:moveTo>
                <a:lnTo>
                  <a:pt x="161897" y="186026"/>
                </a:lnTo>
                <a:lnTo>
                  <a:pt x="161746" y="168853"/>
                </a:lnTo>
                <a:lnTo>
                  <a:pt x="161462" y="153095"/>
                </a:lnTo>
                <a:lnTo>
                  <a:pt x="161046" y="138750"/>
                </a:lnTo>
                <a:lnTo>
                  <a:pt x="160496" y="125815"/>
                </a:lnTo>
                <a:lnTo>
                  <a:pt x="159814" y="114289"/>
                </a:lnTo>
                <a:lnTo>
                  <a:pt x="158999" y="104169"/>
                </a:lnTo>
                <a:lnTo>
                  <a:pt x="158052" y="95453"/>
                </a:lnTo>
                <a:lnTo>
                  <a:pt x="156972" y="88137"/>
                </a:lnTo>
                <a:lnTo>
                  <a:pt x="153212" y="70334"/>
                </a:lnTo>
                <a:lnTo>
                  <a:pt x="149343" y="57773"/>
                </a:lnTo>
                <a:lnTo>
                  <a:pt x="144598" y="46075"/>
                </a:lnTo>
                <a:lnTo>
                  <a:pt x="138972" y="35242"/>
                </a:lnTo>
                <a:lnTo>
                  <a:pt x="132461" y="25273"/>
                </a:lnTo>
                <a:lnTo>
                  <a:pt x="121438" y="13142"/>
                </a:lnTo>
                <a:lnTo>
                  <a:pt x="110736" y="5834"/>
                </a:lnTo>
                <a:lnTo>
                  <a:pt x="98955" y="1456"/>
                </a:lnTo>
                <a:lnTo>
                  <a:pt x="86106" y="0"/>
                </a:lnTo>
                <a:lnTo>
                  <a:pt x="77221" y="649"/>
                </a:lnTo>
                <a:lnTo>
                  <a:pt x="65184" y="3757"/>
                </a:lnTo>
                <a:lnTo>
                  <a:pt x="53592" y="9457"/>
                </a:lnTo>
                <a:lnTo>
                  <a:pt x="42418" y="17780"/>
                </a:lnTo>
                <a:lnTo>
                  <a:pt x="30826" y="29523"/>
                </a:lnTo>
                <a:lnTo>
                  <a:pt x="23325" y="38724"/>
                </a:lnTo>
                <a:lnTo>
                  <a:pt x="15689" y="49295"/>
                </a:lnTo>
                <a:lnTo>
                  <a:pt x="7916" y="61236"/>
                </a:lnTo>
                <a:lnTo>
                  <a:pt x="0" y="74549"/>
                </a:lnTo>
                <a:lnTo>
                  <a:pt x="0" y="129159"/>
                </a:lnTo>
                <a:lnTo>
                  <a:pt x="1512" y="125164"/>
                </a:lnTo>
                <a:lnTo>
                  <a:pt x="9006" y="107577"/>
                </a:lnTo>
                <a:lnTo>
                  <a:pt x="16678" y="93181"/>
                </a:lnTo>
                <a:lnTo>
                  <a:pt x="24529" y="81978"/>
                </a:lnTo>
                <a:lnTo>
                  <a:pt x="32557" y="73972"/>
                </a:lnTo>
                <a:lnTo>
                  <a:pt x="40764" y="69166"/>
                </a:lnTo>
                <a:lnTo>
                  <a:pt x="49149" y="67563"/>
                </a:lnTo>
                <a:lnTo>
                  <a:pt x="54483" y="67563"/>
                </a:lnTo>
                <a:lnTo>
                  <a:pt x="59436" y="70358"/>
                </a:lnTo>
                <a:lnTo>
                  <a:pt x="63754" y="75819"/>
                </a:lnTo>
                <a:lnTo>
                  <a:pt x="68199" y="81407"/>
                </a:lnTo>
                <a:lnTo>
                  <a:pt x="73151" y="99187"/>
                </a:lnTo>
                <a:lnTo>
                  <a:pt x="74595" y="111969"/>
                </a:lnTo>
                <a:lnTo>
                  <a:pt x="75613" y="136623"/>
                </a:lnTo>
                <a:lnTo>
                  <a:pt x="75863" y="152864"/>
                </a:lnTo>
                <a:lnTo>
                  <a:pt x="75946" y="380111"/>
                </a:lnTo>
                <a:lnTo>
                  <a:pt x="75777" y="397137"/>
                </a:lnTo>
                <a:lnTo>
                  <a:pt x="75198" y="413013"/>
                </a:lnTo>
                <a:lnTo>
                  <a:pt x="74208" y="425818"/>
                </a:lnTo>
                <a:lnTo>
                  <a:pt x="70993" y="442213"/>
                </a:lnTo>
                <a:lnTo>
                  <a:pt x="59113" y="459088"/>
                </a:lnTo>
                <a:lnTo>
                  <a:pt x="47625" y="464185"/>
                </a:lnTo>
                <a:lnTo>
                  <a:pt x="47625" y="482219"/>
                </a:lnTo>
                <a:lnTo>
                  <a:pt x="154844" y="482219"/>
                </a:lnTo>
                <a:lnTo>
                  <a:pt x="162139" y="398948"/>
                </a:lnTo>
                <a:lnTo>
                  <a:pt x="161925" y="380111"/>
                </a:lnTo>
                <a:lnTo>
                  <a:pt x="161925" y="210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95666" y="1369821"/>
            <a:ext cx="107188" cy="468249"/>
          </a:xfrm>
          <a:custGeom>
            <a:avLst/>
            <a:gdLst/>
            <a:ahLst/>
            <a:cxnLst/>
            <a:rect l="l" t="t" r="r" b="b"/>
            <a:pathLst>
              <a:path w="107188" h="468249">
                <a:moveTo>
                  <a:pt x="78867" y="25400"/>
                </a:moveTo>
                <a:lnTo>
                  <a:pt x="78867" y="0"/>
                </a:lnTo>
                <a:lnTo>
                  <a:pt x="0" y="0"/>
                </a:lnTo>
                <a:lnTo>
                  <a:pt x="5577" y="468249"/>
                </a:lnTo>
                <a:lnTo>
                  <a:pt x="107188" y="468249"/>
                </a:lnTo>
                <a:lnTo>
                  <a:pt x="107188" y="450215"/>
                </a:lnTo>
                <a:lnTo>
                  <a:pt x="103938" y="449399"/>
                </a:lnTo>
                <a:lnTo>
                  <a:pt x="92345" y="443191"/>
                </a:lnTo>
                <a:lnTo>
                  <a:pt x="84963" y="432689"/>
                </a:lnTo>
                <a:lnTo>
                  <a:pt x="82389" y="423732"/>
                </a:lnTo>
                <a:lnTo>
                  <a:pt x="80848" y="413508"/>
                </a:lnTo>
                <a:lnTo>
                  <a:pt x="79747" y="400509"/>
                </a:lnTo>
                <a:lnTo>
                  <a:pt x="79087" y="384723"/>
                </a:lnTo>
                <a:lnTo>
                  <a:pt x="78867" y="366141"/>
                </a:lnTo>
                <a:lnTo>
                  <a:pt x="7886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98694" y="1143508"/>
            <a:ext cx="383237" cy="710056"/>
          </a:xfrm>
          <a:custGeom>
            <a:avLst/>
            <a:gdLst/>
            <a:ahLst/>
            <a:cxnLst/>
            <a:rect l="l" t="t" r="r" b="b"/>
            <a:pathLst>
              <a:path w="383237" h="710056">
                <a:moveTo>
                  <a:pt x="202763" y="446173"/>
                </a:moveTo>
                <a:lnTo>
                  <a:pt x="196564" y="434325"/>
                </a:lnTo>
                <a:lnTo>
                  <a:pt x="190549" y="422566"/>
                </a:lnTo>
                <a:lnTo>
                  <a:pt x="184720" y="410897"/>
                </a:lnTo>
                <a:lnTo>
                  <a:pt x="179075" y="399317"/>
                </a:lnTo>
                <a:lnTo>
                  <a:pt x="173615" y="387825"/>
                </a:lnTo>
                <a:lnTo>
                  <a:pt x="168340" y="376423"/>
                </a:lnTo>
                <a:lnTo>
                  <a:pt x="163250" y="365111"/>
                </a:lnTo>
                <a:lnTo>
                  <a:pt x="158344" y="353887"/>
                </a:lnTo>
                <a:lnTo>
                  <a:pt x="153623" y="342752"/>
                </a:lnTo>
                <a:lnTo>
                  <a:pt x="149088" y="331707"/>
                </a:lnTo>
                <a:lnTo>
                  <a:pt x="144737" y="320750"/>
                </a:lnTo>
                <a:lnTo>
                  <a:pt x="140570" y="309883"/>
                </a:lnTo>
                <a:lnTo>
                  <a:pt x="136589" y="299105"/>
                </a:lnTo>
                <a:lnTo>
                  <a:pt x="132793" y="288416"/>
                </a:lnTo>
                <a:lnTo>
                  <a:pt x="141593" y="283007"/>
                </a:lnTo>
                <a:lnTo>
                  <a:pt x="153566" y="275080"/>
                </a:lnTo>
                <a:lnTo>
                  <a:pt x="175115" y="258688"/>
                </a:lnTo>
                <a:lnTo>
                  <a:pt x="193463" y="241588"/>
                </a:lnTo>
                <a:lnTo>
                  <a:pt x="208600" y="223788"/>
                </a:lnTo>
                <a:lnTo>
                  <a:pt x="220570" y="205214"/>
                </a:lnTo>
                <a:lnTo>
                  <a:pt x="230588" y="182812"/>
                </a:lnTo>
                <a:lnTo>
                  <a:pt x="237254" y="158341"/>
                </a:lnTo>
                <a:lnTo>
                  <a:pt x="240581" y="131789"/>
                </a:lnTo>
                <a:lnTo>
                  <a:pt x="240997" y="117728"/>
                </a:lnTo>
                <a:lnTo>
                  <a:pt x="240650" y="106886"/>
                </a:lnTo>
                <a:lnTo>
                  <a:pt x="236693" y="80945"/>
                </a:lnTo>
                <a:lnTo>
                  <a:pt x="228336" y="57091"/>
                </a:lnTo>
                <a:lnTo>
                  <a:pt x="215597" y="35305"/>
                </a:lnTo>
                <a:lnTo>
                  <a:pt x="196209" y="15332"/>
                </a:lnTo>
                <a:lnTo>
                  <a:pt x="173555" y="3837"/>
                </a:lnTo>
                <a:lnTo>
                  <a:pt x="147017" y="0"/>
                </a:lnTo>
                <a:lnTo>
                  <a:pt x="145310" y="13"/>
                </a:lnTo>
                <a:lnTo>
                  <a:pt x="120129" y="3658"/>
                </a:lnTo>
                <a:lnTo>
                  <a:pt x="97311" y="13761"/>
                </a:lnTo>
                <a:lnTo>
                  <a:pt x="76821" y="30322"/>
                </a:lnTo>
                <a:lnTo>
                  <a:pt x="58625" y="53339"/>
                </a:lnTo>
                <a:lnTo>
                  <a:pt x="61272" y="382252"/>
                </a:lnTo>
                <a:lnTo>
                  <a:pt x="70509" y="408505"/>
                </a:lnTo>
                <a:lnTo>
                  <a:pt x="80441" y="434569"/>
                </a:lnTo>
                <a:lnTo>
                  <a:pt x="91070" y="460445"/>
                </a:lnTo>
                <a:lnTo>
                  <a:pt x="94058" y="111125"/>
                </a:lnTo>
                <a:lnTo>
                  <a:pt x="94058" y="110743"/>
                </a:lnTo>
                <a:lnTo>
                  <a:pt x="94745" y="95941"/>
                </a:lnTo>
                <a:lnTo>
                  <a:pt x="96725" y="82715"/>
                </a:lnTo>
                <a:lnTo>
                  <a:pt x="99975" y="71089"/>
                </a:lnTo>
                <a:lnTo>
                  <a:pt x="104472" y="61087"/>
                </a:lnTo>
                <a:lnTo>
                  <a:pt x="117942" y="45702"/>
                </a:lnTo>
                <a:lnTo>
                  <a:pt x="129110" y="42544"/>
                </a:lnTo>
                <a:lnTo>
                  <a:pt x="129902" y="42558"/>
                </a:lnTo>
                <a:lnTo>
                  <a:pt x="140665" y="45644"/>
                </a:lnTo>
                <a:lnTo>
                  <a:pt x="150240" y="54149"/>
                </a:lnTo>
                <a:lnTo>
                  <a:pt x="158574" y="68071"/>
                </a:lnTo>
                <a:lnTo>
                  <a:pt x="165407" y="84992"/>
                </a:lnTo>
                <a:lnTo>
                  <a:pt x="168883" y="96434"/>
                </a:lnTo>
                <a:lnTo>
                  <a:pt x="171719" y="108477"/>
                </a:lnTo>
                <a:lnTo>
                  <a:pt x="173918" y="121122"/>
                </a:lnTo>
                <a:lnTo>
                  <a:pt x="175485" y="134371"/>
                </a:lnTo>
                <a:lnTo>
                  <a:pt x="176423" y="148225"/>
                </a:lnTo>
                <a:lnTo>
                  <a:pt x="176735" y="162687"/>
                </a:lnTo>
                <a:lnTo>
                  <a:pt x="176671" y="167429"/>
                </a:lnTo>
                <a:lnTo>
                  <a:pt x="175694" y="181203"/>
                </a:lnTo>
                <a:lnTo>
                  <a:pt x="173537" y="193972"/>
                </a:lnTo>
                <a:lnTo>
                  <a:pt x="170201" y="205746"/>
                </a:lnTo>
                <a:lnTo>
                  <a:pt x="165686" y="216534"/>
                </a:lnTo>
                <a:lnTo>
                  <a:pt x="161689" y="223470"/>
                </a:lnTo>
                <a:lnTo>
                  <a:pt x="154678" y="232569"/>
                </a:lnTo>
                <a:lnTo>
                  <a:pt x="145785" y="241431"/>
                </a:lnTo>
                <a:lnTo>
                  <a:pt x="135016" y="250056"/>
                </a:lnTo>
                <a:lnTo>
                  <a:pt x="122379" y="258444"/>
                </a:lnTo>
                <a:lnTo>
                  <a:pt x="119199" y="246888"/>
                </a:lnTo>
                <a:lnTo>
                  <a:pt x="114938" y="231089"/>
                </a:lnTo>
                <a:lnTo>
                  <a:pt x="111139" y="216600"/>
                </a:lnTo>
                <a:lnTo>
                  <a:pt x="107799" y="203419"/>
                </a:lnTo>
                <a:lnTo>
                  <a:pt x="104919" y="191542"/>
                </a:lnTo>
                <a:lnTo>
                  <a:pt x="102495" y="180966"/>
                </a:lnTo>
                <a:lnTo>
                  <a:pt x="100526" y="171687"/>
                </a:lnTo>
                <a:lnTo>
                  <a:pt x="102395" y="486134"/>
                </a:lnTo>
                <a:lnTo>
                  <a:pt x="108319" y="498908"/>
                </a:lnTo>
                <a:lnTo>
                  <a:pt x="114418" y="511636"/>
                </a:lnTo>
                <a:lnTo>
                  <a:pt x="120691" y="524318"/>
                </a:lnTo>
                <a:lnTo>
                  <a:pt x="127139" y="536954"/>
                </a:lnTo>
                <a:lnTo>
                  <a:pt x="133762" y="549543"/>
                </a:lnTo>
                <a:lnTo>
                  <a:pt x="140559" y="562086"/>
                </a:lnTo>
                <a:lnTo>
                  <a:pt x="147532" y="574583"/>
                </a:lnTo>
                <a:lnTo>
                  <a:pt x="154680" y="587034"/>
                </a:lnTo>
                <a:lnTo>
                  <a:pt x="162003" y="599439"/>
                </a:lnTo>
                <a:lnTo>
                  <a:pt x="160165" y="601198"/>
                </a:lnTo>
                <a:lnTo>
                  <a:pt x="149667" y="610535"/>
                </a:lnTo>
                <a:lnTo>
                  <a:pt x="139681" y="618203"/>
                </a:lnTo>
                <a:lnTo>
                  <a:pt x="130253" y="624204"/>
                </a:lnTo>
                <a:lnTo>
                  <a:pt x="115323" y="630691"/>
                </a:lnTo>
                <a:lnTo>
                  <a:pt x="103964" y="632459"/>
                </a:lnTo>
                <a:lnTo>
                  <a:pt x="101320" y="632380"/>
                </a:lnTo>
                <a:lnTo>
                  <a:pt x="90167" y="630283"/>
                </a:lnTo>
                <a:lnTo>
                  <a:pt x="79001" y="625344"/>
                </a:lnTo>
                <a:lnTo>
                  <a:pt x="67813" y="617560"/>
                </a:lnTo>
                <a:lnTo>
                  <a:pt x="56593" y="606932"/>
                </a:lnTo>
                <a:lnTo>
                  <a:pt x="46005" y="593964"/>
                </a:lnTo>
                <a:lnTo>
                  <a:pt x="39398" y="584128"/>
                </a:lnTo>
                <a:lnTo>
                  <a:pt x="33115" y="573296"/>
                </a:lnTo>
                <a:lnTo>
                  <a:pt x="27155" y="561465"/>
                </a:lnTo>
                <a:lnTo>
                  <a:pt x="21519" y="548633"/>
                </a:lnTo>
                <a:lnTo>
                  <a:pt x="16207" y="534796"/>
                </a:lnTo>
                <a:lnTo>
                  <a:pt x="14104" y="528764"/>
                </a:lnTo>
                <a:lnTo>
                  <a:pt x="10226" y="516319"/>
                </a:lnTo>
                <a:lnTo>
                  <a:pt x="6955" y="503849"/>
                </a:lnTo>
                <a:lnTo>
                  <a:pt x="4286" y="491357"/>
                </a:lnTo>
                <a:lnTo>
                  <a:pt x="2217" y="478844"/>
                </a:lnTo>
                <a:lnTo>
                  <a:pt x="744" y="466312"/>
                </a:lnTo>
                <a:lnTo>
                  <a:pt x="0" y="703416"/>
                </a:lnTo>
                <a:lnTo>
                  <a:pt x="12256" y="707106"/>
                </a:lnTo>
                <a:lnTo>
                  <a:pt x="25194" y="709319"/>
                </a:lnTo>
                <a:lnTo>
                  <a:pt x="38813" y="710056"/>
                </a:lnTo>
                <a:lnTo>
                  <a:pt x="48136" y="709750"/>
                </a:lnTo>
                <a:lnTo>
                  <a:pt x="60689" y="708345"/>
                </a:lnTo>
                <a:lnTo>
                  <a:pt x="73074" y="705798"/>
                </a:lnTo>
                <a:lnTo>
                  <a:pt x="85285" y="702104"/>
                </a:lnTo>
                <a:lnTo>
                  <a:pt x="97318" y="697260"/>
                </a:lnTo>
                <a:lnTo>
                  <a:pt x="109171" y="691261"/>
                </a:lnTo>
                <a:lnTo>
                  <a:pt x="122332" y="683200"/>
                </a:lnTo>
                <a:lnTo>
                  <a:pt x="131748" y="676526"/>
                </a:lnTo>
                <a:lnTo>
                  <a:pt x="141333" y="669002"/>
                </a:lnTo>
                <a:lnTo>
                  <a:pt x="151086" y="660628"/>
                </a:lnTo>
                <a:lnTo>
                  <a:pt x="161002" y="651406"/>
                </a:lnTo>
                <a:lnTo>
                  <a:pt x="171076" y="641339"/>
                </a:lnTo>
                <a:lnTo>
                  <a:pt x="181307" y="630427"/>
                </a:lnTo>
                <a:lnTo>
                  <a:pt x="185678" y="636838"/>
                </a:lnTo>
                <a:lnTo>
                  <a:pt x="194869" y="649762"/>
                </a:lnTo>
                <a:lnTo>
                  <a:pt x="203613" y="661281"/>
                </a:lnTo>
                <a:lnTo>
                  <a:pt x="211905" y="671393"/>
                </a:lnTo>
                <a:lnTo>
                  <a:pt x="219739" y="680099"/>
                </a:lnTo>
                <a:lnTo>
                  <a:pt x="227110" y="687399"/>
                </a:lnTo>
                <a:lnTo>
                  <a:pt x="234012" y="693292"/>
                </a:lnTo>
                <a:lnTo>
                  <a:pt x="243485" y="699744"/>
                </a:lnTo>
                <a:lnTo>
                  <a:pt x="255242" y="705473"/>
                </a:lnTo>
                <a:lnTo>
                  <a:pt x="267286" y="708911"/>
                </a:lnTo>
                <a:lnTo>
                  <a:pt x="279605" y="710056"/>
                </a:lnTo>
                <a:lnTo>
                  <a:pt x="284705" y="709840"/>
                </a:lnTo>
                <a:lnTo>
                  <a:pt x="296846" y="707459"/>
                </a:lnTo>
                <a:lnTo>
                  <a:pt x="308346" y="702447"/>
                </a:lnTo>
                <a:lnTo>
                  <a:pt x="319197" y="694803"/>
                </a:lnTo>
                <a:lnTo>
                  <a:pt x="329389" y="684529"/>
                </a:lnTo>
                <a:lnTo>
                  <a:pt x="334947" y="677413"/>
                </a:lnTo>
                <a:lnTo>
                  <a:pt x="340575" y="669198"/>
                </a:lnTo>
                <a:lnTo>
                  <a:pt x="346135" y="660049"/>
                </a:lnTo>
                <a:lnTo>
                  <a:pt x="351629" y="649965"/>
                </a:lnTo>
                <a:lnTo>
                  <a:pt x="357057" y="638948"/>
                </a:lnTo>
                <a:lnTo>
                  <a:pt x="362420" y="626996"/>
                </a:lnTo>
                <a:lnTo>
                  <a:pt x="367719" y="614111"/>
                </a:lnTo>
                <a:lnTo>
                  <a:pt x="372954" y="600291"/>
                </a:lnTo>
                <a:lnTo>
                  <a:pt x="378126" y="585537"/>
                </a:lnTo>
                <a:lnTo>
                  <a:pt x="383237" y="569849"/>
                </a:lnTo>
                <a:lnTo>
                  <a:pt x="378919" y="566165"/>
                </a:lnTo>
                <a:lnTo>
                  <a:pt x="374728" y="562482"/>
                </a:lnTo>
                <a:lnTo>
                  <a:pt x="370537" y="558800"/>
                </a:lnTo>
                <a:lnTo>
                  <a:pt x="370415" y="559121"/>
                </a:lnTo>
                <a:lnTo>
                  <a:pt x="362937" y="576500"/>
                </a:lnTo>
                <a:lnTo>
                  <a:pt x="355095" y="590027"/>
                </a:lnTo>
                <a:lnTo>
                  <a:pt x="346889" y="599697"/>
                </a:lnTo>
                <a:lnTo>
                  <a:pt x="338321" y="605504"/>
                </a:lnTo>
                <a:lnTo>
                  <a:pt x="329389" y="607440"/>
                </a:lnTo>
                <a:lnTo>
                  <a:pt x="325468" y="607163"/>
                </a:lnTo>
                <a:lnTo>
                  <a:pt x="314041" y="603294"/>
                </a:lnTo>
                <a:lnTo>
                  <a:pt x="302338" y="594867"/>
                </a:lnTo>
                <a:lnTo>
                  <a:pt x="299598" y="592284"/>
                </a:lnTo>
                <a:lnTo>
                  <a:pt x="292970" y="585431"/>
                </a:lnTo>
                <a:lnTo>
                  <a:pt x="285778" y="577213"/>
                </a:lnTo>
                <a:lnTo>
                  <a:pt x="278022" y="567639"/>
                </a:lnTo>
                <a:lnTo>
                  <a:pt x="269708" y="556716"/>
                </a:lnTo>
                <a:lnTo>
                  <a:pt x="260836" y="544453"/>
                </a:lnTo>
                <a:lnTo>
                  <a:pt x="251411" y="530859"/>
                </a:lnTo>
                <a:lnTo>
                  <a:pt x="251628" y="530425"/>
                </a:lnTo>
                <a:lnTo>
                  <a:pt x="257945" y="517633"/>
                </a:lnTo>
                <a:lnTo>
                  <a:pt x="263999" y="505072"/>
                </a:lnTo>
                <a:lnTo>
                  <a:pt x="269790" y="492739"/>
                </a:lnTo>
                <a:lnTo>
                  <a:pt x="275318" y="480632"/>
                </a:lnTo>
                <a:lnTo>
                  <a:pt x="280584" y="468750"/>
                </a:lnTo>
                <a:lnTo>
                  <a:pt x="285586" y="457091"/>
                </a:lnTo>
                <a:lnTo>
                  <a:pt x="290326" y="445653"/>
                </a:lnTo>
                <a:lnTo>
                  <a:pt x="294803" y="434435"/>
                </a:lnTo>
                <a:lnTo>
                  <a:pt x="299017" y="423435"/>
                </a:lnTo>
                <a:lnTo>
                  <a:pt x="302968" y="412651"/>
                </a:lnTo>
                <a:lnTo>
                  <a:pt x="306656" y="402081"/>
                </a:lnTo>
                <a:lnTo>
                  <a:pt x="308486" y="396759"/>
                </a:lnTo>
                <a:lnTo>
                  <a:pt x="314428" y="380155"/>
                </a:lnTo>
                <a:lnTo>
                  <a:pt x="320005" y="365654"/>
                </a:lnTo>
                <a:lnTo>
                  <a:pt x="325216" y="353262"/>
                </a:lnTo>
                <a:lnTo>
                  <a:pt x="330063" y="342985"/>
                </a:lnTo>
                <a:lnTo>
                  <a:pt x="334544" y="334830"/>
                </a:lnTo>
                <a:lnTo>
                  <a:pt x="338660" y="328802"/>
                </a:lnTo>
                <a:lnTo>
                  <a:pt x="348666" y="318807"/>
                </a:lnTo>
                <a:lnTo>
                  <a:pt x="359605" y="312272"/>
                </a:lnTo>
                <a:lnTo>
                  <a:pt x="372442" y="307975"/>
                </a:lnTo>
                <a:lnTo>
                  <a:pt x="372442" y="288416"/>
                </a:lnTo>
                <a:lnTo>
                  <a:pt x="244680" y="288416"/>
                </a:lnTo>
                <a:lnTo>
                  <a:pt x="244680" y="307975"/>
                </a:lnTo>
                <a:lnTo>
                  <a:pt x="251028" y="309593"/>
                </a:lnTo>
                <a:lnTo>
                  <a:pt x="262194" y="315745"/>
                </a:lnTo>
                <a:lnTo>
                  <a:pt x="270715" y="325754"/>
                </a:lnTo>
                <a:lnTo>
                  <a:pt x="275411" y="335527"/>
                </a:lnTo>
                <a:lnTo>
                  <a:pt x="278561" y="347781"/>
                </a:lnTo>
                <a:lnTo>
                  <a:pt x="279605" y="361568"/>
                </a:lnTo>
                <a:lnTo>
                  <a:pt x="279439" y="368827"/>
                </a:lnTo>
                <a:lnTo>
                  <a:pt x="278645" y="379329"/>
                </a:lnTo>
                <a:lnTo>
                  <a:pt x="277194" y="390176"/>
                </a:lnTo>
                <a:lnTo>
                  <a:pt x="275086" y="401368"/>
                </a:lnTo>
                <a:lnTo>
                  <a:pt x="272321" y="412904"/>
                </a:lnTo>
                <a:lnTo>
                  <a:pt x="268898" y="424784"/>
                </a:lnTo>
                <a:lnTo>
                  <a:pt x="264817" y="437009"/>
                </a:lnTo>
                <a:lnTo>
                  <a:pt x="260077" y="449578"/>
                </a:lnTo>
                <a:lnTo>
                  <a:pt x="254678" y="462492"/>
                </a:lnTo>
                <a:lnTo>
                  <a:pt x="248619" y="475750"/>
                </a:lnTo>
                <a:lnTo>
                  <a:pt x="241900" y="489353"/>
                </a:lnTo>
                <a:lnTo>
                  <a:pt x="234520" y="503300"/>
                </a:lnTo>
                <a:lnTo>
                  <a:pt x="229408" y="494455"/>
                </a:lnTo>
                <a:lnTo>
                  <a:pt x="222469" y="482251"/>
                </a:lnTo>
                <a:lnTo>
                  <a:pt x="215716" y="470136"/>
                </a:lnTo>
                <a:lnTo>
                  <a:pt x="209147" y="458110"/>
                </a:lnTo>
                <a:lnTo>
                  <a:pt x="202763" y="446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98265" y="1486027"/>
            <a:ext cx="162433" cy="289940"/>
          </a:xfrm>
          <a:custGeom>
            <a:avLst/>
            <a:gdLst/>
            <a:ahLst/>
            <a:cxnLst/>
            <a:rect l="l" t="t" r="r" b="b"/>
            <a:pathLst>
              <a:path w="162433" h="289940">
                <a:moveTo>
                  <a:pt x="49149" y="0"/>
                </a:moveTo>
                <a:lnTo>
                  <a:pt x="37603" y="8737"/>
                </a:lnTo>
                <a:lnTo>
                  <a:pt x="27893" y="17755"/>
                </a:lnTo>
                <a:lnTo>
                  <a:pt x="20044" y="27043"/>
                </a:lnTo>
                <a:lnTo>
                  <a:pt x="14350" y="36068"/>
                </a:lnTo>
                <a:lnTo>
                  <a:pt x="9204" y="47395"/>
                </a:lnTo>
                <a:lnTo>
                  <a:pt x="5208" y="59235"/>
                </a:lnTo>
                <a:lnTo>
                  <a:pt x="2350" y="71593"/>
                </a:lnTo>
                <a:lnTo>
                  <a:pt x="618" y="84474"/>
                </a:lnTo>
                <a:lnTo>
                  <a:pt x="1" y="97886"/>
                </a:lnTo>
                <a:lnTo>
                  <a:pt x="0" y="98678"/>
                </a:lnTo>
                <a:lnTo>
                  <a:pt x="292" y="111243"/>
                </a:lnTo>
                <a:lnTo>
                  <a:pt x="1174" y="123793"/>
                </a:lnTo>
                <a:lnTo>
                  <a:pt x="2647" y="136325"/>
                </a:lnTo>
                <a:lnTo>
                  <a:pt x="4716" y="148838"/>
                </a:lnTo>
                <a:lnTo>
                  <a:pt x="7385" y="161330"/>
                </a:lnTo>
                <a:lnTo>
                  <a:pt x="10656" y="173800"/>
                </a:lnTo>
                <a:lnTo>
                  <a:pt x="14534" y="186245"/>
                </a:lnTo>
                <a:lnTo>
                  <a:pt x="21949" y="206114"/>
                </a:lnTo>
                <a:lnTo>
                  <a:pt x="27585" y="218946"/>
                </a:lnTo>
                <a:lnTo>
                  <a:pt x="33545" y="230777"/>
                </a:lnTo>
                <a:lnTo>
                  <a:pt x="39828" y="241609"/>
                </a:lnTo>
                <a:lnTo>
                  <a:pt x="46435" y="251445"/>
                </a:lnTo>
                <a:lnTo>
                  <a:pt x="53366" y="260288"/>
                </a:lnTo>
                <a:lnTo>
                  <a:pt x="68243" y="275041"/>
                </a:lnTo>
                <a:lnTo>
                  <a:pt x="79431" y="282825"/>
                </a:lnTo>
                <a:lnTo>
                  <a:pt x="90597" y="287764"/>
                </a:lnTo>
                <a:lnTo>
                  <a:pt x="101750" y="289861"/>
                </a:lnTo>
                <a:lnTo>
                  <a:pt x="104394" y="289940"/>
                </a:lnTo>
                <a:lnTo>
                  <a:pt x="115753" y="288172"/>
                </a:lnTo>
                <a:lnTo>
                  <a:pt x="128407" y="282918"/>
                </a:lnTo>
                <a:lnTo>
                  <a:pt x="140110" y="275684"/>
                </a:lnTo>
                <a:lnTo>
                  <a:pt x="150097" y="268016"/>
                </a:lnTo>
                <a:lnTo>
                  <a:pt x="160594" y="258679"/>
                </a:lnTo>
                <a:lnTo>
                  <a:pt x="162433" y="256921"/>
                </a:lnTo>
                <a:lnTo>
                  <a:pt x="155110" y="244515"/>
                </a:lnTo>
                <a:lnTo>
                  <a:pt x="147962" y="232064"/>
                </a:lnTo>
                <a:lnTo>
                  <a:pt x="140989" y="219567"/>
                </a:lnTo>
                <a:lnTo>
                  <a:pt x="134192" y="207024"/>
                </a:lnTo>
                <a:lnTo>
                  <a:pt x="127569" y="194435"/>
                </a:lnTo>
                <a:lnTo>
                  <a:pt x="121121" y="181799"/>
                </a:lnTo>
                <a:lnTo>
                  <a:pt x="114848" y="169117"/>
                </a:lnTo>
                <a:lnTo>
                  <a:pt x="108749" y="156389"/>
                </a:lnTo>
                <a:lnTo>
                  <a:pt x="102825" y="143615"/>
                </a:lnTo>
                <a:lnTo>
                  <a:pt x="97075" y="130794"/>
                </a:lnTo>
                <a:lnTo>
                  <a:pt x="91500" y="117926"/>
                </a:lnTo>
                <a:lnTo>
                  <a:pt x="86098" y="105011"/>
                </a:lnTo>
                <a:lnTo>
                  <a:pt x="80871" y="92050"/>
                </a:lnTo>
                <a:lnTo>
                  <a:pt x="75818" y="79041"/>
                </a:lnTo>
                <a:lnTo>
                  <a:pt x="70939" y="65986"/>
                </a:lnTo>
                <a:lnTo>
                  <a:pt x="66234" y="52883"/>
                </a:lnTo>
                <a:lnTo>
                  <a:pt x="61702" y="39733"/>
                </a:lnTo>
                <a:lnTo>
                  <a:pt x="57344" y="26536"/>
                </a:lnTo>
                <a:lnTo>
                  <a:pt x="53159" y="13292"/>
                </a:lnTo>
                <a:lnTo>
                  <a:pt x="49149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5150" y="1416939"/>
            <a:ext cx="99822" cy="384048"/>
          </a:xfrm>
          <a:custGeom>
            <a:avLst/>
            <a:gdLst/>
            <a:ahLst/>
            <a:cxnLst/>
            <a:rect l="l" t="t" r="r" b="b"/>
            <a:pathLst>
              <a:path w="99822" h="384048">
                <a:moveTo>
                  <a:pt x="50927" y="0"/>
                </a:moveTo>
                <a:lnTo>
                  <a:pt x="42303" y="1485"/>
                </a:lnTo>
                <a:lnTo>
                  <a:pt x="34129" y="5940"/>
                </a:lnTo>
                <a:lnTo>
                  <a:pt x="26409" y="13365"/>
                </a:lnTo>
                <a:lnTo>
                  <a:pt x="19144" y="23761"/>
                </a:lnTo>
                <a:lnTo>
                  <a:pt x="12337" y="37127"/>
                </a:lnTo>
                <a:lnTo>
                  <a:pt x="5989" y="53463"/>
                </a:lnTo>
                <a:lnTo>
                  <a:pt x="103" y="72769"/>
                </a:lnTo>
                <a:lnTo>
                  <a:pt x="0" y="85840"/>
                </a:lnTo>
                <a:lnTo>
                  <a:pt x="0" y="98529"/>
                </a:lnTo>
                <a:lnTo>
                  <a:pt x="0" y="111221"/>
                </a:lnTo>
                <a:lnTo>
                  <a:pt x="0" y="123915"/>
                </a:lnTo>
                <a:lnTo>
                  <a:pt x="0" y="136609"/>
                </a:lnTo>
                <a:lnTo>
                  <a:pt x="0" y="149306"/>
                </a:lnTo>
                <a:lnTo>
                  <a:pt x="0" y="162004"/>
                </a:lnTo>
                <a:lnTo>
                  <a:pt x="0" y="174703"/>
                </a:lnTo>
                <a:lnTo>
                  <a:pt x="0" y="187403"/>
                </a:lnTo>
                <a:lnTo>
                  <a:pt x="0" y="200104"/>
                </a:lnTo>
                <a:lnTo>
                  <a:pt x="0" y="212806"/>
                </a:lnTo>
                <a:lnTo>
                  <a:pt x="0" y="225510"/>
                </a:lnTo>
                <a:lnTo>
                  <a:pt x="0" y="238213"/>
                </a:lnTo>
                <a:lnTo>
                  <a:pt x="0" y="250918"/>
                </a:lnTo>
                <a:lnTo>
                  <a:pt x="0" y="263623"/>
                </a:lnTo>
                <a:lnTo>
                  <a:pt x="0" y="322961"/>
                </a:lnTo>
                <a:lnTo>
                  <a:pt x="8120" y="340196"/>
                </a:lnTo>
                <a:lnTo>
                  <a:pt x="16430" y="354578"/>
                </a:lnTo>
                <a:lnTo>
                  <a:pt x="24925" y="366108"/>
                </a:lnTo>
                <a:lnTo>
                  <a:pt x="42446" y="380623"/>
                </a:lnTo>
                <a:lnTo>
                  <a:pt x="56515" y="384048"/>
                </a:lnTo>
                <a:lnTo>
                  <a:pt x="66545" y="381097"/>
                </a:lnTo>
                <a:lnTo>
                  <a:pt x="83030" y="357494"/>
                </a:lnTo>
                <a:lnTo>
                  <a:pt x="88472" y="340338"/>
                </a:lnTo>
                <a:lnTo>
                  <a:pt x="92327" y="321394"/>
                </a:lnTo>
                <a:lnTo>
                  <a:pt x="95385" y="298648"/>
                </a:lnTo>
                <a:lnTo>
                  <a:pt x="96615" y="285851"/>
                </a:lnTo>
                <a:lnTo>
                  <a:pt x="97646" y="272105"/>
                </a:lnTo>
                <a:lnTo>
                  <a:pt x="98477" y="257412"/>
                </a:lnTo>
                <a:lnTo>
                  <a:pt x="99110" y="241771"/>
                </a:lnTo>
                <a:lnTo>
                  <a:pt x="99543" y="225185"/>
                </a:lnTo>
                <a:lnTo>
                  <a:pt x="99776" y="207653"/>
                </a:lnTo>
                <a:lnTo>
                  <a:pt x="99822" y="195325"/>
                </a:lnTo>
                <a:lnTo>
                  <a:pt x="99720" y="177291"/>
                </a:lnTo>
                <a:lnTo>
                  <a:pt x="99415" y="160149"/>
                </a:lnTo>
                <a:lnTo>
                  <a:pt x="98907" y="143899"/>
                </a:lnTo>
                <a:lnTo>
                  <a:pt x="98196" y="128540"/>
                </a:lnTo>
                <a:lnTo>
                  <a:pt x="97281" y="114073"/>
                </a:lnTo>
                <a:lnTo>
                  <a:pt x="96163" y="100496"/>
                </a:lnTo>
                <a:lnTo>
                  <a:pt x="93318" y="76013"/>
                </a:lnTo>
                <a:lnTo>
                  <a:pt x="89660" y="55090"/>
                </a:lnTo>
                <a:lnTo>
                  <a:pt x="85188" y="37723"/>
                </a:lnTo>
                <a:lnTo>
                  <a:pt x="74658" y="14621"/>
                </a:lnTo>
                <a:lnTo>
                  <a:pt x="65673" y="4935"/>
                </a:lnTo>
                <a:lnTo>
                  <a:pt x="55323" y="386"/>
                </a:lnTo>
                <a:lnTo>
                  <a:pt x="50927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80887" y="1391412"/>
            <a:ext cx="89026" cy="426085"/>
          </a:xfrm>
          <a:custGeom>
            <a:avLst/>
            <a:gdLst/>
            <a:ahLst/>
            <a:cxnLst/>
            <a:rect l="l" t="t" r="r" b="b"/>
            <a:pathLst>
              <a:path w="89026" h="426085">
                <a:moveTo>
                  <a:pt x="45085" y="0"/>
                </a:moveTo>
                <a:lnTo>
                  <a:pt x="23703" y="11383"/>
                </a:lnTo>
                <a:lnTo>
                  <a:pt x="14808" y="26623"/>
                </a:lnTo>
                <a:lnTo>
                  <a:pt x="9092" y="47329"/>
                </a:lnTo>
                <a:lnTo>
                  <a:pt x="5053" y="76100"/>
                </a:lnTo>
                <a:lnTo>
                  <a:pt x="3672" y="93502"/>
                </a:lnTo>
                <a:lnTo>
                  <a:pt x="2490" y="114777"/>
                </a:lnTo>
                <a:lnTo>
                  <a:pt x="1618" y="136477"/>
                </a:lnTo>
                <a:lnTo>
                  <a:pt x="937" y="160474"/>
                </a:lnTo>
                <a:lnTo>
                  <a:pt x="442" y="186765"/>
                </a:lnTo>
                <a:lnTo>
                  <a:pt x="133" y="215347"/>
                </a:lnTo>
                <a:lnTo>
                  <a:pt x="46" y="230495"/>
                </a:lnTo>
                <a:lnTo>
                  <a:pt x="4" y="246215"/>
                </a:lnTo>
                <a:lnTo>
                  <a:pt x="0" y="253364"/>
                </a:lnTo>
                <a:lnTo>
                  <a:pt x="67" y="266811"/>
                </a:lnTo>
                <a:lnTo>
                  <a:pt x="611" y="293045"/>
                </a:lnTo>
                <a:lnTo>
                  <a:pt x="1712" y="318399"/>
                </a:lnTo>
                <a:lnTo>
                  <a:pt x="3381" y="342873"/>
                </a:lnTo>
                <a:lnTo>
                  <a:pt x="6254" y="368814"/>
                </a:lnTo>
                <a:lnTo>
                  <a:pt x="12445" y="394069"/>
                </a:lnTo>
                <a:lnTo>
                  <a:pt x="18668" y="407542"/>
                </a:lnTo>
                <a:lnTo>
                  <a:pt x="28222" y="419560"/>
                </a:lnTo>
                <a:lnTo>
                  <a:pt x="43941" y="426085"/>
                </a:lnTo>
                <a:lnTo>
                  <a:pt x="56251" y="423131"/>
                </a:lnTo>
                <a:lnTo>
                  <a:pt x="66928" y="413638"/>
                </a:lnTo>
                <a:lnTo>
                  <a:pt x="77018" y="392895"/>
                </a:lnTo>
                <a:lnTo>
                  <a:pt x="82930" y="366013"/>
                </a:lnTo>
                <a:lnTo>
                  <a:pt x="84434" y="351750"/>
                </a:lnTo>
                <a:lnTo>
                  <a:pt x="85725" y="334108"/>
                </a:lnTo>
                <a:lnTo>
                  <a:pt x="86803" y="313085"/>
                </a:lnTo>
                <a:lnTo>
                  <a:pt x="87669" y="288678"/>
                </a:lnTo>
                <a:lnTo>
                  <a:pt x="88323" y="260883"/>
                </a:lnTo>
                <a:lnTo>
                  <a:pt x="88569" y="245713"/>
                </a:lnTo>
                <a:lnTo>
                  <a:pt x="88763" y="229696"/>
                </a:lnTo>
                <a:lnTo>
                  <a:pt x="88904" y="212829"/>
                </a:lnTo>
                <a:lnTo>
                  <a:pt x="88992" y="195113"/>
                </a:lnTo>
                <a:lnTo>
                  <a:pt x="89026" y="176548"/>
                </a:lnTo>
                <a:lnTo>
                  <a:pt x="89026" y="173736"/>
                </a:lnTo>
                <a:lnTo>
                  <a:pt x="88959" y="155894"/>
                </a:lnTo>
                <a:lnTo>
                  <a:pt x="88756" y="139308"/>
                </a:lnTo>
                <a:lnTo>
                  <a:pt x="88417" y="123975"/>
                </a:lnTo>
                <a:lnTo>
                  <a:pt x="87326" y="97075"/>
                </a:lnTo>
                <a:lnTo>
                  <a:pt x="85678" y="75192"/>
                </a:lnTo>
                <a:lnTo>
                  <a:pt x="83465" y="58327"/>
                </a:lnTo>
                <a:lnTo>
                  <a:pt x="79861" y="41540"/>
                </a:lnTo>
                <a:lnTo>
                  <a:pt x="70939" y="18008"/>
                </a:lnTo>
                <a:lnTo>
                  <a:pt x="60705" y="3428"/>
                </a:lnTo>
                <a:lnTo>
                  <a:pt x="53721" y="0"/>
                </a:lnTo>
                <a:lnTo>
                  <a:pt x="45085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1095" y="1391412"/>
            <a:ext cx="89154" cy="426085"/>
          </a:xfrm>
          <a:custGeom>
            <a:avLst/>
            <a:gdLst/>
            <a:ahLst/>
            <a:cxnLst/>
            <a:rect l="l" t="t" r="r" b="b"/>
            <a:pathLst>
              <a:path w="89154" h="426085">
                <a:moveTo>
                  <a:pt x="45212" y="0"/>
                </a:moveTo>
                <a:lnTo>
                  <a:pt x="23779" y="11312"/>
                </a:lnTo>
                <a:lnTo>
                  <a:pt x="14817" y="26623"/>
                </a:lnTo>
                <a:lnTo>
                  <a:pt x="9139" y="47329"/>
                </a:lnTo>
                <a:lnTo>
                  <a:pt x="5099" y="76100"/>
                </a:lnTo>
                <a:lnTo>
                  <a:pt x="3678" y="93502"/>
                </a:lnTo>
                <a:lnTo>
                  <a:pt x="2490" y="114777"/>
                </a:lnTo>
                <a:lnTo>
                  <a:pt x="1618" y="136477"/>
                </a:lnTo>
                <a:lnTo>
                  <a:pt x="937" y="160474"/>
                </a:lnTo>
                <a:lnTo>
                  <a:pt x="442" y="186765"/>
                </a:lnTo>
                <a:lnTo>
                  <a:pt x="133" y="215347"/>
                </a:lnTo>
                <a:lnTo>
                  <a:pt x="46" y="230495"/>
                </a:lnTo>
                <a:lnTo>
                  <a:pt x="4" y="246215"/>
                </a:lnTo>
                <a:lnTo>
                  <a:pt x="0" y="253364"/>
                </a:lnTo>
                <a:lnTo>
                  <a:pt x="67" y="266811"/>
                </a:lnTo>
                <a:lnTo>
                  <a:pt x="611" y="293045"/>
                </a:lnTo>
                <a:lnTo>
                  <a:pt x="1712" y="318399"/>
                </a:lnTo>
                <a:lnTo>
                  <a:pt x="3381" y="342873"/>
                </a:lnTo>
                <a:lnTo>
                  <a:pt x="6270" y="368805"/>
                </a:lnTo>
                <a:lnTo>
                  <a:pt x="12535" y="394050"/>
                </a:lnTo>
                <a:lnTo>
                  <a:pt x="18796" y="407542"/>
                </a:lnTo>
                <a:lnTo>
                  <a:pt x="28282" y="419589"/>
                </a:lnTo>
                <a:lnTo>
                  <a:pt x="43942" y="426085"/>
                </a:lnTo>
                <a:lnTo>
                  <a:pt x="56300" y="423131"/>
                </a:lnTo>
                <a:lnTo>
                  <a:pt x="66929" y="413638"/>
                </a:lnTo>
                <a:lnTo>
                  <a:pt x="77018" y="392895"/>
                </a:lnTo>
                <a:lnTo>
                  <a:pt x="82931" y="366013"/>
                </a:lnTo>
                <a:lnTo>
                  <a:pt x="84478" y="351750"/>
                </a:lnTo>
                <a:lnTo>
                  <a:pt x="85801" y="334109"/>
                </a:lnTo>
                <a:lnTo>
                  <a:pt x="86902" y="313087"/>
                </a:lnTo>
                <a:lnTo>
                  <a:pt x="87783" y="288680"/>
                </a:lnTo>
                <a:lnTo>
                  <a:pt x="88444" y="260886"/>
                </a:lnTo>
                <a:lnTo>
                  <a:pt x="88694" y="245717"/>
                </a:lnTo>
                <a:lnTo>
                  <a:pt x="88889" y="229700"/>
                </a:lnTo>
                <a:lnTo>
                  <a:pt x="89031" y="212834"/>
                </a:lnTo>
                <a:lnTo>
                  <a:pt x="89118" y="195119"/>
                </a:lnTo>
                <a:lnTo>
                  <a:pt x="89153" y="176554"/>
                </a:lnTo>
                <a:lnTo>
                  <a:pt x="89154" y="173736"/>
                </a:lnTo>
                <a:lnTo>
                  <a:pt x="89082" y="155894"/>
                </a:lnTo>
                <a:lnTo>
                  <a:pt x="88869" y="139308"/>
                </a:lnTo>
                <a:lnTo>
                  <a:pt x="88517" y="123975"/>
                </a:lnTo>
                <a:lnTo>
                  <a:pt x="87402" y="97075"/>
                </a:lnTo>
                <a:lnTo>
                  <a:pt x="85752" y="75192"/>
                </a:lnTo>
                <a:lnTo>
                  <a:pt x="83583" y="58327"/>
                </a:lnTo>
                <a:lnTo>
                  <a:pt x="79917" y="41553"/>
                </a:lnTo>
                <a:lnTo>
                  <a:pt x="70955" y="18033"/>
                </a:lnTo>
                <a:lnTo>
                  <a:pt x="60706" y="3428"/>
                </a:lnTo>
                <a:lnTo>
                  <a:pt x="53721" y="0"/>
                </a:lnTo>
                <a:lnTo>
                  <a:pt x="45212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62495" y="1388364"/>
            <a:ext cx="83565" cy="165227"/>
          </a:xfrm>
          <a:custGeom>
            <a:avLst/>
            <a:gdLst/>
            <a:ahLst/>
            <a:cxnLst/>
            <a:rect l="l" t="t" r="r" b="b"/>
            <a:pathLst>
              <a:path w="83565" h="165227">
                <a:moveTo>
                  <a:pt x="44196" y="0"/>
                </a:moveTo>
                <a:lnTo>
                  <a:pt x="33839" y="3096"/>
                </a:lnTo>
                <a:lnTo>
                  <a:pt x="24841" y="12387"/>
                </a:lnTo>
                <a:lnTo>
                  <a:pt x="18160" y="25526"/>
                </a:lnTo>
                <a:lnTo>
                  <a:pt x="14628" y="35044"/>
                </a:lnTo>
                <a:lnTo>
                  <a:pt x="11476" y="45261"/>
                </a:lnTo>
                <a:lnTo>
                  <a:pt x="8703" y="56177"/>
                </a:lnTo>
                <a:lnTo>
                  <a:pt x="6312" y="67792"/>
                </a:lnTo>
                <a:lnTo>
                  <a:pt x="4303" y="80104"/>
                </a:lnTo>
                <a:lnTo>
                  <a:pt x="2676" y="93113"/>
                </a:lnTo>
                <a:lnTo>
                  <a:pt x="1433" y="106818"/>
                </a:lnTo>
                <a:lnTo>
                  <a:pt x="575" y="121218"/>
                </a:lnTo>
                <a:lnTo>
                  <a:pt x="101" y="136312"/>
                </a:lnTo>
                <a:lnTo>
                  <a:pt x="0" y="147700"/>
                </a:lnTo>
                <a:lnTo>
                  <a:pt x="0" y="153543"/>
                </a:lnTo>
                <a:lnTo>
                  <a:pt x="0" y="159385"/>
                </a:lnTo>
                <a:lnTo>
                  <a:pt x="0" y="165226"/>
                </a:lnTo>
                <a:lnTo>
                  <a:pt x="12688" y="165226"/>
                </a:lnTo>
                <a:lnTo>
                  <a:pt x="25389" y="165226"/>
                </a:lnTo>
                <a:lnTo>
                  <a:pt x="38097" y="165226"/>
                </a:lnTo>
                <a:lnTo>
                  <a:pt x="50806" y="165227"/>
                </a:lnTo>
                <a:lnTo>
                  <a:pt x="63512" y="165226"/>
                </a:lnTo>
                <a:lnTo>
                  <a:pt x="76208" y="165226"/>
                </a:lnTo>
                <a:lnTo>
                  <a:pt x="83565" y="165226"/>
                </a:lnTo>
                <a:lnTo>
                  <a:pt x="83495" y="147411"/>
                </a:lnTo>
                <a:lnTo>
                  <a:pt x="83285" y="130927"/>
                </a:lnTo>
                <a:lnTo>
                  <a:pt x="82934" y="115774"/>
                </a:lnTo>
                <a:lnTo>
                  <a:pt x="82443" y="101950"/>
                </a:lnTo>
                <a:lnTo>
                  <a:pt x="81812" y="89454"/>
                </a:lnTo>
                <a:lnTo>
                  <a:pt x="81040" y="78285"/>
                </a:lnTo>
                <a:lnTo>
                  <a:pt x="80128" y="68442"/>
                </a:lnTo>
                <a:lnTo>
                  <a:pt x="79076" y="59924"/>
                </a:lnTo>
                <a:lnTo>
                  <a:pt x="78231" y="54610"/>
                </a:lnTo>
                <a:lnTo>
                  <a:pt x="74971" y="39882"/>
                </a:lnTo>
                <a:lnTo>
                  <a:pt x="70941" y="27159"/>
                </a:lnTo>
                <a:lnTo>
                  <a:pt x="66101" y="16413"/>
                </a:lnTo>
                <a:lnTo>
                  <a:pt x="61468" y="9016"/>
                </a:lnTo>
                <a:lnTo>
                  <a:pt x="57150" y="3048"/>
                </a:lnTo>
                <a:lnTo>
                  <a:pt x="51434" y="0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20512" y="1388364"/>
            <a:ext cx="83565" cy="165227"/>
          </a:xfrm>
          <a:custGeom>
            <a:avLst/>
            <a:gdLst/>
            <a:ahLst/>
            <a:cxnLst/>
            <a:rect l="l" t="t" r="r" b="b"/>
            <a:pathLst>
              <a:path w="83565" h="165227">
                <a:moveTo>
                  <a:pt x="44323" y="0"/>
                </a:moveTo>
                <a:lnTo>
                  <a:pt x="33898" y="3081"/>
                </a:lnTo>
                <a:lnTo>
                  <a:pt x="24885" y="12326"/>
                </a:lnTo>
                <a:lnTo>
                  <a:pt x="18161" y="25526"/>
                </a:lnTo>
                <a:lnTo>
                  <a:pt x="14628" y="35044"/>
                </a:lnTo>
                <a:lnTo>
                  <a:pt x="11476" y="45261"/>
                </a:lnTo>
                <a:lnTo>
                  <a:pt x="8703" y="56177"/>
                </a:lnTo>
                <a:lnTo>
                  <a:pt x="6312" y="67792"/>
                </a:lnTo>
                <a:lnTo>
                  <a:pt x="4303" y="80104"/>
                </a:lnTo>
                <a:lnTo>
                  <a:pt x="2676" y="93113"/>
                </a:lnTo>
                <a:lnTo>
                  <a:pt x="1433" y="106818"/>
                </a:lnTo>
                <a:lnTo>
                  <a:pt x="575" y="121218"/>
                </a:lnTo>
                <a:lnTo>
                  <a:pt x="101" y="136312"/>
                </a:lnTo>
                <a:lnTo>
                  <a:pt x="0" y="147700"/>
                </a:lnTo>
                <a:lnTo>
                  <a:pt x="0" y="153543"/>
                </a:lnTo>
                <a:lnTo>
                  <a:pt x="0" y="159385"/>
                </a:lnTo>
                <a:lnTo>
                  <a:pt x="0" y="165226"/>
                </a:lnTo>
                <a:lnTo>
                  <a:pt x="12730" y="165227"/>
                </a:lnTo>
                <a:lnTo>
                  <a:pt x="25445" y="165226"/>
                </a:lnTo>
                <a:lnTo>
                  <a:pt x="38148" y="165226"/>
                </a:lnTo>
                <a:lnTo>
                  <a:pt x="50842" y="165226"/>
                </a:lnTo>
                <a:lnTo>
                  <a:pt x="63528" y="165226"/>
                </a:lnTo>
                <a:lnTo>
                  <a:pt x="76211" y="165226"/>
                </a:lnTo>
                <a:lnTo>
                  <a:pt x="83565" y="165226"/>
                </a:lnTo>
                <a:lnTo>
                  <a:pt x="83495" y="147411"/>
                </a:lnTo>
                <a:lnTo>
                  <a:pt x="83285" y="130927"/>
                </a:lnTo>
                <a:lnTo>
                  <a:pt x="82934" y="115774"/>
                </a:lnTo>
                <a:lnTo>
                  <a:pt x="82443" y="101950"/>
                </a:lnTo>
                <a:lnTo>
                  <a:pt x="81812" y="89454"/>
                </a:lnTo>
                <a:lnTo>
                  <a:pt x="81040" y="78285"/>
                </a:lnTo>
                <a:lnTo>
                  <a:pt x="80128" y="68442"/>
                </a:lnTo>
                <a:lnTo>
                  <a:pt x="79076" y="59924"/>
                </a:lnTo>
                <a:lnTo>
                  <a:pt x="75026" y="39882"/>
                </a:lnTo>
                <a:lnTo>
                  <a:pt x="70987" y="27159"/>
                </a:lnTo>
                <a:lnTo>
                  <a:pt x="66114" y="16413"/>
                </a:lnTo>
                <a:lnTo>
                  <a:pt x="61467" y="9016"/>
                </a:lnTo>
                <a:lnTo>
                  <a:pt x="57150" y="3048"/>
                </a:lnTo>
                <a:lnTo>
                  <a:pt x="51435" y="0"/>
                </a:lnTo>
                <a:lnTo>
                  <a:pt x="44323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27041" y="1388364"/>
            <a:ext cx="83566" cy="165227"/>
          </a:xfrm>
          <a:custGeom>
            <a:avLst/>
            <a:gdLst/>
            <a:ahLst/>
            <a:cxnLst/>
            <a:rect l="l" t="t" r="r" b="b"/>
            <a:pathLst>
              <a:path w="83566" h="165227">
                <a:moveTo>
                  <a:pt x="44323" y="0"/>
                </a:moveTo>
                <a:lnTo>
                  <a:pt x="33898" y="3081"/>
                </a:lnTo>
                <a:lnTo>
                  <a:pt x="24885" y="12326"/>
                </a:lnTo>
                <a:lnTo>
                  <a:pt x="18161" y="25526"/>
                </a:lnTo>
                <a:lnTo>
                  <a:pt x="14628" y="35044"/>
                </a:lnTo>
                <a:lnTo>
                  <a:pt x="11476" y="45261"/>
                </a:lnTo>
                <a:lnTo>
                  <a:pt x="8703" y="56177"/>
                </a:lnTo>
                <a:lnTo>
                  <a:pt x="6312" y="67792"/>
                </a:lnTo>
                <a:lnTo>
                  <a:pt x="4303" y="80104"/>
                </a:lnTo>
                <a:lnTo>
                  <a:pt x="2676" y="93113"/>
                </a:lnTo>
                <a:lnTo>
                  <a:pt x="1433" y="106818"/>
                </a:lnTo>
                <a:lnTo>
                  <a:pt x="575" y="121218"/>
                </a:lnTo>
                <a:lnTo>
                  <a:pt x="101" y="136312"/>
                </a:lnTo>
                <a:lnTo>
                  <a:pt x="0" y="147700"/>
                </a:lnTo>
                <a:lnTo>
                  <a:pt x="0" y="153543"/>
                </a:lnTo>
                <a:lnTo>
                  <a:pt x="0" y="159385"/>
                </a:lnTo>
                <a:lnTo>
                  <a:pt x="0" y="165226"/>
                </a:lnTo>
                <a:lnTo>
                  <a:pt x="12730" y="165227"/>
                </a:lnTo>
                <a:lnTo>
                  <a:pt x="25445" y="165227"/>
                </a:lnTo>
                <a:lnTo>
                  <a:pt x="38148" y="165226"/>
                </a:lnTo>
                <a:lnTo>
                  <a:pt x="50842" y="165227"/>
                </a:lnTo>
                <a:lnTo>
                  <a:pt x="63528" y="165227"/>
                </a:lnTo>
                <a:lnTo>
                  <a:pt x="76211" y="165226"/>
                </a:lnTo>
                <a:lnTo>
                  <a:pt x="83566" y="165226"/>
                </a:lnTo>
                <a:lnTo>
                  <a:pt x="83495" y="147411"/>
                </a:lnTo>
                <a:lnTo>
                  <a:pt x="83285" y="130927"/>
                </a:lnTo>
                <a:lnTo>
                  <a:pt x="82934" y="115774"/>
                </a:lnTo>
                <a:lnTo>
                  <a:pt x="82443" y="101950"/>
                </a:lnTo>
                <a:lnTo>
                  <a:pt x="81812" y="89454"/>
                </a:lnTo>
                <a:lnTo>
                  <a:pt x="81040" y="78285"/>
                </a:lnTo>
                <a:lnTo>
                  <a:pt x="80128" y="68442"/>
                </a:lnTo>
                <a:lnTo>
                  <a:pt x="79076" y="59924"/>
                </a:lnTo>
                <a:lnTo>
                  <a:pt x="75026" y="39882"/>
                </a:lnTo>
                <a:lnTo>
                  <a:pt x="70987" y="27159"/>
                </a:lnTo>
                <a:lnTo>
                  <a:pt x="66114" y="16413"/>
                </a:lnTo>
                <a:lnTo>
                  <a:pt x="61468" y="9016"/>
                </a:lnTo>
                <a:lnTo>
                  <a:pt x="57150" y="3048"/>
                </a:lnTo>
                <a:lnTo>
                  <a:pt x="51435" y="0"/>
                </a:lnTo>
                <a:lnTo>
                  <a:pt x="44323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06492" y="1369821"/>
            <a:ext cx="303149" cy="482219"/>
          </a:xfrm>
          <a:custGeom>
            <a:avLst/>
            <a:gdLst/>
            <a:ahLst/>
            <a:cxnLst/>
            <a:rect l="l" t="t" r="r" b="b"/>
            <a:pathLst>
              <a:path w="303149" h="482219">
                <a:moveTo>
                  <a:pt x="0" y="0"/>
                </a:moveTo>
                <a:lnTo>
                  <a:pt x="12708" y="0"/>
                </a:lnTo>
                <a:lnTo>
                  <a:pt x="25411" y="0"/>
                </a:lnTo>
                <a:lnTo>
                  <a:pt x="38111" y="0"/>
                </a:lnTo>
                <a:lnTo>
                  <a:pt x="50809" y="0"/>
                </a:lnTo>
                <a:lnTo>
                  <a:pt x="63505" y="0"/>
                </a:lnTo>
                <a:lnTo>
                  <a:pt x="76200" y="0"/>
                </a:lnTo>
                <a:lnTo>
                  <a:pt x="88894" y="0"/>
                </a:lnTo>
                <a:lnTo>
                  <a:pt x="101590" y="0"/>
                </a:lnTo>
                <a:lnTo>
                  <a:pt x="114288" y="0"/>
                </a:lnTo>
                <a:lnTo>
                  <a:pt x="126988" y="0"/>
                </a:lnTo>
                <a:lnTo>
                  <a:pt x="139691" y="0"/>
                </a:lnTo>
                <a:lnTo>
                  <a:pt x="152399" y="0"/>
                </a:lnTo>
                <a:lnTo>
                  <a:pt x="152654" y="0"/>
                </a:lnTo>
                <a:lnTo>
                  <a:pt x="152654" y="6223"/>
                </a:lnTo>
                <a:lnTo>
                  <a:pt x="152654" y="12319"/>
                </a:lnTo>
                <a:lnTo>
                  <a:pt x="152654" y="18542"/>
                </a:lnTo>
                <a:lnTo>
                  <a:pt x="143002" y="18542"/>
                </a:lnTo>
                <a:lnTo>
                  <a:pt x="136525" y="21336"/>
                </a:lnTo>
                <a:lnTo>
                  <a:pt x="132969" y="27051"/>
                </a:lnTo>
                <a:lnTo>
                  <a:pt x="127660" y="38275"/>
                </a:lnTo>
                <a:lnTo>
                  <a:pt x="125630" y="51258"/>
                </a:lnTo>
                <a:lnTo>
                  <a:pt x="125603" y="53086"/>
                </a:lnTo>
                <a:lnTo>
                  <a:pt x="126042" y="60755"/>
                </a:lnTo>
                <a:lnTo>
                  <a:pt x="127357" y="70522"/>
                </a:lnTo>
                <a:lnTo>
                  <a:pt x="129542" y="82382"/>
                </a:lnTo>
                <a:lnTo>
                  <a:pt x="132595" y="96331"/>
                </a:lnTo>
                <a:lnTo>
                  <a:pt x="136510" y="112365"/>
                </a:lnTo>
                <a:lnTo>
                  <a:pt x="139192" y="122682"/>
                </a:lnTo>
                <a:lnTo>
                  <a:pt x="142488" y="134962"/>
                </a:lnTo>
                <a:lnTo>
                  <a:pt x="145785" y="147239"/>
                </a:lnTo>
                <a:lnTo>
                  <a:pt x="149081" y="159513"/>
                </a:lnTo>
                <a:lnTo>
                  <a:pt x="152378" y="171784"/>
                </a:lnTo>
                <a:lnTo>
                  <a:pt x="155674" y="184053"/>
                </a:lnTo>
                <a:lnTo>
                  <a:pt x="158971" y="196319"/>
                </a:lnTo>
                <a:lnTo>
                  <a:pt x="162268" y="208582"/>
                </a:lnTo>
                <a:lnTo>
                  <a:pt x="165564" y="220844"/>
                </a:lnTo>
                <a:lnTo>
                  <a:pt x="168861" y="233104"/>
                </a:lnTo>
                <a:lnTo>
                  <a:pt x="172157" y="245363"/>
                </a:lnTo>
                <a:lnTo>
                  <a:pt x="175454" y="257621"/>
                </a:lnTo>
                <a:lnTo>
                  <a:pt x="178750" y="269878"/>
                </a:lnTo>
                <a:lnTo>
                  <a:pt x="182047" y="282134"/>
                </a:lnTo>
                <a:lnTo>
                  <a:pt x="185344" y="294390"/>
                </a:lnTo>
                <a:lnTo>
                  <a:pt x="186436" y="298450"/>
                </a:lnTo>
                <a:lnTo>
                  <a:pt x="189501" y="286127"/>
                </a:lnTo>
                <a:lnTo>
                  <a:pt x="192566" y="273805"/>
                </a:lnTo>
                <a:lnTo>
                  <a:pt x="195632" y="261483"/>
                </a:lnTo>
                <a:lnTo>
                  <a:pt x="198700" y="249161"/>
                </a:lnTo>
                <a:lnTo>
                  <a:pt x="201769" y="236839"/>
                </a:lnTo>
                <a:lnTo>
                  <a:pt x="204840" y="224517"/>
                </a:lnTo>
                <a:lnTo>
                  <a:pt x="207914" y="212195"/>
                </a:lnTo>
                <a:lnTo>
                  <a:pt x="210991" y="199873"/>
                </a:lnTo>
                <a:lnTo>
                  <a:pt x="214070" y="187551"/>
                </a:lnTo>
                <a:lnTo>
                  <a:pt x="217154" y="175229"/>
                </a:lnTo>
                <a:lnTo>
                  <a:pt x="220241" y="162907"/>
                </a:lnTo>
                <a:lnTo>
                  <a:pt x="223334" y="150585"/>
                </a:lnTo>
                <a:lnTo>
                  <a:pt x="224282" y="146812"/>
                </a:lnTo>
                <a:lnTo>
                  <a:pt x="228380" y="129837"/>
                </a:lnTo>
                <a:lnTo>
                  <a:pt x="231887" y="114265"/>
                </a:lnTo>
                <a:lnTo>
                  <a:pt x="234802" y="100095"/>
                </a:lnTo>
                <a:lnTo>
                  <a:pt x="237122" y="87327"/>
                </a:lnTo>
                <a:lnTo>
                  <a:pt x="238846" y="75961"/>
                </a:lnTo>
                <a:lnTo>
                  <a:pt x="239971" y="65998"/>
                </a:lnTo>
                <a:lnTo>
                  <a:pt x="240496" y="57436"/>
                </a:lnTo>
                <a:lnTo>
                  <a:pt x="240537" y="54610"/>
                </a:lnTo>
                <a:lnTo>
                  <a:pt x="238914" y="40893"/>
                </a:lnTo>
                <a:lnTo>
                  <a:pt x="233987" y="29950"/>
                </a:lnTo>
                <a:lnTo>
                  <a:pt x="224601" y="22011"/>
                </a:lnTo>
                <a:lnTo>
                  <a:pt x="210809" y="18653"/>
                </a:lnTo>
                <a:lnTo>
                  <a:pt x="209169" y="18542"/>
                </a:lnTo>
                <a:lnTo>
                  <a:pt x="209169" y="12319"/>
                </a:lnTo>
                <a:lnTo>
                  <a:pt x="209169" y="6223"/>
                </a:lnTo>
                <a:lnTo>
                  <a:pt x="209169" y="0"/>
                </a:lnTo>
                <a:lnTo>
                  <a:pt x="221879" y="0"/>
                </a:lnTo>
                <a:lnTo>
                  <a:pt x="234580" y="0"/>
                </a:lnTo>
                <a:lnTo>
                  <a:pt x="247274" y="0"/>
                </a:lnTo>
                <a:lnTo>
                  <a:pt x="259966" y="0"/>
                </a:lnTo>
                <a:lnTo>
                  <a:pt x="272659" y="0"/>
                </a:lnTo>
                <a:lnTo>
                  <a:pt x="285356" y="0"/>
                </a:lnTo>
                <a:lnTo>
                  <a:pt x="298063" y="0"/>
                </a:lnTo>
                <a:lnTo>
                  <a:pt x="303149" y="0"/>
                </a:lnTo>
                <a:lnTo>
                  <a:pt x="303149" y="6223"/>
                </a:lnTo>
                <a:lnTo>
                  <a:pt x="303149" y="12319"/>
                </a:lnTo>
                <a:lnTo>
                  <a:pt x="303149" y="18542"/>
                </a:lnTo>
                <a:lnTo>
                  <a:pt x="291744" y="23541"/>
                </a:lnTo>
                <a:lnTo>
                  <a:pt x="282439" y="32976"/>
                </a:lnTo>
                <a:lnTo>
                  <a:pt x="275044" y="48103"/>
                </a:lnTo>
                <a:lnTo>
                  <a:pt x="271442" y="58260"/>
                </a:lnTo>
                <a:lnTo>
                  <a:pt x="267445" y="70838"/>
                </a:lnTo>
                <a:lnTo>
                  <a:pt x="263055" y="85838"/>
                </a:lnTo>
                <a:lnTo>
                  <a:pt x="258274" y="103258"/>
                </a:lnTo>
                <a:lnTo>
                  <a:pt x="255270" y="114681"/>
                </a:lnTo>
                <a:lnTo>
                  <a:pt x="250470" y="133064"/>
                </a:lnTo>
                <a:lnTo>
                  <a:pt x="245672" y="151447"/>
                </a:lnTo>
                <a:lnTo>
                  <a:pt x="240875" y="169830"/>
                </a:lnTo>
                <a:lnTo>
                  <a:pt x="236080" y="188212"/>
                </a:lnTo>
                <a:lnTo>
                  <a:pt x="231286" y="206595"/>
                </a:lnTo>
                <a:lnTo>
                  <a:pt x="226493" y="224977"/>
                </a:lnTo>
                <a:lnTo>
                  <a:pt x="221701" y="243358"/>
                </a:lnTo>
                <a:lnTo>
                  <a:pt x="216909" y="261738"/>
                </a:lnTo>
                <a:lnTo>
                  <a:pt x="212118" y="280118"/>
                </a:lnTo>
                <a:lnTo>
                  <a:pt x="207327" y="298497"/>
                </a:lnTo>
                <a:lnTo>
                  <a:pt x="202536" y="316875"/>
                </a:lnTo>
                <a:lnTo>
                  <a:pt x="197745" y="335252"/>
                </a:lnTo>
                <a:lnTo>
                  <a:pt x="192953" y="353628"/>
                </a:lnTo>
                <a:lnTo>
                  <a:pt x="188161" y="372002"/>
                </a:lnTo>
                <a:lnTo>
                  <a:pt x="183368" y="390376"/>
                </a:lnTo>
                <a:lnTo>
                  <a:pt x="178574" y="408747"/>
                </a:lnTo>
                <a:lnTo>
                  <a:pt x="173779" y="427118"/>
                </a:lnTo>
                <a:lnTo>
                  <a:pt x="168982" y="445486"/>
                </a:lnTo>
                <a:lnTo>
                  <a:pt x="164184" y="463853"/>
                </a:lnTo>
                <a:lnTo>
                  <a:pt x="159385" y="482219"/>
                </a:lnTo>
                <a:lnTo>
                  <a:pt x="154559" y="482219"/>
                </a:lnTo>
                <a:lnTo>
                  <a:pt x="149733" y="482219"/>
                </a:lnTo>
                <a:lnTo>
                  <a:pt x="145034" y="482219"/>
                </a:lnTo>
                <a:lnTo>
                  <a:pt x="140195" y="464065"/>
                </a:lnTo>
                <a:lnTo>
                  <a:pt x="135356" y="445913"/>
                </a:lnTo>
                <a:lnTo>
                  <a:pt x="130517" y="427762"/>
                </a:lnTo>
                <a:lnTo>
                  <a:pt x="125679" y="409613"/>
                </a:lnTo>
                <a:lnTo>
                  <a:pt x="120840" y="391465"/>
                </a:lnTo>
                <a:lnTo>
                  <a:pt x="116001" y="373318"/>
                </a:lnTo>
                <a:lnTo>
                  <a:pt x="111163" y="355172"/>
                </a:lnTo>
                <a:lnTo>
                  <a:pt x="106324" y="337026"/>
                </a:lnTo>
                <a:lnTo>
                  <a:pt x="101485" y="318881"/>
                </a:lnTo>
                <a:lnTo>
                  <a:pt x="96646" y="300736"/>
                </a:lnTo>
                <a:lnTo>
                  <a:pt x="91808" y="282590"/>
                </a:lnTo>
                <a:lnTo>
                  <a:pt x="86969" y="264445"/>
                </a:lnTo>
                <a:lnTo>
                  <a:pt x="82130" y="246299"/>
                </a:lnTo>
                <a:lnTo>
                  <a:pt x="77292" y="228153"/>
                </a:lnTo>
                <a:lnTo>
                  <a:pt x="72453" y="210006"/>
                </a:lnTo>
                <a:lnTo>
                  <a:pt x="67614" y="191858"/>
                </a:lnTo>
                <a:lnTo>
                  <a:pt x="62776" y="173709"/>
                </a:lnTo>
                <a:lnTo>
                  <a:pt x="57937" y="155558"/>
                </a:lnTo>
                <a:lnTo>
                  <a:pt x="53098" y="137406"/>
                </a:lnTo>
                <a:lnTo>
                  <a:pt x="48260" y="119253"/>
                </a:lnTo>
                <a:lnTo>
                  <a:pt x="43337" y="101211"/>
                </a:lnTo>
                <a:lnTo>
                  <a:pt x="38736" y="85201"/>
                </a:lnTo>
                <a:lnTo>
                  <a:pt x="34455" y="71222"/>
                </a:lnTo>
                <a:lnTo>
                  <a:pt x="30494" y="59270"/>
                </a:lnTo>
                <a:lnTo>
                  <a:pt x="26853" y="49343"/>
                </a:lnTo>
                <a:lnTo>
                  <a:pt x="23533" y="41438"/>
                </a:lnTo>
                <a:lnTo>
                  <a:pt x="20828" y="36068"/>
                </a:lnTo>
                <a:lnTo>
                  <a:pt x="12771" y="25805"/>
                </a:lnTo>
                <a:lnTo>
                  <a:pt x="1805" y="19191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18105" y="1369821"/>
            <a:ext cx="442721" cy="482219"/>
          </a:xfrm>
          <a:custGeom>
            <a:avLst/>
            <a:gdLst/>
            <a:ahLst/>
            <a:cxnLst/>
            <a:rect l="l" t="t" r="r" b="b"/>
            <a:pathLst>
              <a:path w="442721" h="482219">
                <a:moveTo>
                  <a:pt x="0" y="0"/>
                </a:moveTo>
                <a:lnTo>
                  <a:pt x="12711" y="0"/>
                </a:lnTo>
                <a:lnTo>
                  <a:pt x="25421" y="0"/>
                </a:lnTo>
                <a:lnTo>
                  <a:pt x="38131" y="0"/>
                </a:lnTo>
                <a:lnTo>
                  <a:pt x="50839" y="0"/>
                </a:lnTo>
                <a:lnTo>
                  <a:pt x="63544" y="0"/>
                </a:lnTo>
                <a:lnTo>
                  <a:pt x="76248" y="0"/>
                </a:lnTo>
                <a:lnTo>
                  <a:pt x="88948" y="0"/>
                </a:lnTo>
                <a:lnTo>
                  <a:pt x="101645" y="0"/>
                </a:lnTo>
                <a:lnTo>
                  <a:pt x="114337" y="0"/>
                </a:lnTo>
                <a:lnTo>
                  <a:pt x="127025" y="0"/>
                </a:lnTo>
                <a:lnTo>
                  <a:pt x="139708" y="0"/>
                </a:lnTo>
                <a:lnTo>
                  <a:pt x="145033" y="0"/>
                </a:lnTo>
                <a:lnTo>
                  <a:pt x="145033" y="6223"/>
                </a:lnTo>
                <a:lnTo>
                  <a:pt x="145033" y="12319"/>
                </a:lnTo>
                <a:lnTo>
                  <a:pt x="145033" y="18542"/>
                </a:lnTo>
                <a:lnTo>
                  <a:pt x="135255" y="18542"/>
                </a:lnTo>
                <a:lnTo>
                  <a:pt x="128396" y="20828"/>
                </a:lnTo>
                <a:lnTo>
                  <a:pt x="124713" y="25527"/>
                </a:lnTo>
                <a:lnTo>
                  <a:pt x="121031" y="30226"/>
                </a:lnTo>
                <a:lnTo>
                  <a:pt x="119252" y="35560"/>
                </a:lnTo>
                <a:lnTo>
                  <a:pt x="119252" y="41529"/>
                </a:lnTo>
                <a:lnTo>
                  <a:pt x="119839" y="47723"/>
                </a:lnTo>
                <a:lnTo>
                  <a:pt x="121592" y="57958"/>
                </a:lnTo>
                <a:lnTo>
                  <a:pt x="124499" y="72243"/>
                </a:lnTo>
                <a:lnTo>
                  <a:pt x="128550" y="90591"/>
                </a:lnTo>
                <a:lnTo>
                  <a:pt x="131894" y="105069"/>
                </a:lnTo>
                <a:lnTo>
                  <a:pt x="134753" y="117432"/>
                </a:lnTo>
                <a:lnTo>
                  <a:pt x="137609" y="129797"/>
                </a:lnTo>
                <a:lnTo>
                  <a:pt x="140463" y="142166"/>
                </a:lnTo>
                <a:lnTo>
                  <a:pt x="143316" y="154537"/>
                </a:lnTo>
                <a:lnTo>
                  <a:pt x="146168" y="166910"/>
                </a:lnTo>
                <a:lnTo>
                  <a:pt x="149019" y="179286"/>
                </a:lnTo>
                <a:lnTo>
                  <a:pt x="151870" y="191663"/>
                </a:lnTo>
                <a:lnTo>
                  <a:pt x="154721" y="204042"/>
                </a:lnTo>
                <a:lnTo>
                  <a:pt x="157573" y="216422"/>
                </a:lnTo>
                <a:lnTo>
                  <a:pt x="160426" y="228803"/>
                </a:lnTo>
                <a:lnTo>
                  <a:pt x="163280" y="241185"/>
                </a:lnTo>
                <a:lnTo>
                  <a:pt x="166137" y="253568"/>
                </a:lnTo>
                <a:lnTo>
                  <a:pt x="168997" y="265952"/>
                </a:lnTo>
                <a:lnTo>
                  <a:pt x="171195" y="275463"/>
                </a:lnTo>
                <a:lnTo>
                  <a:pt x="173937" y="263055"/>
                </a:lnTo>
                <a:lnTo>
                  <a:pt x="176682" y="250648"/>
                </a:lnTo>
                <a:lnTo>
                  <a:pt x="179429" y="238241"/>
                </a:lnTo>
                <a:lnTo>
                  <a:pt x="182179" y="225835"/>
                </a:lnTo>
                <a:lnTo>
                  <a:pt x="184929" y="213429"/>
                </a:lnTo>
                <a:lnTo>
                  <a:pt x="187682" y="201025"/>
                </a:lnTo>
                <a:lnTo>
                  <a:pt x="190434" y="188623"/>
                </a:lnTo>
                <a:lnTo>
                  <a:pt x="193187" y="176222"/>
                </a:lnTo>
                <a:lnTo>
                  <a:pt x="195940" y="163823"/>
                </a:lnTo>
                <a:lnTo>
                  <a:pt x="198692" y="151426"/>
                </a:lnTo>
                <a:lnTo>
                  <a:pt x="201442" y="139032"/>
                </a:lnTo>
                <a:lnTo>
                  <a:pt x="204191" y="126640"/>
                </a:lnTo>
                <a:lnTo>
                  <a:pt x="206938" y="114251"/>
                </a:lnTo>
                <a:lnTo>
                  <a:pt x="209682" y="101865"/>
                </a:lnTo>
                <a:lnTo>
                  <a:pt x="211708" y="92710"/>
                </a:lnTo>
                <a:lnTo>
                  <a:pt x="210693" y="88646"/>
                </a:lnTo>
                <a:lnTo>
                  <a:pt x="209676" y="84709"/>
                </a:lnTo>
                <a:lnTo>
                  <a:pt x="208661" y="80645"/>
                </a:lnTo>
                <a:lnTo>
                  <a:pt x="204134" y="63489"/>
                </a:lnTo>
                <a:lnTo>
                  <a:pt x="199933" y="49763"/>
                </a:lnTo>
                <a:lnTo>
                  <a:pt x="196044" y="39481"/>
                </a:lnTo>
                <a:lnTo>
                  <a:pt x="192531" y="32766"/>
                </a:lnTo>
                <a:lnTo>
                  <a:pt x="183774" y="24197"/>
                </a:lnTo>
                <a:lnTo>
                  <a:pt x="171465" y="18618"/>
                </a:lnTo>
                <a:lnTo>
                  <a:pt x="171195" y="18542"/>
                </a:lnTo>
                <a:lnTo>
                  <a:pt x="171195" y="12319"/>
                </a:lnTo>
                <a:lnTo>
                  <a:pt x="171195" y="6223"/>
                </a:lnTo>
                <a:lnTo>
                  <a:pt x="171195" y="0"/>
                </a:lnTo>
                <a:lnTo>
                  <a:pt x="183895" y="0"/>
                </a:lnTo>
                <a:lnTo>
                  <a:pt x="196596" y="0"/>
                </a:lnTo>
                <a:lnTo>
                  <a:pt x="209295" y="0"/>
                </a:lnTo>
                <a:lnTo>
                  <a:pt x="221996" y="0"/>
                </a:lnTo>
                <a:lnTo>
                  <a:pt x="234695" y="0"/>
                </a:lnTo>
                <a:lnTo>
                  <a:pt x="247395" y="0"/>
                </a:lnTo>
                <a:lnTo>
                  <a:pt x="260095" y="0"/>
                </a:lnTo>
                <a:lnTo>
                  <a:pt x="272795" y="0"/>
                </a:lnTo>
                <a:lnTo>
                  <a:pt x="285495" y="0"/>
                </a:lnTo>
                <a:lnTo>
                  <a:pt x="298195" y="0"/>
                </a:lnTo>
                <a:lnTo>
                  <a:pt x="310895" y="0"/>
                </a:lnTo>
                <a:lnTo>
                  <a:pt x="318262" y="0"/>
                </a:lnTo>
                <a:lnTo>
                  <a:pt x="318262" y="6223"/>
                </a:lnTo>
                <a:lnTo>
                  <a:pt x="318262" y="12319"/>
                </a:lnTo>
                <a:lnTo>
                  <a:pt x="318262" y="18542"/>
                </a:lnTo>
                <a:lnTo>
                  <a:pt x="306831" y="19558"/>
                </a:lnTo>
                <a:lnTo>
                  <a:pt x="299593" y="22098"/>
                </a:lnTo>
                <a:lnTo>
                  <a:pt x="296418" y="26289"/>
                </a:lnTo>
                <a:lnTo>
                  <a:pt x="293369" y="30480"/>
                </a:lnTo>
                <a:lnTo>
                  <a:pt x="291845" y="36449"/>
                </a:lnTo>
                <a:lnTo>
                  <a:pt x="291845" y="44069"/>
                </a:lnTo>
                <a:lnTo>
                  <a:pt x="292444" y="51501"/>
                </a:lnTo>
                <a:lnTo>
                  <a:pt x="294224" y="62440"/>
                </a:lnTo>
                <a:lnTo>
                  <a:pt x="297158" y="76872"/>
                </a:lnTo>
                <a:lnTo>
                  <a:pt x="300736" y="92710"/>
                </a:lnTo>
                <a:lnTo>
                  <a:pt x="303499" y="105091"/>
                </a:lnTo>
                <a:lnTo>
                  <a:pt x="306260" y="117476"/>
                </a:lnTo>
                <a:lnTo>
                  <a:pt x="309018" y="129864"/>
                </a:lnTo>
                <a:lnTo>
                  <a:pt x="311774" y="142255"/>
                </a:lnTo>
                <a:lnTo>
                  <a:pt x="314529" y="154648"/>
                </a:lnTo>
                <a:lnTo>
                  <a:pt x="317282" y="167044"/>
                </a:lnTo>
                <a:lnTo>
                  <a:pt x="320035" y="179441"/>
                </a:lnTo>
                <a:lnTo>
                  <a:pt x="322788" y="191841"/>
                </a:lnTo>
                <a:lnTo>
                  <a:pt x="325540" y="204242"/>
                </a:lnTo>
                <a:lnTo>
                  <a:pt x="328294" y="216645"/>
                </a:lnTo>
                <a:lnTo>
                  <a:pt x="331049" y="229048"/>
                </a:lnTo>
                <a:lnTo>
                  <a:pt x="333806" y="241453"/>
                </a:lnTo>
                <a:lnTo>
                  <a:pt x="336564" y="253858"/>
                </a:lnTo>
                <a:lnTo>
                  <a:pt x="339326" y="266264"/>
                </a:lnTo>
                <a:lnTo>
                  <a:pt x="341375" y="275463"/>
                </a:lnTo>
                <a:lnTo>
                  <a:pt x="344074" y="263049"/>
                </a:lnTo>
                <a:lnTo>
                  <a:pt x="346777" y="250639"/>
                </a:lnTo>
                <a:lnTo>
                  <a:pt x="349483" y="238231"/>
                </a:lnTo>
                <a:lnTo>
                  <a:pt x="352192" y="225826"/>
                </a:lnTo>
                <a:lnTo>
                  <a:pt x="354904" y="213423"/>
                </a:lnTo>
                <a:lnTo>
                  <a:pt x="357619" y="201021"/>
                </a:lnTo>
                <a:lnTo>
                  <a:pt x="360336" y="188619"/>
                </a:lnTo>
                <a:lnTo>
                  <a:pt x="363055" y="176217"/>
                </a:lnTo>
                <a:lnTo>
                  <a:pt x="365776" y="163815"/>
                </a:lnTo>
                <a:lnTo>
                  <a:pt x="368498" y="151411"/>
                </a:lnTo>
                <a:lnTo>
                  <a:pt x="371221" y="139005"/>
                </a:lnTo>
                <a:lnTo>
                  <a:pt x="373945" y="126597"/>
                </a:lnTo>
                <a:lnTo>
                  <a:pt x="376670" y="114185"/>
                </a:lnTo>
                <a:lnTo>
                  <a:pt x="378206" y="107188"/>
                </a:lnTo>
                <a:lnTo>
                  <a:pt x="381774" y="90273"/>
                </a:lnTo>
                <a:lnTo>
                  <a:pt x="384296" y="76359"/>
                </a:lnTo>
                <a:lnTo>
                  <a:pt x="385772" y="65460"/>
                </a:lnTo>
                <a:lnTo>
                  <a:pt x="386206" y="58166"/>
                </a:lnTo>
                <a:lnTo>
                  <a:pt x="385072" y="43100"/>
                </a:lnTo>
                <a:lnTo>
                  <a:pt x="381751" y="32081"/>
                </a:lnTo>
                <a:lnTo>
                  <a:pt x="376427" y="23622"/>
                </a:lnTo>
                <a:lnTo>
                  <a:pt x="368934" y="19939"/>
                </a:lnTo>
                <a:lnTo>
                  <a:pt x="357631" y="18542"/>
                </a:lnTo>
                <a:lnTo>
                  <a:pt x="357631" y="12319"/>
                </a:lnTo>
                <a:lnTo>
                  <a:pt x="357631" y="6223"/>
                </a:lnTo>
                <a:lnTo>
                  <a:pt x="357631" y="0"/>
                </a:lnTo>
                <a:lnTo>
                  <a:pt x="370313" y="0"/>
                </a:lnTo>
                <a:lnTo>
                  <a:pt x="382997" y="0"/>
                </a:lnTo>
                <a:lnTo>
                  <a:pt x="395686" y="0"/>
                </a:lnTo>
                <a:lnTo>
                  <a:pt x="408383" y="0"/>
                </a:lnTo>
                <a:lnTo>
                  <a:pt x="421090" y="0"/>
                </a:lnTo>
                <a:lnTo>
                  <a:pt x="433809" y="0"/>
                </a:lnTo>
                <a:lnTo>
                  <a:pt x="442721" y="0"/>
                </a:lnTo>
                <a:lnTo>
                  <a:pt x="442721" y="6223"/>
                </a:lnTo>
                <a:lnTo>
                  <a:pt x="442721" y="12319"/>
                </a:lnTo>
                <a:lnTo>
                  <a:pt x="442721" y="18542"/>
                </a:lnTo>
                <a:lnTo>
                  <a:pt x="431012" y="23476"/>
                </a:lnTo>
                <a:lnTo>
                  <a:pt x="421698" y="32650"/>
                </a:lnTo>
                <a:lnTo>
                  <a:pt x="420243" y="34798"/>
                </a:lnTo>
                <a:lnTo>
                  <a:pt x="417451" y="40395"/>
                </a:lnTo>
                <a:lnTo>
                  <a:pt x="414386" y="48549"/>
                </a:lnTo>
                <a:lnTo>
                  <a:pt x="411055" y="59261"/>
                </a:lnTo>
                <a:lnTo>
                  <a:pt x="407463" y="72530"/>
                </a:lnTo>
                <a:lnTo>
                  <a:pt x="403617" y="88357"/>
                </a:lnTo>
                <a:lnTo>
                  <a:pt x="399524" y="106741"/>
                </a:lnTo>
                <a:lnTo>
                  <a:pt x="398780" y="110236"/>
                </a:lnTo>
                <a:lnTo>
                  <a:pt x="394759" y="128829"/>
                </a:lnTo>
                <a:lnTo>
                  <a:pt x="390737" y="147425"/>
                </a:lnTo>
                <a:lnTo>
                  <a:pt x="386713" y="166022"/>
                </a:lnTo>
                <a:lnTo>
                  <a:pt x="382688" y="184620"/>
                </a:lnTo>
                <a:lnTo>
                  <a:pt x="378662" y="203219"/>
                </a:lnTo>
                <a:lnTo>
                  <a:pt x="374635" y="221820"/>
                </a:lnTo>
                <a:lnTo>
                  <a:pt x="370607" y="240421"/>
                </a:lnTo>
                <a:lnTo>
                  <a:pt x="366578" y="259023"/>
                </a:lnTo>
                <a:lnTo>
                  <a:pt x="362550" y="277625"/>
                </a:lnTo>
                <a:lnTo>
                  <a:pt x="358520" y="296227"/>
                </a:lnTo>
                <a:lnTo>
                  <a:pt x="354491" y="314829"/>
                </a:lnTo>
                <a:lnTo>
                  <a:pt x="350463" y="333431"/>
                </a:lnTo>
                <a:lnTo>
                  <a:pt x="346434" y="352033"/>
                </a:lnTo>
                <a:lnTo>
                  <a:pt x="342406" y="370634"/>
                </a:lnTo>
                <a:lnTo>
                  <a:pt x="338379" y="389235"/>
                </a:lnTo>
                <a:lnTo>
                  <a:pt x="334353" y="407834"/>
                </a:lnTo>
                <a:lnTo>
                  <a:pt x="330328" y="426432"/>
                </a:lnTo>
                <a:lnTo>
                  <a:pt x="326304" y="445029"/>
                </a:lnTo>
                <a:lnTo>
                  <a:pt x="322282" y="463625"/>
                </a:lnTo>
                <a:lnTo>
                  <a:pt x="318262" y="482219"/>
                </a:lnTo>
                <a:lnTo>
                  <a:pt x="312419" y="482219"/>
                </a:lnTo>
                <a:lnTo>
                  <a:pt x="306577" y="482219"/>
                </a:lnTo>
                <a:lnTo>
                  <a:pt x="300736" y="482219"/>
                </a:lnTo>
                <a:lnTo>
                  <a:pt x="296811" y="465054"/>
                </a:lnTo>
                <a:lnTo>
                  <a:pt x="292887" y="447887"/>
                </a:lnTo>
                <a:lnTo>
                  <a:pt x="288962" y="430718"/>
                </a:lnTo>
                <a:lnTo>
                  <a:pt x="285037" y="413548"/>
                </a:lnTo>
                <a:lnTo>
                  <a:pt x="281112" y="396376"/>
                </a:lnTo>
                <a:lnTo>
                  <a:pt x="277186" y="379203"/>
                </a:lnTo>
                <a:lnTo>
                  <a:pt x="273260" y="362029"/>
                </a:lnTo>
                <a:lnTo>
                  <a:pt x="269333" y="344853"/>
                </a:lnTo>
                <a:lnTo>
                  <a:pt x="265405" y="327676"/>
                </a:lnTo>
                <a:lnTo>
                  <a:pt x="261477" y="310499"/>
                </a:lnTo>
                <a:lnTo>
                  <a:pt x="257547" y="293320"/>
                </a:lnTo>
                <a:lnTo>
                  <a:pt x="253616" y="276140"/>
                </a:lnTo>
                <a:lnTo>
                  <a:pt x="249685" y="258960"/>
                </a:lnTo>
                <a:lnTo>
                  <a:pt x="245752" y="241779"/>
                </a:lnTo>
                <a:lnTo>
                  <a:pt x="241817" y="224597"/>
                </a:lnTo>
                <a:lnTo>
                  <a:pt x="237882" y="207415"/>
                </a:lnTo>
                <a:lnTo>
                  <a:pt x="233944" y="190232"/>
                </a:lnTo>
                <a:lnTo>
                  <a:pt x="230006" y="173050"/>
                </a:lnTo>
                <a:lnTo>
                  <a:pt x="226065" y="155867"/>
                </a:lnTo>
                <a:lnTo>
                  <a:pt x="222122" y="138684"/>
                </a:lnTo>
                <a:lnTo>
                  <a:pt x="218273" y="155867"/>
                </a:lnTo>
                <a:lnTo>
                  <a:pt x="214423" y="173050"/>
                </a:lnTo>
                <a:lnTo>
                  <a:pt x="210570" y="190232"/>
                </a:lnTo>
                <a:lnTo>
                  <a:pt x="206717" y="207415"/>
                </a:lnTo>
                <a:lnTo>
                  <a:pt x="202862" y="224597"/>
                </a:lnTo>
                <a:lnTo>
                  <a:pt x="199006" y="241779"/>
                </a:lnTo>
                <a:lnTo>
                  <a:pt x="195150" y="258960"/>
                </a:lnTo>
                <a:lnTo>
                  <a:pt x="191293" y="276140"/>
                </a:lnTo>
                <a:lnTo>
                  <a:pt x="187436" y="293320"/>
                </a:lnTo>
                <a:lnTo>
                  <a:pt x="183578" y="310499"/>
                </a:lnTo>
                <a:lnTo>
                  <a:pt x="179720" y="327676"/>
                </a:lnTo>
                <a:lnTo>
                  <a:pt x="175863" y="344853"/>
                </a:lnTo>
                <a:lnTo>
                  <a:pt x="172006" y="362029"/>
                </a:lnTo>
                <a:lnTo>
                  <a:pt x="168150" y="379203"/>
                </a:lnTo>
                <a:lnTo>
                  <a:pt x="164294" y="396376"/>
                </a:lnTo>
                <a:lnTo>
                  <a:pt x="160439" y="413548"/>
                </a:lnTo>
                <a:lnTo>
                  <a:pt x="156586" y="430718"/>
                </a:lnTo>
                <a:lnTo>
                  <a:pt x="152733" y="447887"/>
                </a:lnTo>
                <a:lnTo>
                  <a:pt x="148883" y="465054"/>
                </a:lnTo>
                <a:lnTo>
                  <a:pt x="145033" y="482219"/>
                </a:lnTo>
                <a:lnTo>
                  <a:pt x="139700" y="482219"/>
                </a:lnTo>
                <a:lnTo>
                  <a:pt x="134365" y="482219"/>
                </a:lnTo>
                <a:lnTo>
                  <a:pt x="129031" y="482219"/>
                </a:lnTo>
                <a:lnTo>
                  <a:pt x="125221" y="465245"/>
                </a:lnTo>
                <a:lnTo>
                  <a:pt x="121408" y="448271"/>
                </a:lnTo>
                <a:lnTo>
                  <a:pt x="117593" y="431298"/>
                </a:lnTo>
                <a:lnTo>
                  <a:pt x="113777" y="414324"/>
                </a:lnTo>
                <a:lnTo>
                  <a:pt x="109960" y="397351"/>
                </a:lnTo>
                <a:lnTo>
                  <a:pt x="106141" y="380377"/>
                </a:lnTo>
                <a:lnTo>
                  <a:pt x="102320" y="363404"/>
                </a:lnTo>
                <a:lnTo>
                  <a:pt x="98499" y="346430"/>
                </a:lnTo>
                <a:lnTo>
                  <a:pt x="94676" y="329457"/>
                </a:lnTo>
                <a:lnTo>
                  <a:pt x="90852" y="312483"/>
                </a:lnTo>
                <a:lnTo>
                  <a:pt x="87027" y="295509"/>
                </a:lnTo>
                <a:lnTo>
                  <a:pt x="83202" y="278536"/>
                </a:lnTo>
                <a:lnTo>
                  <a:pt x="79375" y="261562"/>
                </a:lnTo>
                <a:lnTo>
                  <a:pt x="75548" y="244589"/>
                </a:lnTo>
                <a:lnTo>
                  <a:pt x="71721" y="227615"/>
                </a:lnTo>
                <a:lnTo>
                  <a:pt x="67893" y="210642"/>
                </a:lnTo>
                <a:lnTo>
                  <a:pt x="64064" y="193668"/>
                </a:lnTo>
                <a:lnTo>
                  <a:pt x="60235" y="176695"/>
                </a:lnTo>
                <a:lnTo>
                  <a:pt x="56407" y="159721"/>
                </a:lnTo>
                <a:lnTo>
                  <a:pt x="52577" y="142748"/>
                </a:lnTo>
                <a:lnTo>
                  <a:pt x="48516" y="124835"/>
                </a:lnTo>
                <a:lnTo>
                  <a:pt x="44600" y="108485"/>
                </a:lnTo>
                <a:lnTo>
                  <a:pt x="40830" y="93699"/>
                </a:lnTo>
                <a:lnTo>
                  <a:pt x="33736" y="68825"/>
                </a:lnTo>
                <a:lnTo>
                  <a:pt x="27245" y="50224"/>
                </a:lnTo>
                <a:lnTo>
                  <a:pt x="16254" y="30494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57567" y="1355852"/>
            <a:ext cx="309879" cy="482219"/>
          </a:xfrm>
          <a:custGeom>
            <a:avLst/>
            <a:gdLst/>
            <a:ahLst/>
            <a:cxnLst/>
            <a:rect l="l" t="t" r="r" b="b"/>
            <a:pathLst>
              <a:path w="309879" h="482219">
                <a:moveTo>
                  <a:pt x="203073" y="0"/>
                </a:moveTo>
                <a:lnTo>
                  <a:pt x="215922" y="1456"/>
                </a:lnTo>
                <a:lnTo>
                  <a:pt x="227703" y="5834"/>
                </a:lnTo>
                <a:lnTo>
                  <a:pt x="238405" y="13142"/>
                </a:lnTo>
                <a:lnTo>
                  <a:pt x="248016" y="23392"/>
                </a:lnTo>
                <a:lnTo>
                  <a:pt x="255939" y="35242"/>
                </a:lnTo>
                <a:lnTo>
                  <a:pt x="261565" y="46075"/>
                </a:lnTo>
                <a:lnTo>
                  <a:pt x="266310" y="57773"/>
                </a:lnTo>
                <a:lnTo>
                  <a:pt x="270179" y="70334"/>
                </a:lnTo>
                <a:lnTo>
                  <a:pt x="273178" y="83759"/>
                </a:lnTo>
                <a:lnTo>
                  <a:pt x="275019" y="95453"/>
                </a:lnTo>
                <a:lnTo>
                  <a:pt x="275966" y="104169"/>
                </a:lnTo>
                <a:lnTo>
                  <a:pt x="276781" y="114289"/>
                </a:lnTo>
                <a:lnTo>
                  <a:pt x="277463" y="125815"/>
                </a:lnTo>
                <a:lnTo>
                  <a:pt x="278013" y="138750"/>
                </a:lnTo>
                <a:lnTo>
                  <a:pt x="278429" y="153095"/>
                </a:lnTo>
                <a:lnTo>
                  <a:pt x="278713" y="168853"/>
                </a:lnTo>
                <a:lnTo>
                  <a:pt x="278864" y="186026"/>
                </a:lnTo>
                <a:lnTo>
                  <a:pt x="278891" y="197738"/>
                </a:lnTo>
                <a:lnTo>
                  <a:pt x="278891" y="210446"/>
                </a:lnTo>
                <a:lnTo>
                  <a:pt x="278892" y="223149"/>
                </a:lnTo>
                <a:lnTo>
                  <a:pt x="278892" y="235851"/>
                </a:lnTo>
                <a:lnTo>
                  <a:pt x="278891" y="248550"/>
                </a:lnTo>
                <a:lnTo>
                  <a:pt x="278892" y="261247"/>
                </a:lnTo>
                <a:lnTo>
                  <a:pt x="278891" y="273944"/>
                </a:lnTo>
                <a:lnTo>
                  <a:pt x="278892" y="286639"/>
                </a:lnTo>
                <a:lnTo>
                  <a:pt x="278891" y="299335"/>
                </a:lnTo>
                <a:lnTo>
                  <a:pt x="278891" y="312031"/>
                </a:lnTo>
                <a:lnTo>
                  <a:pt x="278892" y="324728"/>
                </a:lnTo>
                <a:lnTo>
                  <a:pt x="278892" y="337426"/>
                </a:lnTo>
                <a:lnTo>
                  <a:pt x="278891" y="350127"/>
                </a:lnTo>
                <a:lnTo>
                  <a:pt x="278891" y="362830"/>
                </a:lnTo>
                <a:lnTo>
                  <a:pt x="278891" y="375536"/>
                </a:lnTo>
                <a:lnTo>
                  <a:pt x="278891" y="380111"/>
                </a:lnTo>
                <a:lnTo>
                  <a:pt x="279106" y="398948"/>
                </a:lnTo>
                <a:lnTo>
                  <a:pt x="279746" y="414927"/>
                </a:lnTo>
                <a:lnTo>
                  <a:pt x="280807" y="428042"/>
                </a:lnTo>
                <a:lnTo>
                  <a:pt x="282283" y="438290"/>
                </a:lnTo>
                <a:lnTo>
                  <a:pt x="284169" y="445664"/>
                </a:lnTo>
                <a:lnTo>
                  <a:pt x="292257" y="456906"/>
                </a:lnTo>
                <a:lnTo>
                  <a:pt x="304239" y="462868"/>
                </a:lnTo>
                <a:lnTo>
                  <a:pt x="309879" y="464185"/>
                </a:lnTo>
                <a:lnTo>
                  <a:pt x="309879" y="470153"/>
                </a:lnTo>
                <a:lnTo>
                  <a:pt x="309879" y="476250"/>
                </a:lnTo>
                <a:lnTo>
                  <a:pt x="309879" y="482219"/>
                </a:lnTo>
                <a:lnTo>
                  <a:pt x="297191" y="482218"/>
                </a:lnTo>
                <a:lnTo>
                  <a:pt x="284501" y="482219"/>
                </a:lnTo>
                <a:lnTo>
                  <a:pt x="271811" y="482219"/>
                </a:lnTo>
                <a:lnTo>
                  <a:pt x="259118" y="482219"/>
                </a:lnTo>
                <a:lnTo>
                  <a:pt x="246424" y="482219"/>
                </a:lnTo>
                <a:lnTo>
                  <a:pt x="233728" y="482219"/>
                </a:lnTo>
                <a:lnTo>
                  <a:pt x="221028" y="482219"/>
                </a:lnTo>
                <a:lnTo>
                  <a:pt x="164591" y="482219"/>
                </a:lnTo>
                <a:lnTo>
                  <a:pt x="164591" y="476250"/>
                </a:lnTo>
                <a:lnTo>
                  <a:pt x="164591" y="470153"/>
                </a:lnTo>
                <a:lnTo>
                  <a:pt x="164591" y="464185"/>
                </a:lnTo>
                <a:lnTo>
                  <a:pt x="176080" y="459088"/>
                </a:lnTo>
                <a:lnTo>
                  <a:pt x="184629" y="449260"/>
                </a:lnTo>
                <a:lnTo>
                  <a:pt x="187959" y="442213"/>
                </a:lnTo>
                <a:lnTo>
                  <a:pt x="189773" y="435552"/>
                </a:lnTo>
                <a:lnTo>
                  <a:pt x="191175" y="425818"/>
                </a:lnTo>
                <a:lnTo>
                  <a:pt x="192165" y="413013"/>
                </a:lnTo>
                <a:lnTo>
                  <a:pt x="192744" y="397137"/>
                </a:lnTo>
                <a:lnTo>
                  <a:pt x="192912" y="380111"/>
                </a:lnTo>
                <a:lnTo>
                  <a:pt x="192912" y="367411"/>
                </a:lnTo>
                <a:lnTo>
                  <a:pt x="192912" y="354710"/>
                </a:lnTo>
                <a:lnTo>
                  <a:pt x="192913" y="342011"/>
                </a:lnTo>
                <a:lnTo>
                  <a:pt x="192913" y="329311"/>
                </a:lnTo>
                <a:lnTo>
                  <a:pt x="192913" y="316610"/>
                </a:lnTo>
                <a:lnTo>
                  <a:pt x="192913" y="303910"/>
                </a:lnTo>
                <a:lnTo>
                  <a:pt x="192913" y="291210"/>
                </a:lnTo>
                <a:lnTo>
                  <a:pt x="192913" y="278510"/>
                </a:lnTo>
                <a:lnTo>
                  <a:pt x="192912" y="265811"/>
                </a:lnTo>
                <a:lnTo>
                  <a:pt x="192912" y="253110"/>
                </a:lnTo>
                <a:lnTo>
                  <a:pt x="192912" y="240411"/>
                </a:lnTo>
                <a:lnTo>
                  <a:pt x="192912" y="227711"/>
                </a:lnTo>
                <a:lnTo>
                  <a:pt x="192912" y="215011"/>
                </a:lnTo>
                <a:lnTo>
                  <a:pt x="192912" y="202311"/>
                </a:lnTo>
                <a:lnTo>
                  <a:pt x="192912" y="189611"/>
                </a:lnTo>
                <a:lnTo>
                  <a:pt x="192912" y="176911"/>
                </a:lnTo>
                <a:lnTo>
                  <a:pt x="192912" y="171703"/>
                </a:lnTo>
                <a:lnTo>
                  <a:pt x="192830" y="152864"/>
                </a:lnTo>
                <a:lnTo>
                  <a:pt x="192580" y="136623"/>
                </a:lnTo>
                <a:lnTo>
                  <a:pt x="192159" y="122989"/>
                </a:lnTo>
                <a:lnTo>
                  <a:pt x="191562" y="111969"/>
                </a:lnTo>
                <a:lnTo>
                  <a:pt x="190785" y="103573"/>
                </a:lnTo>
                <a:lnTo>
                  <a:pt x="190118" y="99187"/>
                </a:lnTo>
                <a:lnTo>
                  <a:pt x="188340" y="89153"/>
                </a:lnTo>
                <a:lnTo>
                  <a:pt x="185165" y="81407"/>
                </a:lnTo>
                <a:lnTo>
                  <a:pt x="180721" y="75819"/>
                </a:lnTo>
                <a:lnTo>
                  <a:pt x="176402" y="70358"/>
                </a:lnTo>
                <a:lnTo>
                  <a:pt x="171450" y="67563"/>
                </a:lnTo>
                <a:lnTo>
                  <a:pt x="166115" y="67563"/>
                </a:lnTo>
                <a:lnTo>
                  <a:pt x="157731" y="69166"/>
                </a:lnTo>
                <a:lnTo>
                  <a:pt x="149524" y="73972"/>
                </a:lnTo>
                <a:lnTo>
                  <a:pt x="141496" y="81978"/>
                </a:lnTo>
                <a:lnTo>
                  <a:pt x="133645" y="93181"/>
                </a:lnTo>
                <a:lnTo>
                  <a:pt x="125973" y="107577"/>
                </a:lnTo>
                <a:lnTo>
                  <a:pt x="118479" y="125164"/>
                </a:lnTo>
                <a:lnTo>
                  <a:pt x="116966" y="129159"/>
                </a:lnTo>
                <a:lnTo>
                  <a:pt x="116967" y="141864"/>
                </a:lnTo>
                <a:lnTo>
                  <a:pt x="116966" y="154568"/>
                </a:lnTo>
                <a:lnTo>
                  <a:pt x="116967" y="167270"/>
                </a:lnTo>
                <a:lnTo>
                  <a:pt x="116966" y="179971"/>
                </a:lnTo>
                <a:lnTo>
                  <a:pt x="116966" y="192670"/>
                </a:lnTo>
                <a:lnTo>
                  <a:pt x="116966" y="205369"/>
                </a:lnTo>
                <a:lnTo>
                  <a:pt x="116966" y="218067"/>
                </a:lnTo>
                <a:lnTo>
                  <a:pt x="116966" y="230764"/>
                </a:lnTo>
                <a:lnTo>
                  <a:pt x="116966" y="243461"/>
                </a:lnTo>
                <a:lnTo>
                  <a:pt x="116966" y="256158"/>
                </a:lnTo>
                <a:lnTo>
                  <a:pt x="116966" y="268855"/>
                </a:lnTo>
                <a:lnTo>
                  <a:pt x="116967" y="281552"/>
                </a:lnTo>
                <a:lnTo>
                  <a:pt x="116966" y="294249"/>
                </a:lnTo>
                <a:lnTo>
                  <a:pt x="116967" y="306948"/>
                </a:lnTo>
                <a:lnTo>
                  <a:pt x="116967" y="319646"/>
                </a:lnTo>
                <a:lnTo>
                  <a:pt x="116966" y="332346"/>
                </a:lnTo>
                <a:lnTo>
                  <a:pt x="116967" y="345048"/>
                </a:lnTo>
                <a:lnTo>
                  <a:pt x="116966" y="357750"/>
                </a:lnTo>
                <a:lnTo>
                  <a:pt x="116966" y="370454"/>
                </a:lnTo>
                <a:lnTo>
                  <a:pt x="116966" y="380111"/>
                </a:lnTo>
                <a:lnTo>
                  <a:pt x="117187" y="398693"/>
                </a:lnTo>
                <a:lnTo>
                  <a:pt x="117847" y="414479"/>
                </a:lnTo>
                <a:lnTo>
                  <a:pt x="118948" y="427478"/>
                </a:lnTo>
                <a:lnTo>
                  <a:pt x="120489" y="437702"/>
                </a:lnTo>
                <a:lnTo>
                  <a:pt x="122471" y="445161"/>
                </a:lnTo>
                <a:lnTo>
                  <a:pt x="130445" y="457161"/>
                </a:lnTo>
                <a:lnTo>
                  <a:pt x="142038" y="463369"/>
                </a:lnTo>
                <a:lnTo>
                  <a:pt x="145287" y="464185"/>
                </a:lnTo>
                <a:lnTo>
                  <a:pt x="145287" y="470153"/>
                </a:lnTo>
                <a:lnTo>
                  <a:pt x="145287" y="476250"/>
                </a:lnTo>
                <a:lnTo>
                  <a:pt x="145287" y="482219"/>
                </a:lnTo>
                <a:lnTo>
                  <a:pt x="132596" y="482218"/>
                </a:lnTo>
                <a:lnTo>
                  <a:pt x="119899" y="482218"/>
                </a:lnTo>
                <a:lnTo>
                  <a:pt x="107199" y="482219"/>
                </a:lnTo>
                <a:lnTo>
                  <a:pt x="94496" y="482219"/>
                </a:lnTo>
                <a:lnTo>
                  <a:pt x="0" y="482219"/>
                </a:lnTo>
                <a:lnTo>
                  <a:pt x="0" y="476250"/>
                </a:lnTo>
                <a:lnTo>
                  <a:pt x="0" y="470153"/>
                </a:lnTo>
                <a:lnTo>
                  <a:pt x="0" y="464185"/>
                </a:lnTo>
                <a:lnTo>
                  <a:pt x="12717" y="459736"/>
                </a:lnTo>
                <a:lnTo>
                  <a:pt x="22158" y="451221"/>
                </a:lnTo>
                <a:lnTo>
                  <a:pt x="25780" y="445135"/>
                </a:lnTo>
                <a:lnTo>
                  <a:pt x="27595" y="439201"/>
                </a:lnTo>
                <a:lnTo>
                  <a:pt x="29028" y="430010"/>
                </a:lnTo>
                <a:lnTo>
                  <a:pt x="30074" y="417566"/>
                </a:lnTo>
                <a:lnTo>
                  <a:pt x="30728" y="401875"/>
                </a:lnTo>
                <a:lnTo>
                  <a:pt x="30984" y="382944"/>
                </a:lnTo>
                <a:lnTo>
                  <a:pt x="30987" y="380111"/>
                </a:lnTo>
                <a:lnTo>
                  <a:pt x="30987" y="366890"/>
                </a:lnTo>
                <a:lnTo>
                  <a:pt x="30988" y="353669"/>
                </a:lnTo>
                <a:lnTo>
                  <a:pt x="30987" y="340448"/>
                </a:lnTo>
                <a:lnTo>
                  <a:pt x="30988" y="327228"/>
                </a:lnTo>
                <a:lnTo>
                  <a:pt x="30987" y="314007"/>
                </a:lnTo>
                <a:lnTo>
                  <a:pt x="30987" y="300786"/>
                </a:lnTo>
                <a:lnTo>
                  <a:pt x="30987" y="287566"/>
                </a:lnTo>
                <a:lnTo>
                  <a:pt x="30988" y="274345"/>
                </a:lnTo>
                <a:lnTo>
                  <a:pt x="30988" y="261124"/>
                </a:lnTo>
                <a:lnTo>
                  <a:pt x="30987" y="247904"/>
                </a:lnTo>
                <a:lnTo>
                  <a:pt x="30987" y="234683"/>
                </a:lnTo>
                <a:lnTo>
                  <a:pt x="30988" y="221462"/>
                </a:lnTo>
                <a:lnTo>
                  <a:pt x="30988" y="208241"/>
                </a:lnTo>
                <a:lnTo>
                  <a:pt x="30987" y="195021"/>
                </a:lnTo>
                <a:lnTo>
                  <a:pt x="30988" y="181800"/>
                </a:lnTo>
                <a:lnTo>
                  <a:pt x="30987" y="168579"/>
                </a:lnTo>
                <a:lnTo>
                  <a:pt x="30988" y="155359"/>
                </a:lnTo>
                <a:lnTo>
                  <a:pt x="30987" y="142138"/>
                </a:lnTo>
                <a:lnTo>
                  <a:pt x="30987" y="128917"/>
                </a:lnTo>
                <a:lnTo>
                  <a:pt x="30987" y="115697"/>
                </a:lnTo>
                <a:lnTo>
                  <a:pt x="30766" y="96839"/>
                </a:lnTo>
                <a:lnTo>
                  <a:pt x="30104" y="80910"/>
                </a:lnTo>
                <a:lnTo>
                  <a:pt x="29007" y="67917"/>
                </a:lnTo>
                <a:lnTo>
                  <a:pt x="27480" y="57862"/>
                </a:lnTo>
                <a:lnTo>
                  <a:pt x="25529" y="50753"/>
                </a:lnTo>
                <a:lnTo>
                  <a:pt x="17721" y="40209"/>
                </a:lnTo>
                <a:lnTo>
                  <a:pt x="5782" y="34031"/>
                </a:lnTo>
                <a:lnTo>
                  <a:pt x="0" y="32512"/>
                </a:lnTo>
                <a:lnTo>
                  <a:pt x="0" y="26288"/>
                </a:lnTo>
                <a:lnTo>
                  <a:pt x="0" y="20193"/>
                </a:lnTo>
                <a:lnTo>
                  <a:pt x="0" y="13970"/>
                </a:lnTo>
                <a:lnTo>
                  <a:pt x="12700" y="13970"/>
                </a:lnTo>
                <a:lnTo>
                  <a:pt x="25399" y="13970"/>
                </a:lnTo>
                <a:lnTo>
                  <a:pt x="38099" y="13969"/>
                </a:lnTo>
                <a:lnTo>
                  <a:pt x="50799" y="13970"/>
                </a:lnTo>
                <a:lnTo>
                  <a:pt x="63499" y="13970"/>
                </a:lnTo>
                <a:lnTo>
                  <a:pt x="76200" y="13970"/>
                </a:lnTo>
                <a:lnTo>
                  <a:pt x="88900" y="13970"/>
                </a:lnTo>
                <a:lnTo>
                  <a:pt x="101600" y="13970"/>
                </a:lnTo>
                <a:lnTo>
                  <a:pt x="114300" y="13970"/>
                </a:lnTo>
                <a:lnTo>
                  <a:pt x="116966" y="13970"/>
                </a:lnTo>
                <a:lnTo>
                  <a:pt x="116966" y="26670"/>
                </a:lnTo>
                <a:lnTo>
                  <a:pt x="116967" y="39370"/>
                </a:lnTo>
                <a:lnTo>
                  <a:pt x="116966" y="52070"/>
                </a:lnTo>
                <a:lnTo>
                  <a:pt x="116966" y="64770"/>
                </a:lnTo>
                <a:lnTo>
                  <a:pt x="116966" y="74549"/>
                </a:lnTo>
                <a:lnTo>
                  <a:pt x="124883" y="61236"/>
                </a:lnTo>
                <a:lnTo>
                  <a:pt x="132656" y="49295"/>
                </a:lnTo>
                <a:lnTo>
                  <a:pt x="140292" y="38724"/>
                </a:lnTo>
                <a:lnTo>
                  <a:pt x="147793" y="29523"/>
                </a:lnTo>
                <a:lnTo>
                  <a:pt x="155166" y="21693"/>
                </a:lnTo>
                <a:lnTo>
                  <a:pt x="159384" y="17780"/>
                </a:lnTo>
                <a:lnTo>
                  <a:pt x="170559" y="9457"/>
                </a:lnTo>
                <a:lnTo>
                  <a:pt x="182151" y="3757"/>
                </a:lnTo>
                <a:lnTo>
                  <a:pt x="194188" y="649"/>
                </a:lnTo>
                <a:lnTo>
                  <a:pt x="203073" y="0"/>
                </a:lnTo>
                <a:close/>
              </a:path>
            </a:pathLst>
          </a:custGeom>
          <a:ln w="9143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81469" y="1355852"/>
            <a:ext cx="240156" cy="496188"/>
          </a:xfrm>
          <a:custGeom>
            <a:avLst/>
            <a:gdLst/>
            <a:ahLst/>
            <a:cxnLst/>
            <a:rect l="l" t="t" r="r" b="b"/>
            <a:pathLst>
              <a:path w="240156" h="496188">
                <a:moveTo>
                  <a:pt x="129921" y="0"/>
                </a:moveTo>
                <a:lnTo>
                  <a:pt x="141311" y="1030"/>
                </a:lnTo>
                <a:lnTo>
                  <a:pt x="152287" y="4120"/>
                </a:lnTo>
                <a:lnTo>
                  <a:pt x="162853" y="9270"/>
                </a:lnTo>
                <a:lnTo>
                  <a:pt x="173012" y="16481"/>
                </a:lnTo>
                <a:lnTo>
                  <a:pt x="182768" y="25752"/>
                </a:lnTo>
                <a:lnTo>
                  <a:pt x="192125" y="37083"/>
                </a:lnTo>
                <a:lnTo>
                  <a:pt x="201086" y="50474"/>
                </a:lnTo>
                <a:lnTo>
                  <a:pt x="205612" y="58293"/>
                </a:lnTo>
                <a:lnTo>
                  <a:pt x="210069" y="66981"/>
                </a:lnTo>
                <a:lnTo>
                  <a:pt x="214221" y="76257"/>
                </a:lnTo>
                <a:lnTo>
                  <a:pt x="218068" y="86120"/>
                </a:lnTo>
                <a:lnTo>
                  <a:pt x="221610" y="96569"/>
                </a:lnTo>
                <a:lnTo>
                  <a:pt x="224847" y="107603"/>
                </a:lnTo>
                <a:lnTo>
                  <a:pt x="227779" y="119221"/>
                </a:lnTo>
                <a:lnTo>
                  <a:pt x="230404" y="131423"/>
                </a:lnTo>
                <a:lnTo>
                  <a:pt x="232723" y="144207"/>
                </a:lnTo>
                <a:lnTo>
                  <a:pt x="234736" y="157574"/>
                </a:lnTo>
                <a:lnTo>
                  <a:pt x="236442" y="171521"/>
                </a:lnTo>
                <a:lnTo>
                  <a:pt x="237842" y="186048"/>
                </a:lnTo>
                <a:lnTo>
                  <a:pt x="238934" y="201154"/>
                </a:lnTo>
                <a:lnTo>
                  <a:pt x="239718" y="216839"/>
                </a:lnTo>
                <a:lnTo>
                  <a:pt x="240156" y="231267"/>
                </a:lnTo>
                <a:lnTo>
                  <a:pt x="227449" y="231267"/>
                </a:lnTo>
                <a:lnTo>
                  <a:pt x="214745" y="231267"/>
                </a:lnTo>
                <a:lnTo>
                  <a:pt x="202044" y="231267"/>
                </a:lnTo>
                <a:lnTo>
                  <a:pt x="189347" y="231267"/>
                </a:lnTo>
                <a:lnTo>
                  <a:pt x="176651" y="231267"/>
                </a:lnTo>
                <a:lnTo>
                  <a:pt x="163955" y="231267"/>
                </a:lnTo>
                <a:lnTo>
                  <a:pt x="151261" y="231267"/>
                </a:lnTo>
                <a:lnTo>
                  <a:pt x="138565" y="231266"/>
                </a:lnTo>
                <a:lnTo>
                  <a:pt x="125868" y="231267"/>
                </a:lnTo>
                <a:lnTo>
                  <a:pt x="113169" y="231267"/>
                </a:lnTo>
                <a:lnTo>
                  <a:pt x="100466" y="231267"/>
                </a:lnTo>
                <a:lnTo>
                  <a:pt x="87760" y="231267"/>
                </a:lnTo>
                <a:lnTo>
                  <a:pt x="82550" y="231267"/>
                </a:lnTo>
                <a:lnTo>
                  <a:pt x="83208" y="246717"/>
                </a:lnTo>
                <a:lnTo>
                  <a:pt x="84220" y="261614"/>
                </a:lnTo>
                <a:lnTo>
                  <a:pt x="85585" y="275956"/>
                </a:lnTo>
                <a:lnTo>
                  <a:pt x="87303" y="289742"/>
                </a:lnTo>
                <a:lnTo>
                  <a:pt x="89374" y="302973"/>
                </a:lnTo>
                <a:lnTo>
                  <a:pt x="91798" y="315648"/>
                </a:lnTo>
                <a:lnTo>
                  <a:pt x="94575" y="327766"/>
                </a:lnTo>
                <a:lnTo>
                  <a:pt x="97704" y="339327"/>
                </a:lnTo>
                <a:lnTo>
                  <a:pt x="101187" y="350330"/>
                </a:lnTo>
                <a:lnTo>
                  <a:pt x="105023" y="360775"/>
                </a:lnTo>
                <a:lnTo>
                  <a:pt x="109212" y="370662"/>
                </a:lnTo>
                <a:lnTo>
                  <a:pt x="113029" y="378587"/>
                </a:lnTo>
                <a:lnTo>
                  <a:pt x="121529" y="393087"/>
                </a:lnTo>
                <a:lnTo>
                  <a:pt x="130678" y="404486"/>
                </a:lnTo>
                <a:lnTo>
                  <a:pt x="140471" y="412783"/>
                </a:lnTo>
                <a:lnTo>
                  <a:pt x="150901" y="417977"/>
                </a:lnTo>
                <a:lnTo>
                  <a:pt x="161964" y="420068"/>
                </a:lnTo>
                <a:lnTo>
                  <a:pt x="163956" y="420115"/>
                </a:lnTo>
                <a:lnTo>
                  <a:pt x="176084" y="418191"/>
                </a:lnTo>
                <a:lnTo>
                  <a:pt x="187424" y="412419"/>
                </a:lnTo>
                <a:lnTo>
                  <a:pt x="197484" y="403351"/>
                </a:lnTo>
                <a:lnTo>
                  <a:pt x="203140" y="396196"/>
                </a:lnTo>
                <a:lnTo>
                  <a:pt x="208936" y="387186"/>
                </a:lnTo>
                <a:lnTo>
                  <a:pt x="214883" y="376331"/>
                </a:lnTo>
                <a:lnTo>
                  <a:pt x="220991" y="363640"/>
                </a:lnTo>
                <a:lnTo>
                  <a:pt x="227269" y="349124"/>
                </a:lnTo>
                <a:lnTo>
                  <a:pt x="229742" y="343026"/>
                </a:lnTo>
                <a:lnTo>
                  <a:pt x="233172" y="346710"/>
                </a:lnTo>
                <a:lnTo>
                  <a:pt x="236727" y="350393"/>
                </a:lnTo>
                <a:lnTo>
                  <a:pt x="240156" y="354075"/>
                </a:lnTo>
                <a:lnTo>
                  <a:pt x="235202" y="369807"/>
                </a:lnTo>
                <a:lnTo>
                  <a:pt x="224989" y="398295"/>
                </a:lnTo>
                <a:lnTo>
                  <a:pt x="214365" y="422821"/>
                </a:lnTo>
                <a:lnTo>
                  <a:pt x="203323" y="443391"/>
                </a:lnTo>
                <a:lnTo>
                  <a:pt x="191855" y="460014"/>
                </a:lnTo>
                <a:lnTo>
                  <a:pt x="178468" y="474203"/>
                </a:lnTo>
                <a:lnTo>
                  <a:pt x="156648" y="488837"/>
                </a:lnTo>
                <a:lnTo>
                  <a:pt x="132656" y="495642"/>
                </a:lnTo>
                <a:lnTo>
                  <a:pt x="123062" y="496188"/>
                </a:lnTo>
                <a:lnTo>
                  <a:pt x="110467" y="495370"/>
                </a:lnTo>
                <a:lnTo>
                  <a:pt x="87175" y="488817"/>
                </a:lnTo>
                <a:lnTo>
                  <a:pt x="66419" y="475705"/>
                </a:lnTo>
                <a:lnTo>
                  <a:pt x="48204" y="456027"/>
                </a:lnTo>
                <a:lnTo>
                  <a:pt x="32538" y="429778"/>
                </a:lnTo>
                <a:lnTo>
                  <a:pt x="22435" y="405756"/>
                </a:lnTo>
                <a:lnTo>
                  <a:pt x="15452" y="384031"/>
                </a:lnTo>
                <a:lnTo>
                  <a:pt x="9771" y="360790"/>
                </a:lnTo>
                <a:lnTo>
                  <a:pt x="5389" y="336030"/>
                </a:lnTo>
                <a:lnTo>
                  <a:pt x="2303" y="309749"/>
                </a:lnTo>
                <a:lnTo>
                  <a:pt x="510" y="281943"/>
                </a:lnTo>
                <a:lnTo>
                  <a:pt x="0" y="255905"/>
                </a:lnTo>
                <a:lnTo>
                  <a:pt x="172" y="240501"/>
                </a:lnTo>
                <a:lnTo>
                  <a:pt x="1553" y="210963"/>
                </a:lnTo>
                <a:lnTo>
                  <a:pt x="4314" y="183120"/>
                </a:lnTo>
                <a:lnTo>
                  <a:pt x="8457" y="156973"/>
                </a:lnTo>
                <a:lnTo>
                  <a:pt x="13980" y="132526"/>
                </a:lnTo>
                <a:lnTo>
                  <a:pt x="20884" y="109778"/>
                </a:lnTo>
                <a:lnTo>
                  <a:pt x="29168" y="88732"/>
                </a:lnTo>
                <a:lnTo>
                  <a:pt x="38861" y="69342"/>
                </a:lnTo>
                <a:lnTo>
                  <a:pt x="47650" y="54807"/>
                </a:lnTo>
                <a:lnTo>
                  <a:pt x="66212" y="30860"/>
                </a:lnTo>
                <a:lnTo>
                  <a:pt x="86087" y="13743"/>
                </a:lnTo>
                <a:lnTo>
                  <a:pt x="107276" y="3456"/>
                </a:lnTo>
                <a:lnTo>
                  <a:pt x="129779" y="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56197" y="1355852"/>
            <a:ext cx="484504" cy="482219"/>
          </a:xfrm>
          <a:custGeom>
            <a:avLst/>
            <a:gdLst/>
            <a:ahLst/>
            <a:cxnLst/>
            <a:rect l="l" t="t" r="r" b="b"/>
            <a:pathLst>
              <a:path w="484504" h="482219">
                <a:moveTo>
                  <a:pt x="204977" y="0"/>
                </a:moveTo>
                <a:lnTo>
                  <a:pt x="218221" y="1306"/>
                </a:lnTo>
                <a:lnTo>
                  <a:pt x="230361" y="5224"/>
                </a:lnTo>
                <a:lnTo>
                  <a:pt x="241384" y="11754"/>
                </a:lnTo>
                <a:lnTo>
                  <a:pt x="251332" y="20955"/>
                </a:lnTo>
                <a:lnTo>
                  <a:pt x="257802" y="29302"/>
                </a:lnTo>
                <a:lnTo>
                  <a:pt x="263720" y="39071"/>
                </a:lnTo>
                <a:lnTo>
                  <a:pt x="269083" y="50265"/>
                </a:lnTo>
                <a:lnTo>
                  <a:pt x="273885" y="62890"/>
                </a:lnTo>
                <a:lnTo>
                  <a:pt x="278122" y="76950"/>
                </a:lnTo>
                <a:lnTo>
                  <a:pt x="280161" y="85089"/>
                </a:lnTo>
                <a:lnTo>
                  <a:pt x="287880" y="71501"/>
                </a:lnTo>
                <a:lnTo>
                  <a:pt x="295503" y="59152"/>
                </a:lnTo>
                <a:lnTo>
                  <a:pt x="303031" y="48045"/>
                </a:lnTo>
                <a:lnTo>
                  <a:pt x="310465" y="38184"/>
                </a:lnTo>
                <a:lnTo>
                  <a:pt x="317803" y="29572"/>
                </a:lnTo>
                <a:lnTo>
                  <a:pt x="325045" y="22211"/>
                </a:lnTo>
                <a:lnTo>
                  <a:pt x="338693" y="11312"/>
                </a:lnTo>
                <a:lnTo>
                  <a:pt x="350251" y="5065"/>
                </a:lnTo>
                <a:lnTo>
                  <a:pt x="362066" y="1302"/>
                </a:lnTo>
                <a:lnTo>
                  <a:pt x="374127" y="1"/>
                </a:lnTo>
                <a:lnTo>
                  <a:pt x="374523" y="0"/>
                </a:lnTo>
                <a:lnTo>
                  <a:pt x="388249" y="1303"/>
                </a:lnTo>
                <a:lnTo>
                  <a:pt x="400562" y="5221"/>
                </a:lnTo>
                <a:lnTo>
                  <a:pt x="411440" y="11764"/>
                </a:lnTo>
                <a:lnTo>
                  <a:pt x="420861" y="20944"/>
                </a:lnTo>
                <a:lnTo>
                  <a:pt x="428727" y="31904"/>
                </a:lnTo>
                <a:lnTo>
                  <a:pt x="434651" y="42608"/>
                </a:lnTo>
                <a:lnTo>
                  <a:pt x="439661" y="54329"/>
                </a:lnTo>
                <a:lnTo>
                  <a:pt x="443748" y="67062"/>
                </a:lnTo>
                <a:lnTo>
                  <a:pt x="446531" y="78867"/>
                </a:lnTo>
                <a:lnTo>
                  <a:pt x="448029" y="87364"/>
                </a:lnTo>
                <a:lnTo>
                  <a:pt x="449343" y="96957"/>
                </a:lnTo>
                <a:lnTo>
                  <a:pt x="450472" y="107645"/>
                </a:lnTo>
                <a:lnTo>
                  <a:pt x="451417" y="119429"/>
                </a:lnTo>
                <a:lnTo>
                  <a:pt x="452177" y="132308"/>
                </a:lnTo>
                <a:lnTo>
                  <a:pt x="452754" y="146283"/>
                </a:lnTo>
                <a:lnTo>
                  <a:pt x="453146" y="161354"/>
                </a:lnTo>
                <a:lnTo>
                  <a:pt x="453353" y="177520"/>
                </a:lnTo>
                <a:lnTo>
                  <a:pt x="453389" y="188213"/>
                </a:lnTo>
                <a:lnTo>
                  <a:pt x="453390" y="200920"/>
                </a:lnTo>
                <a:lnTo>
                  <a:pt x="453389" y="213624"/>
                </a:lnTo>
                <a:lnTo>
                  <a:pt x="453390" y="226326"/>
                </a:lnTo>
                <a:lnTo>
                  <a:pt x="453389" y="239025"/>
                </a:lnTo>
                <a:lnTo>
                  <a:pt x="453389" y="251723"/>
                </a:lnTo>
                <a:lnTo>
                  <a:pt x="453389" y="264420"/>
                </a:lnTo>
                <a:lnTo>
                  <a:pt x="453389" y="340601"/>
                </a:lnTo>
                <a:lnTo>
                  <a:pt x="453390" y="353303"/>
                </a:lnTo>
                <a:lnTo>
                  <a:pt x="453389" y="366006"/>
                </a:lnTo>
                <a:lnTo>
                  <a:pt x="453389" y="378713"/>
                </a:lnTo>
                <a:lnTo>
                  <a:pt x="453389" y="380111"/>
                </a:lnTo>
                <a:lnTo>
                  <a:pt x="453606" y="399008"/>
                </a:lnTo>
                <a:lnTo>
                  <a:pt x="454257" y="415017"/>
                </a:lnTo>
                <a:lnTo>
                  <a:pt x="455341" y="428122"/>
                </a:lnTo>
                <a:lnTo>
                  <a:pt x="456859" y="438307"/>
                </a:lnTo>
                <a:lnTo>
                  <a:pt x="458811" y="445557"/>
                </a:lnTo>
                <a:lnTo>
                  <a:pt x="466783" y="456487"/>
                </a:lnTo>
                <a:lnTo>
                  <a:pt x="478722" y="462665"/>
                </a:lnTo>
                <a:lnTo>
                  <a:pt x="484504" y="464185"/>
                </a:lnTo>
                <a:lnTo>
                  <a:pt x="484504" y="470153"/>
                </a:lnTo>
                <a:lnTo>
                  <a:pt x="484504" y="476250"/>
                </a:lnTo>
                <a:lnTo>
                  <a:pt x="484504" y="482219"/>
                </a:lnTo>
                <a:lnTo>
                  <a:pt x="471796" y="482218"/>
                </a:lnTo>
                <a:lnTo>
                  <a:pt x="459093" y="482219"/>
                </a:lnTo>
                <a:lnTo>
                  <a:pt x="446393" y="482218"/>
                </a:lnTo>
                <a:lnTo>
                  <a:pt x="433695" y="482219"/>
                </a:lnTo>
                <a:lnTo>
                  <a:pt x="421000" y="482219"/>
                </a:lnTo>
                <a:lnTo>
                  <a:pt x="408305" y="482219"/>
                </a:lnTo>
                <a:lnTo>
                  <a:pt x="395611" y="482219"/>
                </a:lnTo>
                <a:lnTo>
                  <a:pt x="382915" y="482219"/>
                </a:lnTo>
                <a:lnTo>
                  <a:pt x="370217" y="482218"/>
                </a:lnTo>
                <a:lnTo>
                  <a:pt x="357516" y="482219"/>
                </a:lnTo>
                <a:lnTo>
                  <a:pt x="344811" y="482219"/>
                </a:lnTo>
                <a:lnTo>
                  <a:pt x="336042" y="482219"/>
                </a:lnTo>
                <a:lnTo>
                  <a:pt x="336042" y="476250"/>
                </a:lnTo>
                <a:lnTo>
                  <a:pt x="336042" y="470153"/>
                </a:lnTo>
                <a:lnTo>
                  <a:pt x="336042" y="464185"/>
                </a:lnTo>
                <a:lnTo>
                  <a:pt x="347868" y="459943"/>
                </a:lnTo>
                <a:lnTo>
                  <a:pt x="357138" y="450949"/>
                </a:lnTo>
                <a:lnTo>
                  <a:pt x="361950" y="442213"/>
                </a:lnTo>
                <a:lnTo>
                  <a:pt x="363964" y="435248"/>
                </a:lnTo>
                <a:lnTo>
                  <a:pt x="365511" y="425374"/>
                </a:lnTo>
                <a:lnTo>
                  <a:pt x="366596" y="412590"/>
                </a:lnTo>
                <a:lnTo>
                  <a:pt x="367227" y="396897"/>
                </a:lnTo>
                <a:lnTo>
                  <a:pt x="367410" y="380111"/>
                </a:lnTo>
                <a:lnTo>
                  <a:pt x="367410" y="367404"/>
                </a:lnTo>
                <a:lnTo>
                  <a:pt x="367410" y="354700"/>
                </a:lnTo>
                <a:lnTo>
                  <a:pt x="367411" y="341998"/>
                </a:lnTo>
                <a:lnTo>
                  <a:pt x="367411" y="329299"/>
                </a:lnTo>
                <a:lnTo>
                  <a:pt x="367410" y="316600"/>
                </a:lnTo>
                <a:lnTo>
                  <a:pt x="367410" y="303903"/>
                </a:lnTo>
                <a:lnTo>
                  <a:pt x="367410" y="178688"/>
                </a:lnTo>
                <a:lnTo>
                  <a:pt x="367333" y="159896"/>
                </a:lnTo>
                <a:lnTo>
                  <a:pt x="367100" y="143417"/>
                </a:lnTo>
                <a:lnTo>
                  <a:pt x="366712" y="129255"/>
                </a:lnTo>
                <a:lnTo>
                  <a:pt x="366168" y="117413"/>
                </a:lnTo>
                <a:lnTo>
                  <a:pt x="365469" y="107894"/>
                </a:lnTo>
                <a:lnTo>
                  <a:pt x="364615" y="100700"/>
                </a:lnTo>
                <a:lnTo>
                  <a:pt x="360707" y="85131"/>
                </a:lnTo>
                <a:lnTo>
                  <a:pt x="355542" y="74916"/>
                </a:lnTo>
                <a:lnTo>
                  <a:pt x="350266" y="68325"/>
                </a:lnTo>
                <a:lnTo>
                  <a:pt x="345058" y="65532"/>
                </a:lnTo>
                <a:lnTo>
                  <a:pt x="339217" y="65532"/>
                </a:lnTo>
                <a:lnTo>
                  <a:pt x="328333" y="68183"/>
                </a:lnTo>
                <a:lnTo>
                  <a:pt x="317398" y="76105"/>
                </a:lnTo>
                <a:lnTo>
                  <a:pt x="312420" y="81407"/>
                </a:lnTo>
                <a:lnTo>
                  <a:pt x="306105" y="89560"/>
                </a:lnTo>
                <a:lnTo>
                  <a:pt x="299758" y="99460"/>
                </a:lnTo>
                <a:lnTo>
                  <a:pt x="293389" y="111078"/>
                </a:lnTo>
                <a:lnTo>
                  <a:pt x="287008" y="124383"/>
                </a:lnTo>
                <a:lnTo>
                  <a:pt x="285114" y="128650"/>
                </a:lnTo>
                <a:lnTo>
                  <a:pt x="285114" y="141351"/>
                </a:lnTo>
                <a:lnTo>
                  <a:pt x="285114" y="154051"/>
                </a:lnTo>
                <a:lnTo>
                  <a:pt x="285114" y="166750"/>
                </a:lnTo>
                <a:lnTo>
                  <a:pt x="285115" y="179450"/>
                </a:lnTo>
                <a:lnTo>
                  <a:pt x="285114" y="192150"/>
                </a:lnTo>
                <a:lnTo>
                  <a:pt x="285114" y="204850"/>
                </a:lnTo>
                <a:lnTo>
                  <a:pt x="285114" y="217550"/>
                </a:lnTo>
                <a:lnTo>
                  <a:pt x="285114" y="230251"/>
                </a:lnTo>
                <a:lnTo>
                  <a:pt x="285114" y="380111"/>
                </a:lnTo>
                <a:lnTo>
                  <a:pt x="285325" y="398751"/>
                </a:lnTo>
                <a:lnTo>
                  <a:pt x="285954" y="414419"/>
                </a:lnTo>
                <a:lnTo>
                  <a:pt x="286995" y="427108"/>
                </a:lnTo>
                <a:lnTo>
                  <a:pt x="288441" y="436811"/>
                </a:lnTo>
                <a:lnTo>
                  <a:pt x="290322" y="443611"/>
                </a:lnTo>
                <a:lnTo>
                  <a:pt x="297398" y="455189"/>
                </a:lnTo>
                <a:lnTo>
                  <a:pt x="308093" y="462098"/>
                </a:lnTo>
                <a:lnTo>
                  <a:pt x="317373" y="464185"/>
                </a:lnTo>
                <a:lnTo>
                  <a:pt x="317373" y="470153"/>
                </a:lnTo>
                <a:lnTo>
                  <a:pt x="317373" y="476250"/>
                </a:lnTo>
                <a:lnTo>
                  <a:pt x="317373" y="482219"/>
                </a:lnTo>
                <a:lnTo>
                  <a:pt x="304681" y="482218"/>
                </a:lnTo>
                <a:lnTo>
                  <a:pt x="291984" y="482218"/>
                </a:lnTo>
                <a:lnTo>
                  <a:pt x="279284" y="482219"/>
                </a:lnTo>
                <a:lnTo>
                  <a:pt x="266582" y="482219"/>
                </a:lnTo>
                <a:lnTo>
                  <a:pt x="253877" y="482219"/>
                </a:lnTo>
                <a:lnTo>
                  <a:pt x="168655" y="482219"/>
                </a:lnTo>
                <a:lnTo>
                  <a:pt x="168655" y="476250"/>
                </a:lnTo>
                <a:lnTo>
                  <a:pt x="168655" y="470153"/>
                </a:lnTo>
                <a:lnTo>
                  <a:pt x="168655" y="464185"/>
                </a:lnTo>
                <a:lnTo>
                  <a:pt x="176656" y="463550"/>
                </a:lnTo>
                <a:lnTo>
                  <a:pt x="183006" y="460248"/>
                </a:lnTo>
                <a:lnTo>
                  <a:pt x="187578" y="454406"/>
                </a:lnTo>
                <a:lnTo>
                  <a:pt x="192150" y="448563"/>
                </a:lnTo>
                <a:lnTo>
                  <a:pt x="195199" y="441578"/>
                </a:lnTo>
                <a:lnTo>
                  <a:pt x="196850" y="433324"/>
                </a:lnTo>
                <a:lnTo>
                  <a:pt x="197810" y="425865"/>
                </a:lnTo>
                <a:lnTo>
                  <a:pt x="198510" y="415124"/>
                </a:lnTo>
                <a:lnTo>
                  <a:pt x="198950" y="401111"/>
                </a:lnTo>
                <a:lnTo>
                  <a:pt x="199131" y="383836"/>
                </a:lnTo>
                <a:lnTo>
                  <a:pt x="199135" y="380111"/>
                </a:lnTo>
                <a:lnTo>
                  <a:pt x="199135" y="367404"/>
                </a:lnTo>
                <a:lnTo>
                  <a:pt x="199135" y="354700"/>
                </a:lnTo>
                <a:lnTo>
                  <a:pt x="199136" y="341998"/>
                </a:lnTo>
                <a:lnTo>
                  <a:pt x="199136" y="329299"/>
                </a:lnTo>
                <a:lnTo>
                  <a:pt x="199135" y="316600"/>
                </a:lnTo>
                <a:lnTo>
                  <a:pt x="199135" y="303903"/>
                </a:lnTo>
                <a:lnTo>
                  <a:pt x="199136" y="291207"/>
                </a:lnTo>
                <a:lnTo>
                  <a:pt x="199135" y="278511"/>
                </a:lnTo>
                <a:lnTo>
                  <a:pt x="199135" y="265815"/>
                </a:lnTo>
                <a:lnTo>
                  <a:pt x="199135" y="178688"/>
                </a:lnTo>
                <a:lnTo>
                  <a:pt x="199057" y="159642"/>
                </a:lnTo>
                <a:lnTo>
                  <a:pt x="198821" y="143005"/>
                </a:lnTo>
                <a:lnTo>
                  <a:pt x="198423" y="128782"/>
                </a:lnTo>
                <a:lnTo>
                  <a:pt x="197860" y="116976"/>
                </a:lnTo>
                <a:lnTo>
                  <a:pt x="197130" y="107589"/>
                </a:lnTo>
                <a:lnTo>
                  <a:pt x="196228" y="100625"/>
                </a:lnTo>
                <a:lnTo>
                  <a:pt x="192195" y="85674"/>
                </a:lnTo>
                <a:lnTo>
                  <a:pt x="186598" y="75259"/>
                </a:lnTo>
                <a:lnTo>
                  <a:pt x="180975" y="68072"/>
                </a:lnTo>
                <a:lnTo>
                  <a:pt x="175768" y="65024"/>
                </a:lnTo>
                <a:lnTo>
                  <a:pt x="170179" y="65024"/>
                </a:lnTo>
                <a:lnTo>
                  <a:pt x="162051" y="65024"/>
                </a:lnTo>
                <a:lnTo>
                  <a:pt x="154558" y="68580"/>
                </a:lnTo>
                <a:lnTo>
                  <a:pt x="147827" y="75564"/>
                </a:lnTo>
                <a:lnTo>
                  <a:pt x="141752" y="82965"/>
                </a:lnTo>
                <a:lnTo>
                  <a:pt x="135520" y="92234"/>
                </a:lnTo>
                <a:lnTo>
                  <a:pt x="129138" y="103378"/>
                </a:lnTo>
                <a:lnTo>
                  <a:pt x="122613" y="116405"/>
                </a:lnTo>
                <a:lnTo>
                  <a:pt x="117094" y="128650"/>
                </a:lnTo>
                <a:lnTo>
                  <a:pt x="117093" y="141351"/>
                </a:lnTo>
                <a:lnTo>
                  <a:pt x="117094" y="154051"/>
                </a:lnTo>
                <a:lnTo>
                  <a:pt x="117094" y="166750"/>
                </a:lnTo>
                <a:lnTo>
                  <a:pt x="117094" y="179450"/>
                </a:lnTo>
                <a:lnTo>
                  <a:pt x="117093" y="192150"/>
                </a:lnTo>
                <a:lnTo>
                  <a:pt x="117093" y="204850"/>
                </a:lnTo>
                <a:lnTo>
                  <a:pt x="117094" y="217550"/>
                </a:lnTo>
                <a:lnTo>
                  <a:pt x="117093" y="230251"/>
                </a:lnTo>
                <a:lnTo>
                  <a:pt x="117094" y="242951"/>
                </a:lnTo>
                <a:lnTo>
                  <a:pt x="117094" y="380111"/>
                </a:lnTo>
                <a:lnTo>
                  <a:pt x="117321" y="398031"/>
                </a:lnTo>
                <a:lnTo>
                  <a:pt x="118001" y="413411"/>
                </a:lnTo>
                <a:lnTo>
                  <a:pt x="119128" y="426257"/>
                </a:lnTo>
                <a:lnTo>
                  <a:pt x="120696" y="436573"/>
                </a:lnTo>
                <a:lnTo>
                  <a:pt x="122699" y="444367"/>
                </a:lnTo>
                <a:lnTo>
                  <a:pt x="130044" y="456097"/>
                </a:lnTo>
                <a:lnTo>
                  <a:pt x="141367" y="462590"/>
                </a:lnTo>
                <a:lnTo>
                  <a:pt x="148081" y="464185"/>
                </a:lnTo>
                <a:lnTo>
                  <a:pt x="148081" y="470153"/>
                </a:lnTo>
                <a:lnTo>
                  <a:pt x="148081" y="476250"/>
                </a:lnTo>
                <a:lnTo>
                  <a:pt x="148081" y="482219"/>
                </a:lnTo>
                <a:lnTo>
                  <a:pt x="135401" y="482219"/>
                </a:lnTo>
                <a:lnTo>
                  <a:pt x="122714" y="482218"/>
                </a:lnTo>
                <a:lnTo>
                  <a:pt x="110024" y="482219"/>
                </a:lnTo>
                <a:lnTo>
                  <a:pt x="97329" y="482218"/>
                </a:lnTo>
                <a:lnTo>
                  <a:pt x="84630" y="482219"/>
                </a:lnTo>
                <a:lnTo>
                  <a:pt x="71929" y="482218"/>
                </a:lnTo>
                <a:lnTo>
                  <a:pt x="59224" y="482219"/>
                </a:lnTo>
                <a:lnTo>
                  <a:pt x="46517" y="482219"/>
                </a:lnTo>
                <a:lnTo>
                  <a:pt x="33809" y="482219"/>
                </a:lnTo>
                <a:lnTo>
                  <a:pt x="21099" y="482219"/>
                </a:lnTo>
                <a:lnTo>
                  <a:pt x="8389" y="482219"/>
                </a:lnTo>
                <a:lnTo>
                  <a:pt x="0" y="482219"/>
                </a:lnTo>
                <a:lnTo>
                  <a:pt x="0" y="476250"/>
                </a:lnTo>
                <a:lnTo>
                  <a:pt x="0" y="470153"/>
                </a:lnTo>
                <a:lnTo>
                  <a:pt x="0" y="464185"/>
                </a:lnTo>
                <a:lnTo>
                  <a:pt x="12689" y="459757"/>
                </a:lnTo>
                <a:lnTo>
                  <a:pt x="22171" y="451288"/>
                </a:lnTo>
                <a:lnTo>
                  <a:pt x="25907" y="445135"/>
                </a:lnTo>
                <a:lnTo>
                  <a:pt x="27722" y="439201"/>
                </a:lnTo>
                <a:lnTo>
                  <a:pt x="29155" y="430010"/>
                </a:lnTo>
                <a:lnTo>
                  <a:pt x="30201" y="417566"/>
                </a:lnTo>
                <a:lnTo>
                  <a:pt x="30855" y="401875"/>
                </a:lnTo>
                <a:lnTo>
                  <a:pt x="31111" y="382944"/>
                </a:lnTo>
                <a:lnTo>
                  <a:pt x="31114" y="380111"/>
                </a:lnTo>
                <a:lnTo>
                  <a:pt x="31114" y="366890"/>
                </a:lnTo>
                <a:lnTo>
                  <a:pt x="31115" y="353669"/>
                </a:lnTo>
                <a:lnTo>
                  <a:pt x="31114" y="340448"/>
                </a:lnTo>
                <a:lnTo>
                  <a:pt x="31115" y="327228"/>
                </a:lnTo>
                <a:lnTo>
                  <a:pt x="31114" y="314007"/>
                </a:lnTo>
                <a:lnTo>
                  <a:pt x="31114" y="300786"/>
                </a:lnTo>
                <a:lnTo>
                  <a:pt x="31114" y="287566"/>
                </a:lnTo>
                <a:lnTo>
                  <a:pt x="31114" y="274345"/>
                </a:lnTo>
                <a:lnTo>
                  <a:pt x="31114" y="261124"/>
                </a:lnTo>
                <a:lnTo>
                  <a:pt x="31114" y="247904"/>
                </a:lnTo>
                <a:lnTo>
                  <a:pt x="31114" y="234683"/>
                </a:lnTo>
                <a:lnTo>
                  <a:pt x="31114" y="221462"/>
                </a:lnTo>
                <a:lnTo>
                  <a:pt x="31114" y="208241"/>
                </a:lnTo>
                <a:lnTo>
                  <a:pt x="31114" y="115697"/>
                </a:lnTo>
                <a:lnTo>
                  <a:pt x="30892" y="96842"/>
                </a:lnTo>
                <a:lnTo>
                  <a:pt x="30224" y="80916"/>
                </a:lnTo>
                <a:lnTo>
                  <a:pt x="29110" y="67923"/>
                </a:lnTo>
                <a:lnTo>
                  <a:pt x="27551" y="57868"/>
                </a:lnTo>
                <a:lnTo>
                  <a:pt x="25547" y="50758"/>
                </a:lnTo>
                <a:lnTo>
                  <a:pt x="17721" y="40209"/>
                </a:lnTo>
                <a:lnTo>
                  <a:pt x="5782" y="34031"/>
                </a:lnTo>
                <a:lnTo>
                  <a:pt x="0" y="32512"/>
                </a:lnTo>
                <a:lnTo>
                  <a:pt x="0" y="26288"/>
                </a:lnTo>
                <a:lnTo>
                  <a:pt x="0" y="20193"/>
                </a:lnTo>
                <a:lnTo>
                  <a:pt x="0" y="13970"/>
                </a:lnTo>
                <a:lnTo>
                  <a:pt x="12723" y="13969"/>
                </a:lnTo>
                <a:lnTo>
                  <a:pt x="25438" y="13969"/>
                </a:lnTo>
                <a:lnTo>
                  <a:pt x="38146" y="13970"/>
                </a:lnTo>
                <a:lnTo>
                  <a:pt x="50848" y="13970"/>
                </a:lnTo>
                <a:lnTo>
                  <a:pt x="63545" y="13969"/>
                </a:lnTo>
                <a:lnTo>
                  <a:pt x="76238" y="13970"/>
                </a:lnTo>
                <a:lnTo>
                  <a:pt x="88928" y="13970"/>
                </a:lnTo>
                <a:lnTo>
                  <a:pt x="101616" y="13970"/>
                </a:lnTo>
                <a:lnTo>
                  <a:pt x="114303" y="13970"/>
                </a:lnTo>
                <a:lnTo>
                  <a:pt x="117094" y="13970"/>
                </a:lnTo>
                <a:lnTo>
                  <a:pt x="117094" y="26695"/>
                </a:lnTo>
                <a:lnTo>
                  <a:pt x="117094" y="39413"/>
                </a:lnTo>
                <a:lnTo>
                  <a:pt x="117094" y="52118"/>
                </a:lnTo>
                <a:lnTo>
                  <a:pt x="117094" y="64803"/>
                </a:lnTo>
                <a:lnTo>
                  <a:pt x="117094" y="75564"/>
                </a:lnTo>
                <a:lnTo>
                  <a:pt x="125173" y="61747"/>
                </a:lnTo>
                <a:lnTo>
                  <a:pt x="133046" y="49456"/>
                </a:lnTo>
                <a:lnTo>
                  <a:pt x="140714" y="38690"/>
                </a:lnTo>
                <a:lnTo>
                  <a:pt x="148177" y="29442"/>
                </a:lnTo>
                <a:lnTo>
                  <a:pt x="155433" y="21710"/>
                </a:lnTo>
                <a:lnTo>
                  <a:pt x="160908" y="16763"/>
                </a:lnTo>
                <a:lnTo>
                  <a:pt x="171986" y="8949"/>
                </a:lnTo>
                <a:lnTo>
                  <a:pt x="183656" y="3567"/>
                </a:lnTo>
                <a:lnTo>
                  <a:pt x="195905" y="617"/>
                </a:lnTo>
                <a:lnTo>
                  <a:pt x="204977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4628" y="1355852"/>
            <a:ext cx="310642" cy="701548"/>
          </a:xfrm>
          <a:custGeom>
            <a:avLst/>
            <a:gdLst/>
            <a:ahLst/>
            <a:cxnLst/>
            <a:rect l="l" t="t" r="r" b="b"/>
            <a:pathLst>
              <a:path w="310642" h="701548">
                <a:moveTo>
                  <a:pt x="200025" y="0"/>
                </a:moveTo>
                <a:lnTo>
                  <a:pt x="223490" y="4791"/>
                </a:lnTo>
                <a:lnTo>
                  <a:pt x="245267" y="19195"/>
                </a:lnTo>
                <a:lnTo>
                  <a:pt x="257555" y="32512"/>
                </a:lnTo>
                <a:lnTo>
                  <a:pt x="270193" y="51018"/>
                </a:lnTo>
                <a:lnTo>
                  <a:pt x="281124" y="72838"/>
                </a:lnTo>
                <a:lnTo>
                  <a:pt x="290375" y="97971"/>
                </a:lnTo>
                <a:lnTo>
                  <a:pt x="297052" y="122427"/>
                </a:lnTo>
                <a:lnTo>
                  <a:pt x="302026" y="146249"/>
                </a:lnTo>
                <a:lnTo>
                  <a:pt x="305878" y="170804"/>
                </a:lnTo>
                <a:lnTo>
                  <a:pt x="308601" y="196092"/>
                </a:lnTo>
                <a:lnTo>
                  <a:pt x="310188" y="222113"/>
                </a:lnTo>
                <a:lnTo>
                  <a:pt x="310642" y="245872"/>
                </a:lnTo>
                <a:lnTo>
                  <a:pt x="310508" y="259569"/>
                </a:lnTo>
                <a:lnTo>
                  <a:pt x="309446" y="286271"/>
                </a:lnTo>
                <a:lnTo>
                  <a:pt x="307327" y="312053"/>
                </a:lnTo>
                <a:lnTo>
                  <a:pt x="304157" y="336913"/>
                </a:lnTo>
                <a:lnTo>
                  <a:pt x="299940" y="360852"/>
                </a:lnTo>
                <a:lnTo>
                  <a:pt x="292831" y="390512"/>
                </a:lnTo>
                <a:lnTo>
                  <a:pt x="283919" y="417141"/>
                </a:lnTo>
                <a:lnTo>
                  <a:pt x="273344" y="440036"/>
                </a:lnTo>
                <a:lnTo>
                  <a:pt x="261080" y="459210"/>
                </a:lnTo>
                <a:lnTo>
                  <a:pt x="245707" y="476094"/>
                </a:lnTo>
                <a:lnTo>
                  <a:pt x="223727" y="490593"/>
                </a:lnTo>
                <a:lnTo>
                  <a:pt x="199972" y="496123"/>
                </a:lnTo>
                <a:lnTo>
                  <a:pt x="196976" y="496188"/>
                </a:lnTo>
                <a:lnTo>
                  <a:pt x="184555" y="494984"/>
                </a:lnTo>
                <a:lnTo>
                  <a:pt x="160961" y="485262"/>
                </a:lnTo>
                <a:lnTo>
                  <a:pt x="145510" y="472185"/>
                </a:lnTo>
                <a:lnTo>
                  <a:pt x="130689" y="452232"/>
                </a:lnTo>
                <a:lnTo>
                  <a:pt x="120523" y="434594"/>
                </a:lnTo>
                <a:lnTo>
                  <a:pt x="120522" y="447301"/>
                </a:lnTo>
                <a:lnTo>
                  <a:pt x="120522" y="460005"/>
                </a:lnTo>
                <a:lnTo>
                  <a:pt x="120523" y="472706"/>
                </a:lnTo>
                <a:lnTo>
                  <a:pt x="120522" y="485404"/>
                </a:lnTo>
                <a:lnTo>
                  <a:pt x="120523" y="498101"/>
                </a:lnTo>
                <a:lnTo>
                  <a:pt x="120522" y="510797"/>
                </a:lnTo>
                <a:lnTo>
                  <a:pt x="120523" y="523493"/>
                </a:lnTo>
                <a:lnTo>
                  <a:pt x="120523" y="536188"/>
                </a:lnTo>
                <a:lnTo>
                  <a:pt x="120523" y="548885"/>
                </a:lnTo>
                <a:lnTo>
                  <a:pt x="120522" y="561582"/>
                </a:lnTo>
                <a:lnTo>
                  <a:pt x="120523" y="574281"/>
                </a:lnTo>
                <a:lnTo>
                  <a:pt x="120523" y="586983"/>
                </a:lnTo>
                <a:lnTo>
                  <a:pt x="120523" y="599688"/>
                </a:lnTo>
                <a:lnTo>
                  <a:pt x="120523" y="608964"/>
                </a:lnTo>
                <a:lnTo>
                  <a:pt x="120752" y="626045"/>
                </a:lnTo>
                <a:lnTo>
                  <a:pt x="121439" y="640059"/>
                </a:lnTo>
                <a:lnTo>
                  <a:pt x="122584" y="650993"/>
                </a:lnTo>
                <a:lnTo>
                  <a:pt x="123951" y="657987"/>
                </a:lnTo>
                <a:lnTo>
                  <a:pt x="126364" y="666623"/>
                </a:lnTo>
                <a:lnTo>
                  <a:pt x="130048" y="672973"/>
                </a:lnTo>
                <a:lnTo>
                  <a:pt x="134874" y="677037"/>
                </a:lnTo>
                <a:lnTo>
                  <a:pt x="143858" y="681045"/>
                </a:lnTo>
                <a:lnTo>
                  <a:pt x="158044" y="682885"/>
                </a:lnTo>
                <a:lnTo>
                  <a:pt x="163830" y="683006"/>
                </a:lnTo>
                <a:lnTo>
                  <a:pt x="163830" y="689228"/>
                </a:lnTo>
                <a:lnTo>
                  <a:pt x="163830" y="695325"/>
                </a:lnTo>
                <a:lnTo>
                  <a:pt x="163830" y="701548"/>
                </a:lnTo>
                <a:lnTo>
                  <a:pt x="151129" y="701548"/>
                </a:lnTo>
                <a:lnTo>
                  <a:pt x="138429" y="701548"/>
                </a:lnTo>
                <a:lnTo>
                  <a:pt x="125730" y="701547"/>
                </a:lnTo>
                <a:lnTo>
                  <a:pt x="113029" y="701548"/>
                </a:lnTo>
                <a:lnTo>
                  <a:pt x="100330" y="701547"/>
                </a:lnTo>
                <a:lnTo>
                  <a:pt x="87629" y="701548"/>
                </a:lnTo>
                <a:lnTo>
                  <a:pt x="74930" y="701548"/>
                </a:lnTo>
                <a:lnTo>
                  <a:pt x="62229" y="701548"/>
                </a:lnTo>
                <a:lnTo>
                  <a:pt x="49530" y="701548"/>
                </a:lnTo>
                <a:lnTo>
                  <a:pt x="36830" y="701548"/>
                </a:lnTo>
                <a:lnTo>
                  <a:pt x="24130" y="701548"/>
                </a:lnTo>
                <a:lnTo>
                  <a:pt x="11429" y="701548"/>
                </a:lnTo>
                <a:lnTo>
                  <a:pt x="0" y="701548"/>
                </a:lnTo>
                <a:lnTo>
                  <a:pt x="0" y="695325"/>
                </a:lnTo>
                <a:lnTo>
                  <a:pt x="0" y="689228"/>
                </a:lnTo>
                <a:lnTo>
                  <a:pt x="0" y="683006"/>
                </a:lnTo>
                <a:lnTo>
                  <a:pt x="13129" y="680008"/>
                </a:lnTo>
                <a:lnTo>
                  <a:pt x="23404" y="672467"/>
                </a:lnTo>
                <a:lnTo>
                  <a:pt x="28321" y="665480"/>
                </a:lnTo>
                <a:lnTo>
                  <a:pt x="30632" y="658970"/>
                </a:lnTo>
                <a:lnTo>
                  <a:pt x="32396" y="649150"/>
                </a:lnTo>
                <a:lnTo>
                  <a:pt x="33610" y="636034"/>
                </a:lnTo>
                <a:lnTo>
                  <a:pt x="34276" y="619635"/>
                </a:lnTo>
                <a:lnTo>
                  <a:pt x="34417" y="605917"/>
                </a:lnTo>
                <a:lnTo>
                  <a:pt x="34416" y="581208"/>
                </a:lnTo>
                <a:lnTo>
                  <a:pt x="34417" y="556497"/>
                </a:lnTo>
                <a:lnTo>
                  <a:pt x="34416" y="531785"/>
                </a:lnTo>
                <a:lnTo>
                  <a:pt x="34417" y="507072"/>
                </a:lnTo>
                <a:lnTo>
                  <a:pt x="34417" y="482357"/>
                </a:lnTo>
                <a:lnTo>
                  <a:pt x="34416" y="457642"/>
                </a:lnTo>
                <a:lnTo>
                  <a:pt x="34417" y="432926"/>
                </a:lnTo>
                <a:lnTo>
                  <a:pt x="34417" y="408209"/>
                </a:lnTo>
                <a:lnTo>
                  <a:pt x="34417" y="383492"/>
                </a:lnTo>
                <a:lnTo>
                  <a:pt x="34416" y="358775"/>
                </a:lnTo>
                <a:lnTo>
                  <a:pt x="34417" y="334057"/>
                </a:lnTo>
                <a:lnTo>
                  <a:pt x="34417" y="309340"/>
                </a:lnTo>
                <a:lnTo>
                  <a:pt x="34417" y="284623"/>
                </a:lnTo>
                <a:lnTo>
                  <a:pt x="34417" y="259907"/>
                </a:lnTo>
                <a:lnTo>
                  <a:pt x="34417" y="235192"/>
                </a:lnTo>
                <a:lnTo>
                  <a:pt x="34417" y="210477"/>
                </a:lnTo>
                <a:lnTo>
                  <a:pt x="34417" y="185764"/>
                </a:lnTo>
                <a:lnTo>
                  <a:pt x="34416" y="161052"/>
                </a:lnTo>
                <a:lnTo>
                  <a:pt x="34417" y="136341"/>
                </a:lnTo>
                <a:lnTo>
                  <a:pt x="34417" y="111633"/>
                </a:lnTo>
                <a:lnTo>
                  <a:pt x="34143" y="93320"/>
                </a:lnTo>
                <a:lnTo>
                  <a:pt x="33320" y="77844"/>
                </a:lnTo>
                <a:lnTo>
                  <a:pt x="31940" y="65198"/>
                </a:lnTo>
                <a:lnTo>
                  <a:pt x="29998" y="55376"/>
                </a:lnTo>
                <a:lnTo>
                  <a:pt x="27432" y="48260"/>
                </a:lnTo>
                <a:lnTo>
                  <a:pt x="19622" y="39141"/>
                </a:lnTo>
                <a:lnTo>
                  <a:pt x="7513" y="33782"/>
                </a:lnTo>
                <a:lnTo>
                  <a:pt x="0" y="32512"/>
                </a:lnTo>
                <a:lnTo>
                  <a:pt x="0" y="26288"/>
                </a:lnTo>
                <a:lnTo>
                  <a:pt x="0" y="20193"/>
                </a:lnTo>
                <a:lnTo>
                  <a:pt x="0" y="13970"/>
                </a:lnTo>
                <a:lnTo>
                  <a:pt x="12686" y="13970"/>
                </a:lnTo>
                <a:lnTo>
                  <a:pt x="25374" y="13969"/>
                </a:lnTo>
                <a:lnTo>
                  <a:pt x="38063" y="13970"/>
                </a:lnTo>
                <a:lnTo>
                  <a:pt x="50755" y="13969"/>
                </a:lnTo>
                <a:lnTo>
                  <a:pt x="63451" y="13970"/>
                </a:lnTo>
                <a:lnTo>
                  <a:pt x="76151" y="13970"/>
                </a:lnTo>
                <a:lnTo>
                  <a:pt x="88857" y="13969"/>
                </a:lnTo>
                <a:lnTo>
                  <a:pt x="101569" y="13970"/>
                </a:lnTo>
                <a:lnTo>
                  <a:pt x="114287" y="13970"/>
                </a:lnTo>
                <a:lnTo>
                  <a:pt x="120523" y="13970"/>
                </a:lnTo>
                <a:lnTo>
                  <a:pt x="120522" y="26695"/>
                </a:lnTo>
                <a:lnTo>
                  <a:pt x="120522" y="39413"/>
                </a:lnTo>
                <a:lnTo>
                  <a:pt x="120523" y="52118"/>
                </a:lnTo>
                <a:lnTo>
                  <a:pt x="120523" y="64803"/>
                </a:lnTo>
                <a:lnTo>
                  <a:pt x="120523" y="75564"/>
                </a:lnTo>
                <a:lnTo>
                  <a:pt x="126869" y="61300"/>
                </a:lnTo>
                <a:lnTo>
                  <a:pt x="133257" y="48795"/>
                </a:lnTo>
                <a:lnTo>
                  <a:pt x="139692" y="38056"/>
                </a:lnTo>
                <a:lnTo>
                  <a:pt x="146183" y="29090"/>
                </a:lnTo>
                <a:lnTo>
                  <a:pt x="151130" y="23495"/>
                </a:lnTo>
                <a:lnTo>
                  <a:pt x="161865" y="13799"/>
                </a:lnTo>
                <a:lnTo>
                  <a:pt x="173028" y="6660"/>
                </a:lnTo>
                <a:lnTo>
                  <a:pt x="184629" y="2089"/>
                </a:lnTo>
                <a:lnTo>
                  <a:pt x="196676" y="95"/>
                </a:lnTo>
                <a:lnTo>
                  <a:pt x="200025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90844" y="1355852"/>
            <a:ext cx="269366" cy="496188"/>
          </a:xfrm>
          <a:custGeom>
            <a:avLst/>
            <a:gdLst/>
            <a:ahLst/>
            <a:cxnLst/>
            <a:rect l="l" t="t" r="r" b="b"/>
            <a:pathLst>
              <a:path w="269366" h="496188">
                <a:moveTo>
                  <a:pt x="133984" y="0"/>
                </a:moveTo>
                <a:lnTo>
                  <a:pt x="158315" y="3480"/>
                </a:lnTo>
                <a:lnTo>
                  <a:pt x="181470" y="13904"/>
                </a:lnTo>
                <a:lnTo>
                  <a:pt x="203449" y="31244"/>
                </a:lnTo>
                <a:lnTo>
                  <a:pt x="218769" y="48842"/>
                </a:lnTo>
                <a:lnTo>
                  <a:pt x="231935" y="69449"/>
                </a:lnTo>
                <a:lnTo>
                  <a:pt x="243195" y="93327"/>
                </a:lnTo>
                <a:lnTo>
                  <a:pt x="252536" y="120489"/>
                </a:lnTo>
                <a:lnTo>
                  <a:pt x="258696" y="144589"/>
                </a:lnTo>
                <a:lnTo>
                  <a:pt x="263330" y="168886"/>
                </a:lnTo>
                <a:lnTo>
                  <a:pt x="266646" y="194049"/>
                </a:lnTo>
                <a:lnTo>
                  <a:pt x="268653" y="220078"/>
                </a:lnTo>
                <a:lnTo>
                  <a:pt x="269365" y="246972"/>
                </a:lnTo>
                <a:lnTo>
                  <a:pt x="269366" y="248412"/>
                </a:lnTo>
                <a:lnTo>
                  <a:pt x="269193" y="263149"/>
                </a:lnTo>
                <a:lnTo>
                  <a:pt x="267808" y="291523"/>
                </a:lnTo>
                <a:lnTo>
                  <a:pt x="265034" y="318435"/>
                </a:lnTo>
                <a:lnTo>
                  <a:pt x="260869" y="343891"/>
                </a:lnTo>
                <a:lnTo>
                  <a:pt x="255312" y="367895"/>
                </a:lnTo>
                <a:lnTo>
                  <a:pt x="248358" y="390452"/>
                </a:lnTo>
                <a:lnTo>
                  <a:pt x="240006" y="411567"/>
                </a:lnTo>
                <a:lnTo>
                  <a:pt x="230863" y="430053"/>
                </a:lnTo>
                <a:lnTo>
                  <a:pt x="214248" y="455307"/>
                </a:lnTo>
                <a:lnTo>
                  <a:pt x="195512" y="474522"/>
                </a:lnTo>
                <a:lnTo>
                  <a:pt x="174642" y="487690"/>
                </a:lnTo>
                <a:lnTo>
                  <a:pt x="151628" y="494808"/>
                </a:lnTo>
                <a:lnTo>
                  <a:pt x="134873" y="496188"/>
                </a:lnTo>
                <a:lnTo>
                  <a:pt x="121947" y="495417"/>
                </a:lnTo>
                <a:lnTo>
                  <a:pt x="97955" y="489239"/>
                </a:lnTo>
                <a:lnTo>
                  <a:pt x="76446" y="476877"/>
                </a:lnTo>
                <a:lnTo>
                  <a:pt x="57419" y="458324"/>
                </a:lnTo>
                <a:lnTo>
                  <a:pt x="40875" y="433574"/>
                </a:lnTo>
                <a:lnTo>
                  <a:pt x="30159" y="411291"/>
                </a:lnTo>
                <a:lnTo>
                  <a:pt x="21475" y="388833"/>
                </a:lnTo>
                <a:lnTo>
                  <a:pt x="14263" y="365385"/>
                </a:lnTo>
                <a:lnTo>
                  <a:pt x="8521" y="340946"/>
                </a:lnTo>
                <a:lnTo>
                  <a:pt x="4250" y="315515"/>
                </a:lnTo>
                <a:lnTo>
                  <a:pt x="1450" y="289094"/>
                </a:lnTo>
                <a:lnTo>
                  <a:pt x="120" y="261681"/>
                </a:lnTo>
                <a:lnTo>
                  <a:pt x="0" y="250317"/>
                </a:lnTo>
                <a:lnTo>
                  <a:pt x="180" y="236182"/>
                </a:lnTo>
                <a:lnTo>
                  <a:pt x="1620" y="208685"/>
                </a:lnTo>
                <a:lnTo>
                  <a:pt x="4500" y="182218"/>
                </a:lnTo>
                <a:lnTo>
                  <a:pt x="8820" y="156783"/>
                </a:lnTo>
                <a:lnTo>
                  <a:pt x="14581" y="132381"/>
                </a:lnTo>
                <a:lnTo>
                  <a:pt x="21782" y="109016"/>
                </a:lnTo>
                <a:lnTo>
                  <a:pt x="30423" y="86689"/>
                </a:lnTo>
                <a:lnTo>
                  <a:pt x="43463" y="60190"/>
                </a:lnTo>
                <a:lnTo>
                  <a:pt x="60437" y="35729"/>
                </a:lnTo>
                <a:lnTo>
                  <a:pt x="79659" y="17616"/>
                </a:lnTo>
                <a:lnTo>
                  <a:pt x="101141" y="5845"/>
                </a:lnTo>
                <a:lnTo>
                  <a:pt x="124896" y="407"/>
                </a:lnTo>
                <a:lnTo>
                  <a:pt x="133984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39486" y="1355852"/>
            <a:ext cx="240156" cy="496188"/>
          </a:xfrm>
          <a:custGeom>
            <a:avLst/>
            <a:gdLst/>
            <a:ahLst/>
            <a:cxnLst/>
            <a:rect l="l" t="t" r="r" b="b"/>
            <a:pathLst>
              <a:path w="240156" h="496188">
                <a:moveTo>
                  <a:pt x="129921" y="0"/>
                </a:moveTo>
                <a:lnTo>
                  <a:pt x="141316" y="1030"/>
                </a:lnTo>
                <a:lnTo>
                  <a:pt x="152307" y="4120"/>
                </a:lnTo>
                <a:lnTo>
                  <a:pt x="162889" y="9270"/>
                </a:lnTo>
                <a:lnTo>
                  <a:pt x="173063" y="16481"/>
                </a:lnTo>
                <a:lnTo>
                  <a:pt x="182825" y="25752"/>
                </a:lnTo>
                <a:lnTo>
                  <a:pt x="192174" y="37083"/>
                </a:lnTo>
                <a:lnTo>
                  <a:pt x="201109" y="50474"/>
                </a:lnTo>
                <a:lnTo>
                  <a:pt x="205612" y="58293"/>
                </a:lnTo>
                <a:lnTo>
                  <a:pt x="210093" y="66981"/>
                </a:lnTo>
                <a:lnTo>
                  <a:pt x="214261" y="76257"/>
                </a:lnTo>
                <a:lnTo>
                  <a:pt x="218119" y="86120"/>
                </a:lnTo>
                <a:lnTo>
                  <a:pt x="221666" y="96569"/>
                </a:lnTo>
                <a:lnTo>
                  <a:pt x="224903" y="107603"/>
                </a:lnTo>
                <a:lnTo>
                  <a:pt x="227832" y="119221"/>
                </a:lnTo>
                <a:lnTo>
                  <a:pt x="230451" y="131423"/>
                </a:lnTo>
                <a:lnTo>
                  <a:pt x="232763" y="144207"/>
                </a:lnTo>
                <a:lnTo>
                  <a:pt x="234767" y="157574"/>
                </a:lnTo>
                <a:lnTo>
                  <a:pt x="236464" y="171521"/>
                </a:lnTo>
                <a:lnTo>
                  <a:pt x="237855" y="186048"/>
                </a:lnTo>
                <a:lnTo>
                  <a:pt x="238940" y="201154"/>
                </a:lnTo>
                <a:lnTo>
                  <a:pt x="239719" y="216839"/>
                </a:lnTo>
                <a:lnTo>
                  <a:pt x="240156" y="231267"/>
                </a:lnTo>
                <a:lnTo>
                  <a:pt x="227475" y="231267"/>
                </a:lnTo>
                <a:lnTo>
                  <a:pt x="214788" y="231267"/>
                </a:lnTo>
                <a:lnTo>
                  <a:pt x="202097" y="231267"/>
                </a:lnTo>
                <a:lnTo>
                  <a:pt x="189403" y="231267"/>
                </a:lnTo>
                <a:lnTo>
                  <a:pt x="176705" y="231267"/>
                </a:lnTo>
                <a:lnTo>
                  <a:pt x="164005" y="231267"/>
                </a:lnTo>
                <a:lnTo>
                  <a:pt x="151301" y="231267"/>
                </a:lnTo>
                <a:lnTo>
                  <a:pt x="138596" y="231266"/>
                </a:lnTo>
                <a:lnTo>
                  <a:pt x="125889" y="231267"/>
                </a:lnTo>
                <a:lnTo>
                  <a:pt x="113180" y="231267"/>
                </a:lnTo>
                <a:lnTo>
                  <a:pt x="100471" y="231267"/>
                </a:lnTo>
                <a:lnTo>
                  <a:pt x="87761" y="231267"/>
                </a:lnTo>
                <a:lnTo>
                  <a:pt x="82550" y="231267"/>
                </a:lnTo>
                <a:lnTo>
                  <a:pt x="83208" y="246717"/>
                </a:lnTo>
                <a:lnTo>
                  <a:pt x="84220" y="261614"/>
                </a:lnTo>
                <a:lnTo>
                  <a:pt x="85585" y="275956"/>
                </a:lnTo>
                <a:lnTo>
                  <a:pt x="87303" y="289742"/>
                </a:lnTo>
                <a:lnTo>
                  <a:pt x="89374" y="302973"/>
                </a:lnTo>
                <a:lnTo>
                  <a:pt x="91798" y="315648"/>
                </a:lnTo>
                <a:lnTo>
                  <a:pt x="94575" y="327766"/>
                </a:lnTo>
                <a:lnTo>
                  <a:pt x="97704" y="339327"/>
                </a:lnTo>
                <a:lnTo>
                  <a:pt x="101187" y="350330"/>
                </a:lnTo>
                <a:lnTo>
                  <a:pt x="105023" y="360775"/>
                </a:lnTo>
                <a:lnTo>
                  <a:pt x="109212" y="370662"/>
                </a:lnTo>
                <a:lnTo>
                  <a:pt x="113029" y="378587"/>
                </a:lnTo>
                <a:lnTo>
                  <a:pt x="121529" y="393087"/>
                </a:lnTo>
                <a:lnTo>
                  <a:pt x="130678" y="404486"/>
                </a:lnTo>
                <a:lnTo>
                  <a:pt x="140471" y="412783"/>
                </a:lnTo>
                <a:lnTo>
                  <a:pt x="150901" y="417977"/>
                </a:lnTo>
                <a:lnTo>
                  <a:pt x="161964" y="420068"/>
                </a:lnTo>
                <a:lnTo>
                  <a:pt x="163956" y="420115"/>
                </a:lnTo>
                <a:lnTo>
                  <a:pt x="176084" y="418191"/>
                </a:lnTo>
                <a:lnTo>
                  <a:pt x="187424" y="412419"/>
                </a:lnTo>
                <a:lnTo>
                  <a:pt x="197485" y="403351"/>
                </a:lnTo>
                <a:lnTo>
                  <a:pt x="203150" y="396196"/>
                </a:lnTo>
                <a:lnTo>
                  <a:pt x="208969" y="387186"/>
                </a:lnTo>
                <a:lnTo>
                  <a:pt x="214935" y="376331"/>
                </a:lnTo>
                <a:lnTo>
                  <a:pt x="221045" y="363640"/>
                </a:lnTo>
                <a:lnTo>
                  <a:pt x="227292" y="349124"/>
                </a:lnTo>
                <a:lnTo>
                  <a:pt x="229742" y="343026"/>
                </a:lnTo>
                <a:lnTo>
                  <a:pt x="233172" y="346710"/>
                </a:lnTo>
                <a:lnTo>
                  <a:pt x="236727" y="350393"/>
                </a:lnTo>
                <a:lnTo>
                  <a:pt x="240156" y="354075"/>
                </a:lnTo>
                <a:lnTo>
                  <a:pt x="235234" y="369807"/>
                </a:lnTo>
                <a:lnTo>
                  <a:pt x="225045" y="398295"/>
                </a:lnTo>
                <a:lnTo>
                  <a:pt x="214410" y="422821"/>
                </a:lnTo>
                <a:lnTo>
                  <a:pt x="203343" y="443391"/>
                </a:lnTo>
                <a:lnTo>
                  <a:pt x="191857" y="460014"/>
                </a:lnTo>
                <a:lnTo>
                  <a:pt x="178498" y="474218"/>
                </a:lnTo>
                <a:lnTo>
                  <a:pt x="156658" y="488862"/>
                </a:lnTo>
                <a:lnTo>
                  <a:pt x="132647" y="495653"/>
                </a:lnTo>
                <a:lnTo>
                  <a:pt x="123189" y="496188"/>
                </a:lnTo>
                <a:lnTo>
                  <a:pt x="110569" y="495371"/>
                </a:lnTo>
                <a:lnTo>
                  <a:pt x="87244" y="488828"/>
                </a:lnTo>
                <a:lnTo>
                  <a:pt x="66472" y="475736"/>
                </a:lnTo>
                <a:lnTo>
                  <a:pt x="48253" y="456090"/>
                </a:lnTo>
                <a:lnTo>
                  <a:pt x="32588" y="429881"/>
                </a:lnTo>
                <a:lnTo>
                  <a:pt x="22435" y="405756"/>
                </a:lnTo>
                <a:lnTo>
                  <a:pt x="15452" y="384031"/>
                </a:lnTo>
                <a:lnTo>
                  <a:pt x="9771" y="360790"/>
                </a:lnTo>
                <a:lnTo>
                  <a:pt x="5389" y="336030"/>
                </a:lnTo>
                <a:lnTo>
                  <a:pt x="2303" y="309749"/>
                </a:lnTo>
                <a:lnTo>
                  <a:pt x="510" y="281943"/>
                </a:lnTo>
                <a:lnTo>
                  <a:pt x="0" y="255905"/>
                </a:lnTo>
                <a:lnTo>
                  <a:pt x="172" y="240501"/>
                </a:lnTo>
                <a:lnTo>
                  <a:pt x="1553" y="210963"/>
                </a:lnTo>
                <a:lnTo>
                  <a:pt x="4314" y="183120"/>
                </a:lnTo>
                <a:lnTo>
                  <a:pt x="8457" y="156973"/>
                </a:lnTo>
                <a:lnTo>
                  <a:pt x="13980" y="132526"/>
                </a:lnTo>
                <a:lnTo>
                  <a:pt x="20884" y="109778"/>
                </a:lnTo>
                <a:lnTo>
                  <a:pt x="29168" y="88732"/>
                </a:lnTo>
                <a:lnTo>
                  <a:pt x="38862" y="69342"/>
                </a:lnTo>
                <a:lnTo>
                  <a:pt x="47650" y="54807"/>
                </a:lnTo>
                <a:lnTo>
                  <a:pt x="66212" y="30860"/>
                </a:lnTo>
                <a:lnTo>
                  <a:pt x="86087" y="13743"/>
                </a:lnTo>
                <a:lnTo>
                  <a:pt x="107276" y="3456"/>
                </a:lnTo>
                <a:lnTo>
                  <a:pt x="129779" y="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46015" y="1355852"/>
            <a:ext cx="240157" cy="496188"/>
          </a:xfrm>
          <a:custGeom>
            <a:avLst/>
            <a:gdLst/>
            <a:ahLst/>
            <a:cxnLst/>
            <a:rect l="l" t="t" r="r" b="b"/>
            <a:pathLst>
              <a:path w="240157" h="496188">
                <a:moveTo>
                  <a:pt x="129921" y="0"/>
                </a:moveTo>
                <a:lnTo>
                  <a:pt x="141316" y="1030"/>
                </a:lnTo>
                <a:lnTo>
                  <a:pt x="152307" y="4120"/>
                </a:lnTo>
                <a:lnTo>
                  <a:pt x="162889" y="9270"/>
                </a:lnTo>
                <a:lnTo>
                  <a:pt x="173063" y="16481"/>
                </a:lnTo>
                <a:lnTo>
                  <a:pt x="182825" y="25752"/>
                </a:lnTo>
                <a:lnTo>
                  <a:pt x="192174" y="37083"/>
                </a:lnTo>
                <a:lnTo>
                  <a:pt x="201109" y="50474"/>
                </a:lnTo>
                <a:lnTo>
                  <a:pt x="205612" y="58293"/>
                </a:lnTo>
                <a:lnTo>
                  <a:pt x="210093" y="66981"/>
                </a:lnTo>
                <a:lnTo>
                  <a:pt x="214261" y="76257"/>
                </a:lnTo>
                <a:lnTo>
                  <a:pt x="218119" y="86120"/>
                </a:lnTo>
                <a:lnTo>
                  <a:pt x="221666" y="96569"/>
                </a:lnTo>
                <a:lnTo>
                  <a:pt x="224903" y="107603"/>
                </a:lnTo>
                <a:lnTo>
                  <a:pt x="227832" y="119221"/>
                </a:lnTo>
                <a:lnTo>
                  <a:pt x="230451" y="131423"/>
                </a:lnTo>
                <a:lnTo>
                  <a:pt x="232763" y="144207"/>
                </a:lnTo>
                <a:lnTo>
                  <a:pt x="234767" y="157574"/>
                </a:lnTo>
                <a:lnTo>
                  <a:pt x="236464" y="171521"/>
                </a:lnTo>
                <a:lnTo>
                  <a:pt x="237855" y="186048"/>
                </a:lnTo>
                <a:lnTo>
                  <a:pt x="238940" y="201154"/>
                </a:lnTo>
                <a:lnTo>
                  <a:pt x="239719" y="216839"/>
                </a:lnTo>
                <a:lnTo>
                  <a:pt x="240157" y="231267"/>
                </a:lnTo>
                <a:lnTo>
                  <a:pt x="227464" y="231267"/>
                </a:lnTo>
                <a:lnTo>
                  <a:pt x="214768" y="231267"/>
                </a:lnTo>
                <a:lnTo>
                  <a:pt x="202069" y="231267"/>
                </a:lnTo>
                <a:lnTo>
                  <a:pt x="189366" y="231266"/>
                </a:lnTo>
                <a:lnTo>
                  <a:pt x="176662" y="231266"/>
                </a:lnTo>
                <a:lnTo>
                  <a:pt x="163958" y="231267"/>
                </a:lnTo>
                <a:lnTo>
                  <a:pt x="151252" y="231267"/>
                </a:lnTo>
                <a:lnTo>
                  <a:pt x="138548" y="231267"/>
                </a:lnTo>
                <a:lnTo>
                  <a:pt x="125845" y="231267"/>
                </a:lnTo>
                <a:lnTo>
                  <a:pt x="113144" y="231266"/>
                </a:lnTo>
                <a:lnTo>
                  <a:pt x="100447" y="231267"/>
                </a:lnTo>
                <a:lnTo>
                  <a:pt x="87753" y="231267"/>
                </a:lnTo>
                <a:lnTo>
                  <a:pt x="82676" y="231267"/>
                </a:lnTo>
                <a:lnTo>
                  <a:pt x="83306" y="246720"/>
                </a:lnTo>
                <a:lnTo>
                  <a:pt x="84294" y="261619"/>
                </a:lnTo>
                <a:lnTo>
                  <a:pt x="85639" y="275963"/>
                </a:lnTo>
                <a:lnTo>
                  <a:pt x="87341" y="289752"/>
                </a:lnTo>
                <a:lnTo>
                  <a:pt x="89400" y="302984"/>
                </a:lnTo>
                <a:lnTo>
                  <a:pt x="91816" y="315661"/>
                </a:lnTo>
                <a:lnTo>
                  <a:pt x="94587" y="327780"/>
                </a:lnTo>
                <a:lnTo>
                  <a:pt x="97713" y="339342"/>
                </a:lnTo>
                <a:lnTo>
                  <a:pt x="101195" y="350346"/>
                </a:lnTo>
                <a:lnTo>
                  <a:pt x="105030" y="360792"/>
                </a:lnTo>
                <a:lnTo>
                  <a:pt x="109220" y="370680"/>
                </a:lnTo>
                <a:lnTo>
                  <a:pt x="113030" y="378587"/>
                </a:lnTo>
                <a:lnTo>
                  <a:pt x="121517" y="393068"/>
                </a:lnTo>
                <a:lnTo>
                  <a:pt x="130657" y="404457"/>
                </a:lnTo>
                <a:lnTo>
                  <a:pt x="140450" y="412752"/>
                </a:lnTo>
                <a:lnTo>
                  <a:pt x="150895" y="417955"/>
                </a:lnTo>
                <a:lnTo>
                  <a:pt x="161993" y="420064"/>
                </a:lnTo>
                <a:lnTo>
                  <a:pt x="164084" y="420115"/>
                </a:lnTo>
                <a:lnTo>
                  <a:pt x="176156" y="418180"/>
                </a:lnTo>
                <a:lnTo>
                  <a:pt x="187495" y="412372"/>
                </a:lnTo>
                <a:lnTo>
                  <a:pt x="197485" y="403351"/>
                </a:lnTo>
                <a:lnTo>
                  <a:pt x="203150" y="396196"/>
                </a:lnTo>
                <a:lnTo>
                  <a:pt x="208969" y="387186"/>
                </a:lnTo>
                <a:lnTo>
                  <a:pt x="214935" y="376331"/>
                </a:lnTo>
                <a:lnTo>
                  <a:pt x="221045" y="363640"/>
                </a:lnTo>
                <a:lnTo>
                  <a:pt x="227292" y="349124"/>
                </a:lnTo>
                <a:lnTo>
                  <a:pt x="229743" y="343026"/>
                </a:lnTo>
                <a:lnTo>
                  <a:pt x="233299" y="346710"/>
                </a:lnTo>
                <a:lnTo>
                  <a:pt x="236727" y="350393"/>
                </a:lnTo>
                <a:lnTo>
                  <a:pt x="240157" y="354075"/>
                </a:lnTo>
                <a:lnTo>
                  <a:pt x="235234" y="369807"/>
                </a:lnTo>
                <a:lnTo>
                  <a:pt x="225045" y="398295"/>
                </a:lnTo>
                <a:lnTo>
                  <a:pt x="214410" y="422821"/>
                </a:lnTo>
                <a:lnTo>
                  <a:pt x="203343" y="443391"/>
                </a:lnTo>
                <a:lnTo>
                  <a:pt x="191857" y="460014"/>
                </a:lnTo>
                <a:lnTo>
                  <a:pt x="178498" y="474218"/>
                </a:lnTo>
                <a:lnTo>
                  <a:pt x="156658" y="488862"/>
                </a:lnTo>
                <a:lnTo>
                  <a:pt x="132647" y="495653"/>
                </a:lnTo>
                <a:lnTo>
                  <a:pt x="123189" y="496188"/>
                </a:lnTo>
                <a:lnTo>
                  <a:pt x="110569" y="495371"/>
                </a:lnTo>
                <a:lnTo>
                  <a:pt x="87244" y="488828"/>
                </a:lnTo>
                <a:lnTo>
                  <a:pt x="66472" y="475736"/>
                </a:lnTo>
                <a:lnTo>
                  <a:pt x="48253" y="456090"/>
                </a:lnTo>
                <a:lnTo>
                  <a:pt x="32588" y="429881"/>
                </a:lnTo>
                <a:lnTo>
                  <a:pt x="22435" y="405756"/>
                </a:lnTo>
                <a:lnTo>
                  <a:pt x="15452" y="384031"/>
                </a:lnTo>
                <a:lnTo>
                  <a:pt x="9771" y="360790"/>
                </a:lnTo>
                <a:lnTo>
                  <a:pt x="5389" y="336030"/>
                </a:lnTo>
                <a:lnTo>
                  <a:pt x="2303" y="309749"/>
                </a:lnTo>
                <a:lnTo>
                  <a:pt x="510" y="281943"/>
                </a:lnTo>
                <a:lnTo>
                  <a:pt x="0" y="255905"/>
                </a:lnTo>
                <a:lnTo>
                  <a:pt x="172" y="240501"/>
                </a:lnTo>
                <a:lnTo>
                  <a:pt x="1553" y="210963"/>
                </a:lnTo>
                <a:lnTo>
                  <a:pt x="4314" y="183120"/>
                </a:lnTo>
                <a:lnTo>
                  <a:pt x="8457" y="156973"/>
                </a:lnTo>
                <a:lnTo>
                  <a:pt x="13980" y="132526"/>
                </a:lnTo>
                <a:lnTo>
                  <a:pt x="20884" y="109778"/>
                </a:lnTo>
                <a:lnTo>
                  <a:pt x="29168" y="88732"/>
                </a:lnTo>
                <a:lnTo>
                  <a:pt x="38862" y="69342"/>
                </a:lnTo>
                <a:lnTo>
                  <a:pt x="47650" y="54807"/>
                </a:lnTo>
                <a:lnTo>
                  <a:pt x="66212" y="30860"/>
                </a:lnTo>
                <a:lnTo>
                  <a:pt x="86087" y="13743"/>
                </a:lnTo>
                <a:lnTo>
                  <a:pt x="107276" y="3456"/>
                </a:lnTo>
                <a:lnTo>
                  <a:pt x="129779" y="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1179" y="1355852"/>
            <a:ext cx="269366" cy="496188"/>
          </a:xfrm>
          <a:custGeom>
            <a:avLst/>
            <a:gdLst/>
            <a:ahLst/>
            <a:cxnLst/>
            <a:rect l="l" t="t" r="r" b="b"/>
            <a:pathLst>
              <a:path w="269366" h="496188">
                <a:moveTo>
                  <a:pt x="133857" y="0"/>
                </a:moveTo>
                <a:lnTo>
                  <a:pt x="158188" y="3480"/>
                </a:lnTo>
                <a:lnTo>
                  <a:pt x="181343" y="13904"/>
                </a:lnTo>
                <a:lnTo>
                  <a:pt x="203322" y="31244"/>
                </a:lnTo>
                <a:lnTo>
                  <a:pt x="218642" y="48842"/>
                </a:lnTo>
                <a:lnTo>
                  <a:pt x="231808" y="69449"/>
                </a:lnTo>
                <a:lnTo>
                  <a:pt x="243068" y="93327"/>
                </a:lnTo>
                <a:lnTo>
                  <a:pt x="252409" y="120489"/>
                </a:lnTo>
                <a:lnTo>
                  <a:pt x="258581" y="144586"/>
                </a:lnTo>
                <a:lnTo>
                  <a:pt x="263246" y="168880"/>
                </a:lnTo>
                <a:lnTo>
                  <a:pt x="266599" y="194039"/>
                </a:lnTo>
                <a:lnTo>
                  <a:pt x="268638" y="220064"/>
                </a:lnTo>
                <a:lnTo>
                  <a:pt x="269365" y="246954"/>
                </a:lnTo>
                <a:lnTo>
                  <a:pt x="269366" y="248412"/>
                </a:lnTo>
                <a:lnTo>
                  <a:pt x="269191" y="263147"/>
                </a:lnTo>
                <a:lnTo>
                  <a:pt x="267792" y="291517"/>
                </a:lnTo>
                <a:lnTo>
                  <a:pt x="264995" y="318426"/>
                </a:lnTo>
                <a:lnTo>
                  <a:pt x="260804" y="343879"/>
                </a:lnTo>
                <a:lnTo>
                  <a:pt x="255220" y="367880"/>
                </a:lnTo>
                <a:lnTo>
                  <a:pt x="248247" y="390435"/>
                </a:lnTo>
                <a:lnTo>
                  <a:pt x="239888" y="411549"/>
                </a:lnTo>
                <a:lnTo>
                  <a:pt x="230766" y="430053"/>
                </a:lnTo>
                <a:lnTo>
                  <a:pt x="214177" y="455307"/>
                </a:lnTo>
                <a:lnTo>
                  <a:pt x="195434" y="474522"/>
                </a:lnTo>
                <a:lnTo>
                  <a:pt x="174542" y="487690"/>
                </a:lnTo>
                <a:lnTo>
                  <a:pt x="151507" y="494808"/>
                </a:lnTo>
                <a:lnTo>
                  <a:pt x="134746" y="496188"/>
                </a:lnTo>
                <a:lnTo>
                  <a:pt x="121820" y="495417"/>
                </a:lnTo>
                <a:lnTo>
                  <a:pt x="97828" y="489239"/>
                </a:lnTo>
                <a:lnTo>
                  <a:pt x="76319" y="476877"/>
                </a:lnTo>
                <a:lnTo>
                  <a:pt x="57292" y="458324"/>
                </a:lnTo>
                <a:lnTo>
                  <a:pt x="40748" y="433574"/>
                </a:lnTo>
                <a:lnTo>
                  <a:pt x="30033" y="411289"/>
                </a:lnTo>
                <a:lnTo>
                  <a:pt x="21362" y="388828"/>
                </a:lnTo>
                <a:lnTo>
                  <a:pt x="14172" y="365376"/>
                </a:lnTo>
                <a:lnTo>
                  <a:pt x="8457" y="340933"/>
                </a:lnTo>
                <a:lnTo>
                  <a:pt x="4212" y="315498"/>
                </a:lnTo>
                <a:lnTo>
                  <a:pt x="1434" y="289072"/>
                </a:lnTo>
                <a:lnTo>
                  <a:pt x="118" y="261655"/>
                </a:lnTo>
                <a:lnTo>
                  <a:pt x="0" y="250317"/>
                </a:lnTo>
                <a:lnTo>
                  <a:pt x="178" y="236180"/>
                </a:lnTo>
                <a:lnTo>
                  <a:pt x="1605" y="208680"/>
                </a:lnTo>
                <a:lnTo>
                  <a:pt x="4465" y="182209"/>
                </a:lnTo>
                <a:lnTo>
                  <a:pt x="8760" y="156770"/>
                </a:lnTo>
                <a:lnTo>
                  <a:pt x="14496" y="132366"/>
                </a:lnTo>
                <a:lnTo>
                  <a:pt x="21677" y="108998"/>
                </a:lnTo>
                <a:lnTo>
                  <a:pt x="30307" y="86669"/>
                </a:lnTo>
                <a:lnTo>
                  <a:pt x="43339" y="60190"/>
                </a:lnTo>
                <a:lnTo>
                  <a:pt x="60336" y="35729"/>
                </a:lnTo>
                <a:lnTo>
                  <a:pt x="79581" y="17616"/>
                </a:lnTo>
                <a:lnTo>
                  <a:pt x="101069" y="5845"/>
                </a:lnTo>
                <a:lnTo>
                  <a:pt x="124793" y="407"/>
                </a:lnTo>
                <a:lnTo>
                  <a:pt x="133857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52955" y="1355852"/>
            <a:ext cx="246761" cy="482219"/>
          </a:xfrm>
          <a:custGeom>
            <a:avLst/>
            <a:gdLst/>
            <a:ahLst/>
            <a:cxnLst/>
            <a:rect l="l" t="t" r="r" b="b"/>
            <a:pathLst>
              <a:path w="246761" h="482219">
                <a:moveTo>
                  <a:pt x="208914" y="0"/>
                </a:moveTo>
                <a:lnTo>
                  <a:pt x="221301" y="2621"/>
                </a:lnTo>
                <a:lnTo>
                  <a:pt x="231622" y="10517"/>
                </a:lnTo>
                <a:lnTo>
                  <a:pt x="236474" y="17272"/>
                </a:lnTo>
                <a:lnTo>
                  <a:pt x="241048" y="27021"/>
                </a:lnTo>
                <a:lnTo>
                  <a:pt x="244287" y="38602"/>
                </a:lnTo>
                <a:lnTo>
                  <a:pt x="246190" y="52013"/>
                </a:lnTo>
                <a:lnTo>
                  <a:pt x="246761" y="66039"/>
                </a:lnTo>
                <a:lnTo>
                  <a:pt x="246174" y="81245"/>
                </a:lnTo>
                <a:lnTo>
                  <a:pt x="244428" y="94736"/>
                </a:lnTo>
                <a:lnTo>
                  <a:pt x="241544" y="106501"/>
                </a:lnTo>
                <a:lnTo>
                  <a:pt x="237543" y="116530"/>
                </a:lnTo>
                <a:lnTo>
                  <a:pt x="227681" y="130392"/>
                </a:lnTo>
                <a:lnTo>
                  <a:pt x="217154" y="136150"/>
                </a:lnTo>
                <a:lnTo>
                  <a:pt x="212597" y="136651"/>
                </a:lnTo>
                <a:lnTo>
                  <a:pt x="200732" y="134144"/>
                </a:lnTo>
                <a:lnTo>
                  <a:pt x="190113" y="126562"/>
                </a:lnTo>
                <a:lnTo>
                  <a:pt x="184403" y="119634"/>
                </a:lnTo>
                <a:lnTo>
                  <a:pt x="176402" y="108331"/>
                </a:lnTo>
                <a:lnTo>
                  <a:pt x="171703" y="101981"/>
                </a:lnTo>
                <a:lnTo>
                  <a:pt x="170180" y="100584"/>
                </a:lnTo>
                <a:lnTo>
                  <a:pt x="168147" y="98678"/>
                </a:lnTo>
                <a:lnTo>
                  <a:pt x="165862" y="97662"/>
                </a:lnTo>
                <a:lnTo>
                  <a:pt x="163194" y="97662"/>
                </a:lnTo>
                <a:lnTo>
                  <a:pt x="157225" y="97662"/>
                </a:lnTo>
                <a:lnTo>
                  <a:pt x="151637" y="101346"/>
                </a:lnTo>
                <a:lnTo>
                  <a:pt x="146303" y="108585"/>
                </a:lnTo>
                <a:lnTo>
                  <a:pt x="140550" y="117758"/>
                </a:lnTo>
                <a:lnTo>
                  <a:pt x="135518" y="128619"/>
                </a:lnTo>
                <a:lnTo>
                  <a:pt x="131206" y="141191"/>
                </a:lnTo>
                <a:lnTo>
                  <a:pt x="127615" y="155495"/>
                </a:lnTo>
                <a:lnTo>
                  <a:pt x="125054" y="168826"/>
                </a:lnTo>
                <a:lnTo>
                  <a:pt x="123130" y="180704"/>
                </a:lnTo>
                <a:lnTo>
                  <a:pt x="121482" y="192859"/>
                </a:lnTo>
                <a:lnTo>
                  <a:pt x="120110" y="205295"/>
                </a:lnTo>
                <a:lnTo>
                  <a:pt x="119013" y="218011"/>
                </a:lnTo>
                <a:lnTo>
                  <a:pt x="118193" y="231009"/>
                </a:lnTo>
                <a:lnTo>
                  <a:pt x="117648" y="244290"/>
                </a:lnTo>
                <a:lnTo>
                  <a:pt x="117379" y="257856"/>
                </a:lnTo>
                <a:lnTo>
                  <a:pt x="117347" y="264413"/>
                </a:lnTo>
                <a:lnTo>
                  <a:pt x="117348" y="277103"/>
                </a:lnTo>
                <a:lnTo>
                  <a:pt x="117347" y="289801"/>
                </a:lnTo>
                <a:lnTo>
                  <a:pt x="117347" y="302505"/>
                </a:lnTo>
                <a:lnTo>
                  <a:pt x="117347" y="315212"/>
                </a:lnTo>
                <a:lnTo>
                  <a:pt x="117347" y="327919"/>
                </a:lnTo>
                <a:lnTo>
                  <a:pt x="117347" y="340624"/>
                </a:lnTo>
                <a:lnTo>
                  <a:pt x="117347" y="353325"/>
                </a:lnTo>
                <a:lnTo>
                  <a:pt x="117347" y="366019"/>
                </a:lnTo>
                <a:lnTo>
                  <a:pt x="117347" y="371983"/>
                </a:lnTo>
                <a:lnTo>
                  <a:pt x="117520" y="384727"/>
                </a:lnTo>
                <a:lnTo>
                  <a:pt x="117692" y="397401"/>
                </a:lnTo>
                <a:lnTo>
                  <a:pt x="117968" y="417387"/>
                </a:lnTo>
                <a:lnTo>
                  <a:pt x="118729" y="429781"/>
                </a:lnTo>
                <a:lnTo>
                  <a:pt x="119887" y="436625"/>
                </a:lnTo>
                <a:lnTo>
                  <a:pt x="122300" y="445643"/>
                </a:lnTo>
                <a:lnTo>
                  <a:pt x="125983" y="452247"/>
                </a:lnTo>
                <a:lnTo>
                  <a:pt x="130809" y="456438"/>
                </a:lnTo>
                <a:lnTo>
                  <a:pt x="140389" y="461474"/>
                </a:lnTo>
                <a:lnTo>
                  <a:pt x="154946" y="464162"/>
                </a:lnTo>
                <a:lnTo>
                  <a:pt x="155194" y="464185"/>
                </a:lnTo>
                <a:lnTo>
                  <a:pt x="155194" y="470153"/>
                </a:lnTo>
                <a:lnTo>
                  <a:pt x="155194" y="476250"/>
                </a:lnTo>
                <a:lnTo>
                  <a:pt x="155194" y="482219"/>
                </a:lnTo>
                <a:lnTo>
                  <a:pt x="142504" y="482218"/>
                </a:lnTo>
                <a:lnTo>
                  <a:pt x="129814" y="482219"/>
                </a:lnTo>
                <a:lnTo>
                  <a:pt x="117123" y="482218"/>
                </a:lnTo>
                <a:lnTo>
                  <a:pt x="104431" y="482219"/>
                </a:lnTo>
                <a:lnTo>
                  <a:pt x="91737" y="482219"/>
                </a:lnTo>
                <a:lnTo>
                  <a:pt x="79041" y="482218"/>
                </a:lnTo>
                <a:lnTo>
                  <a:pt x="66342" y="482219"/>
                </a:lnTo>
                <a:lnTo>
                  <a:pt x="53641" y="482219"/>
                </a:lnTo>
                <a:lnTo>
                  <a:pt x="40936" y="482219"/>
                </a:lnTo>
                <a:lnTo>
                  <a:pt x="28228" y="482218"/>
                </a:lnTo>
                <a:lnTo>
                  <a:pt x="15515" y="482219"/>
                </a:lnTo>
                <a:lnTo>
                  <a:pt x="2798" y="482219"/>
                </a:lnTo>
                <a:lnTo>
                  <a:pt x="0" y="482219"/>
                </a:lnTo>
                <a:lnTo>
                  <a:pt x="0" y="476250"/>
                </a:lnTo>
                <a:lnTo>
                  <a:pt x="0" y="470153"/>
                </a:lnTo>
                <a:lnTo>
                  <a:pt x="0" y="464185"/>
                </a:lnTo>
                <a:lnTo>
                  <a:pt x="13569" y="460061"/>
                </a:lnTo>
                <a:lnTo>
                  <a:pt x="22870" y="451823"/>
                </a:lnTo>
                <a:lnTo>
                  <a:pt x="25400" y="447421"/>
                </a:lnTo>
                <a:lnTo>
                  <a:pt x="27444" y="441310"/>
                </a:lnTo>
                <a:lnTo>
                  <a:pt x="29106" y="432564"/>
                </a:lnTo>
                <a:lnTo>
                  <a:pt x="30389" y="421181"/>
                </a:lnTo>
                <a:lnTo>
                  <a:pt x="31297" y="407162"/>
                </a:lnTo>
                <a:lnTo>
                  <a:pt x="31834" y="390507"/>
                </a:lnTo>
                <a:lnTo>
                  <a:pt x="32003" y="371983"/>
                </a:lnTo>
                <a:lnTo>
                  <a:pt x="32003" y="359047"/>
                </a:lnTo>
                <a:lnTo>
                  <a:pt x="32004" y="346109"/>
                </a:lnTo>
                <a:lnTo>
                  <a:pt x="32003" y="333170"/>
                </a:lnTo>
                <a:lnTo>
                  <a:pt x="32004" y="320229"/>
                </a:lnTo>
                <a:lnTo>
                  <a:pt x="32003" y="307288"/>
                </a:lnTo>
                <a:lnTo>
                  <a:pt x="32003" y="294345"/>
                </a:lnTo>
                <a:lnTo>
                  <a:pt x="32004" y="281402"/>
                </a:lnTo>
                <a:lnTo>
                  <a:pt x="32004" y="268458"/>
                </a:lnTo>
                <a:lnTo>
                  <a:pt x="32003" y="255514"/>
                </a:lnTo>
                <a:lnTo>
                  <a:pt x="32003" y="242570"/>
                </a:lnTo>
                <a:lnTo>
                  <a:pt x="32003" y="229625"/>
                </a:lnTo>
                <a:lnTo>
                  <a:pt x="32004" y="216681"/>
                </a:lnTo>
                <a:lnTo>
                  <a:pt x="32004" y="203737"/>
                </a:lnTo>
                <a:lnTo>
                  <a:pt x="32003" y="190794"/>
                </a:lnTo>
                <a:lnTo>
                  <a:pt x="32003" y="177851"/>
                </a:lnTo>
                <a:lnTo>
                  <a:pt x="32003" y="164910"/>
                </a:lnTo>
                <a:lnTo>
                  <a:pt x="32004" y="151969"/>
                </a:lnTo>
                <a:lnTo>
                  <a:pt x="32003" y="139030"/>
                </a:lnTo>
                <a:lnTo>
                  <a:pt x="32003" y="126092"/>
                </a:lnTo>
                <a:lnTo>
                  <a:pt x="32003" y="113157"/>
                </a:lnTo>
                <a:lnTo>
                  <a:pt x="31860" y="95064"/>
                </a:lnTo>
                <a:lnTo>
                  <a:pt x="31423" y="80546"/>
                </a:lnTo>
                <a:lnTo>
                  <a:pt x="30681" y="69604"/>
                </a:lnTo>
                <a:lnTo>
                  <a:pt x="29621" y="62238"/>
                </a:lnTo>
                <a:lnTo>
                  <a:pt x="27431" y="52705"/>
                </a:lnTo>
                <a:lnTo>
                  <a:pt x="24511" y="45847"/>
                </a:lnTo>
                <a:lnTo>
                  <a:pt x="20574" y="41528"/>
                </a:lnTo>
                <a:lnTo>
                  <a:pt x="16763" y="37211"/>
                </a:lnTo>
                <a:lnTo>
                  <a:pt x="9906" y="34162"/>
                </a:lnTo>
                <a:lnTo>
                  <a:pt x="0" y="32512"/>
                </a:lnTo>
                <a:lnTo>
                  <a:pt x="0" y="26288"/>
                </a:lnTo>
                <a:lnTo>
                  <a:pt x="0" y="20193"/>
                </a:lnTo>
                <a:lnTo>
                  <a:pt x="0" y="13970"/>
                </a:lnTo>
                <a:lnTo>
                  <a:pt x="12700" y="13970"/>
                </a:lnTo>
                <a:lnTo>
                  <a:pt x="88900" y="13970"/>
                </a:lnTo>
                <a:lnTo>
                  <a:pt x="101600" y="13970"/>
                </a:lnTo>
                <a:lnTo>
                  <a:pt x="114300" y="13969"/>
                </a:lnTo>
                <a:lnTo>
                  <a:pt x="117347" y="13970"/>
                </a:lnTo>
                <a:lnTo>
                  <a:pt x="117347" y="26680"/>
                </a:lnTo>
                <a:lnTo>
                  <a:pt x="117348" y="39382"/>
                </a:lnTo>
                <a:lnTo>
                  <a:pt x="117347" y="52078"/>
                </a:lnTo>
                <a:lnTo>
                  <a:pt x="117348" y="64771"/>
                </a:lnTo>
                <a:lnTo>
                  <a:pt x="117347" y="77464"/>
                </a:lnTo>
                <a:lnTo>
                  <a:pt x="117347" y="90158"/>
                </a:lnTo>
                <a:lnTo>
                  <a:pt x="117347" y="102858"/>
                </a:lnTo>
                <a:lnTo>
                  <a:pt x="117347" y="115565"/>
                </a:lnTo>
                <a:lnTo>
                  <a:pt x="117347" y="120142"/>
                </a:lnTo>
                <a:lnTo>
                  <a:pt x="123933" y="103842"/>
                </a:lnTo>
                <a:lnTo>
                  <a:pt x="130330" y="88875"/>
                </a:lnTo>
                <a:lnTo>
                  <a:pt x="136537" y="75241"/>
                </a:lnTo>
                <a:lnTo>
                  <a:pt x="142553" y="62938"/>
                </a:lnTo>
                <a:lnTo>
                  <a:pt x="148377" y="51968"/>
                </a:lnTo>
                <a:lnTo>
                  <a:pt x="154007" y="42330"/>
                </a:lnTo>
                <a:lnTo>
                  <a:pt x="159443" y="34025"/>
                </a:lnTo>
                <a:lnTo>
                  <a:pt x="164683" y="27051"/>
                </a:lnTo>
                <a:lnTo>
                  <a:pt x="167512" y="23749"/>
                </a:lnTo>
                <a:lnTo>
                  <a:pt x="178783" y="12773"/>
                </a:lnTo>
                <a:lnTo>
                  <a:pt x="189878" y="5183"/>
                </a:lnTo>
                <a:lnTo>
                  <a:pt x="200782" y="962"/>
                </a:lnTo>
                <a:lnTo>
                  <a:pt x="208914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97927" y="1198626"/>
            <a:ext cx="191643" cy="645922"/>
          </a:xfrm>
          <a:custGeom>
            <a:avLst/>
            <a:gdLst/>
            <a:ahLst/>
            <a:cxnLst/>
            <a:rect l="l" t="t" r="r" b="b"/>
            <a:pathLst>
              <a:path w="191643" h="645922">
                <a:moveTo>
                  <a:pt x="113283" y="0"/>
                </a:moveTo>
                <a:lnTo>
                  <a:pt x="116713" y="0"/>
                </a:lnTo>
                <a:lnTo>
                  <a:pt x="120142" y="0"/>
                </a:lnTo>
                <a:lnTo>
                  <a:pt x="123444" y="0"/>
                </a:lnTo>
                <a:lnTo>
                  <a:pt x="123444" y="12692"/>
                </a:lnTo>
                <a:lnTo>
                  <a:pt x="123443" y="25388"/>
                </a:lnTo>
                <a:lnTo>
                  <a:pt x="123444" y="38087"/>
                </a:lnTo>
                <a:lnTo>
                  <a:pt x="123444" y="50789"/>
                </a:lnTo>
                <a:lnTo>
                  <a:pt x="123444" y="63492"/>
                </a:lnTo>
                <a:lnTo>
                  <a:pt x="123444" y="76196"/>
                </a:lnTo>
                <a:lnTo>
                  <a:pt x="123444" y="88901"/>
                </a:lnTo>
                <a:lnTo>
                  <a:pt x="123444" y="171196"/>
                </a:lnTo>
                <a:lnTo>
                  <a:pt x="136144" y="171195"/>
                </a:lnTo>
                <a:lnTo>
                  <a:pt x="148844" y="171195"/>
                </a:lnTo>
                <a:lnTo>
                  <a:pt x="161544" y="171195"/>
                </a:lnTo>
                <a:lnTo>
                  <a:pt x="174244" y="171196"/>
                </a:lnTo>
                <a:lnTo>
                  <a:pt x="186944" y="171196"/>
                </a:lnTo>
                <a:lnTo>
                  <a:pt x="191643" y="171196"/>
                </a:lnTo>
                <a:lnTo>
                  <a:pt x="191643" y="183865"/>
                </a:lnTo>
                <a:lnTo>
                  <a:pt x="191643" y="196548"/>
                </a:lnTo>
                <a:lnTo>
                  <a:pt x="191643" y="209255"/>
                </a:lnTo>
                <a:lnTo>
                  <a:pt x="191643" y="220852"/>
                </a:lnTo>
                <a:lnTo>
                  <a:pt x="178943" y="220852"/>
                </a:lnTo>
                <a:lnTo>
                  <a:pt x="166243" y="220852"/>
                </a:lnTo>
                <a:lnTo>
                  <a:pt x="153543" y="220852"/>
                </a:lnTo>
                <a:lnTo>
                  <a:pt x="140843" y="220852"/>
                </a:lnTo>
                <a:lnTo>
                  <a:pt x="128142" y="220852"/>
                </a:lnTo>
                <a:lnTo>
                  <a:pt x="123444" y="220852"/>
                </a:lnTo>
                <a:lnTo>
                  <a:pt x="123444" y="235292"/>
                </a:lnTo>
                <a:lnTo>
                  <a:pt x="123444" y="249732"/>
                </a:lnTo>
                <a:lnTo>
                  <a:pt x="123444" y="264173"/>
                </a:lnTo>
                <a:lnTo>
                  <a:pt x="123444" y="278613"/>
                </a:lnTo>
                <a:lnTo>
                  <a:pt x="123444" y="293054"/>
                </a:lnTo>
                <a:lnTo>
                  <a:pt x="123443" y="307495"/>
                </a:lnTo>
                <a:lnTo>
                  <a:pt x="123444" y="321937"/>
                </a:lnTo>
                <a:lnTo>
                  <a:pt x="123444" y="336380"/>
                </a:lnTo>
                <a:lnTo>
                  <a:pt x="123444" y="350823"/>
                </a:lnTo>
                <a:lnTo>
                  <a:pt x="123443" y="365267"/>
                </a:lnTo>
                <a:lnTo>
                  <a:pt x="123444" y="379713"/>
                </a:lnTo>
                <a:lnTo>
                  <a:pt x="123444" y="394159"/>
                </a:lnTo>
                <a:lnTo>
                  <a:pt x="123444" y="408606"/>
                </a:lnTo>
                <a:lnTo>
                  <a:pt x="123444" y="423055"/>
                </a:lnTo>
                <a:lnTo>
                  <a:pt x="123444" y="437505"/>
                </a:lnTo>
                <a:lnTo>
                  <a:pt x="123444" y="451956"/>
                </a:lnTo>
                <a:lnTo>
                  <a:pt x="123444" y="466409"/>
                </a:lnTo>
                <a:lnTo>
                  <a:pt x="123443" y="480863"/>
                </a:lnTo>
                <a:lnTo>
                  <a:pt x="123444" y="495319"/>
                </a:lnTo>
                <a:lnTo>
                  <a:pt x="123444" y="509777"/>
                </a:lnTo>
                <a:lnTo>
                  <a:pt x="123578" y="527755"/>
                </a:lnTo>
                <a:lnTo>
                  <a:pt x="123981" y="542339"/>
                </a:lnTo>
                <a:lnTo>
                  <a:pt x="124653" y="553539"/>
                </a:lnTo>
                <a:lnTo>
                  <a:pt x="125594" y="561366"/>
                </a:lnTo>
                <a:lnTo>
                  <a:pt x="127380" y="569976"/>
                </a:lnTo>
                <a:lnTo>
                  <a:pt x="130048" y="576199"/>
                </a:lnTo>
                <a:lnTo>
                  <a:pt x="133984" y="581151"/>
                </a:lnTo>
                <a:lnTo>
                  <a:pt x="137795" y="585977"/>
                </a:lnTo>
                <a:lnTo>
                  <a:pt x="141350" y="588390"/>
                </a:lnTo>
                <a:lnTo>
                  <a:pt x="144652" y="588390"/>
                </a:lnTo>
                <a:lnTo>
                  <a:pt x="152696" y="586340"/>
                </a:lnTo>
                <a:lnTo>
                  <a:pt x="160558" y="580185"/>
                </a:lnTo>
                <a:lnTo>
                  <a:pt x="168242" y="569917"/>
                </a:lnTo>
                <a:lnTo>
                  <a:pt x="175757" y="555532"/>
                </a:lnTo>
                <a:lnTo>
                  <a:pt x="182499" y="538734"/>
                </a:lnTo>
                <a:lnTo>
                  <a:pt x="185547" y="542416"/>
                </a:lnTo>
                <a:lnTo>
                  <a:pt x="188595" y="546100"/>
                </a:lnTo>
                <a:lnTo>
                  <a:pt x="191643" y="549783"/>
                </a:lnTo>
                <a:lnTo>
                  <a:pt x="186313" y="568257"/>
                </a:lnTo>
                <a:lnTo>
                  <a:pt x="180345" y="584760"/>
                </a:lnTo>
                <a:lnTo>
                  <a:pt x="173737" y="599292"/>
                </a:lnTo>
                <a:lnTo>
                  <a:pt x="166491" y="611855"/>
                </a:lnTo>
                <a:lnTo>
                  <a:pt x="158605" y="622448"/>
                </a:lnTo>
                <a:lnTo>
                  <a:pt x="150080" y="631074"/>
                </a:lnTo>
                <a:lnTo>
                  <a:pt x="140915" y="637732"/>
                </a:lnTo>
                <a:lnTo>
                  <a:pt x="131112" y="642423"/>
                </a:lnTo>
                <a:lnTo>
                  <a:pt x="120669" y="645149"/>
                </a:lnTo>
                <a:lnTo>
                  <a:pt x="110871" y="645922"/>
                </a:lnTo>
                <a:lnTo>
                  <a:pt x="98149" y="644469"/>
                </a:lnTo>
                <a:lnTo>
                  <a:pt x="86388" y="640112"/>
                </a:lnTo>
                <a:lnTo>
                  <a:pt x="75609" y="632851"/>
                </a:lnTo>
                <a:lnTo>
                  <a:pt x="65833" y="622684"/>
                </a:lnTo>
                <a:lnTo>
                  <a:pt x="57317" y="610488"/>
                </a:lnTo>
                <a:lnTo>
                  <a:pt x="51197" y="599308"/>
                </a:lnTo>
                <a:lnTo>
                  <a:pt x="46276" y="587608"/>
                </a:lnTo>
                <a:lnTo>
                  <a:pt x="42546" y="575382"/>
                </a:lnTo>
                <a:lnTo>
                  <a:pt x="40513" y="565785"/>
                </a:lnTo>
                <a:lnTo>
                  <a:pt x="39063" y="552007"/>
                </a:lnTo>
                <a:lnTo>
                  <a:pt x="38513" y="541800"/>
                </a:lnTo>
                <a:lnTo>
                  <a:pt x="38078" y="529383"/>
                </a:lnTo>
                <a:lnTo>
                  <a:pt x="37759" y="514758"/>
                </a:lnTo>
                <a:lnTo>
                  <a:pt x="37556" y="497928"/>
                </a:lnTo>
                <a:lnTo>
                  <a:pt x="37468" y="478894"/>
                </a:lnTo>
                <a:lnTo>
                  <a:pt x="37465" y="473710"/>
                </a:lnTo>
                <a:lnTo>
                  <a:pt x="37465" y="461003"/>
                </a:lnTo>
                <a:lnTo>
                  <a:pt x="37465" y="448297"/>
                </a:lnTo>
                <a:lnTo>
                  <a:pt x="37465" y="435591"/>
                </a:lnTo>
                <a:lnTo>
                  <a:pt x="37465" y="422885"/>
                </a:lnTo>
                <a:lnTo>
                  <a:pt x="37465" y="410180"/>
                </a:lnTo>
                <a:lnTo>
                  <a:pt x="37465" y="397475"/>
                </a:lnTo>
                <a:lnTo>
                  <a:pt x="37464" y="384770"/>
                </a:lnTo>
                <a:lnTo>
                  <a:pt x="37465" y="372067"/>
                </a:lnTo>
                <a:lnTo>
                  <a:pt x="37465" y="359364"/>
                </a:lnTo>
                <a:lnTo>
                  <a:pt x="37465" y="346662"/>
                </a:lnTo>
                <a:lnTo>
                  <a:pt x="37465" y="333961"/>
                </a:lnTo>
                <a:lnTo>
                  <a:pt x="37465" y="321261"/>
                </a:lnTo>
                <a:lnTo>
                  <a:pt x="37465" y="308562"/>
                </a:lnTo>
                <a:lnTo>
                  <a:pt x="37465" y="220852"/>
                </a:lnTo>
                <a:lnTo>
                  <a:pt x="24774" y="220852"/>
                </a:lnTo>
                <a:lnTo>
                  <a:pt x="12055" y="220852"/>
                </a:lnTo>
                <a:lnTo>
                  <a:pt x="0" y="220852"/>
                </a:lnTo>
                <a:lnTo>
                  <a:pt x="0" y="215011"/>
                </a:lnTo>
                <a:lnTo>
                  <a:pt x="0" y="209169"/>
                </a:lnTo>
                <a:lnTo>
                  <a:pt x="0" y="203326"/>
                </a:lnTo>
                <a:lnTo>
                  <a:pt x="8432" y="193389"/>
                </a:lnTo>
                <a:lnTo>
                  <a:pt x="16583" y="183339"/>
                </a:lnTo>
                <a:lnTo>
                  <a:pt x="24453" y="173176"/>
                </a:lnTo>
                <a:lnTo>
                  <a:pt x="32043" y="162901"/>
                </a:lnTo>
                <a:lnTo>
                  <a:pt x="39352" y="152514"/>
                </a:lnTo>
                <a:lnTo>
                  <a:pt x="46379" y="142015"/>
                </a:lnTo>
                <a:lnTo>
                  <a:pt x="53127" y="131403"/>
                </a:lnTo>
                <a:lnTo>
                  <a:pt x="59593" y="120679"/>
                </a:lnTo>
                <a:lnTo>
                  <a:pt x="65778" y="109843"/>
                </a:lnTo>
                <a:lnTo>
                  <a:pt x="71593" y="99052"/>
                </a:lnTo>
                <a:lnTo>
                  <a:pt x="77126" y="88237"/>
                </a:lnTo>
                <a:lnTo>
                  <a:pt x="82508" y="77157"/>
                </a:lnTo>
                <a:lnTo>
                  <a:pt x="87739" y="65813"/>
                </a:lnTo>
                <a:lnTo>
                  <a:pt x="92815" y="54204"/>
                </a:lnTo>
                <a:lnTo>
                  <a:pt x="97736" y="42333"/>
                </a:lnTo>
                <a:lnTo>
                  <a:pt x="102499" y="30201"/>
                </a:lnTo>
                <a:lnTo>
                  <a:pt x="107103" y="17807"/>
                </a:lnTo>
                <a:lnTo>
                  <a:pt x="111545" y="5154"/>
                </a:lnTo>
                <a:lnTo>
                  <a:pt x="113283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79623" y="1198626"/>
            <a:ext cx="191770" cy="645922"/>
          </a:xfrm>
          <a:custGeom>
            <a:avLst/>
            <a:gdLst/>
            <a:ahLst/>
            <a:cxnLst/>
            <a:rect l="l" t="t" r="r" b="b"/>
            <a:pathLst>
              <a:path w="191770" h="645922">
                <a:moveTo>
                  <a:pt x="113410" y="0"/>
                </a:moveTo>
                <a:lnTo>
                  <a:pt x="116712" y="0"/>
                </a:lnTo>
                <a:lnTo>
                  <a:pt x="120141" y="0"/>
                </a:lnTo>
                <a:lnTo>
                  <a:pt x="123570" y="0"/>
                </a:lnTo>
                <a:lnTo>
                  <a:pt x="123570" y="12692"/>
                </a:lnTo>
                <a:lnTo>
                  <a:pt x="123570" y="25388"/>
                </a:lnTo>
                <a:lnTo>
                  <a:pt x="123571" y="38087"/>
                </a:lnTo>
                <a:lnTo>
                  <a:pt x="123570" y="50789"/>
                </a:lnTo>
                <a:lnTo>
                  <a:pt x="123570" y="63492"/>
                </a:lnTo>
                <a:lnTo>
                  <a:pt x="123571" y="76196"/>
                </a:lnTo>
                <a:lnTo>
                  <a:pt x="123571" y="88901"/>
                </a:lnTo>
                <a:lnTo>
                  <a:pt x="123571" y="101605"/>
                </a:lnTo>
                <a:lnTo>
                  <a:pt x="123571" y="114309"/>
                </a:lnTo>
                <a:lnTo>
                  <a:pt x="123570" y="127011"/>
                </a:lnTo>
                <a:lnTo>
                  <a:pt x="123571" y="139712"/>
                </a:lnTo>
                <a:lnTo>
                  <a:pt x="123571" y="152409"/>
                </a:lnTo>
                <a:lnTo>
                  <a:pt x="123570" y="165104"/>
                </a:lnTo>
                <a:lnTo>
                  <a:pt x="123570" y="171196"/>
                </a:lnTo>
                <a:lnTo>
                  <a:pt x="191769" y="171196"/>
                </a:lnTo>
                <a:lnTo>
                  <a:pt x="191769" y="183865"/>
                </a:lnTo>
                <a:lnTo>
                  <a:pt x="191770" y="196548"/>
                </a:lnTo>
                <a:lnTo>
                  <a:pt x="191769" y="209255"/>
                </a:lnTo>
                <a:lnTo>
                  <a:pt x="191769" y="220852"/>
                </a:lnTo>
                <a:lnTo>
                  <a:pt x="179069" y="220852"/>
                </a:lnTo>
                <a:lnTo>
                  <a:pt x="166369" y="220852"/>
                </a:lnTo>
                <a:lnTo>
                  <a:pt x="153669" y="220852"/>
                </a:lnTo>
                <a:lnTo>
                  <a:pt x="140969" y="220852"/>
                </a:lnTo>
                <a:lnTo>
                  <a:pt x="128269" y="220852"/>
                </a:lnTo>
                <a:lnTo>
                  <a:pt x="123570" y="220852"/>
                </a:lnTo>
                <a:lnTo>
                  <a:pt x="123570" y="235292"/>
                </a:lnTo>
                <a:lnTo>
                  <a:pt x="123571" y="249732"/>
                </a:lnTo>
                <a:lnTo>
                  <a:pt x="123570" y="264173"/>
                </a:lnTo>
                <a:lnTo>
                  <a:pt x="123571" y="278613"/>
                </a:lnTo>
                <a:lnTo>
                  <a:pt x="123570" y="293054"/>
                </a:lnTo>
                <a:lnTo>
                  <a:pt x="123570" y="307495"/>
                </a:lnTo>
                <a:lnTo>
                  <a:pt x="123570" y="321937"/>
                </a:lnTo>
                <a:lnTo>
                  <a:pt x="123571" y="336380"/>
                </a:lnTo>
                <a:lnTo>
                  <a:pt x="123571" y="350823"/>
                </a:lnTo>
                <a:lnTo>
                  <a:pt x="123570" y="365267"/>
                </a:lnTo>
                <a:lnTo>
                  <a:pt x="123571" y="379713"/>
                </a:lnTo>
                <a:lnTo>
                  <a:pt x="123571" y="394159"/>
                </a:lnTo>
                <a:lnTo>
                  <a:pt x="123571" y="408606"/>
                </a:lnTo>
                <a:lnTo>
                  <a:pt x="123570" y="423055"/>
                </a:lnTo>
                <a:lnTo>
                  <a:pt x="123571" y="437505"/>
                </a:lnTo>
                <a:lnTo>
                  <a:pt x="123570" y="451956"/>
                </a:lnTo>
                <a:lnTo>
                  <a:pt x="123571" y="466409"/>
                </a:lnTo>
                <a:lnTo>
                  <a:pt x="123570" y="480863"/>
                </a:lnTo>
                <a:lnTo>
                  <a:pt x="123570" y="495319"/>
                </a:lnTo>
                <a:lnTo>
                  <a:pt x="123570" y="509777"/>
                </a:lnTo>
                <a:lnTo>
                  <a:pt x="123705" y="527755"/>
                </a:lnTo>
                <a:lnTo>
                  <a:pt x="124108" y="542339"/>
                </a:lnTo>
                <a:lnTo>
                  <a:pt x="124780" y="553539"/>
                </a:lnTo>
                <a:lnTo>
                  <a:pt x="125721" y="561366"/>
                </a:lnTo>
                <a:lnTo>
                  <a:pt x="127381" y="569976"/>
                </a:lnTo>
                <a:lnTo>
                  <a:pt x="130047" y="576199"/>
                </a:lnTo>
                <a:lnTo>
                  <a:pt x="133984" y="581151"/>
                </a:lnTo>
                <a:lnTo>
                  <a:pt x="137794" y="585977"/>
                </a:lnTo>
                <a:lnTo>
                  <a:pt x="141477" y="588390"/>
                </a:lnTo>
                <a:lnTo>
                  <a:pt x="144779" y="588390"/>
                </a:lnTo>
                <a:lnTo>
                  <a:pt x="152770" y="586335"/>
                </a:lnTo>
                <a:lnTo>
                  <a:pt x="160603" y="580164"/>
                </a:lnTo>
                <a:lnTo>
                  <a:pt x="168278" y="569872"/>
                </a:lnTo>
                <a:lnTo>
                  <a:pt x="175795" y="555451"/>
                </a:lnTo>
                <a:lnTo>
                  <a:pt x="182499" y="538734"/>
                </a:lnTo>
                <a:lnTo>
                  <a:pt x="185547" y="542416"/>
                </a:lnTo>
                <a:lnTo>
                  <a:pt x="188594" y="546100"/>
                </a:lnTo>
                <a:lnTo>
                  <a:pt x="191769" y="549783"/>
                </a:lnTo>
                <a:lnTo>
                  <a:pt x="186409" y="568245"/>
                </a:lnTo>
                <a:lnTo>
                  <a:pt x="180418" y="584740"/>
                </a:lnTo>
                <a:lnTo>
                  <a:pt x="173794" y="599266"/>
                </a:lnTo>
                <a:lnTo>
                  <a:pt x="166537" y="611825"/>
                </a:lnTo>
                <a:lnTo>
                  <a:pt x="158647" y="622417"/>
                </a:lnTo>
                <a:lnTo>
                  <a:pt x="150122" y="631044"/>
                </a:lnTo>
                <a:lnTo>
                  <a:pt x="140962" y="637706"/>
                </a:lnTo>
                <a:lnTo>
                  <a:pt x="131165" y="642404"/>
                </a:lnTo>
                <a:lnTo>
                  <a:pt x="120732" y="645138"/>
                </a:lnTo>
                <a:lnTo>
                  <a:pt x="110870" y="645922"/>
                </a:lnTo>
                <a:lnTo>
                  <a:pt x="98166" y="644469"/>
                </a:lnTo>
                <a:lnTo>
                  <a:pt x="86435" y="640112"/>
                </a:lnTo>
                <a:lnTo>
                  <a:pt x="75664" y="632851"/>
                </a:lnTo>
                <a:lnTo>
                  <a:pt x="65844" y="622684"/>
                </a:lnTo>
                <a:lnTo>
                  <a:pt x="57312" y="610479"/>
                </a:lnTo>
                <a:lnTo>
                  <a:pt x="51197" y="599289"/>
                </a:lnTo>
                <a:lnTo>
                  <a:pt x="46297" y="587578"/>
                </a:lnTo>
                <a:lnTo>
                  <a:pt x="42611" y="575340"/>
                </a:lnTo>
                <a:lnTo>
                  <a:pt x="40639" y="565785"/>
                </a:lnTo>
                <a:lnTo>
                  <a:pt x="39112" y="552008"/>
                </a:lnTo>
                <a:lnTo>
                  <a:pt x="38538" y="541801"/>
                </a:lnTo>
                <a:lnTo>
                  <a:pt x="38089" y="529385"/>
                </a:lnTo>
                <a:lnTo>
                  <a:pt x="37763" y="514762"/>
                </a:lnTo>
                <a:lnTo>
                  <a:pt x="37556" y="497933"/>
                </a:lnTo>
                <a:lnTo>
                  <a:pt x="37468" y="478901"/>
                </a:lnTo>
                <a:lnTo>
                  <a:pt x="37464" y="473710"/>
                </a:lnTo>
                <a:lnTo>
                  <a:pt x="37465" y="461003"/>
                </a:lnTo>
                <a:lnTo>
                  <a:pt x="37464" y="448297"/>
                </a:lnTo>
                <a:lnTo>
                  <a:pt x="37464" y="435591"/>
                </a:lnTo>
                <a:lnTo>
                  <a:pt x="37465" y="422885"/>
                </a:lnTo>
                <a:lnTo>
                  <a:pt x="37465" y="410180"/>
                </a:lnTo>
                <a:lnTo>
                  <a:pt x="37465" y="397475"/>
                </a:lnTo>
                <a:lnTo>
                  <a:pt x="37464" y="384770"/>
                </a:lnTo>
                <a:lnTo>
                  <a:pt x="37464" y="372067"/>
                </a:lnTo>
                <a:lnTo>
                  <a:pt x="37464" y="359364"/>
                </a:lnTo>
                <a:lnTo>
                  <a:pt x="37465" y="346662"/>
                </a:lnTo>
                <a:lnTo>
                  <a:pt x="37464" y="333961"/>
                </a:lnTo>
                <a:lnTo>
                  <a:pt x="37464" y="321261"/>
                </a:lnTo>
                <a:lnTo>
                  <a:pt x="37464" y="308562"/>
                </a:lnTo>
                <a:lnTo>
                  <a:pt x="37465" y="295864"/>
                </a:lnTo>
                <a:lnTo>
                  <a:pt x="37464" y="283168"/>
                </a:lnTo>
                <a:lnTo>
                  <a:pt x="37464" y="270473"/>
                </a:lnTo>
                <a:lnTo>
                  <a:pt x="37464" y="257780"/>
                </a:lnTo>
                <a:lnTo>
                  <a:pt x="37464" y="245089"/>
                </a:lnTo>
                <a:lnTo>
                  <a:pt x="37464" y="232399"/>
                </a:lnTo>
                <a:lnTo>
                  <a:pt x="37464" y="220852"/>
                </a:lnTo>
                <a:lnTo>
                  <a:pt x="24803" y="220852"/>
                </a:lnTo>
                <a:lnTo>
                  <a:pt x="12111" y="220852"/>
                </a:lnTo>
                <a:lnTo>
                  <a:pt x="0" y="220852"/>
                </a:lnTo>
                <a:lnTo>
                  <a:pt x="0" y="215011"/>
                </a:lnTo>
                <a:lnTo>
                  <a:pt x="0" y="209169"/>
                </a:lnTo>
                <a:lnTo>
                  <a:pt x="0" y="203326"/>
                </a:lnTo>
                <a:lnTo>
                  <a:pt x="8432" y="193389"/>
                </a:lnTo>
                <a:lnTo>
                  <a:pt x="16583" y="183339"/>
                </a:lnTo>
                <a:lnTo>
                  <a:pt x="24453" y="173176"/>
                </a:lnTo>
                <a:lnTo>
                  <a:pt x="32043" y="162901"/>
                </a:lnTo>
                <a:lnTo>
                  <a:pt x="39352" y="152514"/>
                </a:lnTo>
                <a:lnTo>
                  <a:pt x="46379" y="142015"/>
                </a:lnTo>
                <a:lnTo>
                  <a:pt x="53127" y="131403"/>
                </a:lnTo>
                <a:lnTo>
                  <a:pt x="59593" y="120679"/>
                </a:lnTo>
                <a:lnTo>
                  <a:pt x="65778" y="109843"/>
                </a:lnTo>
                <a:lnTo>
                  <a:pt x="71624" y="99057"/>
                </a:lnTo>
                <a:lnTo>
                  <a:pt x="77173" y="88247"/>
                </a:lnTo>
                <a:lnTo>
                  <a:pt x="82562" y="77171"/>
                </a:lnTo>
                <a:lnTo>
                  <a:pt x="87793" y="65832"/>
                </a:lnTo>
                <a:lnTo>
                  <a:pt x="92868" y="54229"/>
                </a:lnTo>
                <a:lnTo>
                  <a:pt x="97788" y="42364"/>
                </a:lnTo>
                <a:lnTo>
                  <a:pt x="102556" y="30237"/>
                </a:lnTo>
                <a:lnTo>
                  <a:pt x="107173" y="17850"/>
                </a:lnTo>
                <a:lnTo>
                  <a:pt x="111641" y="5202"/>
                </a:lnTo>
                <a:lnTo>
                  <a:pt x="11341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33848" y="1197610"/>
            <a:ext cx="149860" cy="603376"/>
          </a:xfrm>
          <a:custGeom>
            <a:avLst/>
            <a:gdLst/>
            <a:ahLst/>
            <a:cxnLst/>
            <a:rect l="l" t="t" r="r" b="b"/>
            <a:pathLst>
              <a:path w="149860" h="603376">
                <a:moveTo>
                  <a:pt x="0" y="0"/>
                </a:moveTo>
                <a:lnTo>
                  <a:pt x="0" y="26480"/>
                </a:lnTo>
                <a:lnTo>
                  <a:pt x="0" y="52962"/>
                </a:lnTo>
                <a:lnTo>
                  <a:pt x="0" y="79446"/>
                </a:lnTo>
                <a:lnTo>
                  <a:pt x="0" y="105932"/>
                </a:lnTo>
                <a:lnTo>
                  <a:pt x="0" y="132419"/>
                </a:lnTo>
                <a:lnTo>
                  <a:pt x="0" y="158907"/>
                </a:lnTo>
                <a:lnTo>
                  <a:pt x="0" y="185397"/>
                </a:lnTo>
                <a:lnTo>
                  <a:pt x="0" y="211888"/>
                </a:lnTo>
                <a:lnTo>
                  <a:pt x="0" y="238381"/>
                </a:lnTo>
                <a:lnTo>
                  <a:pt x="0" y="264874"/>
                </a:lnTo>
                <a:lnTo>
                  <a:pt x="0" y="291368"/>
                </a:lnTo>
                <a:lnTo>
                  <a:pt x="0" y="317863"/>
                </a:lnTo>
                <a:lnTo>
                  <a:pt x="0" y="344359"/>
                </a:lnTo>
                <a:lnTo>
                  <a:pt x="0" y="370856"/>
                </a:lnTo>
                <a:lnTo>
                  <a:pt x="0" y="397353"/>
                </a:lnTo>
                <a:lnTo>
                  <a:pt x="0" y="423850"/>
                </a:lnTo>
                <a:lnTo>
                  <a:pt x="0" y="450348"/>
                </a:lnTo>
                <a:lnTo>
                  <a:pt x="0" y="476847"/>
                </a:lnTo>
                <a:lnTo>
                  <a:pt x="0" y="503345"/>
                </a:lnTo>
                <a:lnTo>
                  <a:pt x="0" y="529843"/>
                </a:lnTo>
                <a:lnTo>
                  <a:pt x="140" y="548525"/>
                </a:lnTo>
                <a:lnTo>
                  <a:pt x="568" y="563309"/>
                </a:lnTo>
                <a:lnTo>
                  <a:pt x="1296" y="574174"/>
                </a:lnTo>
                <a:lnTo>
                  <a:pt x="2335" y="581095"/>
                </a:lnTo>
                <a:lnTo>
                  <a:pt x="4064" y="587755"/>
                </a:lnTo>
                <a:lnTo>
                  <a:pt x="6858" y="592581"/>
                </a:lnTo>
                <a:lnTo>
                  <a:pt x="10668" y="595884"/>
                </a:lnTo>
                <a:lnTo>
                  <a:pt x="16256" y="600837"/>
                </a:lnTo>
                <a:lnTo>
                  <a:pt x="24257" y="603376"/>
                </a:lnTo>
                <a:lnTo>
                  <a:pt x="34671" y="603376"/>
                </a:lnTo>
                <a:lnTo>
                  <a:pt x="59881" y="599453"/>
                </a:lnTo>
                <a:lnTo>
                  <a:pt x="81781" y="587691"/>
                </a:lnTo>
                <a:lnTo>
                  <a:pt x="100355" y="568105"/>
                </a:lnTo>
                <a:lnTo>
                  <a:pt x="113030" y="546353"/>
                </a:lnTo>
                <a:lnTo>
                  <a:pt x="123691" y="519978"/>
                </a:lnTo>
                <a:lnTo>
                  <a:pt x="129791" y="500058"/>
                </a:lnTo>
                <a:lnTo>
                  <a:pt x="135085" y="478266"/>
                </a:lnTo>
                <a:lnTo>
                  <a:pt x="139571" y="454603"/>
                </a:lnTo>
                <a:lnTo>
                  <a:pt x="143249" y="429067"/>
                </a:lnTo>
                <a:lnTo>
                  <a:pt x="146118" y="401657"/>
                </a:lnTo>
                <a:lnTo>
                  <a:pt x="148176" y="372373"/>
                </a:lnTo>
                <a:lnTo>
                  <a:pt x="149424" y="341214"/>
                </a:lnTo>
                <a:lnTo>
                  <a:pt x="149859" y="308179"/>
                </a:lnTo>
                <a:lnTo>
                  <a:pt x="149860" y="306959"/>
                </a:lnTo>
                <a:lnTo>
                  <a:pt x="149768" y="291366"/>
                </a:lnTo>
                <a:lnTo>
                  <a:pt x="149034" y="261332"/>
                </a:lnTo>
                <a:lnTo>
                  <a:pt x="147567" y="232832"/>
                </a:lnTo>
                <a:lnTo>
                  <a:pt x="145366" y="205866"/>
                </a:lnTo>
                <a:lnTo>
                  <a:pt x="142431" y="180434"/>
                </a:lnTo>
                <a:lnTo>
                  <a:pt x="138763" y="156536"/>
                </a:lnTo>
                <a:lnTo>
                  <a:pt x="134361" y="134172"/>
                </a:lnTo>
                <a:lnTo>
                  <a:pt x="129225" y="113342"/>
                </a:lnTo>
                <a:lnTo>
                  <a:pt x="119322" y="82941"/>
                </a:lnTo>
                <a:lnTo>
                  <a:pt x="107389" y="56450"/>
                </a:lnTo>
                <a:lnTo>
                  <a:pt x="93932" y="35241"/>
                </a:lnTo>
                <a:lnTo>
                  <a:pt x="78964" y="19299"/>
                </a:lnTo>
                <a:lnTo>
                  <a:pt x="55100" y="6342"/>
                </a:lnTo>
                <a:lnTo>
                  <a:pt x="30108" y="1334"/>
                </a:lnTo>
                <a:lnTo>
                  <a:pt x="15114" y="2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92753" y="1186052"/>
            <a:ext cx="82676" cy="215900"/>
          </a:xfrm>
          <a:custGeom>
            <a:avLst/>
            <a:gdLst/>
            <a:ahLst/>
            <a:cxnLst/>
            <a:rect l="l" t="t" r="r" b="b"/>
            <a:pathLst>
              <a:path w="82676" h="215900">
                <a:moveTo>
                  <a:pt x="35051" y="0"/>
                </a:moveTo>
                <a:lnTo>
                  <a:pt x="23883" y="3157"/>
                </a:lnTo>
                <a:lnTo>
                  <a:pt x="14160" y="12596"/>
                </a:lnTo>
                <a:lnTo>
                  <a:pt x="5917" y="28544"/>
                </a:lnTo>
                <a:lnTo>
                  <a:pt x="2667" y="40170"/>
                </a:lnTo>
                <a:lnTo>
                  <a:pt x="687" y="53396"/>
                </a:lnTo>
                <a:lnTo>
                  <a:pt x="0" y="68198"/>
                </a:lnTo>
                <a:lnTo>
                  <a:pt x="0" y="68580"/>
                </a:lnTo>
                <a:lnTo>
                  <a:pt x="286" y="80597"/>
                </a:lnTo>
                <a:lnTo>
                  <a:pt x="1145" y="93012"/>
                </a:lnTo>
                <a:lnTo>
                  <a:pt x="2577" y="105822"/>
                </a:lnTo>
                <a:lnTo>
                  <a:pt x="4583" y="119030"/>
                </a:lnTo>
                <a:lnTo>
                  <a:pt x="6468" y="129142"/>
                </a:lnTo>
                <a:lnTo>
                  <a:pt x="8437" y="138421"/>
                </a:lnTo>
                <a:lnTo>
                  <a:pt x="10861" y="148997"/>
                </a:lnTo>
                <a:lnTo>
                  <a:pt x="13741" y="160874"/>
                </a:lnTo>
                <a:lnTo>
                  <a:pt x="17081" y="174055"/>
                </a:lnTo>
                <a:lnTo>
                  <a:pt x="20880" y="188544"/>
                </a:lnTo>
                <a:lnTo>
                  <a:pt x="25141" y="204343"/>
                </a:lnTo>
                <a:lnTo>
                  <a:pt x="28321" y="215900"/>
                </a:lnTo>
                <a:lnTo>
                  <a:pt x="40958" y="207511"/>
                </a:lnTo>
                <a:lnTo>
                  <a:pt x="51727" y="198886"/>
                </a:lnTo>
                <a:lnTo>
                  <a:pt x="60620" y="190024"/>
                </a:lnTo>
                <a:lnTo>
                  <a:pt x="67631" y="180925"/>
                </a:lnTo>
                <a:lnTo>
                  <a:pt x="71627" y="173989"/>
                </a:lnTo>
                <a:lnTo>
                  <a:pt x="76143" y="163201"/>
                </a:lnTo>
                <a:lnTo>
                  <a:pt x="79479" y="151427"/>
                </a:lnTo>
                <a:lnTo>
                  <a:pt x="81636" y="138658"/>
                </a:lnTo>
                <a:lnTo>
                  <a:pt x="82613" y="124884"/>
                </a:lnTo>
                <a:lnTo>
                  <a:pt x="82676" y="120142"/>
                </a:lnTo>
                <a:lnTo>
                  <a:pt x="82365" y="105680"/>
                </a:lnTo>
                <a:lnTo>
                  <a:pt x="81427" y="91826"/>
                </a:lnTo>
                <a:lnTo>
                  <a:pt x="79860" y="78577"/>
                </a:lnTo>
                <a:lnTo>
                  <a:pt x="77661" y="65932"/>
                </a:lnTo>
                <a:lnTo>
                  <a:pt x="74825" y="53889"/>
                </a:lnTo>
                <a:lnTo>
                  <a:pt x="71349" y="42447"/>
                </a:lnTo>
                <a:lnTo>
                  <a:pt x="67230" y="31603"/>
                </a:lnTo>
                <a:lnTo>
                  <a:pt x="56182" y="11604"/>
                </a:lnTo>
                <a:lnTo>
                  <a:pt x="46607" y="3099"/>
                </a:lnTo>
                <a:lnTo>
                  <a:pt x="35844" y="13"/>
                </a:lnTo>
                <a:lnTo>
                  <a:pt x="3505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07329" y="1159002"/>
            <a:ext cx="155067" cy="679069"/>
          </a:xfrm>
          <a:custGeom>
            <a:avLst/>
            <a:gdLst/>
            <a:ahLst/>
            <a:cxnLst/>
            <a:rect l="l" t="t" r="r" b="b"/>
            <a:pathLst>
              <a:path w="155067" h="679069">
                <a:moveTo>
                  <a:pt x="0" y="0"/>
                </a:moveTo>
                <a:lnTo>
                  <a:pt x="12700" y="0"/>
                </a:lnTo>
                <a:lnTo>
                  <a:pt x="25399" y="0"/>
                </a:lnTo>
                <a:lnTo>
                  <a:pt x="38100" y="0"/>
                </a:lnTo>
                <a:lnTo>
                  <a:pt x="50799" y="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101600" y="0"/>
                </a:lnTo>
                <a:lnTo>
                  <a:pt x="114300" y="0"/>
                </a:lnTo>
                <a:lnTo>
                  <a:pt x="120396" y="0"/>
                </a:lnTo>
                <a:lnTo>
                  <a:pt x="120396" y="29090"/>
                </a:lnTo>
                <a:lnTo>
                  <a:pt x="120396" y="58182"/>
                </a:lnTo>
                <a:lnTo>
                  <a:pt x="120395" y="87275"/>
                </a:lnTo>
                <a:lnTo>
                  <a:pt x="120396" y="116370"/>
                </a:lnTo>
                <a:lnTo>
                  <a:pt x="120396" y="145466"/>
                </a:lnTo>
                <a:lnTo>
                  <a:pt x="120395" y="174563"/>
                </a:lnTo>
                <a:lnTo>
                  <a:pt x="120396" y="203661"/>
                </a:lnTo>
                <a:lnTo>
                  <a:pt x="120396" y="232759"/>
                </a:lnTo>
                <a:lnTo>
                  <a:pt x="120396" y="261858"/>
                </a:lnTo>
                <a:lnTo>
                  <a:pt x="120395" y="290957"/>
                </a:lnTo>
                <a:lnTo>
                  <a:pt x="120396" y="320055"/>
                </a:lnTo>
                <a:lnTo>
                  <a:pt x="120396" y="349154"/>
                </a:lnTo>
                <a:lnTo>
                  <a:pt x="120396" y="378252"/>
                </a:lnTo>
                <a:lnTo>
                  <a:pt x="120396" y="407350"/>
                </a:lnTo>
                <a:lnTo>
                  <a:pt x="120396" y="436447"/>
                </a:lnTo>
                <a:lnTo>
                  <a:pt x="120395" y="465543"/>
                </a:lnTo>
                <a:lnTo>
                  <a:pt x="120396" y="494638"/>
                </a:lnTo>
                <a:lnTo>
                  <a:pt x="120396" y="523731"/>
                </a:lnTo>
                <a:lnTo>
                  <a:pt x="120396" y="552823"/>
                </a:lnTo>
                <a:lnTo>
                  <a:pt x="120396" y="581913"/>
                </a:lnTo>
                <a:lnTo>
                  <a:pt x="120670" y="600222"/>
                </a:lnTo>
                <a:lnTo>
                  <a:pt x="121500" y="615696"/>
                </a:lnTo>
                <a:lnTo>
                  <a:pt x="122898" y="628340"/>
                </a:lnTo>
                <a:lnTo>
                  <a:pt x="124876" y="638162"/>
                </a:lnTo>
                <a:lnTo>
                  <a:pt x="127508" y="645287"/>
                </a:lnTo>
                <a:lnTo>
                  <a:pt x="135291" y="654380"/>
                </a:lnTo>
                <a:lnTo>
                  <a:pt x="147393" y="659740"/>
                </a:lnTo>
                <a:lnTo>
                  <a:pt x="155067" y="661035"/>
                </a:lnTo>
                <a:lnTo>
                  <a:pt x="155067" y="667003"/>
                </a:lnTo>
                <a:lnTo>
                  <a:pt x="155067" y="673100"/>
                </a:lnTo>
                <a:lnTo>
                  <a:pt x="155067" y="679069"/>
                </a:lnTo>
                <a:lnTo>
                  <a:pt x="142367" y="679069"/>
                </a:lnTo>
                <a:lnTo>
                  <a:pt x="129666" y="679069"/>
                </a:lnTo>
                <a:lnTo>
                  <a:pt x="116966" y="679068"/>
                </a:lnTo>
                <a:lnTo>
                  <a:pt x="104267" y="679069"/>
                </a:lnTo>
                <a:lnTo>
                  <a:pt x="91567" y="679068"/>
                </a:lnTo>
                <a:lnTo>
                  <a:pt x="78866" y="679069"/>
                </a:lnTo>
                <a:lnTo>
                  <a:pt x="66167" y="679069"/>
                </a:lnTo>
                <a:lnTo>
                  <a:pt x="0" y="679069"/>
                </a:lnTo>
                <a:lnTo>
                  <a:pt x="0" y="673100"/>
                </a:lnTo>
                <a:lnTo>
                  <a:pt x="0" y="667003"/>
                </a:lnTo>
                <a:lnTo>
                  <a:pt x="0" y="661035"/>
                </a:lnTo>
                <a:lnTo>
                  <a:pt x="13031" y="657966"/>
                </a:lnTo>
                <a:lnTo>
                  <a:pt x="23209" y="650264"/>
                </a:lnTo>
                <a:lnTo>
                  <a:pt x="28194" y="643001"/>
                </a:lnTo>
                <a:lnTo>
                  <a:pt x="30518" y="636628"/>
                </a:lnTo>
                <a:lnTo>
                  <a:pt x="32295" y="626978"/>
                </a:lnTo>
                <a:lnTo>
                  <a:pt x="33532" y="614061"/>
                </a:lnTo>
                <a:lnTo>
                  <a:pt x="34234" y="597893"/>
                </a:lnTo>
                <a:lnTo>
                  <a:pt x="34417" y="581913"/>
                </a:lnTo>
                <a:lnTo>
                  <a:pt x="34416" y="557681"/>
                </a:lnTo>
                <a:lnTo>
                  <a:pt x="34417" y="533447"/>
                </a:lnTo>
                <a:lnTo>
                  <a:pt x="34416" y="509211"/>
                </a:lnTo>
                <a:lnTo>
                  <a:pt x="34417" y="484974"/>
                </a:lnTo>
                <a:lnTo>
                  <a:pt x="34417" y="460736"/>
                </a:lnTo>
                <a:lnTo>
                  <a:pt x="34416" y="436496"/>
                </a:lnTo>
                <a:lnTo>
                  <a:pt x="34417" y="412257"/>
                </a:lnTo>
                <a:lnTo>
                  <a:pt x="34417" y="388016"/>
                </a:lnTo>
                <a:lnTo>
                  <a:pt x="34417" y="363775"/>
                </a:lnTo>
                <a:lnTo>
                  <a:pt x="34416" y="339534"/>
                </a:lnTo>
                <a:lnTo>
                  <a:pt x="34417" y="315293"/>
                </a:lnTo>
                <a:lnTo>
                  <a:pt x="34417" y="291052"/>
                </a:lnTo>
                <a:lnTo>
                  <a:pt x="34417" y="266811"/>
                </a:lnTo>
                <a:lnTo>
                  <a:pt x="34416" y="242572"/>
                </a:lnTo>
                <a:lnTo>
                  <a:pt x="34417" y="218332"/>
                </a:lnTo>
                <a:lnTo>
                  <a:pt x="34417" y="194094"/>
                </a:lnTo>
                <a:lnTo>
                  <a:pt x="34417" y="169857"/>
                </a:lnTo>
                <a:lnTo>
                  <a:pt x="34416" y="145621"/>
                </a:lnTo>
                <a:lnTo>
                  <a:pt x="34417" y="121387"/>
                </a:lnTo>
                <a:lnTo>
                  <a:pt x="34417" y="97155"/>
                </a:lnTo>
                <a:lnTo>
                  <a:pt x="34126" y="78911"/>
                </a:lnTo>
                <a:lnTo>
                  <a:pt x="33258" y="63493"/>
                </a:lnTo>
                <a:lnTo>
                  <a:pt x="31819" y="50899"/>
                </a:lnTo>
                <a:lnTo>
                  <a:pt x="29815" y="41131"/>
                </a:lnTo>
                <a:lnTo>
                  <a:pt x="27305" y="34289"/>
                </a:lnTo>
                <a:lnTo>
                  <a:pt x="19468" y="25146"/>
                </a:lnTo>
                <a:lnTo>
                  <a:pt x="7352" y="19787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74972" y="1159001"/>
            <a:ext cx="419607" cy="679069"/>
          </a:xfrm>
          <a:custGeom>
            <a:avLst/>
            <a:gdLst/>
            <a:ahLst/>
            <a:cxnLst/>
            <a:rect l="l" t="t" r="r" b="b"/>
            <a:pathLst>
              <a:path w="419607" h="679069">
                <a:moveTo>
                  <a:pt x="0" y="0"/>
                </a:moveTo>
                <a:lnTo>
                  <a:pt x="12693" y="0"/>
                </a:lnTo>
                <a:lnTo>
                  <a:pt x="25389" y="0"/>
                </a:lnTo>
                <a:lnTo>
                  <a:pt x="38087" y="0"/>
                </a:lnTo>
                <a:lnTo>
                  <a:pt x="50788" y="0"/>
                </a:lnTo>
                <a:lnTo>
                  <a:pt x="63490" y="0"/>
                </a:lnTo>
                <a:lnTo>
                  <a:pt x="76194" y="0"/>
                </a:lnTo>
                <a:lnTo>
                  <a:pt x="88898" y="0"/>
                </a:lnTo>
                <a:lnTo>
                  <a:pt x="101602" y="0"/>
                </a:lnTo>
                <a:lnTo>
                  <a:pt x="114306" y="0"/>
                </a:lnTo>
                <a:lnTo>
                  <a:pt x="127009" y="0"/>
                </a:lnTo>
                <a:lnTo>
                  <a:pt x="186436" y="0"/>
                </a:lnTo>
                <a:lnTo>
                  <a:pt x="201354" y="344"/>
                </a:lnTo>
                <a:lnTo>
                  <a:pt x="229366" y="3095"/>
                </a:lnTo>
                <a:lnTo>
                  <a:pt x="254949" y="8592"/>
                </a:lnTo>
                <a:lnTo>
                  <a:pt x="278109" y="16828"/>
                </a:lnTo>
                <a:lnTo>
                  <a:pt x="298854" y="27796"/>
                </a:lnTo>
                <a:lnTo>
                  <a:pt x="324772" y="48075"/>
                </a:lnTo>
                <a:lnTo>
                  <a:pt x="341396" y="65548"/>
                </a:lnTo>
                <a:lnTo>
                  <a:pt x="356452" y="85439"/>
                </a:lnTo>
                <a:lnTo>
                  <a:pt x="369945" y="107748"/>
                </a:lnTo>
                <a:lnTo>
                  <a:pt x="381878" y="132475"/>
                </a:lnTo>
                <a:lnTo>
                  <a:pt x="390905" y="155702"/>
                </a:lnTo>
                <a:lnTo>
                  <a:pt x="398150" y="178321"/>
                </a:lnTo>
                <a:lnTo>
                  <a:pt x="404339" y="201710"/>
                </a:lnTo>
                <a:lnTo>
                  <a:pt x="409475" y="225871"/>
                </a:lnTo>
                <a:lnTo>
                  <a:pt x="413560" y="250809"/>
                </a:lnTo>
                <a:lnTo>
                  <a:pt x="416594" y="276526"/>
                </a:lnTo>
                <a:lnTo>
                  <a:pt x="418582" y="303027"/>
                </a:lnTo>
                <a:lnTo>
                  <a:pt x="419523" y="330316"/>
                </a:lnTo>
                <a:lnTo>
                  <a:pt x="419607" y="341503"/>
                </a:lnTo>
                <a:lnTo>
                  <a:pt x="419478" y="355111"/>
                </a:lnTo>
                <a:lnTo>
                  <a:pt x="418445" y="381715"/>
                </a:lnTo>
                <a:lnTo>
                  <a:pt x="416380" y="407494"/>
                </a:lnTo>
                <a:lnTo>
                  <a:pt x="413281" y="432437"/>
                </a:lnTo>
                <a:lnTo>
                  <a:pt x="409149" y="456532"/>
                </a:lnTo>
                <a:lnTo>
                  <a:pt x="402019" y="487600"/>
                </a:lnTo>
                <a:lnTo>
                  <a:pt x="394316" y="514085"/>
                </a:lnTo>
                <a:lnTo>
                  <a:pt x="385654" y="538156"/>
                </a:lnTo>
                <a:lnTo>
                  <a:pt x="376033" y="559804"/>
                </a:lnTo>
                <a:lnTo>
                  <a:pt x="361777" y="584987"/>
                </a:lnTo>
                <a:lnTo>
                  <a:pt x="346467" y="606438"/>
                </a:lnTo>
                <a:lnTo>
                  <a:pt x="329829" y="624905"/>
                </a:lnTo>
                <a:lnTo>
                  <a:pt x="307545" y="643505"/>
                </a:lnTo>
                <a:lnTo>
                  <a:pt x="286464" y="656353"/>
                </a:lnTo>
                <a:lnTo>
                  <a:pt x="262807" y="667074"/>
                </a:lnTo>
                <a:lnTo>
                  <a:pt x="236443" y="675364"/>
                </a:lnTo>
                <a:lnTo>
                  <a:pt x="212488" y="678293"/>
                </a:lnTo>
                <a:lnTo>
                  <a:pt x="186436" y="679069"/>
                </a:lnTo>
                <a:lnTo>
                  <a:pt x="173742" y="679069"/>
                </a:lnTo>
                <a:lnTo>
                  <a:pt x="161046" y="679069"/>
                </a:lnTo>
                <a:lnTo>
                  <a:pt x="148348" y="679069"/>
                </a:lnTo>
                <a:lnTo>
                  <a:pt x="135647" y="679069"/>
                </a:lnTo>
                <a:lnTo>
                  <a:pt x="122945" y="679069"/>
                </a:lnTo>
                <a:lnTo>
                  <a:pt x="110241" y="679069"/>
                </a:lnTo>
                <a:lnTo>
                  <a:pt x="97537" y="679069"/>
                </a:lnTo>
                <a:lnTo>
                  <a:pt x="84833" y="679069"/>
                </a:lnTo>
                <a:lnTo>
                  <a:pt x="72129" y="679069"/>
                </a:lnTo>
                <a:lnTo>
                  <a:pt x="0" y="679069"/>
                </a:lnTo>
                <a:lnTo>
                  <a:pt x="0" y="672846"/>
                </a:lnTo>
                <a:lnTo>
                  <a:pt x="0" y="666750"/>
                </a:lnTo>
                <a:lnTo>
                  <a:pt x="0" y="660527"/>
                </a:lnTo>
                <a:lnTo>
                  <a:pt x="4572" y="660527"/>
                </a:lnTo>
                <a:lnTo>
                  <a:pt x="9270" y="660527"/>
                </a:lnTo>
                <a:lnTo>
                  <a:pt x="13842" y="660527"/>
                </a:lnTo>
                <a:lnTo>
                  <a:pt x="27949" y="658800"/>
                </a:lnTo>
                <a:lnTo>
                  <a:pt x="38909" y="653580"/>
                </a:lnTo>
                <a:lnTo>
                  <a:pt x="49152" y="641827"/>
                </a:lnTo>
                <a:lnTo>
                  <a:pt x="54668" y="629851"/>
                </a:lnTo>
                <a:lnTo>
                  <a:pt x="55879" y="625983"/>
                </a:lnTo>
                <a:lnTo>
                  <a:pt x="56906" y="620063"/>
                </a:lnTo>
                <a:lnTo>
                  <a:pt x="57693" y="610731"/>
                </a:lnTo>
                <a:lnTo>
                  <a:pt x="58245" y="597995"/>
                </a:lnTo>
                <a:lnTo>
                  <a:pt x="58570" y="581859"/>
                </a:lnTo>
                <a:lnTo>
                  <a:pt x="58674" y="562864"/>
                </a:lnTo>
                <a:lnTo>
                  <a:pt x="58673" y="540536"/>
                </a:lnTo>
                <a:lnTo>
                  <a:pt x="58674" y="518207"/>
                </a:lnTo>
                <a:lnTo>
                  <a:pt x="58674" y="495876"/>
                </a:lnTo>
                <a:lnTo>
                  <a:pt x="58674" y="473544"/>
                </a:lnTo>
                <a:lnTo>
                  <a:pt x="58674" y="451211"/>
                </a:lnTo>
                <a:lnTo>
                  <a:pt x="58673" y="428876"/>
                </a:lnTo>
                <a:lnTo>
                  <a:pt x="58674" y="406542"/>
                </a:lnTo>
                <a:lnTo>
                  <a:pt x="58674" y="384206"/>
                </a:lnTo>
                <a:lnTo>
                  <a:pt x="58674" y="361870"/>
                </a:lnTo>
                <a:lnTo>
                  <a:pt x="58673" y="339534"/>
                </a:lnTo>
                <a:lnTo>
                  <a:pt x="58674" y="317198"/>
                </a:lnTo>
                <a:lnTo>
                  <a:pt x="58674" y="294862"/>
                </a:lnTo>
                <a:lnTo>
                  <a:pt x="58674" y="272526"/>
                </a:lnTo>
                <a:lnTo>
                  <a:pt x="58674" y="250192"/>
                </a:lnTo>
                <a:lnTo>
                  <a:pt x="58674" y="227857"/>
                </a:lnTo>
                <a:lnTo>
                  <a:pt x="58674" y="205524"/>
                </a:lnTo>
                <a:lnTo>
                  <a:pt x="58674" y="183192"/>
                </a:lnTo>
                <a:lnTo>
                  <a:pt x="58674" y="160861"/>
                </a:lnTo>
                <a:lnTo>
                  <a:pt x="58673" y="138532"/>
                </a:lnTo>
                <a:lnTo>
                  <a:pt x="58674" y="116205"/>
                </a:lnTo>
                <a:lnTo>
                  <a:pt x="58544" y="97430"/>
                </a:lnTo>
                <a:lnTo>
                  <a:pt x="58154" y="81600"/>
                </a:lnTo>
                <a:lnTo>
                  <a:pt x="57504" y="68716"/>
                </a:lnTo>
                <a:lnTo>
                  <a:pt x="56595" y="58777"/>
                </a:lnTo>
                <a:lnTo>
                  <a:pt x="55425" y="51783"/>
                </a:lnTo>
                <a:lnTo>
                  <a:pt x="50488" y="39345"/>
                </a:lnTo>
                <a:lnTo>
                  <a:pt x="42487" y="29122"/>
                </a:lnTo>
                <a:lnTo>
                  <a:pt x="31450" y="21728"/>
                </a:lnTo>
                <a:lnTo>
                  <a:pt x="18557" y="18731"/>
                </a:lnTo>
                <a:lnTo>
                  <a:pt x="13842" y="18542"/>
                </a:lnTo>
                <a:lnTo>
                  <a:pt x="9270" y="18542"/>
                </a:lnTo>
                <a:lnTo>
                  <a:pt x="4572" y="18542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99205" y="1159001"/>
            <a:ext cx="310261" cy="679069"/>
          </a:xfrm>
          <a:custGeom>
            <a:avLst/>
            <a:gdLst/>
            <a:ahLst/>
            <a:cxnLst/>
            <a:rect l="l" t="t" r="r" b="b"/>
            <a:pathLst>
              <a:path w="310261" h="679069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50800" y="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101600" y="0"/>
                </a:lnTo>
                <a:lnTo>
                  <a:pt x="114300" y="0"/>
                </a:lnTo>
                <a:lnTo>
                  <a:pt x="116967" y="0"/>
                </a:lnTo>
                <a:lnTo>
                  <a:pt x="116967" y="13544"/>
                </a:lnTo>
                <a:lnTo>
                  <a:pt x="116967" y="27089"/>
                </a:lnTo>
                <a:lnTo>
                  <a:pt x="116967" y="40633"/>
                </a:lnTo>
                <a:lnTo>
                  <a:pt x="116967" y="54178"/>
                </a:lnTo>
                <a:lnTo>
                  <a:pt x="116967" y="67722"/>
                </a:lnTo>
                <a:lnTo>
                  <a:pt x="116966" y="81267"/>
                </a:lnTo>
                <a:lnTo>
                  <a:pt x="116967" y="94811"/>
                </a:lnTo>
                <a:lnTo>
                  <a:pt x="116967" y="108356"/>
                </a:lnTo>
                <a:lnTo>
                  <a:pt x="116967" y="121900"/>
                </a:lnTo>
                <a:lnTo>
                  <a:pt x="116966" y="135445"/>
                </a:lnTo>
                <a:lnTo>
                  <a:pt x="116967" y="148990"/>
                </a:lnTo>
                <a:lnTo>
                  <a:pt x="116967" y="162534"/>
                </a:lnTo>
                <a:lnTo>
                  <a:pt x="116967" y="176079"/>
                </a:lnTo>
                <a:lnTo>
                  <a:pt x="116966" y="189623"/>
                </a:lnTo>
                <a:lnTo>
                  <a:pt x="116967" y="203168"/>
                </a:lnTo>
                <a:lnTo>
                  <a:pt x="116967" y="216712"/>
                </a:lnTo>
                <a:lnTo>
                  <a:pt x="116967" y="230257"/>
                </a:lnTo>
                <a:lnTo>
                  <a:pt x="116967" y="243801"/>
                </a:lnTo>
                <a:lnTo>
                  <a:pt x="116967" y="257346"/>
                </a:lnTo>
                <a:lnTo>
                  <a:pt x="116967" y="270891"/>
                </a:lnTo>
                <a:lnTo>
                  <a:pt x="125248" y="257288"/>
                </a:lnTo>
                <a:lnTo>
                  <a:pt x="133252" y="245182"/>
                </a:lnTo>
                <a:lnTo>
                  <a:pt x="140987" y="234570"/>
                </a:lnTo>
                <a:lnTo>
                  <a:pt x="148461" y="225447"/>
                </a:lnTo>
                <a:lnTo>
                  <a:pt x="155683" y="217808"/>
                </a:lnTo>
                <a:lnTo>
                  <a:pt x="171757" y="205363"/>
                </a:lnTo>
                <a:lnTo>
                  <a:pt x="183447" y="199882"/>
                </a:lnTo>
                <a:lnTo>
                  <a:pt x="195362" y="197169"/>
                </a:lnTo>
                <a:lnTo>
                  <a:pt x="201168" y="196850"/>
                </a:lnTo>
                <a:lnTo>
                  <a:pt x="213774" y="198316"/>
                </a:lnTo>
                <a:lnTo>
                  <a:pt x="225457" y="202707"/>
                </a:lnTo>
                <a:lnTo>
                  <a:pt x="236227" y="210012"/>
                </a:lnTo>
                <a:lnTo>
                  <a:pt x="246095" y="220221"/>
                </a:lnTo>
                <a:lnTo>
                  <a:pt x="254511" y="232114"/>
                </a:lnTo>
                <a:lnTo>
                  <a:pt x="260609" y="243065"/>
                </a:lnTo>
                <a:lnTo>
                  <a:pt x="265691" y="254710"/>
                </a:lnTo>
                <a:lnTo>
                  <a:pt x="269755" y="267038"/>
                </a:lnTo>
                <a:lnTo>
                  <a:pt x="272803" y="280036"/>
                </a:lnTo>
                <a:lnTo>
                  <a:pt x="274246" y="288790"/>
                </a:lnTo>
                <a:lnTo>
                  <a:pt x="275418" y="298052"/>
                </a:lnTo>
                <a:lnTo>
                  <a:pt x="276437" y="308457"/>
                </a:lnTo>
                <a:lnTo>
                  <a:pt x="277301" y="320004"/>
                </a:lnTo>
                <a:lnTo>
                  <a:pt x="278010" y="332693"/>
                </a:lnTo>
                <a:lnTo>
                  <a:pt x="278563" y="346525"/>
                </a:lnTo>
                <a:lnTo>
                  <a:pt x="278958" y="361499"/>
                </a:lnTo>
                <a:lnTo>
                  <a:pt x="279195" y="377616"/>
                </a:lnTo>
                <a:lnTo>
                  <a:pt x="279273" y="394589"/>
                </a:lnTo>
                <a:lnTo>
                  <a:pt x="279272" y="407289"/>
                </a:lnTo>
                <a:lnTo>
                  <a:pt x="279272" y="419989"/>
                </a:lnTo>
                <a:lnTo>
                  <a:pt x="279273" y="432688"/>
                </a:lnTo>
                <a:lnTo>
                  <a:pt x="279273" y="445388"/>
                </a:lnTo>
                <a:lnTo>
                  <a:pt x="279273" y="458089"/>
                </a:lnTo>
                <a:lnTo>
                  <a:pt x="279273" y="470788"/>
                </a:lnTo>
                <a:lnTo>
                  <a:pt x="279273" y="483489"/>
                </a:lnTo>
                <a:lnTo>
                  <a:pt x="279273" y="496189"/>
                </a:lnTo>
                <a:lnTo>
                  <a:pt x="279273" y="577469"/>
                </a:lnTo>
                <a:lnTo>
                  <a:pt x="279491" y="596291"/>
                </a:lnTo>
                <a:lnTo>
                  <a:pt x="280147" y="612224"/>
                </a:lnTo>
                <a:lnTo>
                  <a:pt x="281239" y="625272"/>
                </a:lnTo>
                <a:lnTo>
                  <a:pt x="282769" y="635440"/>
                </a:lnTo>
                <a:lnTo>
                  <a:pt x="284735" y="642733"/>
                </a:lnTo>
                <a:lnTo>
                  <a:pt x="292789" y="653783"/>
                </a:lnTo>
                <a:lnTo>
                  <a:pt x="304771" y="659747"/>
                </a:lnTo>
                <a:lnTo>
                  <a:pt x="310261" y="661035"/>
                </a:lnTo>
                <a:lnTo>
                  <a:pt x="310261" y="667004"/>
                </a:lnTo>
                <a:lnTo>
                  <a:pt x="310261" y="673100"/>
                </a:lnTo>
                <a:lnTo>
                  <a:pt x="310261" y="679069"/>
                </a:lnTo>
                <a:lnTo>
                  <a:pt x="297569" y="679069"/>
                </a:lnTo>
                <a:lnTo>
                  <a:pt x="284872" y="679069"/>
                </a:lnTo>
                <a:lnTo>
                  <a:pt x="272172" y="679068"/>
                </a:lnTo>
                <a:lnTo>
                  <a:pt x="259469" y="679069"/>
                </a:lnTo>
                <a:lnTo>
                  <a:pt x="246765" y="679069"/>
                </a:lnTo>
                <a:lnTo>
                  <a:pt x="234059" y="679069"/>
                </a:lnTo>
                <a:lnTo>
                  <a:pt x="221354" y="679069"/>
                </a:lnTo>
                <a:lnTo>
                  <a:pt x="208650" y="679069"/>
                </a:lnTo>
                <a:lnTo>
                  <a:pt x="195948" y="679069"/>
                </a:lnTo>
                <a:lnTo>
                  <a:pt x="183250" y="679069"/>
                </a:lnTo>
                <a:lnTo>
                  <a:pt x="170556" y="679069"/>
                </a:lnTo>
                <a:lnTo>
                  <a:pt x="164592" y="679069"/>
                </a:lnTo>
                <a:lnTo>
                  <a:pt x="164592" y="673100"/>
                </a:lnTo>
                <a:lnTo>
                  <a:pt x="164592" y="667004"/>
                </a:lnTo>
                <a:lnTo>
                  <a:pt x="164592" y="661035"/>
                </a:lnTo>
                <a:lnTo>
                  <a:pt x="176037" y="655902"/>
                </a:lnTo>
                <a:lnTo>
                  <a:pt x="184836" y="646234"/>
                </a:lnTo>
                <a:lnTo>
                  <a:pt x="187706" y="640969"/>
                </a:lnTo>
                <a:lnTo>
                  <a:pt x="189681" y="634309"/>
                </a:lnTo>
                <a:lnTo>
                  <a:pt x="191209" y="624661"/>
                </a:lnTo>
                <a:lnTo>
                  <a:pt x="192295" y="612029"/>
                </a:lnTo>
                <a:lnTo>
                  <a:pt x="192946" y="596420"/>
                </a:lnTo>
                <a:lnTo>
                  <a:pt x="193166" y="577839"/>
                </a:lnTo>
                <a:lnTo>
                  <a:pt x="193167" y="564754"/>
                </a:lnTo>
                <a:lnTo>
                  <a:pt x="193167" y="552043"/>
                </a:lnTo>
                <a:lnTo>
                  <a:pt x="193167" y="539334"/>
                </a:lnTo>
                <a:lnTo>
                  <a:pt x="193166" y="526627"/>
                </a:lnTo>
                <a:lnTo>
                  <a:pt x="193167" y="513923"/>
                </a:lnTo>
                <a:lnTo>
                  <a:pt x="193167" y="501220"/>
                </a:lnTo>
                <a:lnTo>
                  <a:pt x="193167" y="488520"/>
                </a:lnTo>
                <a:lnTo>
                  <a:pt x="193166" y="475820"/>
                </a:lnTo>
                <a:lnTo>
                  <a:pt x="193167" y="463123"/>
                </a:lnTo>
                <a:lnTo>
                  <a:pt x="193167" y="450426"/>
                </a:lnTo>
                <a:lnTo>
                  <a:pt x="193167" y="368554"/>
                </a:lnTo>
                <a:lnTo>
                  <a:pt x="193085" y="349609"/>
                </a:lnTo>
                <a:lnTo>
                  <a:pt x="192837" y="333307"/>
                </a:lnTo>
                <a:lnTo>
                  <a:pt x="192418" y="319646"/>
                </a:lnTo>
                <a:lnTo>
                  <a:pt x="191826" y="308628"/>
                </a:lnTo>
                <a:lnTo>
                  <a:pt x="191055" y="300251"/>
                </a:lnTo>
                <a:lnTo>
                  <a:pt x="190373" y="295783"/>
                </a:lnTo>
                <a:lnTo>
                  <a:pt x="188595" y="285877"/>
                </a:lnTo>
                <a:lnTo>
                  <a:pt x="185420" y="278257"/>
                </a:lnTo>
                <a:lnTo>
                  <a:pt x="181102" y="272669"/>
                </a:lnTo>
                <a:lnTo>
                  <a:pt x="176657" y="267208"/>
                </a:lnTo>
                <a:lnTo>
                  <a:pt x="171704" y="264414"/>
                </a:lnTo>
                <a:lnTo>
                  <a:pt x="166116" y="264414"/>
                </a:lnTo>
                <a:lnTo>
                  <a:pt x="154988" y="267330"/>
                </a:lnTo>
                <a:lnTo>
                  <a:pt x="144096" y="276130"/>
                </a:lnTo>
                <a:lnTo>
                  <a:pt x="136648" y="285789"/>
                </a:lnTo>
                <a:lnTo>
                  <a:pt x="130882" y="295589"/>
                </a:lnTo>
                <a:lnTo>
                  <a:pt x="124930" y="307648"/>
                </a:lnTo>
                <a:lnTo>
                  <a:pt x="118784" y="321956"/>
                </a:lnTo>
                <a:lnTo>
                  <a:pt x="116967" y="326517"/>
                </a:lnTo>
                <a:lnTo>
                  <a:pt x="116967" y="339222"/>
                </a:lnTo>
                <a:lnTo>
                  <a:pt x="116967" y="351926"/>
                </a:lnTo>
                <a:lnTo>
                  <a:pt x="116967" y="364628"/>
                </a:lnTo>
                <a:lnTo>
                  <a:pt x="116966" y="377329"/>
                </a:lnTo>
                <a:lnTo>
                  <a:pt x="116967" y="390028"/>
                </a:lnTo>
                <a:lnTo>
                  <a:pt x="116967" y="402727"/>
                </a:lnTo>
                <a:lnTo>
                  <a:pt x="116967" y="415425"/>
                </a:lnTo>
                <a:lnTo>
                  <a:pt x="116967" y="428122"/>
                </a:lnTo>
                <a:lnTo>
                  <a:pt x="116967" y="440819"/>
                </a:lnTo>
                <a:lnTo>
                  <a:pt x="116967" y="453516"/>
                </a:lnTo>
                <a:lnTo>
                  <a:pt x="116967" y="466213"/>
                </a:lnTo>
                <a:lnTo>
                  <a:pt x="116967" y="478910"/>
                </a:lnTo>
                <a:lnTo>
                  <a:pt x="116967" y="491607"/>
                </a:lnTo>
                <a:lnTo>
                  <a:pt x="116967" y="504306"/>
                </a:lnTo>
                <a:lnTo>
                  <a:pt x="116967" y="517004"/>
                </a:lnTo>
                <a:lnTo>
                  <a:pt x="116967" y="577469"/>
                </a:lnTo>
                <a:lnTo>
                  <a:pt x="117168" y="596179"/>
                </a:lnTo>
                <a:lnTo>
                  <a:pt x="117763" y="611834"/>
                </a:lnTo>
                <a:lnTo>
                  <a:pt x="118741" y="624415"/>
                </a:lnTo>
                <a:lnTo>
                  <a:pt x="120087" y="633903"/>
                </a:lnTo>
                <a:lnTo>
                  <a:pt x="121666" y="639953"/>
                </a:lnTo>
                <a:lnTo>
                  <a:pt x="128214" y="651513"/>
                </a:lnTo>
                <a:lnTo>
                  <a:pt x="138712" y="658881"/>
                </a:lnTo>
                <a:lnTo>
                  <a:pt x="145542" y="661035"/>
                </a:lnTo>
                <a:lnTo>
                  <a:pt x="145542" y="667004"/>
                </a:lnTo>
                <a:lnTo>
                  <a:pt x="145542" y="673100"/>
                </a:lnTo>
                <a:lnTo>
                  <a:pt x="145542" y="679069"/>
                </a:lnTo>
                <a:lnTo>
                  <a:pt x="132842" y="679069"/>
                </a:lnTo>
                <a:lnTo>
                  <a:pt x="120142" y="679069"/>
                </a:lnTo>
                <a:lnTo>
                  <a:pt x="107442" y="679069"/>
                </a:lnTo>
                <a:lnTo>
                  <a:pt x="94742" y="679069"/>
                </a:lnTo>
                <a:lnTo>
                  <a:pt x="82042" y="679069"/>
                </a:lnTo>
                <a:lnTo>
                  <a:pt x="69342" y="679069"/>
                </a:lnTo>
                <a:lnTo>
                  <a:pt x="56642" y="679069"/>
                </a:lnTo>
                <a:lnTo>
                  <a:pt x="43942" y="679069"/>
                </a:lnTo>
                <a:lnTo>
                  <a:pt x="31242" y="679069"/>
                </a:lnTo>
                <a:lnTo>
                  <a:pt x="18542" y="679069"/>
                </a:lnTo>
                <a:lnTo>
                  <a:pt x="5842" y="679069"/>
                </a:lnTo>
                <a:lnTo>
                  <a:pt x="0" y="679069"/>
                </a:lnTo>
                <a:lnTo>
                  <a:pt x="0" y="673100"/>
                </a:lnTo>
                <a:lnTo>
                  <a:pt x="0" y="667004"/>
                </a:lnTo>
                <a:lnTo>
                  <a:pt x="0" y="661035"/>
                </a:lnTo>
                <a:lnTo>
                  <a:pt x="12717" y="656586"/>
                </a:lnTo>
                <a:lnTo>
                  <a:pt x="22158" y="648071"/>
                </a:lnTo>
                <a:lnTo>
                  <a:pt x="25781" y="641985"/>
                </a:lnTo>
                <a:lnTo>
                  <a:pt x="27607" y="636019"/>
                </a:lnTo>
                <a:lnTo>
                  <a:pt x="29047" y="626792"/>
                </a:lnTo>
                <a:lnTo>
                  <a:pt x="30094" y="614297"/>
                </a:lnTo>
                <a:lnTo>
                  <a:pt x="30742" y="598529"/>
                </a:lnTo>
                <a:lnTo>
                  <a:pt x="30986" y="579481"/>
                </a:lnTo>
                <a:lnTo>
                  <a:pt x="30988" y="577469"/>
                </a:lnTo>
                <a:lnTo>
                  <a:pt x="30988" y="553675"/>
                </a:lnTo>
                <a:lnTo>
                  <a:pt x="30988" y="529882"/>
                </a:lnTo>
                <a:lnTo>
                  <a:pt x="30988" y="506089"/>
                </a:lnTo>
                <a:lnTo>
                  <a:pt x="30988" y="482296"/>
                </a:lnTo>
                <a:lnTo>
                  <a:pt x="30988" y="458503"/>
                </a:lnTo>
                <a:lnTo>
                  <a:pt x="30987" y="434711"/>
                </a:lnTo>
                <a:lnTo>
                  <a:pt x="30988" y="410920"/>
                </a:lnTo>
                <a:lnTo>
                  <a:pt x="30988" y="387129"/>
                </a:lnTo>
                <a:lnTo>
                  <a:pt x="30988" y="363339"/>
                </a:lnTo>
                <a:lnTo>
                  <a:pt x="30987" y="339550"/>
                </a:lnTo>
                <a:lnTo>
                  <a:pt x="30988" y="315762"/>
                </a:lnTo>
                <a:lnTo>
                  <a:pt x="30988" y="291975"/>
                </a:lnTo>
                <a:lnTo>
                  <a:pt x="30988" y="101727"/>
                </a:lnTo>
                <a:lnTo>
                  <a:pt x="30766" y="82869"/>
                </a:lnTo>
                <a:lnTo>
                  <a:pt x="30104" y="66940"/>
                </a:lnTo>
                <a:lnTo>
                  <a:pt x="29007" y="53947"/>
                </a:lnTo>
                <a:lnTo>
                  <a:pt x="27480" y="43892"/>
                </a:lnTo>
                <a:lnTo>
                  <a:pt x="25529" y="36783"/>
                </a:lnTo>
                <a:lnTo>
                  <a:pt x="17721" y="26239"/>
                </a:lnTo>
                <a:lnTo>
                  <a:pt x="5782" y="20061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10380" y="1143508"/>
            <a:ext cx="471551" cy="710056"/>
          </a:xfrm>
          <a:custGeom>
            <a:avLst/>
            <a:gdLst/>
            <a:ahLst/>
            <a:cxnLst/>
            <a:rect l="l" t="t" r="r" b="b"/>
            <a:pathLst>
              <a:path w="471551" h="710056">
                <a:moveTo>
                  <a:pt x="235331" y="0"/>
                </a:moveTo>
                <a:lnTo>
                  <a:pt x="249085" y="959"/>
                </a:lnTo>
                <a:lnTo>
                  <a:pt x="261868" y="3837"/>
                </a:lnTo>
                <a:lnTo>
                  <a:pt x="273681" y="8629"/>
                </a:lnTo>
                <a:lnTo>
                  <a:pt x="284523" y="15332"/>
                </a:lnTo>
                <a:lnTo>
                  <a:pt x="294394" y="23942"/>
                </a:lnTo>
                <a:lnTo>
                  <a:pt x="303294" y="34457"/>
                </a:lnTo>
                <a:lnTo>
                  <a:pt x="310826" y="45941"/>
                </a:lnTo>
                <a:lnTo>
                  <a:pt x="316650" y="57091"/>
                </a:lnTo>
                <a:lnTo>
                  <a:pt x="321377" y="68758"/>
                </a:lnTo>
                <a:lnTo>
                  <a:pt x="325007" y="80945"/>
                </a:lnTo>
                <a:lnTo>
                  <a:pt x="327537" y="93653"/>
                </a:lnTo>
                <a:lnTo>
                  <a:pt x="328964" y="106886"/>
                </a:lnTo>
                <a:lnTo>
                  <a:pt x="329311" y="117728"/>
                </a:lnTo>
                <a:lnTo>
                  <a:pt x="328895" y="131789"/>
                </a:lnTo>
                <a:lnTo>
                  <a:pt x="327648" y="145326"/>
                </a:lnTo>
                <a:lnTo>
                  <a:pt x="325568" y="158341"/>
                </a:lnTo>
                <a:lnTo>
                  <a:pt x="322653" y="170836"/>
                </a:lnTo>
                <a:lnTo>
                  <a:pt x="318902" y="182812"/>
                </a:lnTo>
                <a:lnTo>
                  <a:pt x="314313" y="194271"/>
                </a:lnTo>
                <a:lnTo>
                  <a:pt x="308884" y="205214"/>
                </a:lnTo>
                <a:lnTo>
                  <a:pt x="303276" y="214629"/>
                </a:lnTo>
                <a:lnTo>
                  <a:pt x="296914" y="223788"/>
                </a:lnTo>
                <a:lnTo>
                  <a:pt x="289747" y="232775"/>
                </a:lnTo>
                <a:lnTo>
                  <a:pt x="281777" y="241588"/>
                </a:lnTo>
                <a:lnTo>
                  <a:pt x="273004" y="250226"/>
                </a:lnTo>
                <a:lnTo>
                  <a:pt x="263429" y="258688"/>
                </a:lnTo>
                <a:lnTo>
                  <a:pt x="253054" y="266973"/>
                </a:lnTo>
                <a:lnTo>
                  <a:pt x="241879" y="275080"/>
                </a:lnTo>
                <a:lnTo>
                  <a:pt x="229907" y="283007"/>
                </a:lnTo>
                <a:lnTo>
                  <a:pt x="221107" y="288416"/>
                </a:lnTo>
                <a:lnTo>
                  <a:pt x="224903" y="299105"/>
                </a:lnTo>
                <a:lnTo>
                  <a:pt x="228884" y="309883"/>
                </a:lnTo>
                <a:lnTo>
                  <a:pt x="233051" y="320750"/>
                </a:lnTo>
                <a:lnTo>
                  <a:pt x="237402" y="331707"/>
                </a:lnTo>
                <a:lnTo>
                  <a:pt x="241937" y="342752"/>
                </a:lnTo>
                <a:lnTo>
                  <a:pt x="246658" y="353887"/>
                </a:lnTo>
                <a:lnTo>
                  <a:pt x="251563" y="365111"/>
                </a:lnTo>
                <a:lnTo>
                  <a:pt x="256654" y="376423"/>
                </a:lnTo>
                <a:lnTo>
                  <a:pt x="261929" y="387825"/>
                </a:lnTo>
                <a:lnTo>
                  <a:pt x="267389" y="399317"/>
                </a:lnTo>
                <a:lnTo>
                  <a:pt x="273034" y="410897"/>
                </a:lnTo>
                <a:lnTo>
                  <a:pt x="278863" y="422566"/>
                </a:lnTo>
                <a:lnTo>
                  <a:pt x="284878" y="434325"/>
                </a:lnTo>
                <a:lnTo>
                  <a:pt x="291077" y="446173"/>
                </a:lnTo>
                <a:lnTo>
                  <a:pt x="297461" y="458110"/>
                </a:lnTo>
                <a:lnTo>
                  <a:pt x="304030" y="470136"/>
                </a:lnTo>
                <a:lnTo>
                  <a:pt x="310783" y="482251"/>
                </a:lnTo>
                <a:lnTo>
                  <a:pt x="317722" y="494455"/>
                </a:lnTo>
                <a:lnTo>
                  <a:pt x="322834" y="503300"/>
                </a:lnTo>
                <a:lnTo>
                  <a:pt x="330213" y="489353"/>
                </a:lnTo>
                <a:lnTo>
                  <a:pt x="336933" y="475750"/>
                </a:lnTo>
                <a:lnTo>
                  <a:pt x="342992" y="462492"/>
                </a:lnTo>
                <a:lnTo>
                  <a:pt x="348391" y="449578"/>
                </a:lnTo>
                <a:lnTo>
                  <a:pt x="353131" y="437009"/>
                </a:lnTo>
                <a:lnTo>
                  <a:pt x="357212" y="424784"/>
                </a:lnTo>
                <a:lnTo>
                  <a:pt x="360635" y="412904"/>
                </a:lnTo>
                <a:lnTo>
                  <a:pt x="363400" y="401368"/>
                </a:lnTo>
                <a:lnTo>
                  <a:pt x="365508" y="390176"/>
                </a:lnTo>
                <a:lnTo>
                  <a:pt x="366958" y="379329"/>
                </a:lnTo>
                <a:lnTo>
                  <a:pt x="367753" y="368827"/>
                </a:lnTo>
                <a:lnTo>
                  <a:pt x="367919" y="361568"/>
                </a:lnTo>
                <a:lnTo>
                  <a:pt x="366875" y="347781"/>
                </a:lnTo>
                <a:lnTo>
                  <a:pt x="363725" y="335527"/>
                </a:lnTo>
                <a:lnTo>
                  <a:pt x="359029" y="325754"/>
                </a:lnTo>
                <a:lnTo>
                  <a:pt x="350508" y="315745"/>
                </a:lnTo>
                <a:lnTo>
                  <a:pt x="339342" y="309593"/>
                </a:lnTo>
                <a:lnTo>
                  <a:pt x="332994" y="307975"/>
                </a:lnTo>
                <a:lnTo>
                  <a:pt x="332994" y="301497"/>
                </a:lnTo>
                <a:lnTo>
                  <a:pt x="332994" y="294893"/>
                </a:lnTo>
                <a:lnTo>
                  <a:pt x="332994" y="288416"/>
                </a:lnTo>
                <a:lnTo>
                  <a:pt x="345681" y="288416"/>
                </a:lnTo>
                <a:lnTo>
                  <a:pt x="358369" y="288416"/>
                </a:lnTo>
                <a:lnTo>
                  <a:pt x="371059" y="288416"/>
                </a:lnTo>
                <a:lnTo>
                  <a:pt x="383751" y="288417"/>
                </a:lnTo>
                <a:lnTo>
                  <a:pt x="396446" y="288416"/>
                </a:lnTo>
                <a:lnTo>
                  <a:pt x="409145" y="288416"/>
                </a:lnTo>
                <a:lnTo>
                  <a:pt x="421848" y="288416"/>
                </a:lnTo>
                <a:lnTo>
                  <a:pt x="434556" y="288416"/>
                </a:lnTo>
                <a:lnTo>
                  <a:pt x="447271" y="288416"/>
                </a:lnTo>
                <a:lnTo>
                  <a:pt x="459992" y="288416"/>
                </a:lnTo>
                <a:lnTo>
                  <a:pt x="460756" y="288416"/>
                </a:lnTo>
                <a:lnTo>
                  <a:pt x="460756" y="294893"/>
                </a:lnTo>
                <a:lnTo>
                  <a:pt x="460756" y="301497"/>
                </a:lnTo>
                <a:lnTo>
                  <a:pt x="460756" y="307975"/>
                </a:lnTo>
                <a:lnTo>
                  <a:pt x="447919" y="312272"/>
                </a:lnTo>
                <a:lnTo>
                  <a:pt x="436980" y="318807"/>
                </a:lnTo>
                <a:lnTo>
                  <a:pt x="427964" y="327555"/>
                </a:lnTo>
                <a:lnTo>
                  <a:pt x="422858" y="334830"/>
                </a:lnTo>
                <a:lnTo>
                  <a:pt x="418377" y="342985"/>
                </a:lnTo>
                <a:lnTo>
                  <a:pt x="413530" y="353262"/>
                </a:lnTo>
                <a:lnTo>
                  <a:pt x="408319" y="365654"/>
                </a:lnTo>
                <a:lnTo>
                  <a:pt x="402742" y="380155"/>
                </a:lnTo>
                <a:lnTo>
                  <a:pt x="396800" y="396759"/>
                </a:lnTo>
                <a:lnTo>
                  <a:pt x="394970" y="402081"/>
                </a:lnTo>
                <a:lnTo>
                  <a:pt x="391281" y="412651"/>
                </a:lnTo>
                <a:lnTo>
                  <a:pt x="387330" y="423435"/>
                </a:lnTo>
                <a:lnTo>
                  <a:pt x="383117" y="434435"/>
                </a:lnTo>
                <a:lnTo>
                  <a:pt x="378640" y="445653"/>
                </a:lnTo>
                <a:lnTo>
                  <a:pt x="373900" y="457091"/>
                </a:lnTo>
                <a:lnTo>
                  <a:pt x="368898" y="468750"/>
                </a:lnTo>
                <a:lnTo>
                  <a:pt x="363632" y="480632"/>
                </a:lnTo>
                <a:lnTo>
                  <a:pt x="358104" y="492739"/>
                </a:lnTo>
                <a:lnTo>
                  <a:pt x="352313" y="505072"/>
                </a:lnTo>
                <a:lnTo>
                  <a:pt x="346259" y="517633"/>
                </a:lnTo>
                <a:lnTo>
                  <a:pt x="339942" y="530425"/>
                </a:lnTo>
                <a:lnTo>
                  <a:pt x="339725" y="530859"/>
                </a:lnTo>
                <a:lnTo>
                  <a:pt x="349150" y="544453"/>
                </a:lnTo>
                <a:lnTo>
                  <a:pt x="358022" y="556716"/>
                </a:lnTo>
                <a:lnTo>
                  <a:pt x="366336" y="567639"/>
                </a:lnTo>
                <a:lnTo>
                  <a:pt x="374092" y="577213"/>
                </a:lnTo>
                <a:lnTo>
                  <a:pt x="381284" y="585431"/>
                </a:lnTo>
                <a:lnTo>
                  <a:pt x="387911" y="592284"/>
                </a:lnTo>
                <a:lnTo>
                  <a:pt x="390652" y="594867"/>
                </a:lnTo>
                <a:lnTo>
                  <a:pt x="402355" y="603294"/>
                </a:lnTo>
                <a:lnTo>
                  <a:pt x="413781" y="607163"/>
                </a:lnTo>
                <a:lnTo>
                  <a:pt x="417703" y="607440"/>
                </a:lnTo>
                <a:lnTo>
                  <a:pt x="426635" y="605504"/>
                </a:lnTo>
                <a:lnTo>
                  <a:pt x="435203" y="599697"/>
                </a:lnTo>
                <a:lnTo>
                  <a:pt x="443409" y="590027"/>
                </a:lnTo>
                <a:lnTo>
                  <a:pt x="451251" y="576500"/>
                </a:lnTo>
                <a:lnTo>
                  <a:pt x="458729" y="559121"/>
                </a:lnTo>
                <a:lnTo>
                  <a:pt x="458851" y="558800"/>
                </a:lnTo>
                <a:lnTo>
                  <a:pt x="463042" y="562482"/>
                </a:lnTo>
                <a:lnTo>
                  <a:pt x="467233" y="566165"/>
                </a:lnTo>
                <a:lnTo>
                  <a:pt x="471551" y="569849"/>
                </a:lnTo>
                <a:lnTo>
                  <a:pt x="466440" y="585537"/>
                </a:lnTo>
                <a:lnTo>
                  <a:pt x="461268" y="600291"/>
                </a:lnTo>
                <a:lnTo>
                  <a:pt x="456033" y="614111"/>
                </a:lnTo>
                <a:lnTo>
                  <a:pt x="450734" y="626996"/>
                </a:lnTo>
                <a:lnTo>
                  <a:pt x="445371" y="638948"/>
                </a:lnTo>
                <a:lnTo>
                  <a:pt x="439943" y="649965"/>
                </a:lnTo>
                <a:lnTo>
                  <a:pt x="434449" y="660049"/>
                </a:lnTo>
                <a:lnTo>
                  <a:pt x="428888" y="669198"/>
                </a:lnTo>
                <a:lnTo>
                  <a:pt x="423261" y="677413"/>
                </a:lnTo>
                <a:lnTo>
                  <a:pt x="417703" y="684529"/>
                </a:lnTo>
                <a:lnTo>
                  <a:pt x="407511" y="694803"/>
                </a:lnTo>
                <a:lnTo>
                  <a:pt x="396660" y="702447"/>
                </a:lnTo>
                <a:lnTo>
                  <a:pt x="385160" y="707459"/>
                </a:lnTo>
                <a:lnTo>
                  <a:pt x="373019" y="709840"/>
                </a:lnTo>
                <a:lnTo>
                  <a:pt x="367919" y="710056"/>
                </a:lnTo>
                <a:lnTo>
                  <a:pt x="355600" y="708911"/>
                </a:lnTo>
                <a:lnTo>
                  <a:pt x="343555" y="705473"/>
                </a:lnTo>
                <a:lnTo>
                  <a:pt x="331799" y="699744"/>
                </a:lnTo>
                <a:lnTo>
                  <a:pt x="322326" y="693292"/>
                </a:lnTo>
                <a:lnTo>
                  <a:pt x="315424" y="687399"/>
                </a:lnTo>
                <a:lnTo>
                  <a:pt x="308053" y="680099"/>
                </a:lnTo>
                <a:lnTo>
                  <a:pt x="300219" y="671393"/>
                </a:lnTo>
                <a:lnTo>
                  <a:pt x="291927" y="661281"/>
                </a:lnTo>
                <a:lnTo>
                  <a:pt x="283183" y="649762"/>
                </a:lnTo>
                <a:lnTo>
                  <a:pt x="273992" y="636838"/>
                </a:lnTo>
                <a:lnTo>
                  <a:pt x="269621" y="630427"/>
                </a:lnTo>
                <a:lnTo>
                  <a:pt x="259390" y="641339"/>
                </a:lnTo>
                <a:lnTo>
                  <a:pt x="249315" y="651406"/>
                </a:lnTo>
                <a:lnTo>
                  <a:pt x="239400" y="660628"/>
                </a:lnTo>
                <a:lnTo>
                  <a:pt x="220062" y="676526"/>
                </a:lnTo>
                <a:lnTo>
                  <a:pt x="201405" y="689020"/>
                </a:lnTo>
                <a:lnTo>
                  <a:pt x="185632" y="697260"/>
                </a:lnTo>
                <a:lnTo>
                  <a:pt x="161387" y="705798"/>
                </a:lnTo>
                <a:lnTo>
                  <a:pt x="136450" y="709750"/>
                </a:lnTo>
                <a:lnTo>
                  <a:pt x="127127" y="710056"/>
                </a:lnTo>
                <a:lnTo>
                  <a:pt x="113508" y="709319"/>
                </a:lnTo>
                <a:lnTo>
                  <a:pt x="88313" y="703416"/>
                </a:lnTo>
                <a:lnTo>
                  <a:pt x="65858" y="691600"/>
                </a:lnTo>
                <a:lnTo>
                  <a:pt x="46164" y="673860"/>
                </a:lnTo>
                <a:lnTo>
                  <a:pt x="37359" y="662766"/>
                </a:lnTo>
                <a:lnTo>
                  <a:pt x="27815" y="647901"/>
                </a:lnTo>
                <a:lnTo>
                  <a:pt x="16725" y="625623"/>
                </a:lnTo>
                <a:lnTo>
                  <a:pt x="8445" y="601888"/>
                </a:lnTo>
                <a:lnTo>
                  <a:pt x="2970" y="576696"/>
                </a:lnTo>
                <a:lnTo>
                  <a:pt x="293" y="550048"/>
                </a:lnTo>
                <a:lnTo>
                  <a:pt x="0" y="537337"/>
                </a:lnTo>
                <a:lnTo>
                  <a:pt x="291" y="523359"/>
                </a:lnTo>
                <a:lnTo>
                  <a:pt x="1164" y="509722"/>
                </a:lnTo>
                <a:lnTo>
                  <a:pt x="2622" y="496427"/>
                </a:lnTo>
                <a:lnTo>
                  <a:pt x="7288" y="470871"/>
                </a:lnTo>
                <a:lnTo>
                  <a:pt x="14296" y="446707"/>
                </a:lnTo>
                <a:lnTo>
                  <a:pt x="23649" y="423950"/>
                </a:lnTo>
                <a:lnTo>
                  <a:pt x="32893" y="406653"/>
                </a:lnTo>
                <a:lnTo>
                  <a:pt x="46232" y="386335"/>
                </a:lnTo>
                <a:lnTo>
                  <a:pt x="61682" y="367083"/>
                </a:lnTo>
                <a:lnTo>
                  <a:pt x="79236" y="348892"/>
                </a:lnTo>
                <a:lnTo>
                  <a:pt x="98890" y="331756"/>
                </a:lnTo>
                <a:lnTo>
                  <a:pt x="109503" y="323583"/>
                </a:lnTo>
                <a:lnTo>
                  <a:pt x="120639" y="315671"/>
                </a:lnTo>
                <a:lnTo>
                  <a:pt x="128397" y="310514"/>
                </a:lnTo>
                <a:lnTo>
                  <a:pt x="125406" y="297797"/>
                </a:lnTo>
                <a:lnTo>
                  <a:pt x="122714" y="285196"/>
                </a:lnTo>
                <a:lnTo>
                  <a:pt x="120327" y="272712"/>
                </a:lnTo>
                <a:lnTo>
                  <a:pt x="118250" y="260346"/>
                </a:lnTo>
                <a:lnTo>
                  <a:pt x="116489" y="248097"/>
                </a:lnTo>
                <a:lnTo>
                  <a:pt x="114879" y="233872"/>
                </a:lnTo>
                <a:lnTo>
                  <a:pt x="113746" y="221033"/>
                </a:lnTo>
                <a:lnTo>
                  <a:pt x="112947" y="208378"/>
                </a:lnTo>
                <a:lnTo>
                  <a:pt x="112496" y="195914"/>
                </a:lnTo>
                <a:lnTo>
                  <a:pt x="112395" y="186816"/>
                </a:lnTo>
                <a:lnTo>
                  <a:pt x="112689" y="172271"/>
                </a:lnTo>
                <a:lnTo>
                  <a:pt x="113570" y="158184"/>
                </a:lnTo>
                <a:lnTo>
                  <a:pt x="115039" y="144555"/>
                </a:lnTo>
                <a:lnTo>
                  <a:pt x="117095" y="131383"/>
                </a:lnTo>
                <a:lnTo>
                  <a:pt x="119736" y="118667"/>
                </a:lnTo>
                <a:lnTo>
                  <a:pt x="122963" y="106408"/>
                </a:lnTo>
                <a:lnTo>
                  <a:pt x="126775" y="94604"/>
                </a:lnTo>
                <a:lnTo>
                  <a:pt x="131171" y="83255"/>
                </a:lnTo>
                <a:lnTo>
                  <a:pt x="136150" y="72361"/>
                </a:lnTo>
                <a:lnTo>
                  <a:pt x="141713" y="61920"/>
                </a:lnTo>
                <a:lnTo>
                  <a:pt x="146939" y="53339"/>
                </a:lnTo>
                <a:lnTo>
                  <a:pt x="155752" y="41023"/>
                </a:lnTo>
                <a:lnTo>
                  <a:pt x="165135" y="30322"/>
                </a:lnTo>
                <a:lnTo>
                  <a:pt x="175091" y="21234"/>
                </a:lnTo>
                <a:lnTo>
                  <a:pt x="185625" y="13761"/>
                </a:lnTo>
                <a:lnTo>
                  <a:pt x="196741" y="7903"/>
                </a:lnTo>
                <a:lnTo>
                  <a:pt x="208443" y="3658"/>
                </a:lnTo>
                <a:lnTo>
                  <a:pt x="220736" y="1028"/>
                </a:lnTo>
                <a:lnTo>
                  <a:pt x="233624" y="13"/>
                </a:lnTo>
                <a:lnTo>
                  <a:pt x="23533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66926" y="1143000"/>
            <a:ext cx="457326" cy="711073"/>
          </a:xfrm>
          <a:custGeom>
            <a:avLst/>
            <a:gdLst/>
            <a:ahLst/>
            <a:cxnLst/>
            <a:rect l="l" t="t" r="r" b="b"/>
            <a:pathLst>
              <a:path w="457326" h="711073">
                <a:moveTo>
                  <a:pt x="232156" y="0"/>
                </a:moveTo>
                <a:lnTo>
                  <a:pt x="245817" y="404"/>
                </a:lnTo>
                <a:lnTo>
                  <a:pt x="258853" y="1619"/>
                </a:lnTo>
                <a:lnTo>
                  <a:pt x="271255" y="3644"/>
                </a:lnTo>
                <a:lnTo>
                  <a:pt x="283013" y="6479"/>
                </a:lnTo>
                <a:lnTo>
                  <a:pt x="288036" y="8000"/>
                </a:lnTo>
                <a:lnTo>
                  <a:pt x="296105" y="11040"/>
                </a:lnTo>
                <a:lnTo>
                  <a:pt x="306394" y="16035"/>
                </a:lnTo>
                <a:lnTo>
                  <a:pt x="318902" y="22970"/>
                </a:lnTo>
                <a:lnTo>
                  <a:pt x="331850" y="30734"/>
                </a:lnTo>
                <a:lnTo>
                  <a:pt x="348430" y="40703"/>
                </a:lnTo>
                <a:lnTo>
                  <a:pt x="360127" y="46939"/>
                </a:lnTo>
                <a:lnTo>
                  <a:pt x="366940" y="49467"/>
                </a:lnTo>
                <a:lnTo>
                  <a:pt x="367665" y="49529"/>
                </a:lnTo>
                <a:lnTo>
                  <a:pt x="373380" y="49529"/>
                </a:lnTo>
                <a:lnTo>
                  <a:pt x="378713" y="46100"/>
                </a:lnTo>
                <a:lnTo>
                  <a:pt x="383540" y="39370"/>
                </a:lnTo>
                <a:lnTo>
                  <a:pt x="388011" y="31282"/>
                </a:lnTo>
                <a:lnTo>
                  <a:pt x="392242" y="19715"/>
                </a:lnTo>
                <a:lnTo>
                  <a:pt x="396211" y="4667"/>
                </a:lnTo>
                <a:lnTo>
                  <a:pt x="397129" y="508"/>
                </a:lnTo>
                <a:lnTo>
                  <a:pt x="400938" y="508"/>
                </a:lnTo>
                <a:lnTo>
                  <a:pt x="404749" y="508"/>
                </a:lnTo>
                <a:lnTo>
                  <a:pt x="408431" y="508"/>
                </a:lnTo>
                <a:lnTo>
                  <a:pt x="408432" y="13201"/>
                </a:lnTo>
                <a:lnTo>
                  <a:pt x="408432" y="25894"/>
                </a:lnTo>
                <a:lnTo>
                  <a:pt x="408432" y="38588"/>
                </a:lnTo>
                <a:lnTo>
                  <a:pt x="408431" y="51282"/>
                </a:lnTo>
                <a:lnTo>
                  <a:pt x="408432" y="63976"/>
                </a:lnTo>
                <a:lnTo>
                  <a:pt x="408431" y="76671"/>
                </a:lnTo>
                <a:lnTo>
                  <a:pt x="408431" y="89367"/>
                </a:lnTo>
                <a:lnTo>
                  <a:pt x="408431" y="102063"/>
                </a:lnTo>
                <a:lnTo>
                  <a:pt x="408431" y="114761"/>
                </a:lnTo>
                <a:lnTo>
                  <a:pt x="408432" y="127459"/>
                </a:lnTo>
                <a:lnTo>
                  <a:pt x="408432" y="140159"/>
                </a:lnTo>
                <a:lnTo>
                  <a:pt x="408431" y="152859"/>
                </a:lnTo>
                <a:lnTo>
                  <a:pt x="408431" y="165562"/>
                </a:lnTo>
                <a:lnTo>
                  <a:pt x="408431" y="178265"/>
                </a:lnTo>
                <a:lnTo>
                  <a:pt x="408431" y="190970"/>
                </a:lnTo>
                <a:lnTo>
                  <a:pt x="408431" y="203677"/>
                </a:lnTo>
                <a:lnTo>
                  <a:pt x="408431" y="216386"/>
                </a:lnTo>
                <a:lnTo>
                  <a:pt x="408431" y="229097"/>
                </a:lnTo>
                <a:lnTo>
                  <a:pt x="408431" y="239902"/>
                </a:lnTo>
                <a:lnTo>
                  <a:pt x="404749" y="239902"/>
                </a:lnTo>
                <a:lnTo>
                  <a:pt x="400938" y="239902"/>
                </a:lnTo>
                <a:lnTo>
                  <a:pt x="397129" y="239902"/>
                </a:lnTo>
                <a:lnTo>
                  <a:pt x="393765" y="224736"/>
                </a:lnTo>
                <a:lnTo>
                  <a:pt x="386275" y="196167"/>
                </a:lnTo>
                <a:lnTo>
                  <a:pt x="377767" y="169945"/>
                </a:lnTo>
                <a:lnTo>
                  <a:pt x="368241" y="146065"/>
                </a:lnTo>
                <a:lnTo>
                  <a:pt x="357697" y="124521"/>
                </a:lnTo>
                <a:lnTo>
                  <a:pt x="346135" y="105306"/>
                </a:lnTo>
                <a:lnTo>
                  <a:pt x="325196" y="78919"/>
                </a:lnTo>
                <a:lnTo>
                  <a:pt x="304063" y="59986"/>
                </a:lnTo>
                <a:lnTo>
                  <a:pt x="282002" y="47181"/>
                </a:lnTo>
                <a:lnTo>
                  <a:pt x="259035" y="40528"/>
                </a:lnTo>
                <a:lnTo>
                  <a:pt x="245363" y="39497"/>
                </a:lnTo>
                <a:lnTo>
                  <a:pt x="232332" y="40377"/>
                </a:lnTo>
                <a:lnTo>
                  <a:pt x="208185" y="47414"/>
                </a:lnTo>
                <a:lnTo>
                  <a:pt x="186596" y="61470"/>
                </a:lnTo>
                <a:lnTo>
                  <a:pt x="167640" y="82423"/>
                </a:lnTo>
                <a:lnTo>
                  <a:pt x="155968" y="100828"/>
                </a:lnTo>
                <a:lnTo>
                  <a:pt x="145748" y="121956"/>
                </a:lnTo>
                <a:lnTo>
                  <a:pt x="136974" y="145793"/>
                </a:lnTo>
                <a:lnTo>
                  <a:pt x="129640" y="172328"/>
                </a:lnTo>
                <a:lnTo>
                  <a:pt x="123740" y="201549"/>
                </a:lnTo>
                <a:lnTo>
                  <a:pt x="119914" y="226572"/>
                </a:lnTo>
                <a:lnTo>
                  <a:pt x="116785" y="251556"/>
                </a:lnTo>
                <a:lnTo>
                  <a:pt x="114315" y="276751"/>
                </a:lnTo>
                <a:lnTo>
                  <a:pt x="112506" y="302153"/>
                </a:lnTo>
                <a:lnTo>
                  <a:pt x="111362" y="327760"/>
                </a:lnTo>
                <a:lnTo>
                  <a:pt x="110885" y="353569"/>
                </a:lnTo>
                <a:lnTo>
                  <a:pt x="110871" y="359028"/>
                </a:lnTo>
                <a:lnTo>
                  <a:pt x="110947" y="373335"/>
                </a:lnTo>
                <a:lnTo>
                  <a:pt x="111563" y="401153"/>
                </a:lnTo>
                <a:lnTo>
                  <a:pt x="112794" y="427914"/>
                </a:lnTo>
                <a:lnTo>
                  <a:pt x="114641" y="453622"/>
                </a:lnTo>
                <a:lnTo>
                  <a:pt x="117103" y="478282"/>
                </a:lnTo>
                <a:lnTo>
                  <a:pt x="120181" y="501900"/>
                </a:lnTo>
                <a:lnTo>
                  <a:pt x="123874" y="524480"/>
                </a:lnTo>
                <a:lnTo>
                  <a:pt x="128225" y="545818"/>
                </a:lnTo>
                <a:lnTo>
                  <a:pt x="135970" y="574015"/>
                </a:lnTo>
                <a:lnTo>
                  <a:pt x="145346" y="598556"/>
                </a:lnTo>
                <a:lnTo>
                  <a:pt x="156347" y="619433"/>
                </a:lnTo>
                <a:lnTo>
                  <a:pt x="168964" y="636639"/>
                </a:lnTo>
                <a:lnTo>
                  <a:pt x="191091" y="656481"/>
                </a:lnTo>
                <a:lnTo>
                  <a:pt x="213895" y="667916"/>
                </a:lnTo>
                <a:lnTo>
                  <a:pt x="238926" y="672779"/>
                </a:lnTo>
                <a:lnTo>
                  <a:pt x="245363" y="672973"/>
                </a:lnTo>
                <a:lnTo>
                  <a:pt x="257703" y="672140"/>
                </a:lnTo>
                <a:lnTo>
                  <a:pt x="287541" y="663405"/>
                </a:lnTo>
                <a:lnTo>
                  <a:pt x="308610" y="652526"/>
                </a:lnTo>
                <a:lnTo>
                  <a:pt x="308609" y="627103"/>
                </a:lnTo>
                <a:lnTo>
                  <a:pt x="308610" y="614394"/>
                </a:lnTo>
                <a:lnTo>
                  <a:pt x="308610" y="601686"/>
                </a:lnTo>
                <a:lnTo>
                  <a:pt x="308610" y="588980"/>
                </a:lnTo>
                <a:lnTo>
                  <a:pt x="308610" y="576277"/>
                </a:lnTo>
                <a:lnTo>
                  <a:pt x="308610" y="563577"/>
                </a:lnTo>
                <a:lnTo>
                  <a:pt x="308610" y="550881"/>
                </a:lnTo>
                <a:lnTo>
                  <a:pt x="308610" y="538190"/>
                </a:lnTo>
                <a:lnTo>
                  <a:pt x="308610" y="525504"/>
                </a:lnTo>
                <a:lnTo>
                  <a:pt x="308609" y="512823"/>
                </a:lnTo>
                <a:lnTo>
                  <a:pt x="308406" y="493418"/>
                </a:lnTo>
                <a:lnTo>
                  <a:pt x="307804" y="478908"/>
                </a:lnTo>
                <a:lnTo>
                  <a:pt x="306813" y="467771"/>
                </a:lnTo>
                <a:lnTo>
                  <a:pt x="305446" y="460009"/>
                </a:lnTo>
                <a:lnTo>
                  <a:pt x="300113" y="448289"/>
                </a:lnTo>
                <a:lnTo>
                  <a:pt x="291338" y="438150"/>
                </a:lnTo>
                <a:lnTo>
                  <a:pt x="280520" y="431360"/>
                </a:lnTo>
                <a:lnTo>
                  <a:pt x="267821" y="428674"/>
                </a:lnTo>
                <a:lnTo>
                  <a:pt x="265684" y="428625"/>
                </a:lnTo>
                <a:lnTo>
                  <a:pt x="262000" y="428625"/>
                </a:lnTo>
                <a:lnTo>
                  <a:pt x="258444" y="428625"/>
                </a:lnTo>
                <a:lnTo>
                  <a:pt x="254888" y="428625"/>
                </a:lnTo>
                <a:lnTo>
                  <a:pt x="254888" y="422528"/>
                </a:lnTo>
                <a:lnTo>
                  <a:pt x="254888" y="416305"/>
                </a:lnTo>
                <a:lnTo>
                  <a:pt x="254888" y="410083"/>
                </a:lnTo>
                <a:lnTo>
                  <a:pt x="267582" y="410082"/>
                </a:lnTo>
                <a:lnTo>
                  <a:pt x="280278" y="410082"/>
                </a:lnTo>
                <a:lnTo>
                  <a:pt x="292976" y="410083"/>
                </a:lnTo>
                <a:lnTo>
                  <a:pt x="305677" y="410083"/>
                </a:lnTo>
                <a:lnTo>
                  <a:pt x="318378" y="410082"/>
                </a:lnTo>
                <a:lnTo>
                  <a:pt x="331081" y="410083"/>
                </a:lnTo>
                <a:lnTo>
                  <a:pt x="343785" y="410083"/>
                </a:lnTo>
                <a:lnTo>
                  <a:pt x="356489" y="410083"/>
                </a:lnTo>
                <a:lnTo>
                  <a:pt x="369193" y="410083"/>
                </a:lnTo>
                <a:lnTo>
                  <a:pt x="381896" y="410083"/>
                </a:lnTo>
                <a:lnTo>
                  <a:pt x="394599" y="410082"/>
                </a:lnTo>
                <a:lnTo>
                  <a:pt x="407300" y="410082"/>
                </a:lnTo>
                <a:lnTo>
                  <a:pt x="420001" y="410083"/>
                </a:lnTo>
                <a:lnTo>
                  <a:pt x="432699" y="410083"/>
                </a:lnTo>
                <a:lnTo>
                  <a:pt x="445395" y="410083"/>
                </a:lnTo>
                <a:lnTo>
                  <a:pt x="457326" y="410083"/>
                </a:lnTo>
                <a:lnTo>
                  <a:pt x="457326" y="416305"/>
                </a:lnTo>
                <a:lnTo>
                  <a:pt x="457326" y="422528"/>
                </a:lnTo>
                <a:lnTo>
                  <a:pt x="457326" y="428625"/>
                </a:lnTo>
                <a:lnTo>
                  <a:pt x="441963" y="431245"/>
                </a:lnTo>
                <a:lnTo>
                  <a:pt x="430555" y="435377"/>
                </a:lnTo>
                <a:lnTo>
                  <a:pt x="425196" y="438912"/>
                </a:lnTo>
                <a:lnTo>
                  <a:pt x="418165" y="447597"/>
                </a:lnTo>
                <a:lnTo>
                  <a:pt x="412625" y="460079"/>
                </a:lnTo>
                <a:lnTo>
                  <a:pt x="411225" y="464692"/>
                </a:lnTo>
                <a:lnTo>
                  <a:pt x="409949" y="471906"/>
                </a:lnTo>
                <a:lnTo>
                  <a:pt x="409041" y="483193"/>
                </a:lnTo>
                <a:lnTo>
                  <a:pt x="408533" y="498570"/>
                </a:lnTo>
                <a:lnTo>
                  <a:pt x="408431" y="511301"/>
                </a:lnTo>
                <a:lnTo>
                  <a:pt x="408431" y="523982"/>
                </a:lnTo>
                <a:lnTo>
                  <a:pt x="408431" y="536667"/>
                </a:lnTo>
                <a:lnTo>
                  <a:pt x="408431" y="549358"/>
                </a:lnTo>
                <a:lnTo>
                  <a:pt x="408431" y="562054"/>
                </a:lnTo>
                <a:lnTo>
                  <a:pt x="408431" y="574753"/>
                </a:lnTo>
                <a:lnTo>
                  <a:pt x="408432" y="587455"/>
                </a:lnTo>
                <a:lnTo>
                  <a:pt x="408431" y="600161"/>
                </a:lnTo>
                <a:lnTo>
                  <a:pt x="408431" y="612869"/>
                </a:lnTo>
                <a:lnTo>
                  <a:pt x="408432" y="625578"/>
                </a:lnTo>
                <a:lnTo>
                  <a:pt x="408431" y="638289"/>
                </a:lnTo>
                <a:lnTo>
                  <a:pt x="408431" y="651000"/>
                </a:lnTo>
                <a:lnTo>
                  <a:pt x="408431" y="652526"/>
                </a:lnTo>
                <a:lnTo>
                  <a:pt x="397600" y="660100"/>
                </a:lnTo>
                <a:lnTo>
                  <a:pt x="375560" y="673701"/>
                </a:lnTo>
                <a:lnTo>
                  <a:pt x="353018" y="685240"/>
                </a:lnTo>
                <a:lnTo>
                  <a:pt x="329974" y="694716"/>
                </a:lnTo>
                <a:lnTo>
                  <a:pt x="301002" y="703415"/>
                </a:lnTo>
                <a:lnTo>
                  <a:pt x="276092" y="708205"/>
                </a:lnTo>
                <a:lnTo>
                  <a:pt x="250646" y="710692"/>
                </a:lnTo>
                <a:lnTo>
                  <a:pt x="235838" y="711073"/>
                </a:lnTo>
                <a:lnTo>
                  <a:pt x="221376" y="710664"/>
                </a:lnTo>
                <a:lnTo>
                  <a:pt x="194309" y="707396"/>
                </a:lnTo>
                <a:lnTo>
                  <a:pt x="169741" y="700859"/>
                </a:lnTo>
                <a:lnTo>
                  <a:pt x="147695" y="691054"/>
                </a:lnTo>
                <a:lnTo>
                  <a:pt x="127372" y="677672"/>
                </a:lnTo>
                <a:lnTo>
                  <a:pt x="108249" y="661782"/>
                </a:lnTo>
                <a:lnTo>
                  <a:pt x="90393" y="643657"/>
                </a:lnTo>
                <a:lnTo>
                  <a:pt x="73791" y="623285"/>
                </a:lnTo>
                <a:lnTo>
                  <a:pt x="54825" y="594781"/>
                </a:lnTo>
                <a:lnTo>
                  <a:pt x="42834" y="572668"/>
                </a:lnTo>
                <a:lnTo>
                  <a:pt x="32324" y="549357"/>
                </a:lnTo>
                <a:lnTo>
                  <a:pt x="23262" y="524848"/>
                </a:lnTo>
                <a:lnTo>
                  <a:pt x="15034" y="496375"/>
                </a:lnTo>
                <a:lnTo>
                  <a:pt x="9751" y="472580"/>
                </a:lnTo>
                <a:lnTo>
                  <a:pt x="5611" y="447919"/>
                </a:lnTo>
                <a:lnTo>
                  <a:pt x="2610" y="422391"/>
                </a:lnTo>
                <a:lnTo>
                  <a:pt x="745" y="395996"/>
                </a:lnTo>
                <a:lnTo>
                  <a:pt x="12" y="368734"/>
                </a:lnTo>
                <a:lnTo>
                  <a:pt x="0" y="364616"/>
                </a:lnTo>
                <a:lnTo>
                  <a:pt x="164" y="349401"/>
                </a:lnTo>
                <a:lnTo>
                  <a:pt x="1483" y="319690"/>
                </a:lnTo>
                <a:lnTo>
                  <a:pt x="4121" y="290937"/>
                </a:lnTo>
                <a:lnTo>
                  <a:pt x="8079" y="263140"/>
                </a:lnTo>
                <a:lnTo>
                  <a:pt x="13358" y="236297"/>
                </a:lnTo>
                <a:lnTo>
                  <a:pt x="19959" y="210408"/>
                </a:lnTo>
                <a:lnTo>
                  <a:pt x="27883" y="185471"/>
                </a:lnTo>
                <a:lnTo>
                  <a:pt x="37129" y="161484"/>
                </a:lnTo>
                <a:lnTo>
                  <a:pt x="47700" y="138446"/>
                </a:lnTo>
                <a:lnTo>
                  <a:pt x="59595" y="116354"/>
                </a:lnTo>
                <a:lnTo>
                  <a:pt x="74686" y="92464"/>
                </a:lnTo>
                <a:lnTo>
                  <a:pt x="92835" y="68708"/>
                </a:lnTo>
                <a:lnTo>
                  <a:pt x="112126" y="48475"/>
                </a:lnTo>
                <a:lnTo>
                  <a:pt x="132558" y="31765"/>
                </a:lnTo>
                <a:lnTo>
                  <a:pt x="154132" y="18575"/>
                </a:lnTo>
                <a:lnTo>
                  <a:pt x="176848" y="8903"/>
                </a:lnTo>
                <a:lnTo>
                  <a:pt x="200705" y="2749"/>
                </a:lnTo>
                <a:lnTo>
                  <a:pt x="225703" y="110"/>
                </a:lnTo>
                <a:lnTo>
                  <a:pt x="232156" y="0"/>
                </a:lnTo>
                <a:close/>
              </a:path>
            </a:pathLst>
          </a:custGeom>
          <a:ln w="9143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18004" y="2610612"/>
            <a:ext cx="4279392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86000" y="2590800"/>
            <a:ext cx="4267200" cy="914400"/>
          </a:xfrm>
          <a:custGeom>
            <a:avLst/>
            <a:gdLst/>
            <a:ahLst/>
            <a:cxnLst/>
            <a:rect l="l" t="t" r="r" b="b"/>
            <a:pathLst>
              <a:path w="4267200" h="914400">
                <a:moveTo>
                  <a:pt x="2897124" y="443229"/>
                </a:moveTo>
                <a:lnTo>
                  <a:pt x="3066415" y="443229"/>
                </a:lnTo>
                <a:lnTo>
                  <a:pt x="3065930" y="428492"/>
                </a:lnTo>
                <a:lnTo>
                  <a:pt x="3065086" y="412851"/>
                </a:lnTo>
                <a:lnTo>
                  <a:pt x="3063914" y="397794"/>
                </a:lnTo>
                <a:lnTo>
                  <a:pt x="3062414" y="383318"/>
                </a:lnTo>
                <a:lnTo>
                  <a:pt x="3060586" y="369424"/>
                </a:lnTo>
                <a:lnTo>
                  <a:pt x="3058430" y="356111"/>
                </a:lnTo>
                <a:lnTo>
                  <a:pt x="3055945" y="343380"/>
                </a:lnTo>
                <a:lnTo>
                  <a:pt x="3053132" y="331229"/>
                </a:lnTo>
                <a:lnTo>
                  <a:pt x="3049990" y="319659"/>
                </a:lnTo>
                <a:lnTo>
                  <a:pt x="3046518" y="308670"/>
                </a:lnTo>
                <a:lnTo>
                  <a:pt x="3042716" y="298260"/>
                </a:lnTo>
                <a:lnTo>
                  <a:pt x="3038585" y="288431"/>
                </a:lnTo>
                <a:lnTo>
                  <a:pt x="3034123" y="279180"/>
                </a:lnTo>
                <a:lnTo>
                  <a:pt x="3029330" y="270510"/>
                </a:lnTo>
                <a:lnTo>
                  <a:pt x="3021488" y="258277"/>
                </a:lnTo>
                <a:lnTo>
                  <a:pt x="3012178" y="246100"/>
                </a:lnTo>
                <a:lnTo>
                  <a:pt x="3002465" y="235792"/>
                </a:lnTo>
                <a:lnTo>
                  <a:pt x="2992352" y="227355"/>
                </a:lnTo>
                <a:lnTo>
                  <a:pt x="2981840" y="220790"/>
                </a:lnTo>
                <a:lnTo>
                  <a:pt x="2970930" y="216098"/>
                </a:lnTo>
                <a:lnTo>
                  <a:pt x="2959624" y="213282"/>
                </a:lnTo>
                <a:lnTo>
                  <a:pt x="2947924" y="212344"/>
                </a:lnTo>
                <a:lnTo>
                  <a:pt x="2942805" y="212490"/>
                </a:lnTo>
                <a:lnTo>
                  <a:pt x="2931227" y="213944"/>
                </a:lnTo>
                <a:lnTo>
                  <a:pt x="2919968" y="216956"/>
                </a:lnTo>
                <a:lnTo>
                  <a:pt x="2909027" y="221524"/>
                </a:lnTo>
                <a:lnTo>
                  <a:pt x="2898406" y="227647"/>
                </a:lnTo>
                <a:lnTo>
                  <a:pt x="2888106" y="235324"/>
                </a:lnTo>
                <a:lnTo>
                  <a:pt x="2895580" y="380959"/>
                </a:lnTo>
                <a:lnTo>
                  <a:pt x="2896083" y="365867"/>
                </a:lnTo>
                <a:lnTo>
                  <a:pt x="2896999" y="351477"/>
                </a:lnTo>
                <a:lnTo>
                  <a:pt x="2898328" y="337788"/>
                </a:lnTo>
                <a:lnTo>
                  <a:pt x="2900072" y="324801"/>
                </a:lnTo>
                <a:lnTo>
                  <a:pt x="2902230" y="312515"/>
                </a:lnTo>
                <a:lnTo>
                  <a:pt x="2904804" y="300930"/>
                </a:lnTo>
                <a:lnTo>
                  <a:pt x="2907795" y="290046"/>
                </a:lnTo>
                <a:lnTo>
                  <a:pt x="2911204" y="279864"/>
                </a:lnTo>
                <a:lnTo>
                  <a:pt x="2915030" y="270383"/>
                </a:lnTo>
                <a:lnTo>
                  <a:pt x="2922836" y="256354"/>
                </a:lnTo>
                <a:lnTo>
                  <a:pt x="2932188" y="247730"/>
                </a:lnTo>
                <a:lnTo>
                  <a:pt x="2942971" y="244855"/>
                </a:lnTo>
                <a:lnTo>
                  <a:pt x="2950717" y="244855"/>
                </a:lnTo>
                <a:lnTo>
                  <a:pt x="2956941" y="247776"/>
                </a:lnTo>
                <a:lnTo>
                  <a:pt x="2961513" y="253873"/>
                </a:lnTo>
                <a:lnTo>
                  <a:pt x="2966587" y="261403"/>
                </a:lnTo>
                <a:lnTo>
                  <a:pt x="2971751" y="272067"/>
                </a:lnTo>
                <a:lnTo>
                  <a:pt x="2976067" y="284708"/>
                </a:lnTo>
                <a:lnTo>
                  <a:pt x="2979547" y="299338"/>
                </a:lnTo>
                <a:lnTo>
                  <a:pt x="2981563" y="312973"/>
                </a:lnTo>
                <a:lnTo>
                  <a:pt x="2982544" y="322791"/>
                </a:lnTo>
                <a:lnTo>
                  <a:pt x="2983375" y="333945"/>
                </a:lnTo>
                <a:lnTo>
                  <a:pt x="2984054" y="346432"/>
                </a:lnTo>
                <a:lnTo>
                  <a:pt x="2984582" y="360253"/>
                </a:lnTo>
                <a:lnTo>
                  <a:pt x="2984960" y="375405"/>
                </a:lnTo>
                <a:lnTo>
                  <a:pt x="2985186" y="391889"/>
                </a:lnTo>
                <a:lnTo>
                  <a:pt x="2985262" y="409701"/>
                </a:lnTo>
                <a:lnTo>
                  <a:pt x="2895473" y="409701"/>
                </a:lnTo>
                <a:lnTo>
                  <a:pt x="2897124" y="443229"/>
                </a:lnTo>
                <a:close/>
              </a:path>
              <a:path w="4267200" h="914400">
                <a:moveTo>
                  <a:pt x="1150874" y="636142"/>
                </a:moveTo>
                <a:lnTo>
                  <a:pt x="1148079" y="636142"/>
                </a:lnTo>
                <a:lnTo>
                  <a:pt x="1145539" y="634746"/>
                </a:lnTo>
                <a:lnTo>
                  <a:pt x="1139444" y="625348"/>
                </a:lnTo>
                <a:lnTo>
                  <a:pt x="1137343" y="610502"/>
                </a:lnTo>
                <a:lnTo>
                  <a:pt x="1136831" y="597426"/>
                </a:lnTo>
                <a:lnTo>
                  <a:pt x="1136650" y="579627"/>
                </a:lnTo>
                <a:lnTo>
                  <a:pt x="1136620" y="386553"/>
                </a:lnTo>
                <a:lnTo>
                  <a:pt x="1136445" y="368809"/>
                </a:lnTo>
                <a:lnTo>
                  <a:pt x="1136112" y="352944"/>
                </a:lnTo>
                <a:lnTo>
                  <a:pt x="1135621" y="338957"/>
                </a:lnTo>
                <a:lnTo>
                  <a:pt x="1134972" y="326846"/>
                </a:lnTo>
                <a:lnTo>
                  <a:pt x="1134165" y="316609"/>
                </a:lnTo>
                <a:lnTo>
                  <a:pt x="1133200" y="308245"/>
                </a:lnTo>
                <a:lnTo>
                  <a:pt x="1130601" y="296002"/>
                </a:lnTo>
                <a:lnTo>
                  <a:pt x="1126651" y="284296"/>
                </a:lnTo>
                <a:lnTo>
                  <a:pt x="1121509" y="272905"/>
                </a:lnTo>
                <a:lnTo>
                  <a:pt x="1115175" y="261822"/>
                </a:lnTo>
                <a:lnTo>
                  <a:pt x="1107649" y="251035"/>
                </a:lnTo>
                <a:lnTo>
                  <a:pt x="1098930" y="240537"/>
                </a:lnTo>
                <a:lnTo>
                  <a:pt x="1090682" y="232569"/>
                </a:lnTo>
                <a:lnTo>
                  <a:pt x="1080538" y="225288"/>
                </a:lnTo>
                <a:lnTo>
                  <a:pt x="1069336" y="219625"/>
                </a:lnTo>
                <a:lnTo>
                  <a:pt x="1057085" y="215580"/>
                </a:lnTo>
                <a:lnTo>
                  <a:pt x="1043791" y="213153"/>
                </a:lnTo>
                <a:lnTo>
                  <a:pt x="1029462" y="212344"/>
                </a:lnTo>
                <a:lnTo>
                  <a:pt x="1020791" y="212595"/>
                </a:lnTo>
                <a:lnTo>
                  <a:pt x="1008196" y="213877"/>
                </a:lnTo>
                <a:lnTo>
                  <a:pt x="995777" y="216246"/>
                </a:lnTo>
                <a:lnTo>
                  <a:pt x="983524" y="219700"/>
                </a:lnTo>
                <a:lnTo>
                  <a:pt x="971429" y="224242"/>
                </a:lnTo>
                <a:lnTo>
                  <a:pt x="959485" y="229870"/>
                </a:lnTo>
                <a:lnTo>
                  <a:pt x="951287" y="234487"/>
                </a:lnTo>
                <a:lnTo>
                  <a:pt x="940614" y="241732"/>
                </a:lnTo>
                <a:lnTo>
                  <a:pt x="930861" y="249901"/>
                </a:lnTo>
                <a:lnTo>
                  <a:pt x="922018" y="259003"/>
                </a:lnTo>
                <a:lnTo>
                  <a:pt x="914078" y="269044"/>
                </a:lnTo>
                <a:lnTo>
                  <a:pt x="907033" y="280035"/>
                </a:lnTo>
                <a:lnTo>
                  <a:pt x="897779" y="299085"/>
                </a:lnTo>
                <a:lnTo>
                  <a:pt x="893598" y="311187"/>
                </a:lnTo>
                <a:lnTo>
                  <a:pt x="890617" y="323495"/>
                </a:lnTo>
                <a:lnTo>
                  <a:pt x="888832" y="336011"/>
                </a:lnTo>
                <a:lnTo>
                  <a:pt x="888238" y="348741"/>
                </a:lnTo>
                <a:lnTo>
                  <a:pt x="888705" y="357832"/>
                </a:lnTo>
                <a:lnTo>
                  <a:pt x="891142" y="370612"/>
                </a:lnTo>
                <a:lnTo>
                  <a:pt x="895648" y="382404"/>
                </a:lnTo>
                <a:lnTo>
                  <a:pt x="902207" y="393191"/>
                </a:lnTo>
                <a:lnTo>
                  <a:pt x="913194" y="404432"/>
                </a:lnTo>
                <a:lnTo>
                  <a:pt x="924409" y="410289"/>
                </a:lnTo>
                <a:lnTo>
                  <a:pt x="937006" y="412241"/>
                </a:lnTo>
                <a:lnTo>
                  <a:pt x="947898" y="410745"/>
                </a:lnTo>
                <a:lnTo>
                  <a:pt x="959165" y="405018"/>
                </a:lnTo>
                <a:lnTo>
                  <a:pt x="968628" y="394970"/>
                </a:lnTo>
                <a:lnTo>
                  <a:pt x="976483" y="379492"/>
                </a:lnTo>
                <a:lnTo>
                  <a:pt x="979549" y="367011"/>
                </a:lnTo>
                <a:lnTo>
                  <a:pt x="980566" y="353313"/>
                </a:lnTo>
                <a:lnTo>
                  <a:pt x="978419" y="336485"/>
                </a:lnTo>
                <a:lnTo>
                  <a:pt x="974326" y="324266"/>
                </a:lnTo>
                <a:lnTo>
                  <a:pt x="968121" y="311785"/>
                </a:lnTo>
                <a:lnTo>
                  <a:pt x="966672" y="309319"/>
                </a:lnTo>
                <a:lnTo>
                  <a:pt x="960793" y="296532"/>
                </a:lnTo>
                <a:lnTo>
                  <a:pt x="958850" y="285750"/>
                </a:lnTo>
                <a:lnTo>
                  <a:pt x="958850" y="277875"/>
                </a:lnTo>
                <a:lnTo>
                  <a:pt x="961644" y="270763"/>
                </a:lnTo>
                <a:lnTo>
                  <a:pt x="967359" y="264795"/>
                </a:lnTo>
                <a:lnTo>
                  <a:pt x="977505" y="256731"/>
                </a:lnTo>
                <a:lnTo>
                  <a:pt x="989269" y="251920"/>
                </a:lnTo>
                <a:lnTo>
                  <a:pt x="1002664" y="250316"/>
                </a:lnTo>
                <a:lnTo>
                  <a:pt x="1003276" y="250322"/>
                </a:lnTo>
                <a:lnTo>
                  <a:pt x="1015543" y="253008"/>
                </a:lnTo>
                <a:lnTo>
                  <a:pt x="1026540" y="260603"/>
                </a:lnTo>
                <a:lnTo>
                  <a:pt x="1036029" y="272856"/>
                </a:lnTo>
                <a:lnTo>
                  <a:pt x="1040891" y="284607"/>
                </a:lnTo>
                <a:lnTo>
                  <a:pt x="1042478" y="293416"/>
                </a:lnTo>
                <a:lnTo>
                  <a:pt x="1043411" y="303624"/>
                </a:lnTo>
                <a:lnTo>
                  <a:pt x="1044064" y="316671"/>
                </a:lnTo>
                <a:lnTo>
                  <a:pt x="1044449" y="332557"/>
                </a:lnTo>
                <a:lnTo>
                  <a:pt x="1044575" y="398272"/>
                </a:lnTo>
                <a:lnTo>
                  <a:pt x="1033858" y="405786"/>
                </a:lnTo>
                <a:lnTo>
                  <a:pt x="1019956" y="415740"/>
                </a:lnTo>
                <a:lnTo>
                  <a:pt x="1006814" y="425397"/>
                </a:lnTo>
                <a:lnTo>
                  <a:pt x="994430" y="434758"/>
                </a:lnTo>
                <a:lnTo>
                  <a:pt x="982804" y="443822"/>
                </a:lnTo>
                <a:lnTo>
                  <a:pt x="971936" y="452589"/>
                </a:lnTo>
                <a:lnTo>
                  <a:pt x="961826" y="461057"/>
                </a:lnTo>
                <a:lnTo>
                  <a:pt x="952473" y="469227"/>
                </a:lnTo>
                <a:lnTo>
                  <a:pt x="943877" y="477097"/>
                </a:lnTo>
                <a:lnTo>
                  <a:pt x="936037" y="484667"/>
                </a:lnTo>
                <a:lnTo>
                  <a:pt x="928954" y="491937"/>
                </a:lnTo>
                <a:lnTo>
                  <a:pt x="917056" y="505572"/>
                </a:lnTo>
                <a:lnTo>
                  <a:pt x="905501" y="522178"/>
                </a:lnTo>
                <a:lnTo>
                  <a:pt x="899245" y="533430"/>
                </a:lnTo>
                <a:lnTo>
                  <a:pt x="893948" y="545027"/>
                </a:lnTo>
                <a:lnTo>
                  <a:pt x="889610" y="556965"/>
                </a:lnTo>
                <a:lnTo>
                  <a:pt x="886234" y="569243"/>
                </a:lnTo>
                <a:lnTo>
                  <a:pt x="883820" y="581855"/>
                </a:lnTo>
                <a:lnTo>
                  <a:pt x="882371" y="594801"/>
                </a:lnTo>
                <a:lnTo>
                  <a:pt x="881888" y="608076"/>
                </a:lnTo>
                <a:lnTo>
                  <a:pt x="881967" y="613323"/>
                </a:lnTo>
                <a:lnTo>
                  <a:pt x="883017" y="627257"/>
                </a:lnTo>
                <a:lnTo>
                  <a:pt x="885286" y="640283"/>
                </a:lnTo>
                <a:lnTo>
                  <a:pt x="888776" y="652396"/>
                </a:lnTo>
                <a:lnTo>
                  <a:pt x="893485" y="663590"/>
                </a:lnTo>
                <a:lnTo>
                  <a:pt x="899413" y="673862"/>
                </a:lnTo>
                <a:lnTo>
                  <a:pt x="908923" y="685485"/>
                </a:lnTo>
                <a:lnTo>
                  <a:pt x="919292" y="693554"/>
                </a:lnTo>
                <a:lnTo>
                  <a:pt x="930766" y="698404"/>
                </a:lnTo>
                <a:lnTo>
                  <a:pt x="943356" y="700024"/>
                </a:lnTo>
                <a:lnTo>
                  <a:pt x="951928" y="699349"/>
                </a:lnTo>
                <a:lnTo>
                  <a:pt x="961279" y="697150"/>
                </a:lnTo>
                <a:lnTo>
                  <a:pt x="970868" y="693424"/>
                </a:lnTo>
                <a:lnTo>
                  <a:pt x="972312" y="562101"/>
                </a:lnTo>
                <a:lnTo>
                  <a:pt x="972423" y="557009"/>
                </a:lnTo>
                <a:lnTo>
                  <a:pt x="973635" y="544602"/>
                </a:lnTo>
                <a:lnTo>
                  <a:pt x="976180" y="532235"/>
                </a:lnTo>
                <a:lnTo>
                  <a:pt x="980056" y="519907"/>
                </a:lnTo>
                <a:lnTo>
                  <a:pt x="985265" y="507619"/>
                </a:lnTo>
                <a:lnTo>
                  <a:pt x="988398" y="501395"/>
                </a:lnTo>
                <a:lnTo>
                  <a:pt x="994296" y="490935"/>
                </a:lnTo>
                <a:lnTo>
                  <a:pt x="1000906" y="480645"/>
                </a:lnTo>
                <a:lnTo>
                  <a:pt x="1008226" y="470522"/>
                </a:lnTo>
                <a:lnTo>
                  <a:pt x="1016255" y="460565"/>
                </a:lnTo>
                <a:lnTo>
                  <a:pt x="1024990" y="450773"/>
                </a:lnTo>
                <a:lnTo>
                  <a:pt x="1034431" y="441142"/>
                </a:lnTo>
                <a:lnTo>
                  <a:pt x="1044575" y="431673"/>
                </a:lnTo>
                <a:lnTo>
                  <a:pt x="1044575" y="588137"/>
                </a:lnTo>
                <a:lnTo>
                  <a:pt x="1036293" y="598002"/>
                </a:lnTo>
                <a:lnTo>
                  <a:pt x="1025574" y="608053"/>
                </a:lnTo>
                <a:lnTo>
                  <a:pt x="1015597" y="614073"/>
                </a:lnTo>
                <a:lnTo>
                  <a:pt x="1006348" y="616076"/>
                </a:lnTo>
                <a:lnTo>
                  <a:pt x="1004866" y="616043"/>
                </a:lnTo>
                <a:lnTo>
                  <a:pt x="992544" y="612380"/>
                </a:lnTo>
                <a:lnTo>
                  <a:pt x="983234" y="602614"/>
                </a:lnTo>
                <a:lnTo>
                  <a:pt x="981326" y="599345"/>
                </a:lnTo>
                <a:lnTo>
                  <a:pt x="990755" y="681391"/>
                </a:lnTo>
                <a:lnTo>
                  <a:pt x="1001051" y="673084"/>
                </a:lnTo>
                <a:lnTo>
                  <a:pt x="1011582" y="663250"/>
                </a:lnTo>
                <a:lnTo>
                  <a:pt x="1022347" y="651889"/>
                </a:lnTo>
                <a:lnTo>
                  <a:pt x="1033345" y="639001"/>
                </a:lnTo>
                <a:lnTo>
                  <a:pt x="1044575" y="624586"/>
                </a:lnTo>
                <a:lnTo>
                  <a:pt x="1045829" y="635368"/>
                </a:lnTo>
                <a:lnTo>
                  <a:pt x="1048499" y="649459"/>
                </a:lnTo>
                <a:lnTo>
                  <a:pt x="1052196" y="661821"/>
                </a:lnTo>
                <a:lnTo>
                  <a:pt x="1056937" y="672453"/>
                </a:lnTo>
                <a:lnTo>
                  <a:pt x="1062736" y="681354"/>
                </a:lnTo>
                <a:lnTo>
                  <a:pt x="1067757" y="686818"/>
                </a:lnTo>
                <a:lnTo>
                  <a:pt x="1078049" y="694154"/>
                </a:lnTo>
                <a:lnTo>
                  <a:pt x="1090144" y="698556"/>
                </a:lnTo>
                <a:lnTo>
                  <a:pt x="1104011" y="700024"/>
                </a:lnTo>
                <a:lnTo>
                  <a:pt x="1109509" y="699766"/>
                </a:lnTo>
                <a:lnTo>
                  <a:pt x="1121865" y="697122"/>
                </a:lnTo>
                <a:lnTo>
                  <a:pt x="1133403" y="691620"/>
                </a:lnTo>
                <a:lnTo>
                  <a:pt x="1144142" y="683260"/>
                </a:lnTo>
                <a:lnTo>
                  <a:pt x="1151242" y="675661"/>
                </a:lnTo>
                <a:lnTo>
                  <a:pt x="1158141" y="666541"/>
                </a:lnTo>
                <a:lnTo>
                  <a:pt x="1164943" y="655814"/>
                </a:lnTo>
                <a:lnTo>
                  <a:pt x="1171661" y="643480"/>
                </a:lnTo>
                <a:lnTo>
                  <a:pt x="1178305" y="629538"/>
                </a:lnTo>
                <a:lnTo>
                  <a:pt x="1175003" y="625601"/>
                </a:lnTo>
                <a:lnTo>
                  <a:pt x="1171702" y="621538"/>
                </a:lnTo>
                <a:lnTo>
                  <a:pt x="1168400" y="617601"/>
                </a:lnTo>
                <a:lnTo>
                  <a:pt x="1168319" y="617765"/>
                </a:lnTo>
                <a:lnTo>
                  <a:pt x="1159502" y="631533"/>
                </a:lnTo>
                <a:lnTo>
                  <a:pt x="1150874" y="636142"/>
                </a:lnTo>
                <a:close/>
              </a:path>
              <a:path w="4267200" h="914400">
                <a:moveTo>
                  <a:pt x="980693" y="688171"/>
                </a:moveTo>
                <a:lnTo>
                  <a:pt x="990755" y="681391"/>
                </a:lnTo>
                <a:lnTo>
                  <a:pt x="981326" y="599345"/>
                </a:lnTo>
                <a:lnTo>
                  <a:pt x="976332" y="587943"/>
                </a:lnTo>
                <a:lnTo>
                  <a:pt x="973320" y="575535"/>
                </a:lnTo>
                <a:lnTo>
                  <a:pt x="972312" y="562101"/>
                </a:lnTo>
                <a:lnTo>
                  <a:pt x="970868" y="693424"/>
                </a:lnTo>
                <a:lnTo>
                  <a:pt x="980693" y="688171"/>
                </a:lnTo>
                <a:close/>
              </a:path>
              <a:path w="4267200" h="914400">
                <a:moveTo>
                  <a:pt x="3532378" y="659764"/>
                </a:moveTo>
                <a:lnTo>
                  <a:pt x="3527494" y="643029"/>
                </a:lnTo>
                <a:lnTo>
                  <a:pt x="3525062" y="614942"/>
                </a:lnTo>
                <a:lnTo>
                  <a:pt x="3524758" y="596646"/>
                </a:lnTo>
                <a:lnTo>
                  <a:pt x="3524758" y="226313"/>
                </a:lnTo>
                <a:lnTo>
                  <a:pt x="3395472" y="226313"/>
                </a:lnTo>
                <a:lnTo>
                  <a:pt x="3395472" y="244855"/>
                </a:lnTo>
                <a:lnTo>
                  <a:pt x="3404979" y="246441"/>
                </a:lnTo>
                <a:lnTo>
                  <a:pt x="3416945" y="251817"/>
                </a:lnTo>
                <a:lnTo>
                  <a:pt x="3427583" y="267629"/>
                </a:lnTo>
                <a:lnTo>
                  <a:pt x="3431217" y="290046"/>
                </a:lnTo>
                <a:lnTo>
                  <a:pt x="3432126" y="305524"/>
                </a:lnTo>
                <a:lnTo>
                  <a:pt x="3432429" y="323850"/>
                </a:lnTo>
                <a:lnTo>
                  <a:pt x="3432429" y="596646"/>
                </a:lnTo>
                <a:lnTo>
                  <a:pt x="3432228" y="612461"/>
                </a:lnTo>
                <a:lnTo>
                  <a:pt x="3431459" y="628601"/>
                </a:lnTo>
                <a:lnTo>
                  <a:pt x="3428244" y="651174"/>
                </a:lnTo>
                <a:lnTo>
                  <a:pt x="3419463" y="665827"/>
                </a:lnTo>
                <a:lnTo>
                  <a:pt x="3395472" y="675513"/>
                </a:lnTo>
                <a:lnTo>
                  <a:pt x="3395472" y="693547"/>
                </a:lnTo>
                <a:lnTo>
                  <a:pt x="3562096" y="693547"/>
                </a:lnTo>
                <a:lnTo>
                  <a:pt x="3562096" y="675513"/>
                </a:lnTo>
                <a:lnTo>
                  <a:pt x="3552145" y="673870"/>
                </a:lnTo>
                <a:lnTo>
                  <a:pt x="3540197" y="668535"/>
                </a:lnTo>
                <a:lnTo>
                  <a:pt x="3532378" y="659764"/>
                </a:lnTo>
                <a:close/>
              </a:path>
              <a:path w="4267200" h="914400">
                <a:moveTo>
                  <a:pt x="2035048" y="226313"/>
                </a:moveTo>
                <a:lnTo>
                  <a:pt x="1870964" y="226313"/>
                </a:lnTo>
                <a:lnTo>
                  <a:pt x="1870964" y="244855"/>
                </a:lnTo>
                <a:lnTo>
                  <a:pt x="1879551" y="249944"/>
                </a:lnTo>
                <a:lnTo>
                  <a:pt x="1888780" y="258522"/>
                </a:lnTo>
                <a:lnTo>
                  <a:pt x="1896872" y="269875"/>
                </a:lnTo>
                <a:lnTo>
                  <a:pt x="1903029" y="282777"/>
                </a:lnTo>
                <a:lnTo>
                  <a:pt x="1906629" y="291990"/>
                </a:lnTo>
                <a:lnTo>
                  <a:pt x="1910594" y="303084"/>
                </a:lnTo>
                <a:lnTo>
                  <a:pt x="1914920" y="316059"/>
                </a:lnTo>
                <a:lnTo>
                  <a:pt x="1919603" y="330914"/>
                </a:lnTo>
                <a:lnTo>
                  <a:pt x="1924637" y="347650"/>
                </a:lnTo>
                <a:lnTo>
                  <a:pt x="1930019" y="366267"/>
                </a:lnTo>
                <a:lnTo>
                  <a:pt x="1935009" y="383584"/>
                </a:lnTo>
                <a:lnTo>
                  <a:pt x="1939997" y="400900"/>
                </a:lnTo>
                <a:lnTo>
                  <a:pt x="1944984" y="418216"/>
                </a:lnTo>
                <a:lnTo>
                  <a:pt x="1949970" y="435532"/>
                </a:lnTo>
                <a:lnTo>
                  <a:pt x="1954954" y="452848"/>
                </a:lnTo>
                <a:lnTo>
                  <a:pt x="1959938" y="470163"/>
                </a:lnTo>
                <a:lnTo>
                  <a:pt x="1964920" y="487477"/>
                </a:lnTo>
                <a:lnTo>
                  <a:pt x="1969903" y="504791"/>
                </a:lnTo>
                <a:lnTo>
                  <a:pt x="1974884" y="522104"/>
                </a:lnTo>
                <a:lnTo>
                  <a:pt x="1979866" y="539416"/>
                </a:lnTo>
                <a:lnTo>
                  <a:pt x="1984848" y="556727"/>
                </a:lnTo>
                <a:lnTo>
                  <a:pt x="1989829" y="574037"/>
                </a:lnTo>
                <a:lnTo>
                  <a:pt x="1994812" y="591346"/>
                </a:lnTo>
                <a:lnTo>
                  <a:pt x="1999794" y="608654"/>
                </a:lnTo>
                <a:lnTo>
                  <a:pt x="2004778" y="625961"/>
                </a:lnTo>
                <a:lnTo>
                  <a:pt x="2009762" y="643266"/>
                </a:lnTo>
                <a:lnTo>
                  <a:pt x="2014748" y="660569"/>
                </a:lnTo>
                <a:lnTo>
                  <a:pt x="2019735" y="677871"/>
                </a:lnTo>
                <a:lnTo>
                  <a:pt x="2024723" y="695171"/>
                </a:lnTo>
                <a:lnTo>
                  <a:pt x="2029714" y="712470"/>
                </a:lnTo>
                <a:lnTo>
                  <a:pt x="2029230" y="714459"/>
                </a:lnTo>
                <a:lnTo>
                  <a:pt x="2026216" y="726832"/>
                </a:lnTo>
                <a:lnTo>
                  <a:pt x="2023202" y="739157"/>
                </a:lnTo>
                <a:lnTo>
                  <a:pt x="2020189" y="751459"/>
                </a:lnTo>
                <a:lnTo>
                  <a:pt x="2015990" y="768580"/>
                </a:lnTo>
                <a:lnTo>
                  <a:pt x="2011707" y="784990"/>
                </a:lnTo>
                <a:lnTo>
                  <a:pt x="2007575" y="799686"/>
                </a:lnTo>
                <a:lnTo>
                  <a:pt x="2003591" y="812670"/>
                </a:lnTo>
                <a:lnTo>
                  <a:pt x="1999752" y="823940"/>
                </a:lnTo>
                <a:lnTo>
                  <a:pt x="1996055" y="833497"/>
                </a:lnTo>
                <a:lnTo>
                  <a:pt x="1992496" y="841340"/>
                </a:lnTo>
                <a:lnTo>
                  <a:pt x="1989074" y="847471"/>
                </a:lnTo>
                <a:lnTo>
                  <a:pt x="1983232" y="857123"/>
                </a:lnTo>
                <a:lnTo>
                  <a:pt x="1977644" y="861949"/>
                </a:lnTo>
                <a:lnTo>
                  <a:pt x="1969008" y="861949"/>
                </a:lnTo>
                <a:lnTo>
                  <a:pt x="1964689" y="856488"/>
                </a:lnTo>
                <a:lnTo>
                  <a:pt x="1962023" y="844550"/>
                </a:lnTo>
                <a:lnTo>
                  <a:pt x="1961769" y="831976"/>
                </a:lnTo>
                <a:lnTo>
                  <a:pt x="1960996" y="816470"/>
                </a:lnTo>
                <a:lnTo>
                  <a:pt x="1959010" y="802922"/>
                </a:lnTo>
                <a:lnTo>
                  <a:pt x="1955800" y="791581"/>
                </a:lnTo>
                <a:lnTo>
                  <a:pt x="1951354" y="782447"/>
                </a:lnTo>
                <a:lnTo>
                  <a:pt x="1937206" y="769131"/>
                </a:lnTo>
                <a:lnTo>
                  <a:pt x="1924812" y="766445"/>
                </a:lnTo>
                <a:lnTo>
                  <a:pt x="1905227" y="774092"/>
                </a:lnTo>
                <a:lnTo>
                  <a:pt x="1895855" y="785495"/>
                </a:lnTo>
                <a:lnTo>
                  <a:pt x="1891137" y="794718"/>
                </a:lnTo>
                <a:lnTo>
                  <a:pt x="1887276" y="806300"/>
                </a:lnTo>
                <a:lnTo>
                  <a:pt x="1884950" y="819215"/>
                </a:lnTo>
                <a:lnTo>
                  <a:pt x="1884172" y="833501"/>
                </a:lnTo>
                <a:lnTo>
                  <a:pt x="1884547" y="843172"/>
                </a:lnTo>
                <a:lnTo>
                  <a:pt x="1886401" y="856364"/>
                </a:lnTo>
                <a:lnTo>
                  <a:pt x="1889797" y="868689"/>
                </a:lnTo>
                <a:lnTo>
                  <a:pt x="1894729" y="880126"/>
                </a:lnTo>
                <a:lnTo>
                  <a:pt x="1901189" y="890651"/>
                </a:lnTo>
                <a:lnTo>
                  <a:pt x="1910029" y="900783"/>
                </a:lnTo>
                <a:lnTo>
                  <a:pt x="1920552" y="908356"/>
                </a:lnTo>
                <a:lnTo>
                  <a:pt x="1932388" y="912891"/>
                </a:lnTo>
                <a:lnTo>
                  <a:pt x="1945513" y="914400"/>
                </a:lnTo>
                <a:lnTo>
                  <a:pt x="1952553" y="913946"/>
                </a:lnTo>
                <a:lnTo>
                  <a:pt x="1964073" y="911038"/>
                </a:lnTo>
                <a:lnTo>
                  <a:pt x="1974831" y="905439"/>
                </a:lnTo>
                <a:lnTo>
                  <a:pt x="1984840" y="897147"/>
                </a:lnTo>
                <a:lnTo>
                  <a:pt x="1994112" y="886164"/>
                </a:lnTo>
                <a:lnTo>
                  <a:pt x="2002663" y="872489"/>
                </a:lnTo>
                <a:lnTo>
                  <a:pt x="2008512" y="859744"/>
                </a:lnTo>
                <a:lnTo>
                  <a:pt x="2014680" y="843295"/>
                </a:lnTo>
                <a:lnTo>
                  <a:pt x="2018059" y="833349"/>
                </a:lnTo>
                <a:lnTo>
                  <a:pt x="2021636" y="822256"/>
                </a:lnTo>
                <a:lnTo>
                  <a:pt x="2025410" y="810015"/>
                </a:lnTo>
                <a:lnTo>
                  <a:pt x="2029381" y="796626"/>
                </a:lnTo>
                <a:lnTo>
                  <a:pt x="2033549" y="782090"/>
                </a:lnTo>
                <a:lnTo>
                  <a:pt x="2037914" y="766406"/>
                </a:lnTo>
                <a:lnTo>
                  <a:pt x="2042477" y="749575"/>
                </a:lnTo>
                <a:lnTo>
                  <a:pt x="2047236" y="731596"/>
                </a:lnTo>
                <a:lnTo>
                  <a:pt x="2052192" y="712470"/>
                </a:lnTo>
                <a:lnTo>
                  <a:pt x="2056593" y="695171"/>
                </a:lnTo>
                <a:lnTo>
                  <a:pt x="2060994" y="677871"/>
                </a:lnTo>
                <a:lnTo>
                  <a:pt x="2065395" y="660569"/>
                </a:lnTo>
                <a:lnTo>
                  <a:pt x="2069796" y="643266"/>
                </a:lnTo>
                <a:lnTo>
                  <a:pt x="2074197" y="625961"/>
                </a:lnTo>
                <a:lnTo>
                  <a:pt x="2078599" y="608654"/>
                </a:lnTo>
                <a:lnTo>
                  <a:pt x="2083002" y="591346"/>
                </a:lnTo>
                <a:lnTo>
                  <a:pt x="2087405" y="574037"/>
                </a:lnTo>
                <a:lnTo>
                  <a:pt x="2091809" y="556727"/>
                </a:lnTo>
                <a:lnTo>
                  <a:pt x="2096214" y="539416"/>
                </a:lnTo>
                <a:lnTo>
                  <a:pt x="2100620" y="522104"/>
                </a:lnTo>
                <a:lnTo>
                  <a:pt x="2105027" y="504791"/>
                </a:lnTo>
                <a:lnTo>
                  <a:pt x="2109435" y="487477"/>
                </a:lnTo>
                <a:lnTo>
                  <a:pt x="2113844" y="470163"/>
                </a:lnTo>
                <a:lnTo>
                  <a:pt x="2118254" y="452848"/>
                </a:lnTo>
                <a:lnTo>
                  <a:pt x="2122666" y="435532"/>
                </a:lnTo>
                <a:lnTo>
                  <a:pt x="2127080" y="418216"/>
                </a:lnTo>
                <a:lnTo>
                  <a:pt x="2131495" y="400900"/>
                </a:lnTo>
                <a:lnTo>
                  <a:pt x="2135912" y="383584"/>
                </a:lnTo>
                <a:lnTo>
                  <a:pt x="2140330" y="366267"/>
                </a:lnTo>
                <a:lnTo>
                  <a:pt x="2143100" y="355377"/>
                </a:lnTo>
                <a:lnTo>
                  <a:pt x="2147961" y="336763"/>
                </a:lnTo>
                <a:lnTo>
                  <a:pt x="2152477" y="320156"/>
                </a:lnTo>
                <a:lnTo>
                  <a:pt x="2156649" y="305554"/>
                </a:lnTo>
                <a:lnTo>
                  <a:pt x="2160475" y="292959"/>
                </a:lnTo>
                <a:lnTo>
                  <a:pt x="2163957" y="282369"/>
                </a:lnTo>
                <a:lnTo>
                  <a:pt x="2167095" y="273785"/>
                </a:lnTo>
                <a:lnTo>
                  <a:pt x="2169887" y="267207"/>
                </a:lnTo>
                <a:lnTo>
                  <a:pt x="2172335" y="262636"/>
                </a:lnTo>
                <a:lnTo>
                  <a:pt x="2175672" y="257901"/>
                </a:lnTo>
                <a:lnTo>
                  <a:pt x="2185394" y="249158"/>
                </a:lnTo>
                <a:lnTo>
                  <a:pt x="2197100" y="244855"/>
                </a:lnTo>
                <a:lnTo>
                  <a:pt x="2197100" y="226313"/>
                </a:lnTo>
                <a:lnTo>
                  <a:pt x="2093722" y="226313"/>
                </a:lnTo>
                <a:lnTo>
                  <a:pt x="2093722" y="244855"/>
                </a:lnTo>
                <a:lnTo>
                  <a:pt x="2100714" y="245529"/>
                </a:lnTo>
                <a:lnTo>
                  <a:pt x="2113620" y="249507"/>
                </a:lnTo>
                <a:lnTo>
                  <a:pt x="2122297" y="256794"/>
                </a:lnTo>
                <a:lnTo>
                  <a:pt x="2124782" y="260735"/>
                </a:lnTo>
                <a:lnTo>
                  <a:pt x="2128996" y="272208"/>
                </a:lnTo>
                <a:lnTo>
                  <a:pt x="2130425" y="286258"/>
                </a:lnTo>
                <a:lnTo>
                  <a:pt x="2130378" y="289262"/>
                </a:lnTo>
                <a:lnTo>
                  <a:pt x="2129876" y="297470"/>
                </a:lnTo>
                <a:lnTo>
                  <a:pt x="2128824" y="306979"/>
                </a:lnTo>
                <a:lnTo>
                  <a:pt x="2127219" y="317788"/>
                </a:lnTo>
                <a:lnTo>
                  <a:pt x="2125061" y="329896"/>
                </a:lnTo>
                <a:lnTo>
                  <a:pt x="2122348" y="343301"/>
                </a:lnTo>
                <a:lnTo>
                  <a:pt x="2119078" y="358002"/>
                </a:lnTo>
                <a:lnTo>
                  <a:pt x="2115252" y="373997"/>
                </a:lnTo>
                <a:lnTo>
                  <a:pt x="2110866" y="391287"/>
                </a:lnTo>
                <a:lnTo>
                  <a:pt x="2109356" y="397246"/>
                </a:lnTo>
                <a:lnTo>
                  <a:pt x="2106232" y="409554"/>
                </a:lnTo>
                <a:lnTo>
                  <a:pt x="2103104" y="421862"/>
                </a:lnTo>
                <a:lnTo>
                  <a:pt x="2099973" y="434171"/>
                </a:lnTo>
                <a:lnTo>
                  <a:pt x="2096839" y="446479"/>
                </a:lnTo>
                <a:lnTo>
                  <a:pt x="2093705" y="458787"/>
                </a:lnTo>
                <a:lnTo>
                  <a:pt x="2090570" y="471096"/>
                </a:lnTo>
                <a:lnTo>
                  <a:pt x="2087435" y="483404"/>
                </a:lnTo>
                <a:lnTo>
                  <a:pt x="2084303" y="495712"/>
                </a:lnTo>
                <a:lnTo>
                  <a:pt x="2081173" y="508021"/>
                </a:lnTo>
                <a:lnTo>
                  <a:pt x="2078047" y="520329"/>
                </a:lnTo>
                <a:lnTo>
                  <a:pt x="2074926" y="532638"/>
                </a:lnTo>
                <a:lnTo>
                  <a:pt x="2071433" y="520572"/>
                </a:lnTo>
                <a:lnTo>
                  <a:pt x="2067905" y="508371"/>
                </a:lnTo>
                <a:lnTo>
                  <a:pt x="2064378" y="496170"/>
                </a:lnTo>
                <a:lnTo>
                  <a:pt x="2060854" y="483969"/>
                </a:lnTo>
                <a:lnTo>
                  <a:pt x="2057332" y="471768"/>
                </a:lnTo>
                <a:lnTo>
                  <a:pt x="2053810" y="459567"/>
                </a:lnTo>
                <a:lnTo>
                  <a:pt x="2050289" y="447366"/>
                </a:lnTo>
                <a:lnTo>
                  <a:pt x="2046769" y="435165"/>
                </a:lnTo>
                <a:lnTo>
                  <a:pt x="2043248" y="422964"/>
                </a:lnTo>
                <a:lnTo>
                  <a:pt x="2039727" y="410763"/>
                </a:lnTo>
                <a:lnTo>
                  <a:pt x="2036204" y="398562"/>
                </a:lnTo>
                <a:lnTo>
                  <a:pt x="2032680" y="386361"/>
                </a:lnTo>
                <a:lnTo>
                  <a:pt x="2029154" y="374160"/>
                </a:lnTo>
                <a:lnTo>
                  <a:pt x="2025625" y="361959"/>
                </a:lnTo>
                <a:lnTo>
                  <a:pt x="2022094" y="349758"/>
                </a:lnTo>
                <a:lnTo>
                  <a:pt x="2021869" y="348989"/>
                </a:lnTo>
                <a:lnTo>
                  <a:pt x="2016922" y="331555"/>
                </a:lnTo>
                <a:lnTo>
                  <a:pt x="2012858" y="316160"/>
                </a:lnTo>
                <a:lnTo>
                  <a:pt x="2009686" y="302796"/>
                </a:lnTo>
                <a:lnTo>
                  <a:pt x="2007411" y="291458"/>
                </a:lnTo>
                <a:lnTo>
                  <a:pt x="2006042" y="282137"/>
                </a:lnTo>
                <a:lnTo>
                  <a:pt x="2005584" y="274827"/>
                </a:lnTo>
                <a:lnTo>
                  <a:pt x="2005584" y="266826"/>
                </a:lnTo>
                <a:lnTo>
                  <a:pt x="2007870" y="259969"/>
                </a:lnTo>
                <a:lnTo>
                  <a:pt x="2012188" y="254380"/>
                </a:lnTo>
                <a:lnTo>
                  <a:pt x="2016633" y="248665"/>
                </a:lnTo>
                <a:lnTo>
                  <a:pt x="2024252" y="245490"/>
                </a:lnTo>
                <a:lnTo>
                  <a:pt x="2035048" y="244855"/>
                </a:lnTo>
                <a:lnTo>
                  <a:pt x="2035048" y="226313"/>
                </a:lnTo>
                <a:close/>
              </a:path>
              <a:path w="4267200" h="914400">
                <a:moveTo>
                  <a:pt x="3772829" y="701995"/>
                </a:moveTo>
                <a:lnTo>
                  <a:pt x="3795018" y="691435"/>
                </a:lnTo>
                <a:lnTo>
                  <a:pt x="3815129" y="675355"/>
                </a:lnTo>
                <a:lnTo>
                  <a:pt x="3833162" y="653751"/>
                </a:lnTo>
                <a:lnTo>
                  <a:pt x="3849116" y="626617"/>
                </a:lnTo>
                <a:lnTo>
                  <a:pt x="3859846" y="601932"/>
                </a:lnTo>
                <a:lnTo>
                  <a:pt x="3867307" y="579438"/>
                </a:lnTo>
                <a:lnTo>
                  <a:pt x="3873271" y="555497"/>
                </a:lnTo>
                <a:lnTo>
                  <a:pt x="3877740" y="530106"/>
                </a:lnTo>
                <a:lnTo>
                  <a:pt x="3880717" y="503259"/>
                </a:lnTo>
                <a:lnTo>
                  <a:pt x="3882204" y="474951"/>
                </a:lnTo>
                <a:lnTo>
                  <a:pt x="3882390" y="460248"/>
                </a:lnTo>
                <a:lnTo>
                  <a:pt x="3882388" y="458879"/>
                </a:lnTo>
                <a:lnTo>
                  <a:pt x="3881614" y="432044"/>
                </a:lnTo>
                <a:lnTo>
                  <a:pt x="3879430" y="406069"/>
                </a:lnTo>
                <a:lnTo>
                  <a:pt x="3875829" y="380949"/>
                </a:lnTo>
                <a:lnTo>
                  <a:pt x="3870807" y="356677"/>
                </a:lnTo>
                <a:lnTo>
                  <a:pt x="3864355" y="333248"/>
                </a:lnTo>
                <a:lnTo>
                  <a:pt x="3858895" y="317233"/>
                </a:lnTo>
                <a:lnTo>
                  <a:pt x="3847946" y="292293"/>
                </a:lnTo>
                <a:lnTo>
                  <a:pt x="3834987" y="270524"/>
                </a:lnTo>
                <a:lnTo>
                  <a:pt x="3820017" y="251936"/>
                </a:lnTo>
                <a:lnTo>
                  <a:pt x="3807422" y="240032"/>
                </a:lnTo>
                <a:lnTo>
                  <a:pt x="3785011" y="224665"/>
                </a:lnTo>
                <a:lnTo>
                  <a:pt x="3761501" y="215428"/>
                </a:lnTo>
                <a:lnTo>
                  <a:pt x="3736848" y="212344"/>
                </a:lnTo>
                <a:lnTo>
                  <a:pt x="3734591" y="212365"/>
                </a:lnTo>
                <a:lnTo>
                  <a:pt x="3709531" y="215748"/>
                </a:lnTo>
                <a:lnTo>
                  <a:pt x="3686697" y="224905"/>
                </a:lnTo>
                <a:lnTo>
                  <a:pt x="3666078" y="239835"/>
                </a:lnTo>
                <a:lnTo>
                  <a:pt x="3647662" y="260540"/>
                </a:lnTo>
                <a:lnTo>
                  <a:pt x="3631438" y="287020"/>
                </a:lnTo>
                <a:lnTo>
                  <a:pt x="3620754" y="310017"/>
                </a:lnTo>
                <a:lnTo>
                  <a:pt x="3612260" y="332792"/>
                </a:lnTo>
                <a:lnTo>
                  <a:pt x="3605311" y="356602"/>
                </a:lnTo>
                <a:lnTo>
                  <a:pt x="3599906" y="381446"/>
                </a:lnTo>
                <a:lnTo>
                  <a:pt x="3596045" y="407320"/>
                </a:lnTo>
                <a:lnTo>
                  <a:pt x="3593729" y="434223"/>
                </a:lnTo>
                <a:lnTo>
                  <a:pt x="3592957" y="462152"/>
                </a:lnTo>
                <a:lnTo>
                  <a:pt x="3593089" y="473653"/>
                </a:lnTo>
                <a:lnTo>
                  <a:pt x="3594527" y="500981"/>
                </a:lnTo>
                <a:lnTo>
                  <a:pt x="3597540" y="527320"/>
                </a:lnTo>
                <a:lnTo>
                  <a:pt x="3602128" y="552670"/>
                </a:lnTo>
                <a:lnTo>
                  <a:pt x="3608288" y="577030"/>
                </a:lnTo>
                <a:lnTo>
                  <a:pt x="3616017" y="600401"/>
                </a:lnTo>
                <a:lnTo>
                  <a:pt x="3625313" y="622783"/>
                </a:lnTo>
                <a:lnTo>
                  <a:pt x="3640293" y="650646"/>
                </a:lnTo>
                <a:lnTo>
                  <a:pt x="3657721" y="673113"/>
                </a:lnTo>
                <a:lnTo>
                  <a:pt x="3677571" y="689964"/>
                </a:lnTo>
                <a:lnTo>
                  <a:pt x="3699853" y="701198"/>
                </a:lnTo>
                <a:lnTo>
                  <a:pt x="3699280" y="629195"/>
                </a:lnTo>
                <a:lnTo>
                  <a:pt x="3696367" y="615751"/>
                </a:lnTo>
                <a:lnTo>
                  <a:pt x="3694303" y="600583"/>
                </a:lnTo>
                <a:lnTo>
                  <a:pt x="3692382" y="578028"/>
                </a:lnTo>
                <a:lnTo>
                  <a:pt x="3690909" y="553142"/>
                </a:lnTo>
                <a:lnTo>
                  <a:pt x="3690025" y="527348"/>
                </a:lnTo>
                <a:lnTo>
                  <a:pt x="3689804" y="514107"/>
                </a:lnTo>
                <a:lnTo>
                  <a:pt x="3689874" y="463058"/>
                </a:lnTo>
                <a:lnTo>
                  <a:pt x="3690016" y="448473"/>
                </a:lnTo>
                <a:lnTo>
                  <a:pt x="3690445" y="421030"/>
                </a:lnTo>
                <a:lnTo>
                  <a:pt x="3691062" y="395884"/>
                </a:lnTo>
                <a:lnTo>
                  <a:pt x="3691866" y="373028"/>
                </a:lnTo>
                <a:lnTo>
                  <a:pt x="3692853" y="352457"/>
                </a:lnTo>
                <a:lnTo>
                  <a:pt x="3695073" y="323654"/>
                </a:lnTo>
                <a:lnTo>
                  <a:pt x="3697038" y="308318"/>
                </a:lnTo>
                <a:lnTo>
                  <a:pt x="3702293" y="283684"/>
                </a:lnTo>
                <a:lnTo>
                  <a:pt x="3709289" y="267080"/>
                </a:lnTo>
                <a:lnTo>
                  <a:pt x="3726530" y="250358"/>
                </a:lnTo>
                <a:lnTo>
                  <a:pt x="3738245" y="247776"/>
                </a:lnTo>
                <a:lnTo>
                  <a:pt x="3747389" y="247776"/>
                </a:lnTo>
                <a:lnTo>
                  <a:pt x="3760597" y="258317"/>
                </a:lnTo>
                <a:lnTo>
                  <a:pt x="3771158" y="276639"/>
                </a:lnTo>
                <a:lnTo>
                  <a:pt x="3779139" y="304546"/>
                </a:lnTo>
                <a:lnTo>
                  <a:pt x="3781779" y="322813"/>
                </a:lnTo>
                <a:lnTo>
                  <a:pt x="3783542" y="344662"/>
                </a:lnTo>
                <a:lnTo>
                  <a:pt x="3784709" y="371530"/>
                </a:lnTo>
                <a:lnTo>
                  <a:pt x="3785072" y="386848"/>
                </a:lnTo>
                <a:lnTo>
                  <a:pt x="3785289" y="403424"/>
                </a:lnTo>
                <a:lnTo>
                  <a:pt x="3785234" y="459826"/>
                </a:lnTo>
                <a:lnTo>
                  <a:pt x="3785085" y="476703"/>
                </a:lnTo>
                <a:lnTo>
                  <a:pt x="3784878" y="492732"/>
                </a:lnTo>
                <a:lnTo>
                  <a:pt x="3784614" y="507912"/>
                </a:lnTo>
                <a:lnTo>
                  <a:pt x="3784292" y="522244"/>
                </a:lnTo>
                <a:lnTo>
                  <a:pt x="3783474" y="548367"/>
                </a:lnTo>
                <a:lnTo>
                  <a:pt x="3782422" y="571104"/>
                </a:lnTo>
                <a:lnTo>
                  <a:pt x="3781134" y="590458"/>
                </a:lnTo>
                <a:lnTo>
                  <a:pt x="3779610" y="606434"/>
                </a:lnTo>
                <a:lnTo>
                  <a:pt x="3776194" y="627200"/>
                </a:lnTo>
                <a:lnTo>
                  <a:pt x="3767587" y="651129"/>
                </a:lnTo>
                <a:lnTo>
                  <a:pt x="3749401" y="670471"/>
                </a:lnTo>
                <a:lnTo>
                  <a:pt x="3737864" y="707516"/>
                </a:lnTo>
                <a:lnTo>
                  <a:pt x="3748560" y="707041"/>
                </a:lnTo>
                <a:lnTo>
                  <a:pt x="3760954" y="705207"/>
                </a:lnTo>
                <a:lnTo>
                  <a:pt x="3772829" y="701995"/>
                </a:lnTo>
                <a:close/>
              </a:path>
              <a:path w="4267200" h="914400">
                <a:moveTo>
                  <a:pt x="3749401" y="670471"/>
                </a:moveTo>
                <a:lnTo>
                  <a:pt x="3736848" y="673100"/>
                </a:lnTo>
                <a:lnTo>
                  <a:pt x="3730148" y="672152"/>
                </a:lnTo>
                <a:lnTo>
                  <a:pt x="3719458" y="666119"/>
                </a:lnTo>
                <a:lnTo>
                  <a:pt x="3709797" y="654558"/>
                </a:lnTo>
                <a:lnTo>
                  <a:pt x="3707617" y="650878"/>
                </a:lnTo>
                <a:lnTo>
                  <a:pt x="3703033" y="640907"/>
                </a:lnTo>
                <a:lnTo>
                  <a:pt x="3699280" y="629195"/>
                </a:lnTo>
                <a:lnTo>
                  <a:pt x="3699853" y="701198"/>
                </a:lnTo>
                <a:lnTo>
                  <a:pt x="3711911" y="704708"/>
                </a:lnTo>
                <a:lnTo>
                  <a:pt x="3724580" y="706814"/>
                </a:lnTo>
                <a:lnTo>
                  <a:pt x="3737864" y="707516"/>
                </a:lnTo>
                <a:lnTo>
                  <a:pt x="3749401" y="670471"/>
                </a:lnTo>
                <a:close/>
              </a:path>
              <a:path w="4267200" h="914400">
                <a:moveTo>
                  <a:pt x="3235452" y="648080"/>
                </a:moveTo>
                <a:lnTo>
                  <a:pt x="3233320" y="628922"/>
                </a:lnTo>
                <a:lnTo>
                  <a:pt x="3233039" y="611632"/>
                </a:lnTo>
                <a:lnTo>
                  <a:pt x="3232902" y="596267"/>
                </a:lnTo>
                <a:lnTo>
                  <a:pt x="3232815" y="469908"/>
                </a:lnTo>
                <a:lnTo>
                  <a:pt x="3233092" y="456350"/>
                </a:lnTo>
                <a:lnTo>
                  <a:pt x="3233661" y="443071"/>
                </a:lnTo>
                <a:lnTo>
                  <a:pt x="3234523" y="430071"/>
                </a:lnTo>
                <a:lnTo>
                  <a:pt x="3235681" y="417353"/>
                </a:lnTo>
                <a:lnTo>
                  <a:pt x="3237138" y="404917"/>
                </a:lnTo>
                <a:lnTo>
                  <a:pt x="3238896" y="392764"/>
                </a:lnTo>
                <a:lnTo>
                  <a:pt x="3240958" y="380897"/>
                </a:lnTo>
                <a:lnTo>
                  <a:pt x="3243326" y="369315"/>
                </a:lnTo>
                <a:lnTo>
                  <a:pt x="3247636" y="352972"/>
                </a:lnTo>
                <a:lnTo>
                  <a:pt x="3252243" y="340546"/>
                </a:lnTo>
                <a:lnTo>
                  <a:pt x="3257626" y="329826"/>
                </a:lnTo>
                <a:lnTo>
                  <a:pt x="3269488" y="313436"/>
                </a:lnTo>
                <a:lnTo>
                  <a:pt x="3275584" y="309752"/>
                </a:lnTo>
                <a:lnTo>
                  <a:pt x="3284728" y="309752"/>
                </a:lnTo>
                <a:lnTo>
                  <a:pt x="3287267" y="310769"/>
                </a:lnTo>
                <a:lnTo>
                  <a:pt x="3291078" y="314071"/>
                </a:lnTo>
                <a:lnTo>
                  <a:pt x="3296158" y="320421"/>
                </a:lnTo>
                <a:lnTo>
                  <a:pt x="3304666" y="331724"/>
                </a:lnTo>
                <a:lnTo>
                  <a:pt x="3311974" y="339711"/>
                </a:lnTo>
                <a:lnTo>
                  <a:pt x="3322874" y="346496"/>
                </a:lnTo>
                <a:lnTo>
                  <a:pt x="3335020" y="348741"/>
                </a:lnTo>
                <a:lnTo>
                  <a:pt x="3340958" y="348002"/>
                </a:lnTo>
                <a:lnTo>
                  <a:pt x="3351673" y="342120"/>
                </a:lnTo>
                <a:lnTo>
                  <a:pt x="3360928" y="330326"/>
                </a:lnTo>
                <a:lnTo>
                  <a:pt x="3366200" y="318626"/>
                </a:lnTo>
                <a:lnTo>
                  <a:pt x="3369275" y="306882"/>
                </a:lnTo>
                <a:lnTo>
                  <a:pt x="3371112" y="293422"/>
                </a:lnTo>
                <a:lnTo>
                  <a:pt x="3371723" y="278257"/>
                </a:lnTo>
                <a:lnTo>
                  <a:pt x="3371106" y="264198"/>
                </a:lnTo>
                <a:lnTo>
                  <a:pt x="3369061" y="250814"/>
                </a:lnTo>
                <a:lnTo>
                  <a:pt x="3365584" y="239283"/>
                </a:lnTo>
                <a:lnTo>
                  <a:pt x="3360674" y="229615"/>
                </a:lnTo>
                <a:lnTo>
                  <a:pt x="3354450" y="221818"/>
                </a:lnTo>
                <a:lnTo>
                  <a:pt x="3343780" y="214706"/>
                </a:lnTo>
                <a:lnTo>
                  <a:pt x="3331083" y="212344"/>
                </a:lnTo>
                <a:lnTo>
                  <a:pt x="3320484" y="213771"/>
                </a:lnTo>
                <a:lnTo>
                  <a:pt x="3309399" y="218197"/>
                </a:lnTo>
                <a:lnTo>
                  <a:pt x="3298073" y="225633"/>
                </a:lnTo>
                <a:lnTo>
                  <a:pt x="3286505" y="236092"/>
                </a:lnTo>
                <a:lnTo>
                  <a:pt x="3282889" y="240072"/>
                </a:lnTo>
                <a:lnTo>
                  <a:pt x="3277335" y="247072"/>
                </a:lnTo>
                <a:lnTo>
                  <a:pt x="3271579" y="255362"/>
                </a:lnTo>
                <a:lnTo>
                  <a:pt x="3265620" y="264942"/>
                </a:lnTo>
                <a:lnTo>
                  <a:pt x="3259458" y="275812"/>
                </a:lnTo>
                <a:lnTo>
                  <a:pt x="3253094" y="287976"/>
                </a:lnTo>
                <a:lnTo>
                  <a:pt x="3246527" y="301433"/>
                </a:lnTo>
                <a:lnTo>
                  <a:pt x="3239757" y="316184"/>
                </a:lnTo>
                <a:lnTo>
                  <a:pt x="3232785" y="332232"/>
                </a:lnTo>
                <a:lnTo>
                  <a:pt x="3232785" y="226313"/>
                </a:lnTo>
                <a:lnTo>
                  <a:pt x="3106674" y="226313"/>
                </a:lnTo>
                <a:lnTo>
                  <a:pt x="3106674" y="244855"/>
                </a:lnTo>
                <a:lnTo>
                  <a:pt x="3117215" y="246507"/>
                </a:lnTo>
                <a:lnTo>
                  <a:pt x="3124580" y="249554"/>
                </a:lnTo>
                <a:lnTo>
                  <a:pt x="3136138" y="265049"/>
                </a:lnTo>
                <a:lnTo>
                  <a:pt x="3139527" y="281736"/>
                </a:lnTo>
                <a:lnTo>
                  <a:pt x="3140800" y="307135"/>
                </a:lnTo>
                <a:lnTo>
                  <a:pt x="3140964" y="325247"/>
                </a:lnTo>
                <a:lnTo>
                  <a:pt x="3140964" y="583564"/>
                </a:lnTo>
                <a:lnTo>
                  <a:pt x="3140786" y="601942"/>
                </a:lnTo>
                <a:lnTo>
                  <a:pt x="3140215" y="618590"/>
                </a:lnTo>
                <a:lnTo>
                  <a:pt x="3137863" y="644002"/>
                </a:lnTo>
                <a:lnTo>
                  <a:pt x="3133852" y="658876"/>
                </a:lnTo>
                <a:lnTo>
                  <a:pt x="3120659" y="671671"/>
                </a:lnTo>
                <a:lnTo>
                  <a:pt x="3106674" y="675513"/>
                </a:lnTo>
                <a:lnTo>
                  <a:pt x="3106674" y="693547"/>
                </a:lnTo>
                <a:lnTo>
                  <a:pt x="3273298" y="693547"/>
                </a:lnTo>
                <a:lnTo>
                  <a:pt x="3273298" y="675513"/>
                </a:lnTo>
                <a:lnTo>
                  <a:pt x="3270797" y="675280"/>
                </a:lnTo>
                <a:lnTo>
                  <a:pt x="3256661" y="672557"/>
                </a:lnTo>
                <a:lnTo>
                  <a:pt x="3247136" y="667765"/>
                </a:lnTo>
                <a:lnTo>
                  <a:pt x="3241929" y="663701"/>
                </a:lnTo>
                <a:lnTo>
                  <a:pt x="3237991" y="657098"/>
                </a:lnTo>
                <a:lnTo>
                  <a:pt x="3235452" y="648080"/>
                </a:lnTo>
                <a:close/>
              </a:path>
              <a:path w="4267200" h="914400">
                <a:moveTo>
                  <a:pt x="2808351" y="467740"/>
                </a:moveTo>
                <a:lnTo>
                  <a:pt x="2808459" y="479380"/>
                </a:lnTo>
                <a:lnTo>
                  <a:pt x="2808909" y="493816"/>
                </a:lnTo>
                <a:lnTo>
                  <a:pt x="2809707" y="507870"/>
                </a:lnTo>
                <a:lnTo>
                  <a:pt x="2810854" y="521545"/>
                </a:lnTo>
                <a:lnTo>
                  <a:pt x="2812349" y="534840"/>
                </a:lnTo>
                <a:lnTo>
                  <a:pt x="2814192" y="547757"/>
                </a:lnTo>
                <a:lnTo>
                  <a:pt x="2816382" y="560296"/>
                </a:lnTo>
                <a:lnTo>
                  <a:pt x="2818920" y="572457"/>
                </a:lnTo>
                <a:lnTo>
                  <a:pt x="2821804" y="584242"/>
                </a:lnTo>
                <a:lnTo>
                  <a:pt x="2825034" y="595652"/>
                </a:lnTo>
                <a:lnTo>
                  <a:pt x="2828610" y="606686"/>
                </a:lnTo>
                <a:lnTo>
                  <a:pt x="2832532" y="617347"/>
                </a:lnTo>
                <a:lnTo>
                  <a:pt x="2836799" y="627634"/>
                </a:lnTo>
                <a:lnTo>
                  <a:pt x="2846354" y="646735"/>
                </a:lnTo>
                <a:lnTo>
                  <a:pt x="2854329" y="659484"/>
                </a:lnTo>
                <a:lnTo>
                  <a:pt x="2862932" y="670736"/>
                </a:lnTo>
                <a:lnTo>
                  <a:pt x="2872163" y="680490"/>
                </a:lnTo>
                <a:lnTo>
                  <a:pt x="2882020" y="688745"/>
                </a:lnTo>
                <a:lnTo>
                  <a:pt x="2892504" y="695501"/>
                </a:lnTo>
                <a:lnTo>
                  <a:pt x="2903612" y="700757"/>
                </a:lnTo>
                <a:lnTo>
                  <a:pt x="2915346" y="704512"/>
                </a:lnTo>
                <a:lnTo>
                  <a:pt x="2927704" y="706765"/>
                </a:lnTo>
                <a:lnTo>
                  <a:pt x="2940685" y="707516"/>
                </a:lnTo>
                <a:lnTo>
                  <a:pt x="2941923" y="707509"/>
                </a:lnTo>
                <a:lnTo>
                  <a:pt x="2954736" y="706483"/>
                </a:lnTo>
                <a:lnTo>
                  <a:pt x="2967022" y="703726"/>
                </a:lnTo>
                <a:lnTo>
                  <a:pt x="2978789" y="699232"/>
                </a:lnTo>
                <a:lnTo>
                  <a:pt x="2990044" y="692994"/>
                </a:lnTo>
                <a:lnTo>
                  <a:pt x="3000793" y="685005"/>
                </a:lnTo>
                <a:lnTo>
                  <a:pt x="3011042" y="675259"/>
                </a:lnTo>
                <a:lnTo>
                  <a:pt x="3021350" y="662795"/>
                </a:lnTo>
                <a:lnTo>
                  <a:pt x="3027381" y="654034"/>
                </a:lnTo>
                <a:lnTo>
                  <a:pt x="3033302" y="644305"/>
                </a:lnTo>
                <a:lnTo>
                  <a:pt x="3039111" y="633609"/>
                </a:lnTo>
                <a:lnTo>
                  <a:pt x="3044806" y="621948"/>
                </a:lnTo>
                <a:lnTo>
                  <a:pt x="3050386" y="609321"/>
                </a:lnTo>
                <a:lnTo>
                  <a:pt x="3055848" y="595730"/>
                </a:lnTo>
                <a:lnTo>
                  <a:pt x="3061192" y="581175"/>
                </a:lnTo>
                <a:lnTo>
                  <a:pt x="3066415" y="565658"/>
                </a:lnTo>
                <a:lnTo>
                  <a:pt x="3062732" y="561975"/>
                </a:lnTo>
                <a:lnTo>
                  <a:pt x="3058922" y="558291"/>
                </a:lnTo>
                <a:lnTo>
                  <a:pt x="3055239" y="554609"/>
                </a:lnTo>
                <a:lnTo>
                  <a:pt x="3052080" y="561875"/>
                </a:lnTo>
                <a:lnTo>
                  <a:pt x="3045472" y="576027"/>
                </a:lnTo>
                <a:lnTo>
                  <a:pt x="3039017" y="588396"/>
                </a:lnTo>
                <a:lnTo>
                  <a:pt x="3032714" y="598982"/>
                </a:lnTo>
                <a:lnTo>
                  <a:pt x="3026564" y="607786"/>
                </a:lnTo>
                <a:lnTo>
                  <a:pt x="3020567" y="614807"/>
                </a:lnTo>
                <a:lnTo>
                  <a:pt x="3008475" y="624694"/>
                </a:lnTo>
                <a:lnTo>
                  <a:pt x="2996929" y="629851"/>
                </a:lnTo>
                <a:lnTo>
                  <a:pt x="2984627" y="631571"/>
                </a:lnTo>
                <a:lnTo>
                  <a:pt x="2979806" y="631330"/>
                </a:lnTo>
                <a:lnTo>
                  <a:pt x="2968549" y="628746"/>
                </a:lnTo>
                <a:lnTo>
                  <a:pt x="2957916" y="623333"/>
                </a:lnTo>
                <a:lnTo>
                  <a:pt x="2947907" y="615096"/>
                </a:lnTo>
                <a:lnTo>
                  <a:pt x="2938523" y="604039"/>
                </a:lnTo>
                <a:lnTo>
                  <a:pt x="2929763" y="590169"/>
                </a:lnTo>
                <a:lnTo>
                  <a:pt x="2925653" y="582191"/>
                </a:lnTo>
                <a:lnTo>
                  <a:pt x="2921177" y="572320"/>
                </a:lnTo>
                <a:lnTo>
                  <a:pt x="2917076" y="561899"/>
                </a:lnTo>
                <a:lnTo>
                  <a:pt x="2913350" y="550928"/>
                </a:lnTo>
                <a:lnTo>
                  <a:pt x="2910001" y="539405"/>
                </a:lnTo>
                <a:lnTo>
                  <a:pt x="2907028" y="527330"/>
                </a:lnTo>
                <a:lnTo>
                  <a:pt x="2904432" y="514702"/>
                </a:lnTo>
                <a:lnTo>
                  <a:pt x="2902214" y="501519"/>
                </a:lnTo>
                <a:lnTo>
                  <a:pt x="2900373" y="487782"/>
                </a:lnTo>
                <a:lnTo>
                  <a:pt x="2898911" y="473488"/>
                </a:lnTo>
                <a:lnTo>
                  <a:pt x="2897828" y="458638"/>
                </a:lnTo>
                <a:lnTo>
                  <a:pt x="2897124" y="443229"/>
                </a:lnTo>
                <a:lnTo>
                  <a:pt x="2895473" y="409701"/>
                </a:lnTo>
                <a:lnTo>
                  <a:pt x="2895580" y="380959"/>
                </a:lnTo>
                <a:lnTo>
                  <a:pt x="2888106" y="235324"/>
                </a:lnTo>
                <a:lnTo>
                  <a:pt x="2878128" y="244555"/>
                </a:lnTo>
                <a:lnTo>
                  <a:pt x="2868473" y="255338"/>
                </a:lnTo>
                <a:lnTo>
                  <a:pt x="2859141" y="267673"/>
                </a:lnTo>
                <a:lnTo>
                  <a:pt x="2850134" y="281559"/>
                </a:lnTo>
                <a:lnTo>
                  <a:pt x="2844636" y="291214"/>
                </a:lnTo>
                <a:lnTo>
                  <a:pt x="2839644" y="301067"/>
                </a:lnTo>
                <a:lnTo>
                  <a:pt x="2835020" y="311345"/>
                </a:lnTo>
                <a:lnTo>
                  <a:pt x="2830765" y="322048"/>
                </a:lnTo>
                <a:lnTo>
                  <a:pt x="2826879" y="333175"/>
                </a:lnTo>
                <a:lnTo>
                  <a:pt x="2823361" y="344726"/>
                </a:lnTo>
                <a:lnTo>
                  <a:pt x="2820213" y="356702"/>
                </a:lnTo>
                <a:lnTo>
                  <a:pt x="2817435" y="369101"/>
                </a:lnTo>
                <a:lnTo>
                  <a:pt x="2815026" y="381923"/>
                </a:lnTo>
                <a:lnTo>
                  <a:pt x="2812987" y="395169"/>
                </a:lnTo>
                <a:lnTo>
                  <a:pt x="2811319" y="408838"/>
                </a:lnTo>
                <a:lnTo>
                  <a:pt x="2810020" y="422930"/>
                </a:lnTo>
                <a:lnTo>
                  <a:pt x="2809093" y="437445"/>
                </a:lnTo>
                <a:lnTo>
                  <a:pt x="2808536" y="452381"/>
                </a:lnTo>
                <a:lnTo>
                  <a:pt x="2808351" y="467740"/>
                </a:lnTo>
                <a:close/>
              </a:path>
              <a:path w="4267200" h="914400">
                <a:moveTo>
                  <a:pt x="1591437" y="467740"/>
                </a:moveTo>
                <a:lnTo>
                  <a:pt x="1591519" y="477010"/>
                </a:lnTo>
                <a:lnTo>
                  <a:pt x="1591973" y="491156"/>
                </a:lnTo>
                <a:lnTo>
                  <a:pt x="1592824" y="504998"/>
                </a:lnTo>
                <a:lnTo>
                  <a:pt x="1594073" y="518536"/>
                </a:lnTo>
                <a:lnTo>
                  <a:pt x="1595718" y="531768"/>
                </a:lnTo>
                <a:lnTo>
                  <a:pt x="1597760" y="544695"/>
                </a:lnTo>
                <a:lnTo>
                  <a:pt x="1600200" y="557315"/>
                </a:lnTo>
                <a:lnTo>
                  <a:pt x="1603036" y="569629"/>
                </a:lnTo>
                <a:lnTo>
                  <a:pt x="1606270" y="581635"/>
                </a:lnTo>
                <a:lnTo>
                  <a:pt x="1609901" y="593333"/>
                </a:lnTo>
                <a:lnTo>
                  <a:pt x="1613928" y="604722"/>
                </a:lnTo>
                <a:lnTo>
                  <a:pt x="1618353" y="615802"/>
                </a:lnTo>
                <a:lnTo>
                  <a:pt x="1623175" y="626572"/>
                </a:lnTo>
                <a:lnTo>
                  <a:pt x="1628394" y="637032"/>
                </a:lnTo>
                <a:lnTo>
                  <a:pt x="1632722" y="644898"/>
                </a:lnTo>
                <a:lnTo>
                  <a:pt x="1641032" y="658040"/>
                </a:lnTo>
                <a:lnTo>
                  <a:pt x="1649886" y="669636"/>
                </a:lnTo>
                <a:lnTo>
                  <a:pt x="1659283" y="679686"/>
                </a:lnTo>
                <a:lnTo>
                  <a:pt x="1669223" y="688190"/>
                </a:lnTo>
                <a:lnTo>
                  <a:pt x="1679706" y="695147"/>
                </a:lnTo>
                <a:lnTo>
                  <a:pt x="1690733" y="700559"/>
                </a:lnTo>
                <a:lnTo>
                  <a:pt x="1702303" y="704424"/>
                </a:lnTo>
                <a:lnTo>
                  <a:pt x="1714416" y="706743"/>
                </a:lnTo>
                <a:lnTo>
                  <a:pt x="1727073" y="707516"/>
                </a:lnTo>
                <a:lnTo>
                  <a:pt x="1738667" y="706753"/>
                </a:lnTo>
                <a:lnTo>
                  <a:pt x="1750666" y="704286"/>
                </a:lnTo>
                <a:lnTo>
                  <a:pt x="1762420" y="700110"/>
                </a:lnTo>
                <a:lnTo>
                  <a:pt x="1773936" y="694221"/>
                </a:lnTo>
                <a:lnTo>
                  <a:pt x="1785223" y="686616"/>
                </a:lnTo>
                <a:lnTo>
                  <a:pt x="1796288" y="677290"/>
                </a:lnTo>
                <a:lnTo>
                  <a:pt x="1806933" y="666156"/>
                </a:lnTo>
                <a:lnTo>
                  <a:pt x="1814060" y="657250"/>
                </a:lnTo>
                <a:lnTo>
                  <a:pt x="1820892" y="647452"/>
                </a:lnTo>
                <a:lnTo>
                  <a:pt x="1827424" y="636762"/>
                </a:lnTo>
                <a:lnTo>
                  <a:pt x="1833656" y="625181"/>
                </a:lnTo>
                <a:lnTo>
                  <a:pt x="1839583" y="612708"/>
                </a:lnTo>
                <a:lnTo>
                  <a:pt x="1845204" y="599344"/>
                </a:lnTo>
                <a:lnTo>
                  <a:pt x="1850516" y="585088"/>
                </a:lnTo>
                <a:lnTo>
                  <a:pt x="1847088" y="581151"/>
                </a:lnTo>
                <a:lnTo>
                  <a:pt x="1843786" y="577088"/>
                </a:lnTo>
                <a:lnTo>
                  <a:pt x="1840357" y="573151"/>
                </a:lnTo>
                <a:lnTo>
                  <a:pt x="1837092" y="578340"/>
                </a:lnTo>
                <a:lnTo>
                  <a:pt x="1828492" y="591143"/>
                </a:lnTo>
                <a:lnTo>
                  <a:pt x="1820439" y="601785"/>
                </a:lnTo>
                <a:lnTo>
                  <a:pt x="1805939" y="616585"/>
                </a:lnTo>
                <a:lnTo>
                  <a:pt x="1787624" y="626377"/>
                </a:lnTo>
                <a:lnTo>
                  <a:pt x="1775333" y="628141"/>
                </a:lnTo>
                <a:lnTo>
                  <a:pt x="1765355" y="627211"/>
                </a:lnTo>
                <a:lnTo>
                  <a:pt x="1742450" y="616438"/>
                </a:lnTo>
                <a:lnTo>
                  <a:pt x="1732407" y="606551"/>
                </a:lnTo>
                <a:lnTo>
                  <a:pt x="1722387" y="592320"/>
                </a:lnTo>
                <a:lnTo>
                  <a:pt x="1711676" y="571369"/>
                </a:lnTo>
                <a:lnTo>
                  <a:pt x="1706848" y="559317"/>
                </a:lnTo>
                <a:lnTo>
                  <a:pt x="1702367" y="546217"/>
                </a:lnTo>
                <a:lnTo>
                  <a:pt x="1698230" y="532073"/>
                </a:lnTo>
                <a:lnTo>
                  <a:pt x="1694434" y="516889"/>
                </a:lnTo>
                <a:lnTo>
                  <a:pt x="1689452" y="492683"/>
                </a:lnTo>
                <a:lnTo>
                  <a:pt x="1685566" y="467894"/>
                </a:lnTo>
                <a:lnTo>
                  <a:pt x="1682798" y="442647"/>
                </a:lnTo>
                <a:lnTo>
                  <a:pt x="1681831" y="429852"/>
                </a:lnTo>
                <a:lnTo>
                  <a:pt x="1681141" y="416942"/>
                </a:lnTo>
                <a:lnTo>
                  <a:pt x="1680728" y="403917"/>
                </a:lnTo>
                <a:lnTo>
                  <a:pt x="1680590" y="390778"/>
                </a:lnTo>
                <a:lnTo>
                  <a:pt x="1680620" y="384289"/>
                </a:lnTo>
                <a:lnTo>
                  <a:pt x="1680965" y="368186"/>
                </a:lnTo>
                <a:lnTo>
                  <a:pt x="1681700" y="353010"/>
                </a:lnTo>
                <a:lnTo>
                  <a:pt x="1682823" y="338761"/>
                </a:lnTo>
                <a:lnTo>
                  <a:pt x="1684336" y="325441"/>
                </a:lnTo>
                <a:lnTo>
                  <a:pt x="1688528" y="301588"/>
                </a:lnTo>
                <a:lnTo>
                  <a:pt x="1694277" y="281461"/>
                </a:lnTo>
                <a:lnTo>
                  <a:pt x="1705282" y="259259"/>
                </a:lnTo>
                <a:lnTo>
                  <a:pt x="1714499" y="250351"/>
                </a:lnTo>
                <a:lnTo>
                  <a:pt x="1724787" y="247396"/>
                </a:lnTo>
                <a:lnTo>
                  <a:pt x="1731645" y="247396"/>
                </a:lnTo>
                <a:lnTo>
                  <a:pt x="1742694" y="259841"/>
                </a:lnTo>
                <a:lnTo>
                  <a:pt x="1748149" y="274274"/>
                </a:lnTo>
                <a:lnTo>
                  <a:pt x="1750609" y="287522"/>
                </a:lnTo>
                <a:lnTo>
                  <a:pt x="1752219" y="303784"/>
                </a:lnTo>
                <a:lnTo>
                  <a:pt x="1752957" y="314231"/>
                </a:lnTo>
                <a:lnTo>
                  <a:pt x="1754692" y="329910"/>
                </a:lnTo>
                <a:lnTo>
                  <a:pt x="1757061" y="343661"/>
                </a:lnTo>
                <a:lnTo>
                  <a:pt x="1760050" y="355474"/>
                </a:lnTo>
                <a:lnTo>
                  <a:pt x="1763647" y="365341"/>
                </a:lnTo>
                <a:lnTo>
                  <a:pt x="1767839" y="373252"/>
                </a:lnTo>
                <a:lnTo>
                  <a:pt x="1776844" y="383844"/>
                </a:lnTo>
                <a:lnTo>
                  <a:pt x="1787677" y="390474"/>
                </a:lnTo>
                <a:lnTo>
                  <a:pt x="1800098" y="392684"/>
                </a:lnTo>
                <a:lnTo>
                  <a:pt x="1809197" y="391554"/>
                </a:lnTo>
                <a:lnTo>
                  <a:pt x="1820530" y="386005"/>
                </a:lnTo>
                <a:lnTo>
                  <a:pt x="1829942" y="375792"/>
                </a:lnTo>
                <a:lnTo>
                  <a:pt x="1837957" y="357816"/>
                </a:lnTo>
                <a:lnTo>
                  <a:pt x="1840429" y="344898"/>
                </a:lnTo>
                <a:lnTo>
                  <a:pt x="1841246" y="330326"/>
                </a:lnTo>
                <a:lnTo>
                  <a:pt x="1840861" y="319944"/>
                </a:lnTo>
                <a:lnTo>
                  <a:pt x="1839281" y="307177"/>
                </a:lnTo>
                <a:lnTo>
                  <a:pt x="1836479" y="294774"/>
                </a:lnTo>
                <a:lnTo>
                  <a:pt x="1832455" y="282734"/>
                </a:lnTo>
                <a:lnTo>
                  <a:pt x="1827209" y="271057"/>
                </a:lnTo>
                <a:lnTo>
                  <a:pt x="1820741" y="259743"/>
                </a:lnTo>
                <a:lnTo>
                  <a:pt x="1813052" y="248792"/>
                </a:lnTo>
                <a:lnTo>
                  <a:pt x="1807419" y="242096"/>
                </a:lnTo>
                <a:lnTo>
                  <a:pt x="1797920" y="233016"/>
                </a:lnTo>
                <a:lnTo>
                  <a:pt x="1787531" y="225581"/>
                </a:lnTo>
                <a:lnTo>
                  <a:pt x="1776248" y="219793"/>
                </a:lnTo>
                <a:lnTo>
                  <a:pt x="1764065" y="215656"/>
                </a:lnTo>
                <a:lnTo>
                  <a:pt x="1750977" y="213172"/>
                </a:lnTo>
                <a:lnTo>
                  <a:pt x="1736978" y="212344"/>
                </a:lnTo>
                <a:lnTo>
                  <a:pt x="1734639" y="212367"/>
                </a:lnTo>
                <a:lnTo>
                  <a:pt x="1722236" y="213326"/>
                </a:lnTo>
                <a:lnTo>
                  <a:pt x="1710325" y="215685"/>
                </a:lnTo>
                <a:lnTo>
                  <a:pt x="1698905" y="219444"/>
                </a:lnTo>
                <a:lnTo>
                  <a:pt x="1687975" y="224602"/>
                </a:lnTo>
                <a:lnTo>
                  <a:pt x="1677533" y="231159"/>
                </a:lnTo>
                <a:lnTo>
                  <a:pt x="1667580" y="239115"/>
                </a:lnTo>
                <a:lnTo>
                  <a:pt x="1658113" y="248468"/>
                </a:lnTo>
                <a:lnTo>
                  <a:pt x="1649132" y="259218"/>
                </a:lnTo>
                <a:lnTo>
                  <a:pt x="1640636" y="271365"/>
                </a:lnTo>
                <a:lnTo>
                  <a:pt x="1632622" y="284908"/>
                </a:lnTo>
                <a:lnTo>
                  <a:pt x="1625091" y="299847"/>
                </a:lnTo>
                <a:lnTo>
                  <a:pt x="1618117" y="316052"/>
                </a:lnTo>
                <a:lnTo>
                  <a:pt x="1613868" y="327296"/>
                </a:lnTo>
                <a:lnTo>
                  <a:pt x="1609986" y="338795"/>
                </a:lnTo>
                <a:lnTo>
                  <a:pt x="1606470" y="350549"/>
                </a:lnTo>
                <a:lnTo>
                  <a:pt x="1603321" y="362558"/>
                </a:lnTo>
                <a:lnTo>
                  <a:pt x="1600541" y="374820"/>
                </a:lnTo>
                <a:lnTo>
                  <a:pt x="1598129" y="387336"/>
                </a:lnTo>
                <a:lnTo>
                  <a:pt x="1596087" y="400105"/>
                </a:lnTo>
                <a:lnTo>
                  <a:pt x="1594414" y="413127"/>
                </a:lnTo>
                <a:lnTo>
                  <a:pt x="1593112" y="426402"/>
                </a:lnTo>
                <a:lnTo>
                  <a:pt x="1592182" y="439930"/>
                </a:lnTo>
                <a:lnTo>
                  <a:pt x="1591623" y="453709"/>
                </a:lnTo>
                <a:lnTo>
                  <a:pt x="1591437" y="467740"/>
                </a:lnTo>
                <a:close/>
              </a:path>
              <a:path w="4267200" h="914400">
                <a:moveTo>
                  <a:pt x="1419860" y="388363"/>
                </a:moveTo>
                <a:lnTo>
                  <a:pt x="1419860" y="591565"/>
                </a:lnTo>
                <a:lnTo>
                  <a:pt x="1419680" y="608485"/>
                </a:lnTo>
                <a:lnTo>
                  <a:pt x="1419059" y="624395"/>
                </a:lnTo>
                <a:lnTo>
                  <a:pt x="1417992" y="637213"/>
                </a:lnTo>
                <a:lnTo>
                  <a:pt x="1416481" y="646930"/>
                </a:lnTo>
                <a:lnTo>
                  <a:pt x="1410425" y="661469"/>
                </a:lnTo>
                <a:lnTo>
                  <a:pt x="1401428" y="670687"/>
                </a:lnTo>
                <a:lnTo>
                  <a:pt x="1389507" y="675513"/>
                </a:lnTo>
                <a:lnTo>
                  <a:pt x="1389507" y="693547"/>
                </a:lnTo>
                <a:lnTo>
                  <a:pt x="1545589" y="693547"/>
                </a:lnTo>
                <a:lnTo>
                  <a:pt x="1545589" y="675513"/>
                </a:lnTo>
                <a:lnTo>
                  <a:pt x="1538075" y="673773"/>
                </a:lnTo>
                <a:lnTo>
                  <a:pt x="1526125" y="667883"/>
                </a:lnTo>
                <a:lnTo>
                  <a:pt x="1518665" y="658876"/>
                </a:lnTo>
                <a:lnTo>
                  <a:pt x="1515865" y="649745"/>
                </a:lnTo>
                <a:lnTo>
                  <a:pt x="1514297" y="639520"/>
                </a:lnTo>
                <a:lnTo>
                  <a:pt x="1513189" y="626422"/>
                </a:lnTo>
                <a:lnTo>
                  <a:pt x="1512532" y="610441"/>
                </a:lnTo>
                <a:lnTo>
                  <a:pt x="1512315" y="591565"/>
                </a:lnTo>
                <a:lnTo>
                  <a:pt x="1512288" y="398323"/>
                </a:lnTo>
                <a:lnTo>
                  <a:pt x="1512127" y="381124"/>
                </a:lnTo>
                <a:lnTo>
                  <a:pt x="1511823" y="365340"/>
                </a:lnTo>
                <a:lnTo>
                  <a:pt x="1511375" y="350971"/>
                </a:lnTo>
                <a:lnTo>
                  <a:pt x="1510783" y="338018"/>
                </a:lnTo>
                <a:lnTo>
                  <a:pt x="1510048" y="326479"/>
                </a:lnTo>
                <a:lnTo>
                  <a:pt x="1509169" y="316356"/>
                </a:lnTo>
                <a:lnTo>
                  <a:pt x="1508147" y="307648"/>
                </a:lnTo>
                <a:lnTo>
                  <a:pt x="1506982" y="300354"/>
                </a:lnTo>
                <a:lnTo>
                  <a:pt x="1502762" y="282097"/>
                </a:lnTo>
                <a:lnTo>
                  <a:pt x="1498588" y="269681"/>
                </a:lnTo>
                <a:lnTo>
                  <a:pt x="1493500" y="258126"/>
                </a:lnTo>
                <a:lnTo>
                  <a:pt x="1487495" y="247436"/>
                </a:lnTo>
                <a:lnTo>
                  <a:pt x="1480565" y="237616"/>
                </a:lnTo>
                <a:lnTo>
                  <a:pt x="1466948" y="224094"/>
                </a:lnTo>
                <a:lnTo>
                  <a:pt x="1455932" y="217560"/>
                </a:lnTo>
                <a:lnTo>
                  <a:pt x="1443874" y="213646"/>
                </a:lnTo>
                <a:lnTo>
                  <a:pt x="1430782" y="212344"/>
                </a:lnTo>
                <a:lnTo>
                  <a:pt x="1418916" y="213372"/>
                </a:lnTo>
                <a:lnTo>
                  <a:pt x="1406810" y="216685"/>
                </a:lnTo>
                <a:lnTo>
                  <a:pt x="1395144" y="222273"/>
                </a:lnTo>
                <a:lnTo>
                  <a:pt x="1383919" y="230124"/>
                </a:lnTo>
                <a:lnTo>
                  <a:pt x="1378343" y="234955"/>
                </a:lnTo>
                <a:lnTo>
                  <a:pt x="1370569" y="242735"/>
                </a:lnTo>
                <a:lnTo>
                  <a:pt x="1362689" y="251811"/>
                </a:lnTo>
                <a:lnTo>
                  <a:pt x="1354694" y="262177"/>
                </a:lnTo>
                <a:lnTo>
                  <a:pt x="1346575" y="273830"/>
                </a:lnTo>
                <a:lnTo>
                  <a:pt x="1338326" y="286765"/>
                </a:lnTo>
                <a:lnTo>
                  <a:pt x="1338326" y="226313"/>
                </a:lnTo>
                <a:lnTo>
                  <a:pt x="1212596" y="226313"/>
                </a:lnTo>
                <a:lnTo>
                  <a:pt x="1212596" y="244855"/>
                </a:lnTo>
                <a:lnTo>
                  <a:pt x="1220338" y="246838"/>
                </a:lnTo>
                <a:lnTo>
                  <a:pt x="1232158" y="252890"/>
                </a:lnTo>
                <a:lnTo>
                  <a:pt x="1242186" y="270081"/>
                </a:lnTo>
                <a:lnTo>
                  <a:pt x="1245044" y="293050"/>
                </a:lnTo>
                <a:lnTo>
                  <a:pt x="1245758" y="308947"/>
                </a:lnTo>
                <a:lnTo>
                  <a:pt x="1245997" y="327787"/>
                </a:lnTo>
                <a:lnTo>
                  <a:pt x="1245992" y="594475"/>
                </a:lnTo>
                <a:lnTo>
                  <a:pt x="1245715" y="613427"/>
                </a:lnTo>
                <a:lnTo>
                  <a:pt x="1245006" y="629103"/>
                </a:lnTo>
                <a:lnTo>
                  <a:pt x="1242289" y="650673"/>
                </a:lnTo>
                <a:lnTo>
                  <a:pt x="1235636" y="663589"/>
                </a:lnTo>
                <a:lnTo>
                  <a:pt x="1212596" y="675513"/>
                </a:lnTo>
                <a:lnTo>
                  <a:pt x="1212596" y="693547"/>
                </a:lnTo>
                <a:lnTo>
                  <a:pt x="1368678" y="693547"/>
                </a:lnTo>
                <a:lnTo>
                  <a:pt x="1368678" y="675513"/>
                </a:lnTo>
                <a:lnTo>
                  <a:pt x="1363987" y="674341"/>
                </a:lnTo>
                <a:lnTo>
                  <a:pt x="1352363" y="668159"/>
                </a:lnTo>
                <a:lnTo>
                  <a:pt x="1344167" y="656599"/>
                </a:lnTo>
                <a:lnTo>
                  <a:pt x="1340429" y="638915"/>
                </a:lnTo>
                <a:lnTo>
                  <a:pt x="1339260" y="625918"/>
                </a:lnTo>
                <a:lnTo>
                  <a:pt x="1338559" y="610139"/>
                </a:lnTo>
                <a:lnTo>
                  <a:pt x="1338326" y="591565"/>
                </a:lnTo>
                <a:lnTo>
                  <a:pt x="1338326" y="341249"/>
                </a:lnTo>
                <a:lnTo>
                  <a:pt x="1349082" y="317542"/>
                </a:lnTo>
                <a:lnTo>
                  <a:pt x="1357105" y="303964"/>
                </a:lnTo>
                <a:lnTo>
                  <a:pt x="1365327" y="293392"/>
                </a:lnTo>
                <a:lnTo>
                  <a:pt x="1382356" y="281295"/>
                </a:lnTo>
                <a:lnTo>
                  <a:pt x="1391158" y="279780"/>
                </a:lnTo>
                <a:lnTo>
                  <a:pt x="1396873" y="279780"/>
                </a:lnTo>
                <a:lnTo>
                  <a:pt x="1402079" y="282575"/>
                </a:lnTo>
                <a:lnTo>
                  <a:pt x="1406778" y="288036"/>
                </a:lnTo>
                <a:lnTo>
                  <a:pt x="1411604" y="293497"/>
                </a:lnTo>
                <a:lnTo>
                  <a:pt x="1414907" y="301244"/>
                </a:lnTo>
                <a:lnTo>
                  <a:pt x="1416939" y="311276"/>
                </a:lnTo>
                <a:lnTo>
                  <a:pt x="1417611" y="315702"/>
                </a:lnTo>
                <a:lnTo>
                  <a:pt x="1418410" y="324118"/>
                </a:lnTo>
                <a:lnTo>
                  <a:pt x="1419038" y="335131"/>
                </a:lnTo>
                <a:lnTo>
                  <a:pt x="1419492" y="348745"/>
                </a:lnTo>
                <a:lnTo>
                  <a:pt x="1419767" y="364965"/>
                </a:lnTo>
                <a:lnTo>
                  <a:pt x="1419860" y="388363"/>
                </a:lnTo>
                <a:close/>
              </a:path>
              <a:path w="4267200" h="914400">
                <a:moveTo>
                  <a:pt x="398906" y="392049"/>
                </a:moveTo>
                <a:lnTo>
                  <a:pt x="398906" y="341249"/>
                </a:lnTo>
                <a:lnTo>
                  <a:pt x="401841" y="334122"/>
                </a:lnTo>
                <a:lnTo>
                  <a:pt x="409663" y="317542"/>
                </a:lnTo>
                <a:lnTo>
                  <a:pt x="417686" y="303964"/>
                </a:lnTo>
                <a:lnTo>
                  <a:pt x="425908" y="293392"/>
                </a:lnTo>
                <a:lnTo>
                  <a:pt x="442937" y="281295"/>
                </a:lnTo>
                <a:lnTo>
                  <a:pt x="451738" y="279780"/>
                </a:lnTo>
                <a:lnTo>
                  <a:pt x="457454" y="279780"/>
                </a:lnTo>
                <a:lnTo>
                  <a:pt x="472058" y="293497"/>
                </a:lnTo>
                <a:lnTo>
                  <a:pt x="477393" y="311276"/>
                </a:lnTo>
                <a:lnTo>
                  <a:pt x="479601" y="335134"/>
                </a:lnTo>
                <a:lnTo>
                  <a:pt x="480067" y="348748"/>
                </a:lnTo>
                <a:lnTo>
                  <a:pt x="480347" y="364966"/>
                </a:lnTo>
                <a:lnTo>
                  <a:pt x="480441" y="591565"/>
                </a:lnTo>
                <a:lnTo>
                  <a:pt x="480261" y="608485"/>
                </a:lnTo>
                <a:lnTo>
                  <a:pt x="479640" y="624395"/>
                </a:lnTo>
                <a:lnTo>
                  <a:pt x="477062" y="646930"/>
                </a:lnTo>
                <a:lnTo>
                  <a:pt x="470937" y="661469"/>
                </a:lnTo>
                <a:lnTo>
                  <a:pt x="450088" y="675513"/>
                </a:lnTo>
                <a:lnTo>
                  <a:pt x="450088" y="693547"/>
                </a:lnTo>
                <a:lnTo>
                  <a:pt x="606170" y="693547"/>
                </a:lnTo>
                <a:lnTo>
                  <a:pt x="606170" y="675513"/>
                </a:lnTo>
                <a:lnTo>
                  <a:pt x="598608" y="673773"/>
                </a:lnTo>
                <a:lnTo>
                  <a:pt x="586669" y="667883"/>
                </a:lnTo>
                <a:lnTo>
                  <a:pt x="579247" y="658876"/>
                </a:lnTo>
                <a:lnTo>
                  <a:pt x="576425" y="649738"/>
                </a:lnTo>
                <a:lnTo>
                  <a:pt x="574826" y="639514"/>
                </a:lnTo>
                <a:lnTo>
                  <a:pt x="573683" y="626417"/>
                </a:lnTo>
                <a:lnTo>
                  <a:pt x="572998" y="610438"/>
                </a:lnTo>
                <a:lnTo>
                  <a:pt x="572769" y="591565"/>
                </a:lnTo>
                <a:lnTo>
                  <a:pt x="572742" y="398331"/>
                </a:lnTo>
                <a:lnTo>
                  <a:pt x="572582" y="381130"/>
                </a:lnTo>
                <a:lnTo>
                  <a:pt x="572280" y="365345"/>
                </a:lnTo>
                <a:lnTo>
                  <a:pt x="571838" y="350975"/>
                </a:lnTo>
                <a:lnTo>
                  <a:pt x="571257" y="338020"/>
                </a:lnTo>
                <a:lnTo>
                  <a:pt x="570537" y="326481"/>
                </a:lnTo>
                <a:lnTo>
                  <a:pt x="569681" y="316357"/>
                </a:lnTo>
                <a:lnTo>
                  <a:pt x="568689" y="307648"/>
                </a:lnTo>
                <a:lnTo>
                  <a:pt x="567563" y="300354"/>
                </a:lnTo>
                <a:lnTo>
                  <a:pt x="563343" y="282097"/>
                </a:lnTo>
                <a:lnTo>
                  <a:pt x="559169" y="269681"/>
                </a:lnTo>
                <a:lnTo>
                  <a:pt x="554081" y="258126"/>
                </a:lnTo>
                <a:lnTo>
                  <a:pt x="548076" y="247436"/>
                </a:lnTo>
                <a:lnTo>
                  <a:pt x="541147" y="237616"/>
                </a:lnTo>
                <a:lnTo>
                  <a:pt x="537416" y="233172"/>
                </a:lnTo>
                <a:lnTo>
                  <a:pt x="527461" y="224046"/>
                </a:lnTo>
                <a:lnTo>
                  <a:pt x="516446" y="217539"/>
                </a:lnTo>
                <a:lnTo>
                  <a:pt x="504371" y="213641"/>
                </a:lnTo>
                <a:lnTo>
                  <a:pt x="491236" y="212344"/>
                </a:lnTo>
                <a:lnTo>
                  <a:pt x="479439" y="213372"/>
                </a:lnTo>
                <a:lnTo>
                  <a:pt x="467359" y="216685"/>
                </a:lnTo>
                <a:lnTo>
                  <a:pt x="455670" y="222273"/>
                </a:lnTo>
                <a:lnTo>
                  <a:pt x="444373" y="230124"/>
                </a:lnTo>
                <a:lnTo>
                  <a:pt x="438881" y="234916"/>
                </a:lnTo>
                <a:lnTo>
                  <a:pt x="431141" y="242699"/>
                </a:lnTo>
                <a:lnTo>
                  <a:pt x="423278" y="251779"/>
                </a:lnTo>
                <a:lnTo>
                  <a:pt x="415287" y="262153"/>
                </a:lnTo>
                <a:lnTo>
                  <a:pt x="407165" y="273817"/>
                </a:lnTo>
                <a:lnTo>
                  <a:pt x="398906" y="286765"/>
                </a:lnTo>
                <a:lnTo>
                  <a:pt x="398906" y="226313"/>
                </a:lnTo>
                <a:lnTo>
                  <a:pt x="273176" y="226313"/>
                </a:lnTo>
                <a:lnTo>
                  <a:pt x="273176" y="244855"/>
                </a:lnTo>
                <a:lnTo>
                  <a:pt x="280870" y="246838"/>
                </a:lnTo>
                <a:lnTo>
                  <a:pt x="292702" y="252890"/>
                </a:lnTo>
                <a:lnTo>
                  <a:pt x="302696" y="270075"/>
                </a:lnTo>
                <a:lnTo>
                  <a:pt x="305505" y="293045"/>
                </a:lnTo>
                <a:lnTo>
                  <a:pt x="306213" y="308944"/>
                </a:lnTo>
                <a:lnTo>
                  <a:pt x="306450" y="327787"/>
                </a:lnTo>
                <a:lnTo>
                  <a:pt x="306447" y="594458"/>
                </a:lnTo>
                <a:lnTo>
                  <a:pt x="306186" y="613415"/>
                </a:lnTo>
                <a:lnTo>
                  <a:pt x="305508" y="629096"/>
                </a:lnTo>
                <a:lnTo>
                  <a:pt x="302858" y="650672"/>
                </a:lnTo>
                <a:lnTo>
                  <a:pt x="296217" y="663589"/>
                </a:lnTo>
                <a:lnTo>
                  <a:pt x="273176" y="675513"/>
                </a:lnTo>
                <a:lnTo>
                  <a:pt x="273176" y="693547"/>
                </a:lnTo>
                <a:lnTo>
                  <a:pt x="429260" y="693547"/>
                </a:lnTo>
                <a:lnTo>
                  <a:pt x="429260" y="675513"/>
                </a:lnTo>
                <a:lnTo>
                  <a:pt x="424562" y="674341"/>
                </a:lnTo>
                <a:lnTo>
                  <a:pt x="412891" y="668159"/>
                </a:lnTo>
                <a:lnTo>
                  <a:pt x="405383" y="658113"/>
                </a:lnTo>
                <a:lnTo>
                  <a:pt x="402645" y="649138"/>
                </a:lnTo>
                <a:lnTo>
                  <a:pt x="401010" y="638915"/>
                </a:lnTo>
                <a:lnTo>
                  <a:pt x="399841" y="625918"/>
                </a:lnTo>
                <a:lnTo>
                  <a:pt x="399140" y="610139"/>
                </a:lnTo>
                <a:lnTo>
                  <a:pt x="398906" y="591565"/>
                </a:lnTo>
                <a:lnTo>
                  <a:pt x="398906" y="392049"/>
                </a:lnTo>
                <a:close/>
              </a:path>
              <a:path w="4267200" h="914400">
                <a:moveTo>
                  <a:pt x="2754284" y="264341"/>
                </a:moveTo>
                <a:lnTo>
                  <a:pt x="2757197" y="251952"/>
                </a:lnTo>
                <a:lnTo>
                  <a:pt x="2759463" y="239107"/>
                </a:lnTo>
                <a:lnTo>
                  <a:pt x="2761082" y="225810"/>
                </a:lnTo>
                <a:lnTo>
                  <a:pt x="2762053" y="212062"/>
                </a:lnTo>
                <a:lnTo>
                  <a:pt x="2762377" y="197865"/>
                </a:lnTo>
                <a:lnTo>
                  <a:pt x="2762173" y="187132"/>
                </a:lnTo>
                <a:lnTo>
                  <a:pt x="2761267" y="173195"/>
                </a:lnTo>
                <a:lnTo>
                  <a:pt x="2759635" y="159707"/>
                </a:lnTo>
                <a:lnTo>
                  <a:pt x="2757278" y="146667"/>
                </a:lnTo>
                <a:lnTo>
                  <a:pt x="2754196" y="134075"/>
                </a:lnTo>
                <a:lnTo>
                  <a:pt x="2750388" y="121932"/>
                </a:lnTo>
                <a:lnTo>
                  <a:pt x="2745854" y="110238"/>
                </a:lnTo>
                <a:lnTo>
                  <a:pt x="2734611" y="88194"/>
                </a:lnTo>
                <a:lnTo>
                  <a:pt x="2720466" y="67945"/>
                </a:lnTo>
                <a:lnTo>
                  <a:pt x="2707629" y="54374"/>
                </a:lnTo>
                <a:lnTo>
                  <a:pt x="2688978" y="40549"/>
                </a:lnTo>
                <a:lnTo>
                  <a:pt x="2667105" y="29804"/>
                </a:lnTo>
                <a:lnTo>
                  <a:pt x="2654962" y="25584"/>
                </a:lnTo>
                <a:lnTo>
                  <a:pt x="2642012" y="22133"/>
                </a:lnTo>
                <a:lnTo>
                  <a:pt x="2628258" y="19450"/>
                </a:lnTo>
                <a:lnTo>
                  <a:pt x="2613698" y="17534"/>
                </a:lnTo>
                <a:lnTo>
                  <a:pt x="2598334" y="16384"/>
                </a:lnTo>
                <a:lnTo>
                  <a:pt x="2582164" y="16001"/>
                </a:lnTo>
                <a:lnTo>
                  <a:pt x="2387219" y="16001"/>
                </a:lnTo>
                <a:lnTo>
                  <a:pt x="2387219" y="34416"/>
                </a:lnTo>
                <a:lnTo>
                  <a:pt x="2393679" y="34520"/>
                </a:lnTo>
                <a:lnTo>
                  <a:pt x="2408923" y="35844"/>
                </a:lnTo>
                <a:lnTo>
                  <a:pt x="2429129" y="42925"/>
                </a:lnTo>
                <a:lnTo>
                  <a:pt x="2444750" y="65659"/>
                </a:lnTo>
                <a:lnTo>
                  <a:pt x="2447888" y="86805"/>
                </a:lnTo>
                <a:lnTo>
                  <a:pt x="2449052" y="116136"/>
                </a:lnTo>
                <a:lnTo>
                  <a:pt x="2449195" y="134874"/>
                </a:lnTo>
                <a:lnTo>
                  <a:pt x="2449167" y="583305"/>
                </a:lnTo>
                <a:lnTo>
                  <a:pt x="2448328" y="615699"/>
                </a:lnTo>
                <a:lnTo>
                  <a:pt x="2446264" y="637077"/>
                </a:lnTo>
                <a:lnTo>
                  <a:pt x="2438064" y="657154"/>
                </a:lnTo>
                <a:lnTo>
                  <a:pt x="2416928" y="671961"/>
                </a:lnTo>
                <a:lnTo>
                  <a:pt x="2387219" y="675004"/>
                </a:lnTo>
                <a:lnTo>
                  <a:pt x="2387219" y="693547"/>
                </a:lnTo>
                <a:lnTo>
                  <a:pt x="2614549" y="693547"/>
                </a:lnTo>
                <a:lnTo>
                  <a:pt x="2614549" y="675004"/>
                </a:lnTo>
                <a:lnTo>
                  <a:pt x="2608339" y="674910"/>
                </a:lnTo>
                <a:lnTo>
                  <a:pt x="2593131" y="673637"/>
                </a:lnTo>
                <a:lnTo>
                  <a:pt x="2572766" y="666623"/>
                </a:lnTo>
                <a:lnTo>
                  <a:pt x="2557017" y="643889"/>
                </a:lnTo>
                <a:lnTo>
                  <a:pt x="2553879" y="622743"/>
                </a:lnTo>
                <a:lnTo>
                  <a:pt x="2552715" y="593412"/>
                </a:lnTo>
                <a:lnTo>
                  <a:pt x="2552573" y="574675"/>
                </a:lnTo>
                <a:lnTo>
                  <a:pt x="2552573" y="54990"/>
                </a:lnTo>
                <a:lnTo>
                  <a:pt x="2566035" y="54990"/>
                </a:lnTo>
                <a:lnTo>
                  <a:pt x="2577698" y="55674"/>
                </a:lnTo>
                <a:lnTo>
                  <a:pt x="2602869" y="63181"/>
                </a:lnTo>
                <a:lnTo>
                  <a:pt x="2622943" y="78946"/>
                </a:lnTo>
                <a:lnTo>
                  <a:pt x="2635107" y="97167"/>
                </a:lnTo>
                <a:lnTo>
                  <a:pt x="2642866" y="116815"/>
                </a:lnTo>
                <a:lnTo>
                  <a:pt x="2648430" y="140570"/>
                </a:lnTo>
                <a:lnTo>
                  <a:pt x="2651782" y="168434"/>
                </a:lnTo>
                <a:lnTo>
                  <a:pt x="2652903" y="200405"/>
                </a:lnTo>
                <a:lnTo>
                  <a:pt x="2652632" y="216712"/>
                </a:lnTo>
                <a:lnTo>
                  <a:pt x="2650461" y="246544"/>
                </a:lnTo>
                <a:lnTo>
                  <a:pt x="2646131" y="272472"/>
                </a:lnTo>
                <a:lnTo>
                  <a:pt x="2639657" y="294478"/>
                </a:lnTo>
                <a:lnTo>
                  <a:pt x="2625805" y="320408"/>
                </a:lnTo>
                <a:lnTo>
                  <a:pt x="2606586" y="338542"/>
                </a:lnTo>
                <a:lnTo>
                  <a:pt x="2582734" y="347608"/>
                </a:lnTo>
                <a:lnTo>
                  <a:pt x="2565273" y="348741"/>
                </a:lnTo>
                <a:lnTo>
                  <a:pt x="2579031" y="386317"/>
                </a:lnTo>
                <a:lnTo>
                  <a:pt x="2594318" y="385648"/>
                </a:lnTo>
                <a:lnTo>
                  <a:pt x="2608402" y="384655"/>
                </a:lnTo>
                <a:lnTo>
                  <a:pt x="2621283" y="383335"/>
                </a:lnTo>
                <a:lnTo>
                  <a:pt x="2632961" y="381689"/>
                </a:lnTo>
                <a:lnTo>
                  <a:pt x="2643436" y="379715"/>
                </a:lnTo>
                <a:lnTo>
                  <a:pt x="2652708" y="377411"/>
                </a:lnTo>
                <a:lnTo>
                  <a:pt x="2660777" y="374776"/>
                </a:lnTo>
                <a:lnTo>
                  <a:pt x="2669628" y="371274"/>
                </a:lnTo>
                <a:lnTo>
                  <a:pt x="2681054" y="365647"/>
                </a:lnTo>
                <a:lnTo>
                  <a:pt x="2691803" y="359015"/>
                </a:lnTo>
                <a:lnTo>
                  <a:pt x="2701873" y="351377"/>
                </a:lnTo>
                <a:lnTo>
                  <a:pt x="2711261" y="342734"/>
                </a:lnTo>
                <a:lnTo>
                  <a:pt x="2719967" y="333084"/>
                </a:lnTo>
                <a:lnTo>
                  <a:pt x="2727989" y="322429"/>
                </a:lnTo>
                <a:lnTo>
                  <a:pt x="2735326" y="310769"/>
                </a:lnTo>
                <a:lnTo>
                  <a:pt x="2741660" y="298761"/>
                </a:lnTo>
                <a:lnTo>
                  <a:pt x="2746515" y="287748"/>
                </a:lnTo>
                <a:lnTo>
                  <a:pt x="2750723" y="276274"/>
                </a:lnTo>
                <a:lnTo>
                  <a:pt x="2754284" y="264341"/>
                </a:lnTo>
                <a:close/>
              </a:path>
              <a:path w="4267200" h="914400">
                <a:moveTo>
                  <a:pt x="2562540" y="386662"/>
                </a:moveTo>
                <a:lnTo>
                  <a:pt x="2579031" y="386317"/>
                </a:lnTo>
                <a:lnTo>
                  <a:pt x="2565273" y="348741"/>
                </a:lnTo>
                <a:lnTo>
                  <a:pt x="2559812" y="348488"/>
                </a:lnTo>
                <a:lnTo>
                  <a:pt x="2552573" y="347725"/>
                </a:lnTo>
                <a:lnTo>
                  <a:pt x="2552573" y="386714"/>
                </a:lnTo>
                <a:lnTo>
                  <a:pt x="2562540" y="386662"/>
                </a:lnTo>
                <a:close/>
              </a:path>
              <a:path w="4267200" h="914400">
                <a:moveTo>
                  <a:pt x="4136898" y="388151"/>
                </a:moveTo>
                <a:lnTo>
                  <a:pt x="4136898" y="578612"/>
                </a:lnTo>
                <a:lnTo>
                  <a:pt x="4129837" y="596010"/>
                </a:lnTo>
                <a:lnTo>
                  <a:pt x="4122203" y="611765"/>
                </a:lnTo>
                <a:lnTo>
                  <a:pt x="4114444" y="624656"/>
                </a:lnTo>
                <a:lnTo>
                  <a:pt x="4106555" y="634682"/>
                </a:lnTo>
                <a:lnTo>
                  <a:pt x="4098528" y="641843"/>
                </a:lnTo>
                <a:lnTo>
                  <a:pt x="4090356" y="646140"/>
                </a:lnTo>
                <a:lnTo>
                  <a:pt x="4082034" y="647573"/>
                </a:lnTo>
                <a:lnTo>
                  <a:pt x="4073271" y="647573"/>
                </a:lnTo>
                <a:lnTo>
                  <a:pt x="4061333" y="638048"/>
                </a:lnTo>
                <a:lnTo>
                  <a:pt x="4054875" y="628202"/>
                </a:lnTo>
                <a:lnTo>
                  <a:pt x="4049911" y="617931"/>
                </a:lnTo>
                <a:lnTo>
                  <a:pt x="4045413" y="605897"/>
                </a:lnTo>
                <a:lnTo>
                  <a:pt x="4041387" y="592109"/>
                </a:lnTo>
                <a:lnTo>
                  <a:pt x="4037838" y="576579"/>
                </a:lnTo>
                <a:lnTo>
                  <a:pt x="4035779" y="564944"/>
                </a:lnTo>
                <a:lnTo>
                  <a:pt x="4034406" y="555148"/>
                </a:lnTo>
                <a:lnTo>
                  <a:pt x="4033192" y="544492"/>
                </a:lnTo>
                <a:lnTo>
                  <a:pt x="4032137" y="532976"/>
                </a:lnTo>
                <a:lnTo>
                  <a:pt x="4031243" y="520598"/>
                </a:lnTo>
                <a:lnTo>
                  <a:pt x="4030510" y="507359"/>
                </a:lnTo>
                <a:lnTo>
                  <a:pt x="4029939" y="493257"/>
                </a:lnTo>
                <a:lnTo>
                  <a:pt x="4029530" y="478292"/>
                </a:lnTo>
                <a:lnTo>
                  <a:pt x="4029284" y="462463"/>
                </a:lnTo>
                <a:lnTo>
                  <a:pt x="4029202" y="445770"/>
                </a:lnTo>
                <a:lnTo>
                  <a:pt x="4019488" y="699838"/>
                </a:lnTo>
                <a:lnTo>
                  <a:pt x="4030369" y="704103"/>
                </a:lnTo>
                <a:lnTo>
                  <a:pt x="4041777" y="706663"/>
                </a:lnTo>
                <a:lnTo>
                  <a:pt x="4053713" y="707516"/>
                </a:lnTo>
                <a:lnTo>
                  <a:pt x="4059993" y="707219"/>
                </a:lnTo>
                <a:lnTo>
                  <a:pt x="4072488" y="704699"/>
                </a:lnTo>
                <a:lnTo>
                  <a:pt x="4084201" y="699628"/>
                </a:lnTo>
                <a:lnTo>
                  <a:pt x="4095115" y="692023"/>
                </a:lnTo>
                <a:lnTo>
                  <a:pt x="4099425" y="688073"/>
                </a:lnTo>
                <a:lnTo>
                  <a:pt x="4106275" y="680612"/>
                </a:lnTo>
                <a:lnTo>
                  <a:pt x="4113451" y="671427"/>
                </a:lnTo>
                <a:lnTo>
                  <a:pt x="4120950" y="660524"/>
                </a:lnTo>
                <a:lnTo>
                  <a:pt x="4128767" y="647913"/>
                </a:lnTo>
                <a:lnTo>
                  <a:pt x="4136898" y="633602"/>
                </a:lnTo>
                <a:lnTo>
                  <a:pt x="4136898" y="682116"/>
                </a:lnTo>
                <a:lnTo>
                  <a:pt x="4136898" y="350028"/>
                </a:lnTo>
                <a:lnTo>
                  <a:pt x="4136898" y="388151"/>
                </a:lnTo>
                <a:close/>
              </a:path>
              <a:path w="4267200" h="914400">
                <a:moveTo>
                  <a:pt x="790956" y="658622"/>
                </a:moveTo>
                <a:lnTo>
                  <a:pt x="787048" y="645495"/>
                </a:lnTo>
                <a:lnTo>
                  <a:pt x="784649" y="618078"/>
                </a:lnTo>
                <a:lnTo>
                  <a:pt x="784351" y="599566"/>
                </a:lnTo>
                <a:lnTo>
                  <a:pt x="784351" y="275336"/>
                </a:lnTo>
                <a:lnTo>
                  <a:pt x="829944" y="275336"/>
                </a:lnTo>
                <a:lnTo>
                  <a:pt x="829944" y="226313"/>
                </a:lnTo>
                <a:lnTo>
                  <a:pt x="784351" y="226313"/>
                </a:lnTo>
                <a:lnTo>
                  <a:pt x="784167" y="143011"/>
                </a:lnTo>
                <a:lnTo>
                  <a:pt x="783997" y="117596"/>
                </a:lnTo>
                <a:lnTo>
                  <a:pt x="783820" y="92190"/>
                </a:lnTo>
                <a:lnTo>
                  <a:pt x="783720" y="78258"/>
                </a:lnTo>
                <a:lnTo>
                  <a:pt x="784506" y="62778"/>
                </a:lnTo>
                <a:lnTo>
                  <a:pt x="786664" y="50366"/>
                </a:lnTo>
                <a:lnTo>
                  <a:pt x="790194" y="41021"/>
                </a:lnTo>
                <a:lnTo>
                  <a:pt x="794385" y="33020"/>
                </a:lnTo>
                <a:lnTo>
                  <a:pt x="799719" y="28955"/>
                </a:lnTo>
                <a:lnTo>
                  <a:pt x="811149" y="28955"/>
                </a:lnTo>
                <a:lnTo>
                  <a:pt x="815467" y="31496"/>
                </a:lnTo>
                <a:lnTo>
                  <a:pt x="819023" y="36449"/>
                </a:lnTo>
                <a:lnTo>
                  <a:pt x="821689" y="39750"/>
                </a:lnTo>
                <a:lnTo>
                  <a:pt x="822960" y="44958"/>
                </a:lnTo>
                <a:lnTo>
                  <a:pt x="822960" y="57023"/>
                </a:lnTo>
                <a:lnTo>
                  <a:pt x="822579" y="62229"/>
                </a:lnTo>
                <a:lnTo>
                  <a:pt x="821689" y="67945"/>
                </a:lnTo>
                <a:lnTo>
                  <a:pt x="820293" y="77342"/>
                </a:lnTo>
                <a:lnTo>
                  <a:pt x="819657" y="86487"/>
                </a:lnTo>
                <a:lnTo>
                  <a:pt x="823284" y="105105"/>
                </a:lnTo>
                <a:lnTo>
                  <a:pt x="829691" y="116459"/>
                </a:lnTo>
                <a:lnTo>
                  <a:pt x="843893" y="127591"/>
                </a:lnTo>
                <a:lnTo>
                  <a:pt x="856995" y="129921"/>
                </a:lnTo>
                <a:lnTo>
                  <a:pt x="868275" y="128452"/>
                </a:lnTo>
                <a:lnTo>
                  <a:pt x="879730" y="122974"/>
                </a:lnTo>
                <a:lnTo>
                  <a:pt x="889254" y="113411"/>
                </a:lnTo>
                <a:lnTo>
                  <a:pt x="896837" y="100083"/>
                </a:lnTo>
                <a:lnTo>
                  <a:pt x="900393" y="87826"/>
                </a:lnTo>
                <a:lnTo>
                  <a:pt x="901573" y="74422"/>
                </a:lnTo>
                <a:lnTo>
                  <a:pt x="901477" y="70550"/>
                </a:lnTo>
                <a:lnTo>
                  <a:pt x="899767" y="57977"/>
                </a:lnTo>
                <a:lnTo>
                  <a:pt x="895926" y="45956"/>
                </a:lnTo>
                <a:lnTo>
                  <a:pt x="889963" y="34468"/>
                </a:lnTo>
                <a:lnTo>
                  <a:pt x="881888" y="23495"/>
                </a:lnTo>
                <a:lnTo>
                  <a:pt x="872643" y="14777"/>
                </a:lnTo>
                <a:lnTo>
                  <a:pt x="862347" y="8526"/>
                </a:lnTo>
                <a:lnTo>
                  <a:pt x="850422" y="4067"/>
                </a:lnTo>
                <a:lnTo>
                  <a:pt x="836870" y="1396"/>
                </a:lnTo>
                <a:lnTo>
                  <a:pt x="821689" y="508"/>
                </a:lnTo>
                <a:lnTo>
                  <a:pt x="817055" y="582"/>
                </a:lnTo>
                <a:lnTo>
                  <a:pt x="803370" y="1727"/>
                </a:lnTo>
                <a:lnTo>
                  <a:pt x="790398" y="4257"/>
                </a:lnTo>
                <a:lnTo>
                  <a:pt x="778138" y="8172"/>
                </a:lnTo>
                <a:lnTo>
                  <a:pt x="766587" y="13471"/>
                </a:lnTo>
                <a:lnTo>
                  <a:pt x="755744" y="20155"/>
                </a:lnTo>
                <a:lnTo>
                  <a:pt x="745609" y="28223"/>
                </a:lnTo>
                <a:lnTo>
                  <a:pt x="736180" y="37676"/>
                </a:lnTo>
                <a:lnTo>
                  <a:pt x="727456" y="48513"/>
                </a:lnTo>
                <a:lnTo>
                  <a:pt x="721821" y="56758"/>
                </a:lnTo>
                <a:lnTo>
                  <a:pt x="715691" y="67157"/>
                </a:lnTo>
                <a:lnTo>
                  <a:pt x="710286" y="78060"/>
                </a:lnTo>
                <a:lnTo>
                  <a:pt x="705604" y="89465"/>
                </a:lnTo>
                <a:lnTo>
                  <a:pt x="701645" y="101372"/>
                </a:lnTo>
                <a:lnTo>
                  <a:pt x="698407" y="113779"/>
                </a:lnTo>
                <a:lnTo>
                  <a:pt x="695891" y="126687"/>
                </a:lnTo>
                <a:lnTo>
                  <a:pt x="694094" y="140093"/>
                </a:lnTo>
                <a:lnTo>
                  <a:pt x="693016" y="153999"/>
                </a:lnTo>
                <a:lnTo>
                  <a:pt x="692657" y="168401"/>
                </a:lnTo>
                <a:lnTo>
                  <a:pt x="692785" y="176275"/>
                </a:lnTo>
                <a:lnTo>
                  <a:pt x="692912" y="226313"/>
                </a:lnTo>
                <a:lnTo>
                  <a:pt x="648081" y="226313"/>
                </a:lnTo>
                <a:lnTo>
                  <a:pt x="648081" y="275336"/>
                </a:lnTo>
                <a:lnTo>
                  <a:pt x="692912" y="275336"/>
                </a:lnTo>
                <a:lnTo>
                  <a:pt x="692912" y="599566"/>
                </a:lnTo>
                <a:lnTo>
                  <a:pt x="692732" y="616357"/>
                </a:lnTo>
                <a:lnTo>
                  <a:pt x="692139" y="630783"/>
                </a:lnTo>
                <a:lnTo>
                  <a:pt x="691106" y="641862"/>
                </a:lnTo>
                <a:lnTo>
                  <a:pt x="689610" y="649604"/>
                </a:lnTo>
                <a:lnTo>
                  <a:pt x="687451" y="657605"/>
                </a:lnTo>
                <a:lnTo>
                  <a:pt x="683387" y="663828"/>
                </a:lnTo>
                <a:lnTo>
                  <a:pt x="677544" y="668274"/>
                </a:lnTo>
                <a:lnTo>
                  <a:pt x="674421" y="670335"/>
                </a:lnTo>
                <a:lnTo>
                  <a:pt x="663376" y="674059"/>
                </a:lnTo>
                <a:lnTo>
                  <a:pt x="648081" y="675513"/>
                </a:lnTo>
                <a:lnTo>
                  <a:pt x="648081" y="693547"/>
                </a:lnTo>
                <a:lnTo>
                  <a:pt x="829944" y="693547"/>
                </a:lnTo>
                <a:lnTo>
                  <a:pt x="829944" y="675513"/>
                </a:lnTo>
                <a:lnTo>
                  <a:pt x="823344" y="675591"/>
                </a:lnTo>
                <a:lnTo>
                  <a:pt x="809506" y="673371"/>
                </a:lnTo>
                <a:lnTo>
                  <a:pt x="798716" y="667721"/>
                </a:lnTo>
                <a:lnTo>
                  <a:pt x="790956" y="658622"/>
                </a:lnTo>
                <a:close/>
              </a:path>
              <a:path w="4267200" h="914400">
                <a:moveTo>
                  <a:pt x="3427729" y="77470"/>
                </a:moveTo>
                <a:lnTo>
                  <a:pt x="3427879" y="83803"/>
                </a:lnTo>
                <a:lnTo>
                  <a:pt x="3429302" y="97286"/>
                </a:lnTo>
                <a:lnTo>
                  <a:pt x="3432228" y="109805"/>
                </a:lnTo>
                <a:lnTo>
                  <a:pt x="3436657" y="121360"/>
                </a:lnTo>
                <a:lnTo>
                  <a:pt x="3442589" y="131952"/>
                </a:lnTo>
                <a:lnTo>
                  <a:pt x="3445734" y="136366"/>
                </a:lnTo>
                <a:lnTo>
                  <a:pt x="3455586" y="146402"/>
                </a:lnTo>
                <a:lnTo>
                  <a:pt x="3466567" y="152424"/>
                </a:lnTo>
                <a:lnTo>
                  <a:pt x="3478657" y="154432"/>
                </a:lnTo>
                <a:lnTo>
                  <a:pt x="3482934" y="154191"/>
                </a:lnTo>
                <a:lnTo>
                  <a:pt x="3494585" y="150793"/>
                </a:lnTo>
                <a:lnTo>
                  <a:pt x="3505189" y="143380"/>
                </a:lnTo>
                <a:lnTo>
                  <a:pt x="3514725" y="131952"/>
                </a:lnTo>
                <a:lnTo>
                  <a:pt x="3517609" y="127315"/>
                </a:lnTo>
                <a:lnTo>
                  <a:pt x="3522916" y="116297"/>
                </a:lnTo>
                <a:lnTo>
                  <a:pt x="3526697" y="104317"/>
                </a:lnTo>
                <a:lnTo>
                  <a:pt x="3528958" y="91374"/>
                </a:lnTo>
                <a:lnTo>
                  <a:pt x="3529711" y="77470"/>
                </a:lnTo>
                <a:lnTo>
                  <a:pt x="3529549" y="70891"/>
                </a:lnTo>
                <a:lnTo>
                  <a:pt x="3528109" y="57448"/>
                </a:lnTo>
                <a:lnTo>
                  <a:pt x="3525180" y="44936"/>
                </a:lnTo>
                <a:lnTo>
                  <a:pt x="3520761" y="33361"/>
                </a:lnTo>
                <a:lnTo>
                  <a:pt x="3514852" y="22733"/>
                </a:lnTo>
                <a:lnTo>
                  <a:pt x="3511548" y="18074"/>
                </a:lnTo>
                <a:lnTo>
                  <a:pt x="3501728" y="8046"/>
                </a:lnTo>
                <a:lnTo>
                  <a:pt x="3490764" y="2014"/>
                </a:lnTo>
                <a:lnTo>
                  <a:pt x="3478657" y="0"/>
                </a:lnTo>
                <a:lnTo>
                  <a:pt x="3474228" y="258"/>
                </a:lnTo>
                <a:lnTo>
                  <a:pt x="3462565" y="3727"/>
                </a:lnTo>
                <a:lnTo>
                  <a:pt x="3452012" y="11225"/>
                </a:lnTo>
                <a:lnTo>
                  <a:pt x="3442589" y="22733"/>
                </a:lnTo>
                <a:lnTo>
                  <a:pt x="3439649" y="27567"/>
                </a:lnTo>
                <a:lnTo>
                  <a:pt x="3434434" y="38637"/>
                </a:lnTo>
                <a:lnTo>
                  <a:pt x="3430709" y="50650"/>
                </a:lnTo>
                <a:lnTo>
                  <a:pt x="3428474" y="63597"/>
                </a:lnTo>
                <a:lnTo>
                  <a:pt x="3427729" y="77470"/>
                </a:lnTo>
                <a:close/>
              </a:path>
              <a:path w="4267200" h="914400">
                <a:moveTo>
                  <a:pt x="62992" y="421612"/>
                </a:moveTo>
                <a:lnTo>
                  <a:pt x="62992" y="577596"/>
                </a:lnTo>
                <a:lnTo>
                  <a:pt x="62860" y="596001"/>
                </a:lnTo>
                <a:lnTo>
                  <a:pt x="62446" y="611893"/>
                </a:lnTo>
                <a:lnTo>
                  <a:pt x="61741" y="624617"/>
                </a:lnTo>
                <a:lnTo>
                  <a:pt x="60739" y="634180"/>
                </a:lnTo>
                <a:lnTo>
                  <a:pt x="58723" y="643007"/>
                </a:lnTo>
                <a:lnTo>
                  <a:pt x="53300" y="655927"/>
                </a:lnTo>
                <a:lnTo>
                  <a:pt x="46227" y="664590"/>
                </a:lnTo>
                <a:lnTo>
                  <a:pt x="28673" y="673479"/>
                </a:lnTo>
                <a:lnTo>
                  <a:pt x="14858" y="675004"/>
                </a:lnTo>
                <a:lnTo>
                  <a:pt x="0" y="675004"/>
                </a:lnTo>
                <a:lnTo>
                  <a:pt x="0" y="693547"/>
                </a:lnTo>
                <a:lnTo>
                  <a:pt x="233933" y="693547"/>
                </a:lnTo>
                <a:lnTo>
                  <a:pt x="233933" y="675004"/>
                </a:lnTo>
                <a:lnTo>
                  <a:pt x="219075" y="675004"/>
                </a:lnTo>
                <a:lnTo>
                  <a:pt x="212235" y="674659"/>
                </a:lnTo>
                <a:lnTo>
                  <a:pt x="189230" y="665352"/>
                </a:lnTo>
                <a:lnTo>
                  <a:pt x="174370" y="642620"/>
                </a:lnTo>
                <a:lnTo>
                  <a:pt x="171140" y="612204"/>
                </a:lnTo>
                <a:lnTo>
                  <a:pt x="170561" y="577596"/>
                </a:lnTo>
                <a:lnTo>
                  <a:pt x="170561" y="131952"/>
                </a:lnTo>
                <a:lnTo>
                  <a:pt x="171151" y="97650"/>
                </a:lnTo>
                <a:lnTo>
                  <a:pt x="172926" y="75367"/>
                </a:lnTo>
                <a:lnTo>
                  <a:pt x="180678" y="53548"/>
                </a:lnTo>
                <a:lnTo>
                  <a:pt x="205236" y="35992"/>
                </a:lnTo>
                <a:lnTo>
                  <a:pt x="219075" y="34416"/>
                </a:lnTo>
                <a:lnTo>
                  <a:pt x="233933" y="34416"/>
                </a:lnTo>
                <a:lnTo>
                  <a:pt x="233933" y="16001"/>
                </a:lnTo>
                <a:lnTo>
                  <a:pt x="0" y="16001"/>
                </a:lnTo>
                <a:lnTo>
                  <a:pt x="0" y="34416"/>
                </a:lnTo>
                <a:lnTo>
                  <a:pt x="14858" y="34416"/>
                </a:lnTo>
                <a:lnTo>
                  <a:pt x="21780" y="34778"/>
                </a:lnTo>
                <a:lnTo>
                  <a:pt x="34513" y="37904"/>
                </a:lnTo>
                <a:lnTo>
                  <a:pt x="44704" y="44196"/>
                </a:lnTo>
                <a:lnTo>
                  <a:pt x="54380" y="55465"/>
                </a:lnTo>
                <a:lnTo>
                  <a:pt x="59436" y="66928"/>
                </a:lnTo>
                <a:lnTo>
                  <a:pt x="60845" y="74523"/>
                </a:lnTo>
                <a:lnTo>
                  <a:pt x="61792" y="84426"/>
                </a:lnTo>
                <a:lnTo>
                  <a:pt x="62462" y="97303"/>
                </a:lnTo>
                <a:lnTo>
                  <a:pt x="62860" y="113147"/>
                </a:lnTo>
                <a:lnTo>
                  <a:pt x="62992" y="131952"/>
                </a:lnTo>
                <a:lnTo>
                  <a:pt x="62992" y="421612"/>
                </a:lnTo>
                <a:close/>
              </a:path>
              <a:path w="4267200" h="914400">
                <a:moveTo>
                  <a:pt x="4136898" y="350028"/>
                </a:moveTo>
                <a:lnTo>
                  <a:pt x="4136898" y="707516"/>
                </a:lnTo>
                <a:lnTo>
                  <a:pt x="4145400" y="705006"/>
                </a:lnTo>
                <a:lnTo>
                  <a:pt x="4157580" y="701409"/>
                </a:lnTo>
                <a:lnTo>
                  <a:pt x="4169760" y="697812"/>
                </a:lnTo>
                <a:lnTo>
                  <a:pt x="4181940" y="694215"/>
                </a:lnTo>
                <a:lnTo>
                  <a:pt x="4194120" y="690618"/>
                </a:lnTo>
                <a:lnTo>
                  <a:pt x="4206300" y="687021"/>
                </a:lnTo>
                <a:lnTo>
                  <a:pt x="4218480" y="683424"/>
                </a:lnTo>
                <a:lnTo>
                  <a:pt x="4230660" y="679827"/>
                </a:lnTo>
                <a:lnTo>
                  <a:pt x="4242840" y="676230"/>
                </a:lnTo>
                <a:lnTo>
                  <a:pt x="4255020" y="672633"/>
                </a:lnTo>
                <a:lnTo>
                  <a:pt x="4267200" y="669036"/>
                </a:lnTo>
                <a:lnTo>
                  <a:pt x="4267200" y="652526"/>
                </a:lnTo>
                <a:lnTo>
                  <a:pt x="4264164" y="652161"/>
                </a:lnTo>
                <a:lnTo>
                  <a:pt x="4250411" y="648668"/>
                </a:lnTo>
                <a:lnTo>
                  <a:pt x="4234882" y="631953"/>
                </a:lnTo>
                <a:lnTo>
                  <a:pt x="4229916" y="602406"/>
                </a:lnTo>
                <a:lnTo>
                  <a:pt x="4229301" y="573307"/>
                </a:lnTo>
                <a:lnTo>
                  <a:pt x="4229227" y="16001"/>
                </a:lnTo>
                <a:lnTo>
                  <a:pt x="4092321" y="16001"/>
                </a:lnTo>
                <a:lnTo>
                  <a:pt x="4092321" y="36957"/>
                </a:lnTo>
                <a:lnTo>
                  <a:pt x="4099229" y="37160"/>
                </a:lnTo>
                <a:lnTo>
                  <a:pt x="4113008" y="39375"/>
                </a:lnTo>
                <a:lnTo>
                  <a:pt x="4122039" y="43941"/>
                </a:lnTo>
                <a:lnTo>
                  <a:pt x="4131183" y="55752"/>
                </a:lnTo>
                <a:lnTo>
                  <a:pt x="4133850" y="65404"/>
                </a:lnTo>
                <a:lnTo>
                  <a:pt x="4135837" y="81589"/>
                </a:lnTo>
                <a:lnTo>
                  <a:pt x="4136426" y="94409"/>
                </a:lnTo>
                <a:lnTo>
                  <a:pt x="4136780" y="110518"/>
                </a:lnTo>
                <a:lnTo>
                  <a:pt x="4136898" y="270763"/>
                </a:lnTo>
                <a:lnTo>
                  <a:pt x="4131817" y="262635"/>
                </a:lnTo>
                <a:lnTo>
                  <a:pt x="4123560" y="250574"/>
                </a:lnTo>
                <a:lnTo>
                  <a:pt x="4107757" y="231913"/>
                </a:lnTo>
                <a:lnTo>
                  <a:pt x="4086245" y="217237"/>
                </a:lnTo>
                <a:lnTo>
                  <a:pt x="4060952" y="212344"/>
                </a:lnTo>
                <a:lnTo>
                  <a:pt x="4053746" y="212684"/>
                </a:lnTo>
                <a:lnTo>
                  <a:pt x="4030093" y="218890"/>
                </a:lnTo>
                <a:lnTo>
                  <a:pt x="4007604" y="232896"/>
                </a:lnTo>
                <a:lnTo>
                  <a:pt x="3989469" y="250983"/>
                </a:lnTo>
                <a:lnTo>
                  <a:pt x="3976117" y="269873"/>
                </a:lnTo>
                <a:lnTo>
                  <a:pt x="3964351" y="292402"/>
                </a:lnTo>
                <a:lnTo>
                  <a:pt x="3954182" y="318559"/>
                </a:lnTo>
                <a:lnTo>
                  <a:pt x="3947432" y="341258"/>
                </a:lnTo>
                <a:lnTo>
                  <a:pt x="3942076" y="364471"/>
                </a:lnTo>
                <a:lnTo>
                  <a:pt x="3937910" y="388761"/>
                </a:lnTo>
                <a:lnTo>
                  <a:pt x="3934935" y="414144"/>
                </a:lnTo>
                <a:lnTo>
                  <a:pt x="3933150" y="440635"/>
                </a:lnTo>
                <a:lnTo>
                  <a:pt x="3932554" y="468249"/>
                </a:lnTo>
                <a:lnTo>
                  <a:pt x="3932648" y="479077"/>
                </a:lnTo>
                <a:lnTo>
                  <a:pt x="3933838" y="507445"/>
                </a:lnTo>
                <a:lnTo>
                  <a:pt x="3936396" y="534378"/>
                </a:lnTo>
                <a:lnTo>
                  <a:pt x="3940318" y="559869"/>
                </a:lnTo>
                <a:lnTo>
                  <a:pt x="3945601" y="583913"/>
                </a:lnTo>
                <a:lnTo>
                  <a:pt x="3952243" y="606503"/>
                </a:lnTo>
                <a:lnTo>
                  <a:pt x="3960241" y="627634"/>
                </a:lnTo>
                <a:lnTo>
                  <a:pt x="3972955" y="652958"/>
                </a:lnTo>
                <a:lnTo>
                  <a:pt x="3989997" y="676818"/>
                </a:lnTo>
                <a:lnTo>
                  <a:pt x="4009133" y="693868"/>
                </a:lnTo>
                <a:lnTo>
                  <a:pt x="4019488" y="699838"/>
                </a:lnTo>
                <a:lnTo>
                  <a:pt x="4029202" y="445770"/>
                </a:lnTo>
                <a:lnTo>
                  <a:pt x="4029218" y="438501"/>
                </a:lnTo>
                <a:lnTo>
                  <a:pt x="4029385" y="422288"/>
                </a:lnTo>
                <a:lnTo>
                  <a:pt x="4029731" y="407014"/>
                </a:lnTo>
                <a:lnTo>
                  <a:pt x="4030254" y="392678"/>
                </a:lnTo>
                <a:lnTo>
                  <a:pt x="4030954" y="379279"/>
                </a:lnTo>
                <a:lnTo>
                  <a:pt x="4031830" y="366814"/>
                </a:lnTo>
                <a:lnTo>
                  <a:pt x="4032881" y="355282"/>
                </a:lnTo>
                <a:lnTo>
                  <a:pt x="4034107" y="344680"/>
                </a:lnTo>
                <a:lnTo>
                  <a:pt x="4035505" y="335008"/>
                </a:lnTo>
                <a:lnTo>
                  <a:pt x="4037076" y="326263"/>
                </a:lnTo>
                <a:lnTo>
                  <a:pt x="4039047" y="316954"/>
                </a:lnTo>
                <a:lnTo>
                  <a:pt x="4042881" y="302319"/>
                </a:lnTo>
                <a:lnTo>
                  <a:pt x="4047164" y="289912"/>
                </a:lnTo>
                <a:lnTo>
                  <a:pt x="4051880" y="279732"/>
                </a:lnTo>
                <a:lnTo>
                  <a:pt x="4057015" y="271779"/>
                </a:lnTo>
                <a:lnTo>
                  <a:pt x="4062222" y="265175"/>
                </a:lnTo>
                <a:lnTo>
                  <a:pt x="4068953" y="261874"/>
                </a:lnTo>
                <a:lnTo>
                  <a:pt x="4079993" y="261995"/>
                </a:lnTo>
                <a:lnTo>
                  <a:pt x="4089356" y="264127"/>
                </a:lnTo>
                <a:lnTo>
                  <a:pt x="4098298" y="268917"/>
                </a:lnTo>
                <a:lnTo>
                  <a:pt x="4106825" y="276365"/>
                </a:lnTo>
                <a:lnTo>
                  <a:pt x="4114942" y="286472"/>
                </a:lnTo>
                <a:lnTo>
                  <a:pt x="4122656" y="299236"/>
                </a:lnTo>
                <a:lnTo>
                  <a:pt x="4129973" y="314659"/>
                </a:lnTo>
                <a:lnTo>
                  <a:pt x="4136898" y="332739"/>
                </a:lnTo>
                <a:lnTo>
                  <a:pt x="4136898" y="350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58312" y="3022473"/>
            <a:ext cx="72262" cy="184403"/>
          </a:xfrm>
          <a:custGeom>
            <a:avLst/>
            <a:gdLst/>
            <a:ahLst/>
            <a:cxnLst/>
            <a:rect l="l" t="t" r="r" b="b"/>
            <a:pathLst>
              <a:path w="72262" h="184403">
                <a:moveTo>
                  <a:pt x="72262" y="0"/>
                </a:moveTo>
                <a:lnTo>
                  <a:pt x="62119" y="9469"/>
                </a:lnTo>
                <a:lnTo>
                  <a:pt x="52678" y="19100"/>
                </a:lnTo>
                <a:lnTo>
                  <a:pt x="43943" y="28892"/>
                </a:lnTo>
                <a:lnTo>
                  <a:pt x="35914" y="38849"/>
                </a:lnTo>
                <a:lnTo>
                  <a:pt x="28594" y="48972"/>
                </a:lnTo>
                <a:lnTo>
                  <a:pt x="21984" y="59262"/>
                </a:lnTo>
                <a:lnTo>
                  <a:pt x="16086" y="69722"/>
                </a:lnTo>
                <a:lnTo>
                  <a:pt x="12953" y="75946"/>
                </a:lnTo>
                <a:lnTo>
                  <a:pt x="7744" y="88234"/>
                </a:lnTo>
                <a:lnTo>
                  <a:pt x="3868" y="100562"/>
                </a:lnTo>
                <a:lnTo>
                  <a:pt x="1323" y="112929"/>
                </a:lnTo>
                <a:lnTo>
                  <a:pt x="111" y="125336"/>
                </a:lnTo>
                <a:lnTo>
                  <a:pt x="0" y="130428"/>
                </a:lnTo>
                <a:lnTo>
                  <a:pt x="1008" y="143862"/>
                </a:lnTo>
                <a:lnTo>
                  <a:pt x="4020" y="156270"/>
                </a:lnTo>
                <a:lnTo>
                  <a:pt x="9014" y="167672"/>
                </a:lnTo>
                <a:lnTo>
                  <a:pt x="20232" y="180707"/>
                </a:lnTo>
                <a:lnTo>
                  <a:pt x="32554" y="184370"/>
                </a:lnTo>
                <a:lnTo>
                  <a:pt x="34036" y="184403"/>
                </a:lnTo>
                <a:lnTo>
                  <a:pt x="43285" y="182400"/>
                </a:lnTo>
                <a:lnTo>
                  <a:pt x="53262" y="176380"/>
                </a:lnTo>
                <a:lnTo>
                  <a:pt x="63981" y="166329"/>
                </a:lnTo>
                <a:lnTo>
                  <a:pt x="72262" y="156463"/>
                </a:lnTo>
                <a:lnTo>
                  <a:pt x="72262" y="143756"/>
                </a:lnTo>
                <a:lnTo>
                  <a:pt x="72262" y="131052"/>
                </a:lnTo>
                <a:lnTo>
                  <a:pt x="72262" y="118351"/>
                </a:lnTo>
                <a:lnTo>
                  <a:pt x="72262" y="105654"/>
                </a:lnTo>
                <a:lnTo>
                  <a:pt x="72262" y="92958"/>
                </a:lnTo>
                <a:lnTo>
                  <a:pt x="72262" y="80263"/>
                </a:lnTo>
                <a:lnTo>
                  <a:pt x="72262" y="67568"/>
                </a:lnTo>
                <a:lnTo>
                  <a:pt x="72262" y="54872"/>
                </a:lnTo>
                <a:lnTo>
                  <a:pt x="72262" y="42175"/>
                </a:lnTo>
                <a:lnTo>
                  <a:pt x="72262" y="29476"/>
                </a:lnTo>
                <a:lnTo>
                  <a:pt x="72262" y="16773"/>
                </a:lnTo>
                <a:lnTo>
                  <a:pt x="72262" y="4067"/>
                </a:lnTo>
                <a:lnTo>
                  <a:pt x="72262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15202" y="2852674"/>
            <a:ext cx="107696" cy="385699"/>
          </a:xfrm>
          <a:custGeom>
            <a:avLst/>
            <a:gdLst/>
            <a:ahLst/>
            <a:cxnLst/>
            <a:rect l="l" t="t" r="r" b="b"/>
            <a:pathLst>
              <a:path w="107696" h="385699">
                <a:moveTo>
                  <a:pt x="47878" y="0"/>
                </a:moveTo>
                <a:lnTo>
                  <a:pt x="39750" y="0"/>
                </a:lnTo>
                <a:lnTo>
                  <a:pt x="33020" y="3301"/>
                </a:lnTo>
                <a:lnTo>
                  <a:pt x="22678" y="17858"/>
                </a:lnTo>
                <a:lnTo>
                  <a:pt x="13679" y="40445"/>
                </a:lnTo>
                <a:lnTo>
                  <a:pt x="9845" y="55080"/>
                </a:lnTo>
                <a:lnTo>
                  <a:pt x="6303" y="73134"/>
                </a:lnTo>
                <a:lnTo>
                  <a:pt x="3679" y="93408"/>
                </a:lnTo>
                <a:lnTo>
                  <a:pt x="1752" y="117405"/>
                </a:lnTo>
                <a:lnTo>
                  <a:pt x="1052" y="130804"/>
                </a:lnTo>
                <a:lnTo>
                  <a:pt x="529" y="145140"/>
                </a:lnTo>
                <a:lnTo>
                  <a:pt x="183" y="160414"/>
                </a:lnTo>
                <a:lnTo>
                  <a:pt x="16" y="176627"/>
                </a:lnTo>
                <a:lnTo>
                  <a:pt x="0" y="183896"/>
                </a:lnTo>
                <a:lnTo>
                  <a:pt x="82" y="200589"/>
                </a:lnTo>
                <a:lnTo>
                  <a:pt x="328" y="216418"/>
                </a:lnTo>
                <a:lnTo>
                  <a:pt x="737" y="231383"/>
                </a:lnTo>
                <a:lnTo>
                  <a:pt x="1308" y="245485"/>
                </a:lnTo>
                <a:lnTo>
                  <a:pt x="2041" y="258724"/>
                </a:lnTo>
                <a:lnTo>
                  <a:pt x="3990" y="282618"/>
                </a:lnTo>
                <a:lnTo>
                  <a:pt x="6577" y="303070"/>
                </a:lnTo>
                <a:lnTo>
                  <a:pt x="12185" y="330235"/>
                </a:lnTo>
                <a:lnTo>
                  <a:pt x="16211" y="344023"/>
                </a:lnTo>
                <a:lnTo>
                  <a:pt x="25673" y="366328"/>
                </a:lnTo>
                <a:lnTo>
                  <a:pt x="37084" y="382524"/>
                </a:lnTo>
                <a:lnTo>
                  <a:pt x="44069" y="385699"/>
                </a:lnTo>
                <a:lnTo>
                  <a:pt x="52832" y="385699"/>
                </a:lnTo>
                <a:lnTo>
                  <a:pt x="69326" y="379969"/>
                </a:lnTo>
                <a:lnTo>
                  <a:pt x="85242" y="362782"/>
                </a:lnTo>
                <a:lnTo>
                  <a:pt x="93001" y="349891"/>
                </a:lnTo>
                <a:lnTo>
                  <a:pt x="100635" y="334136"/>
                </a:lnTo>
                <a:lnTo>
                  <a:pt x="107696" y="316738"/>
                </a:lnTo>
                <a:lnTo>
                  <a:pt x="107695" y="304044"/>
                </a:lnTo>
                <a:lnTo>
                  <a:pt x="107695" y="291350"/>
                </a:lnTo>
                <a:lnTo>
                  <a:pt x="107696" y="278657"/>
                </a:lnTo>
                <a:lnTo>
                  <a:pt x="107695" y="265963"/>
                </a:lnTo>
                <a:lnTo>
                  <a:pt x="107696" y="253268"/>
                </a:lnTo>
                <a:lnTo>
                  <a:pt x="107695" y="240573"/>
                </a:lnTo>
                <a:lnTo>
                  <a:pt x="107696" y="227877"/>
                </a:lnTo>
                <a:lnTo>
                  <a:pt x="107696" y="215181"/>
                </a:lnTo>
                <a:lnTo>
                  <a:pt x="107696" y="202484"/>
                </a:lnTo>
                <a:lnTo>
                  <a:pt x="107696" y="189786"/>
                </a:lnTo>
                <a:lnTo>
                  <a:pt x="107696" y="177086"/>
                </a:lnTo>
                <a:lnTo>
                  <a:pt x="107696" y="164386"/>
                </a:lnTo>
                <a:lnTo>
                  <a:pt x="107696" y="151684"/>
                </a:lnTo>
                <a:lnTo>
                  <a:pt x="107696" y="138981"/>
                </a:lnTo>
                <a:lnTo>
                  <a:pt x="107696" y="126277"/>
                </a:lnTo>
                <a:lnTo>
                  <a:pt x="107696" y="113571"/>
                </a:lnTo>
                <a:lnTo>
                  <a:pt x="107696" y="100863"/>
                </a:lnTo>
                <a:lnTo>
                  <a:pt x="107696" y="88154"/>
                </a:lnTo>
                <a:lnTo>
                  <a:pt x="107696" y="75442"/>
                </a:lnTo>
                <a:lnTo>
                  <a:pt x="107696" y="70865"/>
                </a:lnTo>
                <a:lnTo>
                  <a:pt x="100771" y="52785"/>
                </a:lnTo>
                <a:lnTo>
                  <a:pt x="93454" y="37362"/>
                </a:lnTo>
                <a:lnTo>
                  <a:pt x="85740" y="24598"/>
                </a:lnTo>
                <a:lnTo>
                  <a:pt x="77623" y="14491"/>
                </a:lnTo>
                <a:lnTo>
                  <a:pt x="69096" y="7043"/>
                </a:lnTo>
                <a:lnTo>
                  <a:pt x="60154" y="2253"/>
                </a:lnTo>
                <a:lnTo>
                  <a:pt x="50791" y="121"/>
                </a:lnTo>
                <a:lnTo>
                  <a:pt x="47878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75731" y="2838577"/>
            <a:ext cx="95631" cy="425323"/>
          </a:xfrm>
          <a:custGeom>
            <a:avLst/>
            <a:gdLst/>
            <a:ahLst/>
            <a:cxnLst/>
            <a:rect l="l" t="t" r="r" b="b"/>
            <a:pathLst>
              <a:path w="95631" h="425323">
                <a:moveTo>
                  <a:pt x="48514" y="0"/>
                </a:moveTo>
                <a:lnTo>
                  <a:pt x="26403" y="10301"/>
                </a:lnTo>
                <a:lnTo>
                  <a:pt x="15843" y="26603"/>
                </a:lnTo>
                <a:lnTo>
                  <a:pt x="9715" y="47219"/>
                </a:lnTo>
                <a:lnTo>
                  <a:pt x="5342" y="75877"/>
                </a:lnTo>
                <a:lnTo>
                  <a:pt x="3821" y="93231"/>
                </a:lnTo>
                <a:lnTo>
                  <a:pt x="2606" y="114681"/>
                </a:lnTo>
                <a:lnTo>
                  <a:pt x="1710" y="136393"/>
                </a:lnTo>
                <a:lnTo>
                  <a:pt x="999" y="160393"/>
                </a:lnTo>
                <a:lnTo>
                  <a:pt x="475" y="186687"/>
                </a:lnTo>
                <a:lnTo>
                  <a:pt x="143" y="215281"/>
                </a:lnTo>
                <a:lnTo>
                  <a:pt x="49" y="230442"/>
                </a:lnTo>
                <a:lnTo>
                  <a:pt x="4" y="246181"/>
                </a:lnTo>
                <a:lnTo>
                  <a:pt x="0" y="252857"/>
                </a:lnTo>
                <a:lnTo>
                  <a:pt x="73" y="266330"/>
                </a:lnTo>
                <a:lnTo>
                  <a:pt x="662" y="292582"/>
                </a:lnTo>
                <a:lnTo>
                  <a:pt x="1841" y="317921"/>
                </a:lnTo>
                <a:lnTo>
                  <a:pt x="3609" y="342357"/>
                </a:lnTo>
                <a:lnTo>
                  <a:pt x="6636" y="367974"/>
                </a:lnTo>
                <a:lnTo>
                  <a:pt x="13302" y="393130"/>
                </a:lnTo>
                <a:lnTo>
                  <a:pt x="20066" y="406781"/>
                </a:lnTo>
                <a:lnTo>
                  <a:pt x="29727" y="418342"/>
                </a:lnTo>
                <a:lnTo>
                  <a:pt x="47117" y="425323"/>
                </a:lnTo>
                <a:lnTo>
                  <a:pt x="59670" y="422694"/>
                </a:lnTo>
                <a:lnTo>
                  <a:pt x="71882" y="412750"/>
                </a:lnTo>
                <a:lnTo>
                  <a:pt x="82716" y="392247"/>
                </a:lnTo>
                <a:lnTo>
                  <a:pt x="89027" y="365378"/>
                </a:lnTo>
                <a:lnTo>
                  <a:pt x="90671" y="351091"/>
                </a:lnTo>
                <a:lnTo>
                  <a:pt x="92077" y="333426"/>
                </a:lnTo>
                <a:lnTo>
                  <a:pt x="93246" y="312381"/>
                </a:lnTo>
                <a:lnTo>
                  <a:pt x="94181" y="287952"/>
                </a:lnTo>
                <a:lnTo>
                  <a:pt x="94883" y="260135"/>
                </a:lnTo>
                <a:lnTo>
                  <a:pt x="95147" y="244955"/>
                </a:lnTo>
                <a:lnTo>
                  <a:pt x="95354" y="228926"/>
                </a:lnTo>
                <a:lnTo>
                  <a:pt x="95503" y="212049"/>
                </a:lnTo>
                <a:lnTo>
                  <a:pt x="95595" y="194323"/>
                </a:lnTo>
                <a:lnTo>
                  <a:pt x="95630" y="175748"/>
                </a:lnTo>
                <a:lnTo>
                  <a:pt x="95631" y="173482"/>
                </a:lnTo>
                <a:lnTo>
                  <a:pt x="95558" y="155647"/>
                </a:lnTo>
                <a:lnTo>
                  <a:pt x="95341" y="139071"/>
                </a:lnTo>
                <a:lnTo>
                  <a:pt x="94978" y="123753"/>
                </a:lnTo>
                <a:lnTo>
                  <a:pt x="93811" y="96885"/>
                </a:lnTo>
                <a:lnTo>
                  <a:pt x="92048" y="75036"/>
                </a:lnTo>
                <a:lnTo>
                  <a:pt x="89682" y="58198"/>
                </a:lnTo>
                <a:lnTo>
                  <a:pt x="85807" y="41682"/>
                </a:lnTo>
                <a:lnTo>
                  <a:pt x="76280" y="18296"/>
                </a:lnTo>
                <a:lnTo>
                  <a:pt x="65151" y="3556"/>
                </a:lnTo>
                <a:lnTo>
                  <a:pt x="57658" y="0"/>
                </a:lnTo>
                <a:lnTo>
                  <a:pt x="48514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81473" y="2835655"/>
            <a:ext cx="89788" cy="164846"/>
          </a:xfrm>
          <a:custGeom>
            <a:avLst/>
            <a:gdLst/>
            <a:ahLst/>
            <a:cxnLst/>
            <a:rect l="l" t="t" r="r" b="b"/>
            <a:pathLst>
              <a:path w="89788" h="164846">
                <a:moveTo>
                  <a:pt x="47498" y="0"/>
                </a:moveTo>
                <a:lnTo>
                  <a:pt x="36715" y="2874"/>
                </a:lnTo>
                <a:lnTo>
                  <a:pt x="27363" y="11498"/>
                </a:lnTo>
                <a:lnTo>
                  <a:pt x="19557" y="25527"/>
                </a:lnTo>
                <a:lnTo>
                  <a:pt x="15731" y="35008"/>
                </a:lnTo>
                <a:lnTo>
                  <a:pt x="12322" y="45190"/>
                </a:lnTo>
                <a:lnTo>
                  <a:pt x="9331" y="56074"/>
                </a:lnTo>
                <a:lnTo>
                  <a:pt x="6757" y="67659"/>
                </a:lnTo>
                <a:lnTo>
                  <a:pt x="4599" y="79945"/>
                </a:lnTo>
                <a:lnTo>
                  <a:pt x="2855" y="92932"/>
                </a:lnTo>
                <a:lnTo>
                  <a:pt x="1526" y="106621"/>
                </a:lnTo>
                <a:lnTo>
                  <a:pt x="610" y="121011"/>
                </a:lnTo>
                <a:lnTo>
                  <a:pt x="107" y="136103"/>
                </a:lnTo>
                <a:lnTo>
                  <a:pt x="0" y="147447"/>
                </a:lnTo>
                <a:lnTo>
                  <a:pt x="0" y="153162"/>
                </a:lnTo>
                <a:lnTo>
                  <a:pt x="0" y="159004"/>
                </a:lnTo>
                <a:lnTo>
                  <a:pt x="0" y="164846"/>
                </a:lnTo>
                <a:lnTo>
                  <a:pt x="12711" y="164846"/>
                </a:lnTo>
                <a:lnTo>
                  <a:pt x="25411" y="164846"/>
                </a:lnTo>
                <a:lnTo>
                  <a:pt x="89788" y="164846"/>
                </a:lnTo>
                <a:lnTo>
                  <a:pt x="89713" y="147033"/>
                </a:lnTo>
                <a:lnTo>
                  <a:pt x="89487" y="130549"/>
                </a:lnTo>
                <a:lnTo>
                  <a:pt x="89109" y="115397"/>
                </a:lnTo>
                <a:lnTo>
                  <a:pt x="88581" y="101576"/>
                </a:lnTo>
                <a:lnTo>
                  <a:pt x="87902" y="89089"/>
                </a:lnTo>
                <a:lnTo>
                  <a:pt x="87071" y="77935"/>
                </a:lnTo>
                <a:lnTo>
                  <a:pt x="86090" y="68117"/>
                </a:lnTo>
                <a:lnTo>
                  <a:pt x="84958" y="59635"/>
                </a:lnTo>
                <a:lnTo>
                  <a:pt x="84074" y="54483"/>
                </a:lnTo>
                <a:lnTo>
                  <a:pt x="80594" y="39852"/>
                </a:lnTo>
                <a:lnTo>
                  <a:pt x="76278" y="27211"/>
                </a:lnTo>
                <a:lnTo>
                  <a:pt x="71114" y="16547"/>
                </a:lnTo>
                <a:lnTo>
                  <a:pt x="66039" y="9017"/>
                </a:lnTo>
                <a:lnTo>
                  <a:pt x="61467" y="2921"/>
                </a:lnTo>
                <a:lnTo>
                  <a:pt x="55244" y="0"/>
                </a:lnTo>
                <a:lnTo>
                  <a:pt x="47498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81472" y="2817113"/>
            <a:ext cx="166624" cy="467233"/>
          </a:xfrm>
          <a:custGeom>
            <a:avLst/>
            <a:gdLst/>
            <a:ahLst/>
            <a:cxnLst/>
            <a:rect l="l" t="t" r="r" b="b"/>
            <a:pathLst>
              <a:path w="166624" h="467233">
                <a:moveTo>
                  <a:pt x="0" y="0"/>
                </a:moveTo>
                <a:lnTo>
                  <a:pt x="12690" y="0"/>
                </a:lnTo>
                <a:lnTo>
                  <a:pt x="25387" y="0"/>
                </a:lnTo>
                <a:lnTo>
                  <a:pt x="38089" y="0"/>
                </a:lnTo>
                <a:lnTo>
                  <a:pt x="50793" y="0"/>
                </a:lnTo>
                <a:lnTo>
                  <a:pt x="63499" y="0"/>
                </a:lnTo>
                <a:lnTo>
                  <a:pt x="76205" y="0"/>
                </a:lnTo>
                <a:lnTo>
                  <a:pt x="88910" y="0"/>
                </a:lnTo>
                <a:lnTo>
                  <a:pt x="101612" y="0"/>
                </a:lnTo>
                <a:lnTo>
                  <a:pt x="114309" y="0"/>
                </a:lnTo>
                <a:lnTo>
                  <a:pt x="127002" y="0"/>
                </a:lnTo>
                <a:lnTo>
                  <a:pt x="129286" y="0"/>
                </a:lnTo>
                <a:lnTo>
                  <a:pt x="129285" y="18516"/>
                </a:lnTo>
                <a:lnTo>
                  <a:pt x="129286" y="37033"/>
                </a:lnTo>
                <a:lnTo>
                  <a:pt x="129285" y="55549"/>
                </a:lnTo>
                <a:lnTo>
                  <a:pt x="129286" y="74066"/>
                </a:lnTo>
                <a:lnTo>
                  <a:pt x="129286" y="92583"/>
                </a:lnTo>
                <a:lnTo>
                  <a:pt x="129285" y="111099"/>
                </a:lnTo>
                <a:lnTo>
                  <a:pt x="129286" y="129616"/>
                </a:lnTo>
                <a:lnTo>
                  <a:pt x="129286" y="148132"/>
                </a:lnTo>
                <a:lnTo>
                  <a:pt x="129286" y="166649"/>
                </a:lnTo>
                <a:lnTo>
                  <a:pt x="129285" y="185166"/>
                </a:lnTo>
                <a:lnTo>
                  <a:pt x="129286" y="203682"/>
                </a:lnTo>
                <a:lnTo>
                  <a:pt x="129286" y="222199"/>
                </a:lnTo>
                <a:lnTo>
                  <a:pt x="129286" y="240715"/>
                </a:lnTo>
                <a:lnTo>
                  <a:pt x="129286" y="259232"/>
                </a:lnTo>
                <a:lnTo>
                  <a:pt x="129286" y="277749"/>
                </a:lnTo>
                <a:lnTo>
                  <a:pt x="129285" y="296265"/>
                </a:lnTo>
                <a:lnTo>
                  <a:pt x="129286" y="314782"/>
                </a:lnTo>
                <a:lnTo>
                  <a:pt x="129285" y="333298"/>
                </a:lnTo>
                <a:lnTo>
                  <a:pt x="129285" y="351815"/>
                </a:lnTo>
                <a:lnTo>
                  <a:pt x="129286" y="370332"/>
                </a:lnTo>
                <a:lnTo>
                  <a:pt x="129590" y="388628"/>
                </a:lnTo>
                <a:lnTo>
                  <a:pt x="130502" y="404092"/>
                </a:lnTo>
                <a:lnTo>
                  <a:pt x="132022" y="416715"/>
                </a:lnTo>
                <a:lnTo>
                  <a:pt x="134150" y="426492"/>
                </a:lnTo>
                <a:lnTo>
                  <a:pt x="136905" y="433451"/>
                </a:lnTo>
                <a:lnTo>
                  <a:pt x="144725" y="442221"/>
                </a:lnTo>
                <a:lnTo>
                  <a:pt x="156673" y="447556"/>
                </a:lnTo>
                <a:lnTo>
                  <a:pt x="166624" y="449199"/>
                </a:lnTo>
                <a:lnTo>
                  <a:pt x="166624" y="455295"/>
                </a:lnTo>
                <a:lnTo>
                  <a:pt x="166624" y="461264"/>
                </a:lnTo>
                <a:lnTo>
                  <a:pt x="166624" y="467233"/>
                </a:lnTo>
                <a:lnTo>
                  <a:pt x="153931" y="467233"/>
                </a:lnTo>
                <a:lnTo>
                  <a:pt x="141235" y="467233"/>
                </a:lnTo>
                <a:lnTo>
                  <a:pt x="128536" y="467233"/>
                </a:lnTo>
                <a:lnTo>
                  <a:pt x="115834" y="467233"/>
                </a:lnTo>
                <a:lnTo>
                  <a:pt x="103131" y="467233"/>
                </a:lnTo>
                <a:lnTo>
                  <a:pt x="90426" y="467233"/>
                </a:lnTo>
                <a:lnTo>
                  <a:pt x="77721" y="467233"/>
                </a:lnTo>
                <a:lnTo>
                  <a:pt x="65017" y="467233"/>
                </a:lnTo>
                <a:lnTo>
                  <a:pt x="52313" y="467233"/>
                </a:lnTo>
                <a:lnTo>
                  <a:pt x="39611" y="467233"/>
                </a:lnTo>
                <a:lnTo>
                  <a:pt x="26912" y="467233"/>
                </a:lnTo>
                <a:lnTo>
                  <a:pt x="14215" y="467233"/>
                </a:lnTo>
                <a:lnTo>
                  <a:pt x="1522" y="467233"/>
                </a:lnTo>
                <a:lnTo>
                  <a:pt x="0" y="467233"/>
                </a:lnTo>
                <a:lnTo>
                  <a:pt x="0" y="461264"/>
                </a:lnTo>
                <a:lnTo>
                  <a:pt x="0" y="455295"/>
                </a:lnTo>
                <a:lnTo>
                  <a:pt x="0" y="449199"/>
                </a:lnTo>
                <a:lnTo>
                  <a:pt x="13349" y="446434"/>
                </a:lnTo>
                <a:lnTo>
                  <a:pt x="23991" y="439513"/>
                </a:lnTo>
                <a:lnTo>
                  <a:pt x="30352" y="431292"/>
                </a:lnTo>
                <a:lnTo>
                  <a:pt x="32772" y="424860"/>
                </a:lnTo>
                <a:lnTo>
                  <a:pt x="34654" y="415192"/>
                </a:lnTo>
                <a:lnTo>
                  <a:pt x="35987" y="402287"/>
                </a:lnTo>
                <a:lnTo>
                  <a:pt x="36756" y="386147"/>
                </a:lnTo>
                <a:lnTo>
                  <a:pt x="36956" y="370332"/>
                </a:lnTo>
                <a:lnTo>
                  <a:pt x="36956" y="356692"/>
                </a:lnTo>
                <a:lnTo>
                  <a:pt x="36957" y="343052"/>
                </a:lnTo>
                <a:lnTo>
                  <a:pt x="36956" y="329412"/>
                </a:lnTo>
                <a:lnTo>
                  <a:pt x="36957" y="315772"/>
                </a:lnTo>
                <a:lnTo>
                  <a:pt x="36956" y="302133"/>
                </a:lnTo>
                <a:lnTo>
                  <a:pt x="36956" y="288493"/>
                </a:lnTo>
                <a:lnTo>
                  <a:pt x="36956" y="274853"/>
                </a:lnTo>
                <a:lnTo>
                  <a:pt x="36957" y="261213"/>
                </a:lnTo>
                <a:lnTo>
                  <a:pt x="36957" y="247573"/>
                </a:lnTo>
                <a:lnTo>
                  <a:pt x="36956" y="233934"/>
                </a:lnTo>
                <a:lnTo>
                  <a:pt x="36956" y="220294"/>
                </a:lnTo>
                <a:lnTo>
                  <a:pt x="36957" y="206654"/>
                </a:lnTo>
                <a:lnTo>
                  <a:pt x="36956" y="193014"/>
                </a:lnTo>
                <a:lnTo>
                  <a:pt x="36956" y="179374"/>
                </a:lnTo>
                <a:lnTo>
                  <a:pt x="36956" y="165735"/>
                </a:lnTo>
                <a:lnTo>
                  <a:pt x="36956" y="152095"/>
                </a:lnTo>
                <a:lnTo>
                  <a:pt x="36957" y="138455"/>
                </a:lnTo>
                <a:lnTo>
                  <a:pt x="36956" y="124815"/>
                </a:lnTo>
                <a:lnTo>
                  <a:pt x="36956" y="111175"/>
                </a:lnTo>
                <a:lnTo>
                  <a:pt x="36956" y="97536"/>
                </a:lnTo>
                <a:lnTo>
                  <a:pt x="36654" y="79210"/>
                </a:lnTo>
                <a:lnTo>
                  <a:pt x="35745" y="63732"/>
                </a:lnTo>
                <a:lnTo>
                  <a:pt x="34231" y="51100"/>
                </a:lnTo>
                <a:lnTo>
                  <a:pt x="32111" y="41315"/>
                </a:lnTo>
                <a:lnTo>
                  <a:pt x="29337" y="34290"/>
                </a:lnTo>
                <a:lnTo>
                  <a:pt x="21473" y="25503"/>
                </a:lnTo>
                <a:lnTo>
                  <a:pt x="9507" y="20127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56964" y="2817113"/>
            <a:ext cx="326136" cy="688086"/>
          </a:xfrm>
          <a:custGeom>
            <a:avLst/>
            <a:gdLst/>
            <a:ahLst/>
            <a:cxnLst/>
            <a:rect l="l" t="t" r="r" b="b"/>
            <a:pathLst>
              <a:path w="326136" h="688086">
                <a:moveTo>
                  <a:pt x="0" y="0"/>
                </a:moveTo>
                <a:lnTo>
                  <a:pt x="12707" y="0"/>
                </a:lnTo>
                <a:lnTo>
                  <a:pt x="25411" y="0"/>
                </a:lnTo>
                <a:lnTo>
                  <a:pt x="38112" y="0"/>
                </a:lnTo>
                <a:lnTo>
                  <a:pt x="50810" y="0"/>
                </a:lnTo>
                <a:lnTo>
                  <a:pt x="63506" y="0"/>
                </a:lnTo>
                <a:lnTo>
                  <a:pt x="76202" y="0"/>
                </a:lnTo>
                <a:lnTo>
                  <a:pt x="88897" y="0"/>
                </a:lnTo>
                <a:lnTo>
                  <a:pt x="101592" y="0"/>
                </a:lnTo>
                <a:lnTo>
                  <a:pt x="114289" y="0"/>
                </a:lnTo>
                <a:lnTo>
                  <a:pt x="126987" y="0"/>
                </a:lnTo>
                <a:lnTo>
                  <a:pt x="139688" y="0"/>
                </a:lnTo>
                <a:lnTo>
                  <a:pt x="152392" y="0"/>
                </a:lnTo>
                <a:lnTo>
                  <a:pt x="164084" y="0"/>
                </a:lnTo>
                <a:lnTo>
                  <a:pt x="164084" y="6223"/>
                </a:lnTo>
                <a:lnTo>
                  <a:pt x="164084" y="12319"/>
                </a:lnTo>
                <a:lnTo>
                  <a:pt x="164084" y="18542"/>
                </a:lnTo>
                <a:lnTo>
                  <a:pt x="153288" y="19177"/>
                </a:lnTo>
                <a:lnTo>
                  <a:pt x="145669" y="22352"/>
                </a:lnTo>
                <a:lnTo>
                  <a:pt x="141224" y="28067"/>
                </a:lnTo>
                <a:lnTo>
                  <a:pt x="136906" y="33655"/>
                </a:lnTo>
                <a:lnTo>
                  <a:pt x="134620" y="40513"/>
                </a:lnTo>
                <a:lnTo>
                  <a:pt x="134620" y="48514"/>
                </a:lnTo>
                <a:lnTo>
                  <a:pt x="135078" y="55823"/>
                </a:lnTo>
                <a:lnTo>
                  <a:pt x="136447" y="65144"/>
                </a:lnTo>
                <a:lnTo>
                  <a:pt x="138722" y="76482"/>
                </a:lnTo>
                <a:lnTo>
                  <a:pt x="141894" y="89846"/>
                </a:lnTo>
                <a:lnTo>
                  <a:pt x="145958" y="105241"/>
                </a:lnTo>
                <a:lnTo>
                  <a:pt x="150905" y="122675"/>
                </a:lnTo>
                <a:lnTo>
                  <a:pt x="151130" y="123444"/>
                </a:lnTo>
                <a:lnTo>
                  <a:pt x="154661" y="135645"/>
                </a:lnTo>
                <a:lnTo>
                  <a:pt x="158190" y="147846"/>
                </a:lnTo>
                <a:lnTo>
                  <a:pt x="161716" y="160047"/>
                </a:lnTo>
                <a:lnTo>
                  <a:pt x="165240" y="172248"/>
                </a:lnTo>
                <a:lnTo>
                  <a:pt x="168763" y="184449"/>
                </a:lnTo>
                <a:lnTo>
                  <a:pt x="172284" y="196650"/>
                </a:lnTo>
                <a:lnTo>
                  <a:pt x="175805" y="208851"/>
                </a:lnTo>
                <a:lnTo>
                  <a:pt x="179325" y="221052"/>
                </a:lnTo>
                <a:lnTo>
                  <a:pt x="182846" y="233253"/>
                </a:lnTo>
                <a:lnTo>
                  <a:pt x="186368" y="245454"/>
                </a:lnTo>
                <a:lnTo>
                  <a:pt x="189890" y="257655"/>
                </a:lnTo>
                <a:lnTo>
                  <a:pt x="193414" y="269856"/>
                </a:lnTo>
                <a:lnTo>
                  <a:pt x="196941" y="282057"/>
                </a:lnTo>
                <a:lnTo>
                  <a:pt x="200469" y="294258"/>
                </a:lnTo>
                <a:lnTo>
                  <a:pt x="203962" y="306324"/>
                </a:lnTo>
                <a:lnTo>
                  <a:pt x="207083" y="294015"/>
                </a:lnTo>
                <a:lnTo>
                  <a:pt x="210209" y="281707"/>
                </a:lnTo>
                <a:lnTo>
                  <a:pt x="213339" y="269398"/>
                </a:lnTo>
                <a:lnTo>
                  <a:pt x="216471" y="257090"/>
                </a:lnTo>
                <a:lnTo>
                  <a:pt x="219606" y="244782"/>
                </a:lnTo>
                <a:lnTo>
                  <a:pt x="222741" y="232473"/>
                </a:lnTo>
                <a:lnTo>
                  <a:pt x="225875" y="220165"/>
                </a:lnTo>
                <a:lnTo>
                  <a:pt x="229009" y="207857"/>
                </a:lnTo>
                <a:lnTo>
                  <a:pt x="232140" y="195548"/>
                </a:lnTo>
                <a:lnTo>
                  <a:pt x="235268" y="183240"/>
                </a:lnTo>
                <a:lnTo>
                  <a:pt x="238392" y="170932"/>
                </a:lnTo>
                <a:lnTo>
                  <a:pt x="239902" y="164973"/>
                </a:lnTo>
                <a:lnTo>
                  <a:pt x="244288" y="147683"/>
                </a:lnTo>
                <a:lnTo>
                  <a:pt x="248114" y="131688"/>
                </a:lnTo>
                <a:lnTo>
                  <a:pt x="251384" y="116987"/>
                </a:lnTo>
                <a:lnTo>
                  <a:pt x="254097" y="103582"/>
                </a:lnTo>
                <a:lnTo>
                  <a:pt x="256255" y="91474"/>
                </a:lnTo>
                <a:lnTo>
                  <a:pt x="257860" y="80665"/>
                </a:lnTo>
                <a:lnTo>
                  <a:pt x="258912" y="71156"/>
                </a:lnTo>
                <a:lnTo>
                  <a:pt x="259414" y="62948"/>
                </a:lnTo>
                <a:lnTo>
                  <a:pt x="259461" y="59944"/>
                </a:lnTo>
                <a:lnTo>
                  <a:pt x="258032" y="45894"/>
                </a:lnTo>
                <a:lnTo>
                  <a:pt x="253818" y="34421"/>
                </a:lnTo>
                <a:lnTo>
                  <a:pt x="251333" y="30480"/>
                </a:lnTo>
                <a:lnTo>
                  <a:pt x="242656" y="23193"/>
                </a:lnTo>
                <a:lnTo>
                  <a:pt x="229750" y="19215"/>
                </a:lnTo>
                <a:lnTo>
                  <a:pt x="222758" y="18542"/>
                </a:lnTo>
                <a:lnTo>
                  <a:pt x="222758" y="12319"/>
                </a:lnTo>
                <a:lnTo>
                  <a:pt x="222758" y="6223"/>
                </a:lnTo>
                <a:lnTo>
                  <a:pt x="222758" y="0"/>
                </a:lnTo>
                <a:lnTo>
                  <a:pt x="235442" y="0"/>
                </a:lnTo>
                <a:lnTo>
                  <a:pt x="248128" y="0"/>
                </a:lnTo>
                <a:lnTo>
                  <a:pt x="260817" y="0"/>
                </a:lnTo>
                <a:lnTo>
                  <a:pt x="273510" y="0"/>
                </a:lnTo>
                <a:lnTo>
                  <a:pt x="286209" y="0"/>
                </a:lnTo>
                <a:lnTo>
                  <a:pt x="298915" y="0"/>
                </a:lnTo>
                <a:lnTo>
                  <a:pt x="311629" y="0"/>
                </a:lnTo>
                <a:lnTo>
                  <a:pt x="324353" y="0"/>
                </a:lnTo>
                <a:lnTo>
                  <a:pt x="326136" y="0"/>
                </a:lnTo>
                <a:lnTo>
                  <a:pt x="326136" y="6223"/>
                </a:lnTo>
                <a:lnTo>
                  <a:pt x="326136" y="12319"/>
                </a:lnTo>
                <a:lnTo>
                  <a:pt x="326136" y="18542"/>
                </a:lnTo>
                <a:lnTo>
                  <a:pt x="314430" y="22844"/>
                </a:lnTo>
                <a:lnTo>
                  <a:pt x="304708" y="31587"/>
                </a:lnTo>
                <a:lnTo>
                  <a:pt x="301371" y="36322"/>
                </a:lnTo>
                <a:lnTo>
                  <a:pt x="298923" y="40893"/>
                </a:lnTo>
                <a:lnTo>
                  <a:pt x="296131" y="47471"/>
                </a:lnTo>
                <a:lnTo>
                  <a:pt x="292993" y="56055"/>
                </a:lnTo>
                <a:lnTo>
                  <a:pt x="289511" y="66645"/>
                </a:lnTo>
                <a:lnTo>
                  <a:pt x="285685" y="79240"/>
                </a:lnTo>
                <a:lnTo>
                  <a:pt x="281513" y="93842"/>
                </a:lnTo>
                <a:lnTo>
                  <a:pt x="276997" y="110449"/>
                </a:lnTo>
                <a:lnTo>
                  <a:pt x="272136" y="129063"/>
                </a:lnTo>
                <a:lnTo>
                  <a:pt x="269366" y="139954"/>
                </a:lnTo>
                <a:lnTo>
                  <a:pt x="264948" y="157270"/>
                </a:lnTo>
                <a:lnTo>
                  <a:pt x="260531" y="174586"/>
                </a:lnTo>
                <a:lnTo>
                  <a:pt x="256116" y="191902"/>
                </a:lnTo>
                <a:lnTo>
                  <a:pt x="251702" y="209218"/>
                </a:lnTo>
                <a:lnTo>
                  <a:pt x="247290" y="226534"/>
                </a:lnTo>
                <a:lnTo>
                  <a:pt x="242880" y="243849"/>
                </a:lnTo>
                <a:lnTo>
                  <a:pt x="238471" y="261163"/>
                </a:lnTo>
                <a:lnTo>
                  <a:pt x="234063" y="278477"/>
                </a:lnTo>
                <a:lnTo>
                  <a:pt x="229656" y="295790"/>
                </a:lnTo>
                <a:lnTo>
                  <a:pt x="225250" y="313102"/>
                </a:lnTo>
                <a:lnTo>
                  <a:pt x="220845" y="330413"/>
                </a:lnTo>
                <a:lnTo>
                  <a:pt x="216441" y="347723"/>
                </a:lnTo>
                <a:lnTo>
                  <a:pt x="212038" y="365032"/>
                </a:lnTo>
                <a:lnTo>
                  <a:pt x="207635" y="382340"/>
                </a:lnTo>
                <a:lnTo>
                  <a:pt x="203233" y="399647"/>
                </a:lnTo>
                <a:lnTo>
                  <a:pt x="198832" y="416952"/>
                </a:lnTo>
                <a:lnTo>
                  <a:pt x="194431" y="434255"/>
                </a:lnTo>
                <a:lnTo>
                  <a:pt x="190030" y="451557"/>
                </a:lnTo>
                <a:lnTo>
                  <a:pt x="185629" y="468857"/>
                </a:lnTo>
                <a:lnTo>
                  <a:pt x="181228" y="486156"/>
                </a:lnTo>
                <a:lnTo>
                  <a:pt x="176272" y="505282"/>
                </a:lnTo>
                <a:lnTo>
                  <a:pt x="171513" y="523261"/>
                </a:lnTo>
                <a:lnTo>
                  <a:pt x="166950" y="540092"/>
                </a:lnTo>
                <a:lnTo>
                  <a:pt x="162585" y="555776"/>
                </a:lnTo>
                <a:lnTo>
                  <a:pt x="158417" y="570312"/>
                </a:lnTo>
                <a:lnTo>
                  <a:pt x="154446" y="583701"/>
                </a:lnTo>
                <a:lnTo>
                  <a:pt x="150672" y="595942"/>
                </a:lnTo>
                <a:lnTo>
                  <a:pt x="147095" y="607035"/>
                </a:lnTo>
                <a:lnTo>
                  <a:pt x="143716" y="616981"/>
                </a:lnTo>
                <a:lnTo>
                  <a:pt x="140533" y="625779"/>
                </a:lnTo>
                <a:lnTo>
                  <a:pt x="134759" y="639933"/>
                </a:lnTo>
                <a:lnTo>
                  <a:pt x="123148" y="659850"/>
                </a:lnTo>
                <a:lnTo>
                  <a:pt x="113876" y="670833"/>
                </a:lnTo>
                <a:lnTo>
                  <a:pt x="103867" y="679125"/>
                </a:lnTo>
                <a:lnTo>
                  <a:pt x="93109" y="684724"/>
                </a:lnTo>
                <a:lnTo>
                  <a:pt x="81589" y="687632"/>
                </a:lnTo>
                <a:lnTo>
                  <a:pt x="74549" y="688086"/>
                </a:lnTo>
                <a:lnTo>
                  <a:pt x="61424" y="686577"/>
                </a:lnTo>
                <a:lnTo>
                  <a:pt x="49588" y="682042"/>
                </a:lnTo>
                <a:lnTo>
                  <a:pt x="39065" y="674469"/>
                </a:lnTo>
                <a:lnTo>
                  <a:pt x="30225" y="664337"/>
                </a:lnTo>
                <a:lnTo>
                  <a:pt x="23765" y="653812"/>
                </a:lnTo>
                <a:lnTo>
                  <a:pt x="18833" y="642375"/>
                </a:lnTo>
                <a:lnTo>
                  <a:pt x="15437" y="630050"/>
                </a:lnTo>
                <a:lnTo>
                  <a:pt x="13583" y="616858"/>
                </a:lnTo>
                <a:lnTo>
                  <a:pt x="13208" y="607187"/>
                </a:lnTo>
                <a:lnTo>
                  <a:pt x="13986" y="592901"/>
                </a:lnTo>
                <a:lnTo>
                  <a:pt x="16312" y="579986"/>
                </a:lnTo>
                <a:lnTo>
                  <a:pt x="20173" y="568404"/>
                </a:lnTo>
                <a:lnTo>
                  <a:pt x="24891" y="559181"/>
                </a:lnTo>
                <a:lnTo>
                  <a:pt x="34263" y="547778"/>
                </a:lnTo>
                <a:lnTo>
                  <a:pt x="45067" y="541490"/>
                </a:lnTo>
                <a:lnTo>
                  <a:pt x="53848" y="540131"/>
                </a:lnTo>
                <a:lnTo>
                  <a:pt x="66242" y="542817"/>
                </a:lnTo>
                <a:lnTo>
                  <a:pt x="76536" y="550878"/>
                </a:lnTo>
                <a:lnTo>
                  <a:pt x="84836" y="565267"/>
                </a:lnTo>
                <a:lnTo>
                  <a:pt x="88046" y="576608"/>
                </a:lnTo>
                <a:lnTo>
                  <a:pt x="90032" y="590156"/>
                </a:lnTo>
                <a:lnTo>
                  <a:pt x="90805" y="605663"/>
                </a:lnTo>
                <a:lnTo>
                  <a:pt x="91059" y="618236"/>
                </a:lnTo>
                <a:lnTo>
                  <a:pt x="91948" y="626491"/>
                </a:lnTo>
                <a:lnTo>
                  <a:pt x="93725" y="630174"/>
                </a:lnTo>
                <a:lnTo>
                  <a:pt x="95503" y="633730"/>
                </a:lnTo>
                <a:lnTo>
                  <a:pt x="98044" y="635635"/>
                </a:lnTo>
                <a:lnTo>
                  <a:pt x="101346" y="635635"/>
                </a:lnTo>
                <a:lnTo>
                  <a:pt x="106680" y="635635"/>
                </a:lnTo>
                <a:lnTo>
                  <a:pt x="112268" y="630809"/>
                </a:lnTo>
                <a:lnTo>
                  <a:pt x="118110" y="621157"/>
                </a:lnTo>
                <a:lnTo>
                  <a:pt x="121532" y="615026"/>
                </a:lnTo>
                <a:lnTo>
                  <a:pt x="125091" y="607183"/>
                </a:lnTo>
                <a:lnTo>
                  <a:pt x="128788" y="597626"/>
                </a:lnTo>
                <a:lnTo>
                  <a:pt x="132627" y="586356"/>
                </a:lnTo>
                <a:lnTo>
                  <a:pt x="136611" y="573372"/>
                </a:lnTo>
                <a:lnTo>
                  <a:pt x="140743" y="558676"/>
                </a:lnTo>
                <a:lnTo>
                  <a:pt x="145026" y="542266"/>
                </a:lnTo>
                <a:lnTo>
                  <a:pt x="149225" y="525145"/>
                </a:lnTo>
                <a:lnTo>
                  <a:pt x="152238" y="512843"/>
                </a:lnTo>
                <a:lnTo>
                  <a:pt x="155252" y="500518"/>
                </a:lnTo>
                <a:lnTo>
                  <a:pt x="158266" y="488145"/>
                </a:lnTo>
                <a:lnTo>
                  <a:pt x="158750" y="486156"/>
                </a:lnTo>
                <a:lnTo>
                  <a:pt x="153759" y="468857"/>
                </a:lnTo>
                <a:lnTo>
                  <a:pt x="148771" y="451557"/>
                </a:lnTo>
                <a:lnTo>
                  <a:pt x="143784" y="434255"/>
                </a:lnTo>
                <a:lnTo>
                  <a:pt x="138798" y="416952"/>
                </a:lnTo>
                <a:lnTo>
                  <a:pt x="133814" y="399647"/>
                </a:lnTo>
                <a:lnTo>
                  <a:pt x="128830" y="382340"/>
                </a:lnTo>
                <a:lnTo>
                  <a:pt x="123848" y="365032"/>
                </a:lnTo>
                <a:lnTo>
                  <a:pt x="118865" y="347723"/>
                </a:lnTo>
                <a:lnTo>
                  <a:pt x="113884" y="330413"/>
                </a:lnTo>
                <a:lnTo>
                  <a:pt x="108902" y="313102"/>
                </a:lnTo>
                <a:lnTo>
                  <a:pt x="103920" y="295790"/>
                </a:lnTo>
                <a:lnTo>
                  <a:pt x="98939" y="278477"/>
                </a:lnTo>
                <a:lnTo>
                  <a:pt x="93956" y="261163"/>
                </a:lnTo>
                <a:lnTo>
                  <a:pt x="88974" y="243849"/>
                </a:lnTo>
                <a:lnTo>
                  <a:pt x="83990" y="226534"/>
                </a:lnTo>
                <a:lnTo>
                  <a:pt x="79006" y="209218"/>
                </a:lnTo>
                <a:lnTo>
                  <a:pt x="74020" y="191902"/>
                </a:lnTo>
                <a:lnTo>
                  <a:pt x="69033" y="174586"/>
                </a:lnTo>
                <a:lnTo>
                  <a:pt x="64045" y="157270"/>
                </a:lnTo>
                <a:lnTo>
                  <a:pt x="59055" y="139954"/>
                </a:lnTo>
                <a:lnTo>
                  <a:pt x="53673" y="121336"/>
                </a:lnTo>
                <a:lnTo>
                  <a:pt x="48639" y="104600"/>
                </a:lnTo>
                <a:lnTo>
                  <a:pt x="43956" y="89745"/>
                </a:lnTo>
                <a:lnTo>
                  <a:pt x="39630" y="76770"/>
                </a:lnTo>
                <a:lnTo>
                  <a:pt x="35665" y="65676"/>
                </a:lnTo>
                <a:lnTo>
                  <a:pt x="32065" y="56463"/>
                </a:lnTo>
                <a:lnTo>
                  <a:pt x="25908" y="43561"/>
                </a:lnTo>
                <a:lnTo>
                  <a:pt x="17816" y="32208"/>
                </a:lnTo>
                <a:lnTo>
                  <a:pt x="8587" y="23630"/>
                </a:lnTo>
                <a:lnTo>
                  <a:pt x="0" y="18542"/>
                </a:lnTo>
                <a:lnTo>
                  <a:pt x="0" y="12319"/>
                </a:lnTo>
                <a:lnTo>
                  <a:pt x="0" y="62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78957" y="2803144"/>
            <a:ext cx="289432" cy="495172"/>
          </a:xfrm>
          <a:custGeom>
            <a:avLst/>
            <a:gdLst/>
            <a:ahLst/>
            <a:cxnLst/>
            <a:rect l="l" t="t" r="r" b="b"/>
            <a:pathLst>
              <a:path w="289432" h="495172">
                <a:moveTo>
                  <a:pt x="143890" y="0"/>
                </a:moveTo>
                <a:lnTo>
                  <a:pt x="168544" y="3084"/>
                </a:lnTo>
                <a:lnTo>
                  <a:pt x="192054" y="12321"/>
                </a:lnTo>
                <a:lnTo>
                  <a:pt x="214465" y="27688"/>
                </a:lnTo>
                <a:lnTo>
                  <a:pt x="227060" y="39592"/>
                </a:lnTo>
                <a:lnTo>
                  <a:pt x="242030" y="58180"/>
                </a:lnTo>
                <a:lnTo>
                  <a:pt x="254989" y="79949"/>
                </a:lnTo>
                <a:lnTo>
                  <a:pt x="265938" y="104889"/>
                </a:lnTo>
                <a:lnTo>
                  <a:pt x="271398" y="120903"/>
                </a:lnTo>
                <a:lnTo>
                  <a:pt x="277850" y="144333"/>
                </a:lnTo>
                <a:lnTo>
                  <a:pt x="282872" y="168605"/>
                </a:lnTo>
                <a:lnTo>
                  <a:pt x="286473" y="193725"/>
                </a:lnTo>
                <a:lnTo>
                  <a:pt x="288657" y="219700"/>
                </a:lnTo>
                <a:lnTo>
                  <a:pt x="289431" y="246535"/>
                </a:lnTo>
                <a:lnTo>
                  <a:pt x="289432" y="247903"/>
                </a:lnTo>
                <a:lnTo>
                  <a:pt x="289247" y="262607"/>
                </a:lnTo>
                <a:lnTo>
                  <a:pt x="287760" y="290915"/>
                </a:lnTo>
                <a:lnTo>
                  <a:pt x="284783" y="317762"/>
                </a:lnTo>
                <a:lnTo>
                  <a:pt x="280314" y="343153"/>
                </a:lnTo>
                <a:lnTo>
                  <a:pt x="274350" y="367094"/>
                </a:lnTo>
                <a:lnTo>
                  <a:pt x="266889" y="389588"/>
                </a:lnTo>
                <a:lnTo>
                  <a:pt x="257928" y="410642"/>
                </a:lnTo>
                <a:lnTo>
                  <a:pt x="248441" y="428532"/>
                </a:lnTo>
                <a:lnTo>
                  <a:pt x="231448" y="452900"/>
                </a:lnTo>
                <a:lnTo>
                  <a:pt x="212376" y="471742"/>
                </a:lnTo>
                <a:lnTo>
                  <a:pt x="191226" y="485061"/>
                </a:lnTo>
                <a:lnTo>
                  <a:pt x="167997" y="492863"/>
                </a:lnTo>
                <a:lnTo>
                  <a:pt x="144906" y="495172"/>
                </a:lnTo>
                <a:lnTo>
                  <a:pt x="131623" y="494470"/>
                </a:lnTo>
                <a:lnTo>
                  <a:pt x="106896" y="488854"/>
                </a:lnTo>
                <a:lnTo>
                  <a:pt x="84614" y="477620"/>
                </a:lnTo>
                <a:lnTo>
                  <a:pt x="64764" y="460769"/>
                </a:lnTo>
                <a:lnTo>
                  <a:pt x="47336" y="438302"/>
                </a:lnTo>
                <a:lnTo>
                  <a:pt x="37591" y="421258"/>
                </a:lnTo>
                <a:lnTo>
                  <a:pt x="27512" y="399372"/>
                </a:lnTo>
                <a:lnTo>
                  <a:pt x="18999" y="376495"/>
                </a:lnTo>
                <a:lnTo>
                  <a:pt x="12054" y="352630"/>
                </a:lnTo>
                <a:lnTo>
                  <a:pt x="6680" y="327775"/>
                </a:lnTo>
                <a:lnTo>
                  <a:pt x="2879" y="301930"/>
                </a:lnTo>
                <a:lnTo>
                  <a:pt x="654" y="275097"/>
                </a:lnTo>
                <a:lnTo>
                  <a:pt x="0" y="249808"/>
                </a:lnTo>
                <a:lnTo>
                  <a:pt x="193" y="235716"/>
                </a:lnTo>
                <a:lnTo>
                  <a:pt x="1737" y="208299"/>
                </a:lnTo>
                <a:lnTo>
                  <a:pt x="4825" y="181910"/>
                </a:lnTo>
                <a:lnTo>
                  <a:pt x="9458" y="156551"/>
                </a:lnTo>
                <a:lnTo>
                  <a:pt x="15636" y="132224"/>
                </a:lnTo>
                <a:lnTo>
                  <a:pt x="23357" y="108931"/>
                </a:lnTo>
                <a:lnTo>
                  <a:pt x="32623" y="86675"/>
                </a:lnTo>
                <a:lnTo>
                  <a:pt x="46319" y="60714"/>
                </a:lnTo>
                <a:lnTo>
                  <a:pt x="63638" y="37122"/>
                </a:lnTo>
                <a:lnTo>
                  <a:pt x="83154" y="19304"/>
                </a:lnTo>
                <a:lnTo>
                  <a:pt x="104880" y="7260"/>
                </a:lnTo>
                <a:lnTo>
                  <a:pt x="128825" y="990"/>
                </a:lnTo>
                <a:lnTo>
                  <a:pt x="14389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92674" y="2803144"/>
            <a:ext cx="265049" cy="481202"/>
          </a:xfrm>
          <a:custGeom>
            <a:avLst/>
            <a:gdLst/>
            <a:ahLst/>
            <a:cxnLst/>
            <a:rect l="l" t="t" r="r" b="b"/>
            <a:pathLst>
              <a:path w="265049" h="481202">
                <a:moveTo>
                  <a:pt x="224409" y="0"/>
                </a:moveTo>
                <a:lnTo>
                  <a:pt x="237106" y="2362"/>
                </a:lnTo>
                <a:lnTo>
                  <a:pt x="247776" y="9474"/>
                </a:lnTo>
                <a:lnTo>
                  <a:pt x="254000" y="17271"/>
                </a:lnTo>
                <a:lnTo>
                  <a:pt x="258910" y="26939"/>
                </a:lnTo>
                <a:lnTo>
                  <a:pt x="262387" y="38470"/>
                </a:lnTo>
                <a:lnTo>
                  <a:pt x="264432" y="51854"/>
                </a:lnTo>
                <a:lnTo>
                  <a:pt x="265049" y="65912"/>
                </a:lnTo>
                <a:lnTo>
                  <a:pt x="264438" y="81078"/>
                </a:lnTo>
                <a:lnTo>
                  <a:pt x="262601" y="94538"/>
                </a:lnTo>
                <a:lnTo>
                  <a:pt x="259526" y="106282"/>
                </a:lnTo>
                <a:lnTo>
                  <a:pt x="255202" y="116300"/>
                </a:lnTo>
                <a:lnTo>
                  <a:pt x="244999" y="129776"/>
                </a:lnTo>
                <a:lnTo>
                  <a:pt x="234284" y="135658"/>
                </a:lnTo>
                <a:lnTo>
                  <a:pt x="228346" y="136397"/>
                </a:lnTo>
                <a:lnTo>
                  <a:pt x="216200" y="134152"/>
                </a:lnTo>
                <a:lnTo>
                  <a:pt x="205300" y="127367"/>
                </a:lnTo>
                <a:lnTo>
                  <a:pt x="197992" y="119379"/>
                </a:lnTo>
                <a:lnTo>
                  <a:pt x="189484" y="108076"/>
                </a:lnTo>
                <a:lnTo>
                  <a:pt x="184403" y="101726"/>
                </a:lnTo>
                <a:lnTo>
                  <a:pt x="182879" y="100456"/>
                </a:lnTo>
                <a:lnTo>
                  <a:pt x="180593" y="98425"/>
                </a:lnTo>
                <a:lnTo>
                  <a:pt x="178053" y="97408"/>
                </a:lnTo>
                <a:lnTo>
                  <a:pt x="175260" y="97408"/>
                </a:lnTo>
                <a:lnTo>
                  <a:pt x="168910" y="97408"/>
                </a:lnTo>
                <a:lnTo>
                  <a:pt x="162813" y="101091"/>
                </a:lnTo>
                <a:lnTo>
                  <a:pt x="157099" y="108457"/>
                </a:lnTo>
                <a:lnTo>
                  <a:pt x="150952" y="117482"/>
                </a:lnTo>
                <a:lnTo>
                  <a:pt x="145569" y="128202"/>
                </a:lnTo>
                <a:lnTo>
                  <a:pt x="140962" y="140628"/>
                </a:lnTo>
                <a:lnTo>
                  <a:pt x="137141" y="154771"/>
                </a:lnTo>
                <a:lnTo>
                  <a:pt x="134284" y="168553"/>
                </a:lnTo>
                <a:lnTo>
                  <a:pt x="132222" y="180420"/>
                </a:lnTo>
                <a:lnTo>
                  <a:pt x="130464" y="192573"/>
                </a:lnTo>
                <a:lnTo>
                  <a:pt x="129007" y="205009"/>
                </a:lnTo>
                <a:lnTo>
                  <a:pt x="127849" y="217727"/>
                </a:lnTo>
                <a:lnTo>
                  <a:pt x="126987" y="230727"/>
                </a:lnTo>
                <a:lnTo>
                  <a:pt x="126418" y="244006"/>
                </a:lnTo>
                <a:lnTo>
                  <a:pt x="126141" y="257564"/>
                </a:lnTo>
                <a:lnTo>
                  <a:pt x="126111" y="263905"/>
                </a:lnTo>
                <a:lnTo>
                  <a:pt x="126111" y="276581"/>
                </a:lnTo>
                <a:lnTo>
                  <a:pt x="126110" y="289265"/>
                </a:lnTo>
                <a:lnTo>
                  <a:pt x="126111" y="301958"/>
                </a:lnTo>
                <a:lnTo>
                  <a:pt x="126111" y="314657"/>
                </a:lnTo>
                <a:lnTo>
                  <a:pt x="126111" y="327362"/>
                </a:lnTo>
                <a:lnTo>
                  <a:pt x="126111" y="340072"/>
                </a:lnTo>
                <a:lnTo>
                  <a:pt x="126110" y="352784"/>
                </a:lnTo>
                <a:lnTo>
                  <a:pt x="126111" y="365499"/>
                </a:lnTo>
                <a:lnTo>
                  <a:pt x="126111" y="371220"/>
                </a:lnTo>
                <a:lnTo>
                  <a:pt x="126228" y="383923"/>
                </a:lnTo>
                <a:lnTo>
                  <a:pt x="126332" y="396611"/>
                </a:lnTo>
                <a:lnTo>
                  <a:pt x="126364" y="399288"/>
                </a:lnTo>
                <a:lnTo>
                  <a:pt x="126646" y="416578"/>
                </a:lnTo>
                <a:lnTo>
                  <a:pt x="127512" y="428955"/>
                </a:lnTo>
                <a:lnTo>
                  <a:pt x="128777" y="435736"/>
                </a:lnTo>
                <a:lnTo>
                  <a:pt x="131317" y="444753"/>
                </a:lnTo>
                <a:lnTo>
                  <a:pt x="135254" y="451357"/>
                </a:lnTo>
                <a:lnTo>
                  <a:pt x="140462" y="455421"/>
                </a:lnTo>
                <a:lnTo>
                  <a:pt x="149987" y="460213"/>
                </a:lnTo>
                <a:lnTo>
                  <a:pt x="164123" y="462936"/>
                </a:lnTo>
                <a:lnTo>
                  <a:pt x="166624" y="463168"/>
                </a:lnTo>
                <a:lnTo>
                  <a:pt x="166624" y="469264"/>
                </a:lnTo>
                <a:lnTo>
                  <a:pt x="166624" y="475233"/>
                </a:lnTo>
                <a:lnTo>
                  <a:pt x="166624" y="481202"/>
                </a:lnTo>
                <a:lnTo>
                  <a:pt x="153933" y="481202"/>
                </a:lnTo>
                <a:lnTo>
                  <a:pt x="141242" y="481202"/>
                </a:lnTo>
                <a:lnTo>
                  <a:pt x="128551" y="481202"/>
                </a:lnTo>
                <a:lnTo>
                  <a:pt x="115859" y="481202"/>
                </a:lnTo>
                <a:lnTo>
                  <a:pt x="103165" y="481202"/>
                </a:lnTo>
                <a:lnTo>
                  <a:pt x="90469" y="481202"/>
                </a:lnTo>
                <a:lnTo>
                  <a:pt x="77772" y="481202"/>
                </a:lnTo>
                <a:lnTo>
                  <a:pt x="65072" y="481202"/>
                </a:lnTo>
                <a:lnTo>
                  <a:pt x="52370" y="481202"/>
                </a:lnTo>
                <a:lnTo>
                  <a:pt x="39664" y="481202"/>
                </a:lnTo>
                <a:lnTo>
                  <a:pt x="26955" y="481202"/>
                </a:lnTo>
                <a:lnTo>
                  <a:pt x="14242" y="481202"/>
                </a:lnTo>
                <a:lnTo>
                  <a:pt x="1526" y="481202"/>
                </a:lnTo>
                <a:lnTo>
                  <a:pt x="0" y="481202"/>
                </a:lnTo>
                <a:lnTo>
                  <a:pt x="0" y="475233"/>
                </a:lnTo>
                <a:lnTo>
                  <a:pt x="0" y="469264"/>
                </a:lnTo>
                <a:lnTo>
                  <a:pt x="0" y="463168"/>
                </a:lnTo>
                <a:lnTo>
                  <a:pt x="13985" y="459327"/>
                </a:lnTo>
                <a:lnTo>
                  <a:pt x="23783" y="451781"/>
                </a:lnTo>
                <a:lnTo>
                  <a:pt x="27177" y="446531"/>
                </a:lnTo>
                <a:lnTo>
                  <a:pt x="29395" y="440414"/>
                </a:lnTo>
                <a:lnTo>
                  <a:pt x="31189" y="431658"/>
                </a:lnTo>
                <a:lnTo>
                  <a:pt x="32569" y="420268"/>
                </a:lnTo>
                <a:lnTo>
                  <a:pt x="33541" y="406246"/>
                </a:lnTo>
                <a:lnTo>
                  <a:pt x="34112" y="389598"/>
                </a:lnTo>
                <a:lnTo>
                  <a:pt x="34289" y="371220"/>
                </a:lnTo>
                <a:lnTo>
                  <a:pt x="34289" y="358305"/>
                </a:lnTo>
                <a:lnTo>
                  <a:pt x="34290" y="345389"/>
                </a:lnTo>
                <a:lnTo>
                  <a:pt x="34289" y="332473"/>
                </a:lnTo>
                <a:lnTo>
                  <a:pt x="34290" y="319557"/>
                </a:lnTo>
                <a:lnTo>
                  <a:pt x="34289" y="306641"/>
                </a:lnTo>
                <a:lnTo>
                  <a:pt x="34289" y="293725"/>
                </a:lnTo>
                <a:lnTo>
                  <a:pt x="34289" y="280809"/>
                </a:lnTo>
                <a:lnTo>
                  <a:pt x="34290" y="267893"/>
                </a:lnTo>
                <a:lnTo>
                  <a:pt x="34290" y="254977"/>
                </a:lnTo>
                <a:lnTo>
                  <a:pt x="34289" y="242062"/>
                </a:lnTo>
                <a:lnTo>
                  <a:pt x="34289" y="229146"/>
                </a:lnTo>
                <a:lnTo>
                  <a:pt x="34290" y="216230"/>
                </a:lnTo>
                <a:lnTo>
                  <a:pt x="34290" y="203314"/>
                </a:lnTo>
                <a:lnTo>
                  <a:pt x="34289" y="190398"/>
                </a:lnTo>
                <a:lnTo>
                  <a:pt x="34290" y="177482"/>
                </a:lnTo>
                <a:lnTo>
                  <a:pt x="34289" y="164566"/>
                </a:lnTo>
                <a:lnTo>
                  <a:pt x="34290" y="151650"/>
                </a:lnTo>
                <a:lnTo>
                  <a:pt x="34289" y="138734"/>
                </a:lnTo>
                <a:lnTo>
                  <a:pt x="34289" y="125818"/>
                </a:lnTo>
                <a:lnTo>
                  <a:pt x="34289" y="112902"/>
                </a:lnTo>
                <a:lnTo>
                  <a:pt x="34126" y="94791"/>
                </a:lnTo>
                <a:lnTo>
                  <a:pt x="33643" y="80295"/>
                </a:lnTo>
                <a:lnTo>
                  <a:pt x="32853" y="69392"/>
                </a:lnTo>
                <a:lnTo>
                  <a:pt x="31750" y="61975"/>
                </a:lnTo>
                <a:lnTo>
                  <a:pt x="29463" y="52704"/>
                </a:lnTo>
                <a:lnTo>
                  <a:pt x="26288" y="45846"/>
                </a:lnTo>
                <a:lnTo>
                  <a:pt x="22098" y="41528"/>
                </a:lnTo>
                <a:lnTo>
                  <a:pt x="17906" y="37210"/>
                </a:lnTo>
                <a:lnTo>
                  <a:pt x="10540" y="34162"/>
                </a:lnTo>
                <a:lnTo>
                  <a:pt x="0" y="32511"/>
                </a:lnTo>
                <a:lnTo>
                  <a:pt x="0" y="26288"/>
                </a:lnTo>
                <a:lnTo>
                  <a:pt x="0" y="20192"/>
                </a:lnTo>
                <a:lnTo>
                  <a:pt x="0" y="13969"/>
                </a:lnTo>
                <a:lnTo>
                  <a:pt x="12699" y="13970"/>
                </a:lnTo>
                <a:lnTo>
                  <a:pt x="25400" y="13969"/>
                </a:lnTo>
                <a:lnTo>
                  <a:pt x="38100" y="13969"/>
                </a:lnTo>
                <a:lnTo>
                  <a:pt x="50800" y="13969"/>
                </a:lnTo>
                <a:lnTo>
                  <a:pt x="63500" y="13970"/>
                </a:lnTo>
                <a:lnTo>
                  <a:pt x="76200" y="13969"/>
                </a:lnTo>
                <a:lnTo>
                  <a:pt x="88899" y="13969"/>
                </a:lnTo>
                <a:lnTo>
                  <a:pt x="101600" y="13969"/>
                </a:lnTo>
                <a:lnTo>
                  <a:pt x="114300" y="13969"/>
                </a:lnTo>
                <a:lnTo>
                  <a:pt x="126111" y="13969"/>
                </a:lnTo>
                <a:lnTo>
                  <a:pt x="126110" y="26670"/>
                </a:lnTo>
                <a:lnTo>
                  <a:pt x="126111" y="39369"/>
                </a:lnTo>
                <a:lnTo>
                  <a:pt x="126110" y="52070"/>
                </a:lnTo>
                <a:lnTo>
                  <a:pt x="126111" y="64769"/>
                </a:lnTo>
                <a:lnTo>
                  <a:pt x="126111" y="77469"/>
                </a:lnTo>
                <a:lnTo>
                  <a:pt x="126110" y="90169"/>
                </a:lnTo>
                <a:lnTo>
                  <a:pt x="126110" y="102870"/>
                </a:lnTo>
                <a:lnTo>
                  <a:pt x="126111" y="115569"/>
                </a:lnTo>
                <a:lnTo>
                  <a:pt x="126111" y="119887"/>
                </a:lnTo>
                <a:lnTo>
                  <a:pt x="133083" y="103840"/>
                </a:lnTo>
                <a:lnTo>
                  <a:pt x="139853" y="89089"/>
                </a:lnTo>
                <a:lnTo>
                  <a:pt x="146420" y="75632"/>
                </a:lnTo>
                <a:lnTo>
                  <a:pt x="152784" y="63468"/>
                </a:lnTo>
                <a:lnTo>
                  <a:pt x="158946" y="52598"/>
                </a:lnTo>
                <a:lnTo>
                  <a:pt x="164905" y="43018"/>
                </a:lnTo>
                <a:lnTo>
                  <a:pt x="170661" y="34728"/>
                </a:lnTo>
                <a:lnTo>
                  <a:pt x="176215" y="27728"/>
                </a:lnTo>
                <a:lnTo>
                  <a:pt x="179831" y="23748"/>
                </a:lnTo>
                <a:lnTo>
                  <a:pt x="191399" y="13289"/>
                </a:lnTo>
                <a:lnTo>
                  <a:pt x="202725" y="5853"/>
                </a:lnTo>
                <a:lnTo>
                  <a:pt x="213810" y="1427"/>
                </a:lnTo>
                <a:lnTo>
                  <a:pt x="224409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94351" y="2803144"/>
            <a:ext cx="258063" cy="495172"/>
          </a:xfrm>
          <a:custGeom>
            <a:avLst/>
            <a:gdLst/>
            <a:ahLst/>
            <a:cxnLst/>
            <a:rect l="l" t="t" r="r" b="b"/>
            <a:pathLst>
              <a:path w="258063" h="495172">
                <a:moveTo>
                  <a:pt x="139573" y="0"/>
                </a:moveTo>
                <a:lnTo>
                  <a:pt x="151273" y="938"/>
                </a:lnTo>
                <a:lnTo>
                  <a:pt x="162579" y="3754"/>
                </a:lnTo>
                <a:lnTo>
                  <a:pt x="173489" y="8446"/>
                </a:lnTo>
                <a:lnTo>
                  <a:pt x="184001" y="15011"/>
                </a:lnTo>
                <a:lnTo>
                  <a:pt x="194114" y="23448"/>
                </a:lnTo>
                <a:lnTo>
                  <a:pt x="203827" y="33756"/>
                </a:lnTo>
                <a:lnTo>
                  <a:pt x="213137" y="45933"/>
                </a:lnTo>
                <a:lnTo>
                  <a:pt x="220979" y="58165"/>
                </a:lnTo>
                <a:lnTo>
                  <a:pt x="225772" y="66836"/>
                </a:lnTo>
                <a:lnTo>
                  <a:pt x="230234" y="76087"/>
                </a:lnTo>
                <a:lnTo>
                  <a:pt x="234365" y="85916"/>
                </a:lnTo>
                <a:lnTo>
                  <a:pt x="238167" y="96326"/>
                </a:lnTo>
                <a:lnTo>
                  <a:pt x="241639" y="107315"/>
                </a:lnTo>
                <a:lnTo>
                  <a:pt x="244781" y="118885"/>
                </a:lnTo>
                <a:lnTo>
                  <a:pt x="247594" y="131036"/>
                </a:lnTo>
                <a:lnTo>
                  <a:pt x="250079" y="143767"/>
                </a:lnTo>
                <a:lnTo>
                  <a:pt x="252235" y="157080"/>
                </a:lnTo>
                <a:lnTo>
                  <a:pt x="254063" y="170974"/>
                </a:lnTo>
                <a:lnTo>
                  <a:pt x="255563" y="185450"/>
                </a:lnTo>
                <a:lnTo>
                  <a:pt x="256735" y="200507"/>
                </a:lnTo>
                <a:lnTo>
                  <a:pt x="257579" y="216148"/>
                </a:lnTo>
                <a:lnTo>
                  <a:pt x="258063" y="230885"/>
                </a:lnTo>
                <a:lnTo>
                  <a:pt x="245373" y="230886"/>
                </a:lnTo>
                <a:lnTo>
                  <a:pt x="232682" y="230885"/>
                </a:lnTo>
                <a:lnTo>
                  <a:pt x="219991" y="230885"/>
                </a:lnTo>
                <a:lnTo>
                  <a:pt x="207298" y="230886"/>
                </a:lnTo>
                <a:lnTo>
                  <a:pt x="194604" y="230885"/>
                </a:lnTo>
                <a:lnTo>
                  <a:pt x="181909" y="230885"/>
                </a:lnTo>
                <a:lnTo>
                  <a:pt x="169212" y="230886"/>
                </a:lnTo>
                <a:lnTo>
                  <a:pt x="156512" y="230885"/>
                </a:lnTo>
                <a:lnTo>
                  <a:pt x="143810" y="230885"/>
                </a:lnTo>
                <a:lnTo>
                  <a:pt x="131105" y="230885"/>
                </a:lnTo>
                <a:lnTo>
                  <a:pt x="118397" y="230885"/>
                </a:lnTo>
                <a:lnTo>
                  <a:pt x="105685" y="230885"/>
                </a:lnTo>
                <a:lnTo>
                  <a:pt x="92970" y="230885"/>
                </a:lnTo>
                <a:lnTo>
                  <a:pt x="88773" y="230885"/>
                </a:lnTo>
                <a:lnTo>
                  <a:pt x="89477" y="246294"/>
                </a:lnTo>
                <a:lnTo>
                  <a:pt x="90560" y="261144"/>
                </a:lnTo>
                <a:lnTo>
                  <a:pt x="92022" y="275438"/>
                </a:lnTo>
                <a:lnTo>
                  <a:pt x="93863" y="289175"/>
                </a:lnTo>
                <a:lnTo>
                  <a:pt x="96081" y="302358"/>
                </a:lnTo>
                <a:lnTo>
                  <a:pt x="98677" y="314986"/>
                </a:lnTo>
                <a:lnTo>
                  <a:pt x="101650" y="327061"/>
                </a:lnTo>
                <a:lnTo>
                  <a:pt x="104999" y="338584"/>
                </a:lnTo>
                <a:lnTo>
                  <a:pt x="108725" y="349555"/>
                </a:lnTo>
                <a:lnTo>
                  <a:pt x="112826" y="359976"/>
                </a:lnTo>
                <a:lnTo>
                  <a:pt x="117302" y="369847"/>
                </a:lnTo>
                <a:lnTo>
                  <a:pt x="121412" y="377825"/>
                </a:lnTo>
                <a:lnTo>
                  <a:pt x="130172" y="391695"/>
                </a:lnTo>
                <a:lnTo>
                  <a:pt x="139556" y="402752"/>
                </a:lnTo>
                <a:lnTo>
                  <a:pt x="149565" y="410989"/>
                </a:lnTo>
                <a:lnTo>
                  <a:pt x="160198" y="416402"/>
                </a:lnTo>
                <a:lnTo>
                  <a:pt x="171455" y="418986"/>
                </a:lnTo>
                <a:lnTo>
                  <a:pt x="176275" y="419226"/>
                </a:lnTo>
                <a:lnTo>
                  <a:pt x="188578" y="417507"/>
                </a:lnTo>
                <a:lnTo>
                  <a:pt x="200124" y="412350"/>
                </a:lnTo>
                <a:lnTo>
                  <a:pt x="210939" y="403754"/>
                </a:lnTo>
                <a:lnTo>
                  <a:pt x="218213" y="395442"/>
                </a:lnTo>
                <a:lnTo>
                  <a:pt x="224363" y="386638"/>
                </a:lnTo>
                <a:lnTo>
                  <a:pt x="230666" y="376052"/>
                </a:lnTo>
                <a:lnTo>
                  <a:pt x="237121" y="363683"/>
                </a:lnTo>
                <a:lnTo>
                  <a:pt x="243729" y="349531"/>
                </a:lnTo>
                <a:lnTo>
                  <a:pt x="246887" y="342264"/>
                </a:lnTo>
                <a:lnTo>
                  <a:pt x="250571" y="345947"/>
                </a:lnTo>
                <a:lnTo>
                  <a:pt x="254381" y="349630"/>
                </a:lnTo>
                <a:lnTo>
                  <a:pt x="258063" y="353313"/>
                </a:lnTo>
                <a:lnTo>
                  <a:pt x="252841" y="368831"/>
                </a:lnTo>
                <a:lnTo>
                  <a:pt x="242035" y="396977"/>
                </a:lnTo>
                <a:lnTo>
                  <a:pt x="230760" y="421265"/>
                </a:lnTo>
                <a:lnTo>
                  <a:pt x="219030" y="441690"/>
                </a:lnTo>
                <a:lnTo>
                  <a:pt x="206858" y="458243"/>
                </a:lnTo>
                <a:lnTo>
                  <a:pt x="192442" y="472661"/>
                </a:lnTo>
                <a:lnTo>
                  <a:pt x="170438" y="486888"/>
                </a:lnTo>
                <a:lnTo>
                  <a:pt x="146385" y="494139"/>
                </a:lnTo>
                <a:lnTo>
                  <a:pt x="132334" y="495172"/>
                </a:lnTo>
                <a:lnTo>
                  <a:pt x="119353" y="494421"/>
                </a:lnTo>
                <a:lnTo>
                  <a:pt x="95261" y="488413"/>
                </a:lnTo>
                <a:lnTo>
                  <a:pt x="73669" y="476401"/>
                </a:lnTo>
                <a:lnTo>
                  <a:pt x="54581" y="458392"/>
                </a:lnTo>
                <a:lnTo>
                  <a:pt x="38003" y="434391"/>
                </a:lnTo>
                <a:lnTo>
                  <a:pt x="28448" y="415289"/>
                </a:lnTo>
                <a:lnTo>
                  <a:pt x="20259" y="394342"/>
                </a:lnTo>
                <a:lnTo>
                  <a:pt x="13453" y="371898"/>
                </a:lnTo>
                <a:lnTo>
                  <a:pt x="8031" y="347952"/>
                </a:lnTo>
                <a:lnTo>
                  <a:pt x="3998" y="322496"/>
                </a:lnTo>
                <a:lnTo>
                  <a:pt x="1356" y="295526"/>
                </a:lnTo>
                <a:lnTo>
                  <a:pt x="108" y="267036"/>
                </a:lnTo>
                <a:lnTo>
                  <a:pt x="0" y="255396"/>
                </a:lnTo>
                <a:lnTo>
                  <a:pt x="185" y="240037"/>
                </a:lnTo>
                <a:lnTo>
                  <a:pt x="1669" y="210586"/>
                </a:lnTo>
                <a:lnTo>
                  <a:pt x="4636" y="182825"/>
                </a:lnTo>
                <a:lnTo>
                  <a:pt x="9084" y="156757"/>
                </a:lnTo>
                <a:lnTo>
                  <a:pt x="15010" y="132382"/>
                </a:lnTo>
                <a:lnTo>
                  <a:pt x="22414" y="109704"/>
                </a:lnTo>
                <a:lnTo>
                  <a:pt x="31293" y="88723"/>
                </a:lnTo>
                <a:lnTo>
                  <a:pt x="41646" y="69441"/>
                </a:lnTo>
                <a:lnTo>
                  <a:pt x="50790" y="55329"/>
                </a:lnTo>
                <a:lnTo>
                  <a:pt x="69777" y="32211"/>
                </a:lnTo>
                <a:lnTo>
                  <a:pt x="90055" y="15303"/>
                </a:lnTo>
                <a:lnTo>
                  <a:pt x="111617" y="4612"/>
                </a:lnTo>
                <a:lnTo>
                  <a:pt x="134454" y="146"/>
                </a:lnTo>
                <a:lnTo>
                  <a:pt x="139573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77437" y="2803144"/>
            <a:ext cx="259079" cy="495172"/>
          </a:xfrm>
          <a:custGeom>
            <a:avLst/>
            <a:gdLst/>
            <a:ahLst/>
            <a:cxnLst/>
            <a:rect l="l" t="t" r="r" b="b"/>
            <a:pathLst>
              <a:path w="259079" h="495172">
                <a:moveTo>
                  <a:pt x="145541" y="0"/>
                </a:moveTo>
                <a:lnTo>
                  <a:pt x="159540" y="828"/>
                </a:lnTo>
                <a:lnTo>
                  <a:pt x="172628" y="3312"/>
                </a:lnTo>
                <a:lnTo>
                  <a:pt x="184811" y="7449"/>
                </a:lnTo>
                <a:lnTo>
                  <a:pt x="196094" y="13237"/>
                </a:lnTo>
                <a:lnTo>
                  <a:pt x="206483" y="20672"/>
                </a:lnTo>
                <a:lnTo>
                  <a:pt x="215982" y="29752"/>
                </a:lnTo>
                <a:lnTo>
                  <a:pt x="221614" y="36448"/>
                </a:lnTo>
                <a:lnTo>
                  <a:pt x="229304" y="47399"/>
                </a:lnTo>
                <a:lnTo>
                  <a:pt x="235772" y="58713"/>
                </a:lnTo>
                <a:lnTo>
                  <a:pt x="241018" y="70390"/>
                </a:lnTo>
                <a:lnTo>
                  <a:pt x="245042" y="82430"/>
                </a:lnTo>
                <a:lnTo>
                  <a:pt x="247844" y="94833"/>
                </a:lnTo>
                <a:lnTo>
                  <a:pt x="249424" y="107600"/>
                </a:lnTo>
                <a:lnTo>
                  <a:pt x="249809" y="117982"/>
                </a:lnTo>
                <a:lnTo>
                  <a:pt x="248992" y="132554"/>
                </a:lnTo>
                <a:lnTo>
                  <a:pt x="246520" y="145472"/>
                </a:lnTo>
                <a:lnTo>
                  <a:pt x="242365" y="156705"/>
                </a:lnTo>
                <a:lnTo>
                  <a:pt x="238505" y="163448"/>
                </a:lnTo>
                <a:lnTo>
                  <a:pt x="229093" y="173661"/>
                </a:lnTo>
                <a:lnTo>
                  <a:pt x="217760" y="179210"/>
                </a:lnTo>
                <a:lnTo>
                  <a:pt x="208661" y="180339"/>
                </a:lnTo>
                <a:lnTo>
                  <a:pt x="196240" y="178130"/>
                </a:lnTo>
                <a:lnTo>
                  <a:pt x="185407" y="171500"/>
                </a:lnTo>
                <a:lnTo>
                  <a:pt x="176402" y="160908"/>
                </a:lnTo>
                <a:lnTo>
                  <a:pt x="172210" y="152997"/>
                </a:lnTo>
                <a:lnTo>
                  <a:pt x="168613" y="143130"/>
                </a:lnTo>
                <a:lnTo>
                  <a:pt x="165624" y="131317"/>
                </a:lnTo>
                <a:lnTo>
                  <a:pt x="163255" y="117566"/>
                </a:lnTo>
                <a:lnTo>
                  <a:pt x="161520" y="101887"/>
                </a:lnTo>
                <a:lnTo>
                  <a:pt x="160782" y="91439"/>
                </a:lnTo>
                <a:lnTo>
                  <a:pt x="159172" y="75178"/>
                </a:lnTo>
                <a:lnTo>
                  <a:pt x="156712" y="61930"/>
                </a:lnTo>
                <a:lnTo>
                  <a:pt x="151257" y="47497"/>
                </a:lnTo>
                <a:lnTo>
                  <a:pt x="140208" y="35051"/>
                </a:lnTo>
                <a:lnTo>
                  <a:pt x="133350" y="35051"/>
                </a:lnTo>
                <a:lnTo>
                  <a:pt x="113845" y="46915"/>
                </a:lnTo>
                <a:lnTo>
                  <a:pt x="106299" y="60451"/>
                </a:lnTo>
                <a:lnTo>
                  <a:pt x="99771" y="78715"/>
                </a:lnTo>
                <a:lnTo>
                  <a:pt x="94800" y="100706"/>
                </a:lnTo>
                <a:lnTo>
                  <a:pt x="91386" y="126417"/>
                </a:lnTo>
                <a:lnTo>
                  <a:pt x="90263" y="140666"/>
                </a:lnTo>
                <a:lnTo>
                  <a:pt x="89528" y="155842"/>
                </a:lnTo>
                <a:lnTo>
                  <a:pt x="89183" y="171945"/>
                </a:lnTo>
                <a:lnTo>
                  <a:pt x="89153" y="178434"/>
                </a:lnTo>
                <a:lnTo>
                  <a:pt x="89291" y="191573"/>
                </a:lnTo>
                <a:lnTo>
                  <a:pt x="89704" y="204598"/>
                </a:lnTo>
                <a:lnTo>
                  <a:pt x="90394" y="217508"/>
                </a:lnTo>
                <a:lnTo>
                  <a:pt x="91361" y="230303"/>
                </a:lnTo>
                <a:lnTo>
                  <a:pt x="92606" y="242984"/>
                </a:lnTo>
                <a:lnTo>
                  <a:pt x="95932" y="268002"/>
                </a:lnTo>
                <a:lnTo>
                  <a:pt x="100379" y="292562"/>
                </a:lnTo>
                <a:lnTo>
                  <a:pt x="106793" y="319729"/>
                </a:lnTo>
                <a:lnTo>
                  <a:pt x="110930" y="333873"/>
                </a:lnTo>
                <a:lnTo>
                  <a:pt x="115411" y="346973"/>
                </a:lnTo>
                <a:lnTo>
                  <a:pt x="120239" y="359025"/>
                </a:lnTo>
                <a:lnTo>
                  <a:pt x="130950" y="379976"/>
                </a:lnTo>
                <a:lnTo>
                  <a:pt x="140970" y="394207"/>
                </a:lnTo>
                <a:lnTo>
                  <a:pt x="151013" y="404094"/>
                </a:lnTo>
                <a:lnTo>
                  <a:pt x="162001" y="410985"/>
                </a:lnTo>
                <a:lnTo>
                  <a:pt x="183896" y="415797"/>
                </a:lnTo>
                <a:lnTo>
                  <a:pt x="196187" y="414033"/>
                </a:lnTo>
                <a:lnTo>
                  <a:pt x="207950" y="408797"/>
                </a:lnTo>
                <a:lnTo>
                  <a:pt x="221487" y="397921"/>
                </a:lnTo>
                <a:lnTo>
                  <a:pt x="237055" y="378799"/>
                </a:lnTo>
                <a:lnTo>
                  <a:pt x="245655" y="365996"/>
                </a:lnTo>
                <a:lnTo>
                  <a:pt x="248920" y="360806"/>
                </a:lnTo>
                <a:lnTo>
                  <a:pt x="252349" y="364743"/>
                </a:lnTo>
                <a:lnTo>
                  <a:pt x="255650" y="368807"/>
                </a:lnTo>
                <a:lnTo>
                  <a:pt x="259079" y="372744"/>
                </a:lnTo>
                <a:lnTo>
                  <a:pt x="253767" y="387000"/>
                </a:lnTo>
                <a:lnTo>
                  <a:pt x="242219" y="412837"/>
                </a:lnTo>
                <a:lnTo>
                  <a:pt x="229455" y="435108"/>
                </a:lnTo>
                <a:lnTo>
                  <a:pt x="215496" y="453812"/>
                </a:lnTo>
                <a:lnTo>
                  <a:pt x="193786" y="474272"/>
                </a:lnTo>
                <a:lnTo>
                  <a:pt x="170983" y="487766"/>
                </a:lnTo>
                <a:lnTo>
                  <a:pt x="147230" y="494409"/>
                </a:lnTo>
                <a:lnTo>
                  <a:pt x="135636" y="495172"/>
                </a:lnTo>
                <a:lnTo>
                  <a:pt x="122979" y="494399"/>
                </a:lnTo>
                <a:lnTo>
                  <a:pt x="99296" y="488215"/>
                </a:lnTo>
                <a:lnTo>
                  <a:pt x="77786" y="475846"/>
                </a:lnTo>
                <a:lnTo>
                  <a:pt x="58449" y="457292"/>
                </a:lnTo>
                <a:lnTo>
                  <a:pt x="41285" y="432554"/>
                </a:lnTo>
                <a:lnTo>
                  <a:pt x="31738" y="414228"/>
                </a:lnTo>
                <a:lnTo>
                  <a:pt x="22491" y="392378"/>
                </a:lnTo>
                <a:lnTo>
                  <a:pt x="14833" y="369291"/>
                </a:lnTo>
                <a:lnTo>
                  <a:pt x="8763" y="344971"/>
                </a:lnTo>
                <a:lnTo>
                  <a:pt x="4281" y="319424"/>
                </a:lnTo>
                <a:lnTo>
                  <a:pt x="1387" y="292654"/>
                </a:lnTo>
                <a:lnTo>
                  <a:pt x="82" y="264666"/>
                </a:lnTo>
                <a:lnTo>
                  <a:pt x="0" y="255396"/>
                </a:lnTo>
                <a:lnTo>
                  <a:pt x="186" y="241365"/>
                </a:lnTo>
                <a:lnTo>
                  <a:pt x="1675" y="214058"/>
                </a:lnTo>
                <a:lnTo>
                  <a:pt x="4650" y="187761"/>
                </a:lnTo>
                <a:lnTo>
                  <a:pt x="9104" y="162476"/>
                </a:lnTo>
                <a:lnTo>
                  <a:pt x="15033" y="138205"/>
                </a:lnTo>
                <a:lnTo>
                  <a:pt x="22431" y="114952"/>
                </a:lnTo>
                <a:lnTo>
                  <a:pt x="31295" y="92719"/>
                </a:lnTo>
                <a:lnTo>
                  <a:pt x="41185" y="72564"/>
                </a:lnTo>
                <a:lnTo>
                  <a:pt x="57695" y="46874"/>
                </a:lnTo>
                <a:lnTo>
                  <a:pt x="76143" y="26771"/>
                </a:lnTo>
                <a:lnTo>
                  <a:pt x="96538" y="12258"/>
                </a:lnTo>
                <a:lnTo>
                  <a:pt x="118888" y="3341"/>
                </a:lnTo>
                <a:lnTo>
                  <a:pt x="143202" y="23"/>
                </a:lnTo>
                <a:lnTo>
                  <a:pt x="145541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98596" y="2803144"/>
            <a:ext cx="332993" cy="481203"/>
          </a:xfrm>
          <a:custGeom>
            <a:avLst/>
            <a:gdLst/>
            <a:ahLst/>
            <a:cxnLst/>
            <a:rect l="l" t="t" r="r" b="b"/>
            <a:pathLst>
              <a:path w="332993" h="481203">
                <a:moveTo>
                  <a:pt x="218186" y="0"/>
                </a:moveTo>
                <a:lnTo>
                  <a:pt x="231278" y="1302"/>
                </a:lnTo>
                <a:lnTo>
                  <a:pt x="243336" y="5216"/>
                </a:lnTo>
                <a:lnTo>
                  <a:pt x="254352" y="11750"/>
                </a:lnTo>
                <a:lnTo>
                  <a:pt x="264315" y="20913"/>
                </a:lnTo>
                <a:lnTo>
                  <a:pt x="274899" y="35092"/>
                </a:lnTo>
                <a:lnTo>
                  <a:pt x="280904" y="45782"/>
                </a:lnTo>
                <a:lnTo>
                  <a:pt x="285992" y="57337"/>
                </a:lnTo>
                <a:lnTo>
                  <a:pt x="290166" y="69753"/>
                </a:lnTo>
                <a:lnTo>
                  <a:pt x="293431" y="83024"/>
                </a:lnTo>
                <a:lnTo>
                  <a:pt x="295551" y="95304"/>
                </a:lnTo>
                <a:lnTo>
                  <a:pt x="296573" y="104012"/>
                </a:lnTo>
                <a:lnTo>
                  <a:pt x="297452" y="114135"/>
                </a:lnTo>
                <a:lnTo>
                  <a:pt x="298187" y="125674"/>
                </a:lnTo>
                <a:lnTo>
                  <a:pt x="298779" y="138627"/>
                </a:lnTo>
                <a:lnTo>
                  <a:pt x="299227" y="152996"/>
                </a:lnTo>
                <a:lnTo>
                  <a:pt x="299531" y="168780"/>
                </a:lnTo>
                <a:lnTo>
                  <a:pt x="299692" y="185979"/>
                </a:lnTo>
                <a:lnTo>
                  <a:pt x="299719" y="197357"/>
                </a:lnTo>
                <a:lnTo>
                  <a:pt x="299719" y="210073"/>
                </a:lnTo>
                <a:lnTo>
                  <a:pt x="299719" y="222786"/>
                </a:lnTo>
                <a:lnTo>
                  <a:pt x="299719" y="235495"/>
                </a:lnTo>
                <a:lnTo>
                  <a:pt x="299720" y="248201"/>
                </a:lnTo>
                <a:lnTo>
                  <a:pt x="299719" y="260905"/>
                </a:lnTo>
                <a:lnTo>
                  <a:pt x="299719" y="273606"/>
                </a:lnTo>
                <a:lnTo>
                  <a:pt x="299720" y="286305"/>
                </a:lnTo>
                <a:lnTo>
                  <a:pt x="299719" y="299003"/>
                </a:lnTo>
                <a:lnTo>
                  <a:pt x="299719" y="311698"/>
                </a:lnTo>
                <a:lnTo>
                  <a:pt x="299720" y="324392"/>
                </a:lnTo>
                <a:lnTo>
                  <a:pt x="299719" y="337085"/>
                </a:lnTo>
                <a:lnTo>
                  <a:pt x="299719" y="349778"/>
                </a:lnTo>
                <a:lnTo>
                  <a:pt x="299719" y="362469"/>
                </a:lnTo>
                <a:lnTo>
                  <a:pt x="299719" y="375160"/>
                </a:lnTo>
                <a:lnTo>
                  <a:pt x="299719" y="379221"/>
                </a:lnTo>
                <a:lnTo>
                  <a:pt x="299936" y="398097"/>
                </a:lnTo>
                <a:lnTo>
                  <a:pt x="300593" y="414078"/>
                </a:lnTo>
                <a:lnTo>
                  <a:pt x="301701" y="427176"/>
                </a:lnTo>
                <a:lnTo>
                  <a:pt x="303269" y="437401"/>
                </a:lnTo>
                <a:lnTo>
                  <a:pt x="305308" y="444761"/>
                </a:lnTo>
                <a:lnTo>
                  <a:pt x="313529" y="455539"/>
                </a:lnTo>
                <a:lnTo>
                  <a:pt x="325479" y="461429"/>
                </a:lnTo>
                <a:lnTo>
                  <a:pt x="332993" y="463168"/>
                </a:lnTo>
                <a:lnTo>
                  <a:pt x="332993" y="469264"/>
                </a:lnTo>
                <a:lnTo>
                  <a:pt x="332993" y="475233"/>
                </a:lnTo>
                <a:lnTo>
                  <a:pt x="332993" y="481202"/>
                </a:lnTo>
                <a:lnTo>
                  <a:pt x="320286" y="481202"/>
                </a:lnTo>
                <a:lnTo>
                  <a:pt x="307582" y="481202"/>
                </a:lnTo>
                <a:lnTo>
                  <a:pt x="294882" y="481203"/>
                </a:lnTo>
                <a:lnTo>
                  <a:pt x="282184" y="481203"/>
                </a:lnTo>
                <a:lnTo>
                  <a:pt x="269488" y="481203"/>
                </a:lnTo>
                <a:lnTo>
                  <a:pt x="256793" y="481203"/>
                </a:lnTo>
                <a:lnTo>
                  <a:pt x="244098" y="481202"/>
                </a:lnTo>
                <a:lnTo>
                  <a:pt x="231402" y="481202"/>
                </a:lnTo>
                <a:lnTo>
                  <a:pt x="176911" y="481202"/>
                </a:lnTo>
                <a:lnTo>
                  <a:pt x="176911" y="475233"/>
                </a:lnTo>
                <a:lnTo>
                  <a:pt x="176911" y="469264"/>
                </a:lnTo>
                <a:lnTo>
                  <a:pt x="176911" y="463168"/>
                </a:lnTo>
                <a:lnTo>
                  <a:pt x="188832" y="458343"/>
                </a:lnTo>
                <a:lnTo>
                  <a:pt x="197829" y="449125"/>
                </a:lnTo>
                <a:lnTo>
                  <a:pt x="201929" y="441197"/>
                </a:lnTo>
                <a:lnTo>
                  <a:pt x="203885" y="434586"/>
                </a:lnTo>
                <a:lnTo>
                  <a:pt x="205396" y="424869"/>
                </a:lnTo>
                <a:lnTo>
                  <a:pt x="206463" y="412051"/>
                </a:lnTo>
                <a:lnTo>
                  <a:pt x="207084" y="396141"/>
                </a:lnTo>
                <a:lnTo>
                  <a:pt x="207263" y="379221"/>
                </a:lnTo>
                <a:lnTo>
                  <a:pt x="207264" y="366528"/>
                </a:lnTo>
                <a:lnTo>
                  <a:pt x="207263" y="353832"/>
                </a:lnTo>
                <a:lnTo>
                  <a:pt x="207264" y="341134"/>
                </a:lnTo>
                <a:lnTo>
                  <a:pt x="207263" y="328433"/>
                </a:lnTo>
                <a:lnTo>
                  <a:pt x="207263" y="315732"/>
                </a:lnTo>
                <a:lnTo>
                  <a:pt x="207264" y="303029"/>
                </a:lnTo>
                <a:lnTo>
                  <a:pt x="207263" y="290326"/>
                </a:lnTo>
                <a:lnTo>
                  <a:pt x="207263" y="277622"/>
                </a:lnTo>
                <a:lnTo>
                  <a:pt x="207263" y="264918"/>
                </a:lnTo>
                <a:lnTo>
                  <a:pt x="207263" y="252215"/>
                </a:lnTo>
                <a:lnTo>
                  <a:pt x="207263" y="239512"/>
                </a:lnTo>
                <a:lnTo>
                  <a:pt x="207264" y="226810"/>
                </a:lnTo>
                <a:lnTo>
                  <a:pt x="207264" y="214109"/>
                </a:lnTo>
                <a:lnTo>
                  <a:pt x="207263" y="201410"/>
                </a:lnTo>
                <a:lnTo>
                  <a:pt x="207263" y="188713"/>
                </a:lnTo>
                <a:lnTo>
                  <a:pt x="207263" y="176019"/>
                </a:lnTo>
                <a:lnTo>
                  <a:pt x="207263" y="171450"/>
                </a:lnTo>
                <a:lnTo>
                  <a:pt x="207171" y="152621"/>
                </a:lnTo>
                <a:lnTo>
                  <a:pt x="206896" y="136401"/>
                </a:lnTo>
                <a:lnTo>
                  <a:pt x="206442" y="122787"/>
                </a:lnTo>
                <a:lnTo>
                  <a:pt x="205814" y="111774"/>
                </a:lnTo>
                <a:lnTo>
                  <a:pt x="205015" y="103358"/>
                </a:lnTo>
                <a:lnTo>
                  <a:pt x="204342" y="98932"/>
                </a:lnTo>
                <a:lnTo>
                  <a:pt x="202311" y="88900"/>
                </a:lnTo>
                <a:lnTo>
                  <a:pt x="199008" y="81152"/>
                </a:lnTo>
                <a:lnTo>
                  <a:pt x="194182" y="75691"/>
                </a:lnTo>
                <a:lnTo>
                  <a:pt x="189483" y="70230"/>
                </a:lnTo>
                <a:lnTo>
                  <a:pt x="184276" y="67436"/>
                </a:lnTo>
                <a:lnTo>
                  <a:pt x="178562" y="67436"/>
                </a:lnTo>
                <a:lnTo>
                  <a:pt x="169760" y="68951"/>
                </a:lnTo>
                <a:lnTo>
                  <a:pt x="161149" y="73490"/>
                </a:lnTo>
                <a:lnTo>
                  <a:pt x="152731" y="81048"/>
                </a:lnTo>
                <a:lnTo>
                  <a:pt x="144509" y="91620"/>
                </a:lnTo>
                <a:lnTo>
                  <a:pt x="136486" y="105198"/>
                </a:lnTo>
                <a:lnTo>
                  <a:pt x="128664" y="121778"/>
                </a:lnTo>
                <a:lnTo>
                  <a:pt x="125729" y="128904"/>
                </a:lnTo>
                <a:lnTo>
                  <a:pt x="125730" y="141604"/>
                </a:lnTo>
                <a:lnTo>
                  <a:pt x="125729" y="154304"/>
                </a:lnTo>
                <a:lnTo>
                  <a:pt x="125729" y="167005"/>
                </a:lnTo>
                <a:lnTo>
                  <a:pt x="125729" y="179704"/>
                </a:lnTo>
                <a:lnTo>
                  <a:pt x="125730" y="192404"/>
                </a:lnTo>
                <a:lnTo>
                  <a:pt x="125729" y="205104"/>
                </a:lnTo>
                <a:lnTo>
                  <a:pt x="125729" y="217805"/>
                </a:lnTo>
                <a:lnTo>
                  <a:pt x="125729" y="230504"/>
                </a:lnTo>
                <a:lnTo>
                  <a:pt x="125730" y="243204"/>
                </a:lnTo>
                <a:lnTo>
                  <a:pt x="125729" y="255904"/>
                </a:lnTo>
                <a:lnTo>
                  <a:pt x="125729" y="268604"/>
                </a:lnTo>
                <a:lnTo>
                  <a:pt x="125729" y="379221"/>
                </a:lnTo>
                <a:lnTo>
                  <a:pt x="125963" y="397795"/>
                </a:lnTo>
                <a:lnTo>
                  <a:pt x="126664" y="413574"/>
                </a:lnTo>
                <a:lnTo>
                  <a:pt x="127833" y="426571"/>
                </a:lnTo>
                <a:lnTo>
                  <a:pt x="129468" y="436794"/>
                </a:lnTo>
                <a:lnTo>
                  <a:pt x="131571" y="444255"/>
                </a:lnTo>
                <a:lnTo>
                  <a:pt x="139767" y="455815"/>
                </a:lnTo>
                <a:lnTo>
                  <a:pt x="151391" y="461997"/>
                </a:lnTo>
                <a:lnTo>
                  <a:pt x="156082" y="463168"/>
                </a:lnTo>
                <a:lnTo>
                  <a:pt x="156082" y="469264"/>
                </a:lnTo>
                <a:lnTo>
                  <a:pt x="156082" y="475233"/>
                </a:lnTo>
                <a:lnTo>
                  <a:pt x="156082" y="481202"/>
                </a:lnTo>
                <a:lnTo>
                  <a:pt x="143401" y="481202"/>
                </a:lnTo>
                <a:lnTo>
                  <a:pt x="130714" y="481202"/>
                </a:lnTo>
                <a:lnTo>
                  <a:pt x="118024" y="481203"/>
                </a:lnTo>
                <a:lnTo>
                  <a:pt x="105329" y="481203"/>
                </a:lnTo>
                <a:lnTo>
                  <a:pt x="92631" y="481203"/>
                </a:lnTo>
                <a:lnTo>
                  <a:pt x="79930" y="481203"/>
                </a:lnTo>
                <a:lnTo>
                  <a:pt x="67227" y="481202"/>
                </a:lnTo>
                <a:lnTo>
                  <a:pt x="0" y="481202"/>
                </a:lnTo>
                <a:lnTo>
                  <a:pt x="0" y="475233"/>
                </a:lnTo>
                <a:lnTo>
                  <a:pt x="0" y="469264"/>
                </a:lnTo>
                <a:lnTo>
                  <a:pt x="0" y="463168"/>
                </a:lnTo>
                <a:lnTo>
                  <a:pt x="13125" y="459099"/>
                </a:lnTo>
                <a:lnTo>
                  <a:pt x="23040" y="451245"/>
                </a:lnTo>
                <a:lnTo>
                  <a:pt x="27686" y="444245"/>
                </a:lnTo>
                <a:lnTo>
                  <a:pt x="29693" y="438329"/>
                </a:lnTo>
                <a:lnTo>
                  <a:pt x="31268" y="429170"/>
                </a:lnTo>
                <a:lnTo>
                  <a:pt x="32410" y="416759"/>
                </a:lnTo>
                <a:lnTo>
                  <a:pt x="33119" y="401083"/>
                </a:lnTo>
                <a:lnTo>
                  <a:pt x="33396" y="382131"/>
                </a:lnTo>
                <a:lnTo>
                  <a:pt x="33400" y="379221"/>
                </a:lnTo>
                <a:lnTo>
                  <a:pt x="33400" y="366038"/>
                </a:lnTo>
                <a:lnTo>
                  <a:pt x="33401" y="352853"/>
                </a:lnTo>
                <a:lnTo>
                  <a:pt x="33400" y="339666"/>
                </a:lnTo>
                <a:lnTo>
                  <a:pt x="33401" y="326478"/>
                </a:lnTo>
                <a:lnTo>
                  <a:pt x="33400" y="313289"/>
                </a:lnTo>
                <a:lnTo>
                  <a:pt x="33400" y="300098"/>
                </a:lnTo>
                <a:lnTo>
                  <a:pt x="33400" y="286908"/>
                </a:lnTo>
                <a:lnTo>
                  <a:pt x="33401" y="273716"/>
                </a:lnTo>
                <a:lnTo>
                  <a:pt x="33400" y="260524"/>
                </a:lnTo>
                <a:lnTo>
                  <a:pt x="33400" y="247332"/>
                </a:lnTo>
                <a:lnTo>
                  <a:pt x="33400" y="234140"/>
                </a:lnTo>
                <a:lnTo>
                  <a:pt x="33400" y="168186"/>
                </a:lnTo>
                <a:lnTo>
                  <a:pt x="33401" y="154998"/>
                </a:lnTo>
                <a:lnTo>
                  <a:pt x="33400" y="141811"/>
                </a:lnTo>
                <a:lnTo>
                  <a:pt x="33400" y="128626"/>
                </a:lnTo>
                <a:lnTo>
                  <a:pt x="33400" y="115442"/>
                </a:lnTo>
                <a:lnTo>
                  <a:pt x="33162" y="96603"/>
                </a:lnTo>
                <a:lnTo>
                  <a:pt x="32448" y="80706"/>
                </a:lnTo>
                <a:lnTo>
                  <a:pt x="31257" y="67750"/>
                </a:lnTo>
                <a:lnTo>
                  <a:pt x="29590" y="57737"/>
                </a:lnTo>
                <a:lnTo>
                  <a:pt x="27447" y="50666"/>
                </a:lnTo>
                <a:lnTo>
                  <a:pt x="19562" y="40546"/>
                </a:lnTo>
                <a:lnTo>
                  <a:pt x="7742" y="34494"/>
                </a:lnTo>
                <a:lnTo>
                  <a:pt x="0" y="32511"/>
                </a:lnTo>
                <a:lnTo>
                  <a:pt x="0" y="26288"/>
                </a:lnTo>
                <a:lnTo>
                  <a:pt x="0" y="20192"/>
                </a:lnTo>
                <a:lnTo>
                  <a:pt x="0" y="13969"/>
                </a:lnTo>
                <a:lnTo>
                  <a:pt x="12700" y="13969"/>
                </a:lnTo>
                <a:lnTo>
                  <a:pt x="25400" y="13969"/>
                </a:lnTo>
                <a:lnTo>
                  <a:pt x="38100" y="13969"/>
                </a:lnTo>
                <a:lnTo>
                  <a:pt x="50800" y="13969"/>
                </a:lnTo>
                <a:lnTo>
                  <a:pt x="63500" y="13969"/>
                </a:lnTo>
                <a:lnTo>
                  <a:pt x="76200" y="13969"/>
                </a:lnTo>
                <a:lnTo>
                  <a:pt x="88900" y="13969"/>
                </a:lnTo>
                <a:lnTo>
                  <a:pt x="101600" y="13970"/>
                </a:lnTo>
                <a:lnTo>
                  <a:pt x="114300" y="13969"/>
                </a:lnTo>
                <a:lnTo>
                  <a:pt x="125729" y="13969"/>
                </a:lnTo>
                <a:lnTo>
                  <a:pt x="125729" y="26695"/>
                </a:lnTo>
                <a:lnTo>
                  <a:pt x="125730" y="39413"/>
                </a:lnTo>
                <a:lnTo>
                  <a:pt x="125729" y="52118"/>
                </a:lnTo>
                <a:lnTo>
                  <a:pt x="125729" y="64801"/>
                </a:lnTo>
                <a:lnTo>
                  <a:pt x="125729" y="74421"/>
                </a:lnTo>
                <a:lnTo>
                  <a:pt x="133979" y="61486"/>
                </a:lnTo>
                <a:lnTo>
                  <a:pt x="142098" y="49833"/>
                </a:lnTo>
                <a:lnTo>
                  <a:pt x="150093" y="39467"/>
                </a:lnTo>
                <a:lnTo>
                  <a:pt x="157973" y="30391"/>
                </a:lnTo>
                <a:lnTo>
                  <a:pt x="165747" y="22611"/>
                </a:lnTo>
                <a:lnTo>
                  <a:pt x="171323" y="17779"/>
                </a:lnTo>
                <a:lnTo>
                  <a:pt x="182548" y="9929"/>
                </a:lnTo>
                <a:lnTo>
                  <a:pt x="194214" y="4341"/>
                </a:lnTo>
                <a:lnTo>
                  <a:pt x="206320" y="1028"/>
                </a:lnTo>
                <a:lnTo>
                  <a:pt x="218186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67888" y="2803144"/>
            <a:ext cx="296417" cy="487679"/>
          </a:xfrm>
          <a:custGeom>
            <a:avLst/>
            <a:gdLst/>
            <a:ahLst/>
            <a:cxnLst/>
            <a:rect l="l" t="t" r="r" b="b"/>
            <a:pathLst>
              <a:path w="296417" h="487679">
                <a:moveTo>
                  <a:pt x="147574" y="0"/>
                </a:moveTo>
                <a:lnTo>
                  <a:pt x="161903" y="809"/>
                </a:lnTo>
                <a:lnTo>
                  <a:pt x="175197" y="3236"/>
                </a:lnTo>
                <a:lnTo>
                  <a:pt x="187448" y="7281"/>
                </a:lnTo>
                <a:lnTo>
                  <a:pt x="198650" y="12944"/>
                </a:lnTo>
                <a:lnTo>
                  <a:pt x="208794" y="20225"/>
                </a:lnTo>
                <a:lnTo>
                  <a:pt x="217042" y="28193"/>
                </a:lnTo>
                <a:lnTo>
                  <a:pt x="225761" y="38691"/>
                </a:lnTo>
                <a:lnTo>
                  <a:pt x="233287" y="49478"/>
                </a:lnTo>
                <a:lnTo>
                  <a:pt x="239621" y="60561"/>
                </a:lnTo>
                <a:lnTo>
                  <a:pt x="244763" y="71952"/>
                </a:lnTo>
                <a:lnTo>
                  <a:pt x="248713" y="83658"/>
                </a:lnTo>
                <a:lnTo>
                  <a:pt x="251312" y="95901"/>
                </a:lnTo>
                <a:lnTo>
                  <a:pt x="252277" y="104265"/>
                </a:lnTo>
                <a:lnTo>
                  <a:pt x="253084" y="114502"/>
                </a:lnTo>
                <a:lnTo>
                  <a:pt x="253733" y="126613"/>
                </a:lnTo>
                <a:lnTo>
                  <a:pt x="254224" y="140600"/>
                </a:lnTo>
                <a:lnTo>
                  <a:pt x="254557" y="156465"/>
                </a:lnTo>
                <a:lnTo>
                  <a:pt x="254732" y="174209"/>
                </a:lnTo>
                <a:lnTo>
                  <a:pt x="254762" y="185927"/>
                </a:lnTo>
                <a:lnTo>
                  <a:pt x="254761" y="198627"/>
                </a:lnTo>
                <a:lnTo>
                  <a:pt x="254762" y="211327"/>
                </a:lnTo>
                <a:lnTo>
                  <a:pt x="254762" y="224027"/>
                </a:lnTo>
                <a:lnTo>
                  <a:pt x="254762" y="236727"/>
                </a:lnTo>
                <a:lnTo>
                  <a:pt x="254761" y="249428"/>
                </a:lnTo>
                <a:lnTo>
                  <a:pt x="254762" y="262127"/>
                </a:lnTo>
                <a:lnTo>
                  <a:pt x="254762" y="274827"/>
                </a:lnTo>
                <a:lnTo>
                  <a:pt x="254762" y="287527"/>
                </a:lnTo>
                <a:lnTo>
                  <a:pt x="254762" y="367283"/>
                </a:lnTo>
                <a:lnTo>
                  <a:pt x="254943" y="385082"/>
                </a:lnTo>
                <a:lnTo>
                  <a:pt x="255455" y="398158"/>
                </a:lnTo>
                <a:lnTo>
                  <a:pt x="256250" y="406561"/>
                </a:lnTo>
                <a:lnTo>
                  <a:pt x="257556" y="413003"/>
                </a:lnTo>
                <a:lnTo>
                  <a:pt x="259207" y="417067"/>
                </a:lnTo>
                <a:lnTo>
                  <a:pt x="261365" y="419734"/>
                </a:lnTo>
                <a:lnTo>
                  <a:pt x="263651" y="422401"/>
                </a:lnTo>
                <a:lnTo>
                  <a:pt x="266191" y="423798"/>
                </a:lnTo>
                <a:lnTo>
                  <a:pt x="268986" y="423798"/>
                </a:lnTo>
                <a:lnTo>
                  <a:pt x="277614" y="419189"/>
                </a:lnTo>
                <a:lnTo>
                  <a:pt x="286431" y="405421"/>
                </a:lnTo>
                <a:lnTo>
                  <a:pt x="286512" y="405256"/>
                </a:lnTo>
                <a:lnTo>
                  <a:pt x="289813" y="409193"/>
                </a:lnTo>
                <a:lnTo>
                  <a:pt x="293115" y="413257"/>
                </a:lnTo>
                <a:lnTo>
                  <a:pt x="296417" y="417194"/>
                </a:lnTo>
                <a:lnTo>
                  <a:pt x="289773" y="431136"/>
                </a:lnTo>
                <a:lnTo>
                  <a:pt x="283055" y="443470"/>
                </a:lnTo>
                <a:lnTo>
                  <a:pt x="276253" y="454197"/>
                </a:lnTo>
                <a:lnTo>
                  <a:pt x="269354" y="463317"/>
                </a:lnTo>
                <a:lnTo>
                  <a:pt x="262254" y="470915"/>
                </a:lnTo>
                <a:lnTo>
                  <a:pt x="251515" y="479276"/>
                </a:lnTo>
                <a:lnTo>
                  <a:pt x="239977" y="484778"/>
                </a:lnTo>
                <a:lnTo>
                  <a:pt x="227621" y="487422"/>
                </a:lnTo>
                <a:lnTo>
                  <a:pt x="222123" y="487679"/>
                </a:lnTo>
                <a:lnTo>
                  <a:pt x="208256" y="486212"/>
                </a:lnTo>
                <a:lnTo>
                  <a:pt x="196161" y="481810"/>
                </a:lnTo>
                <a:lnTo>
                  <a:pt x="185869" y="474474"/>
                </a:lnTo>
                <a:lnTo>
                  <a:pt x="180848" y="469010"/>
                </a:lnTo>
                <a:lnTo>
                  <a:pt x="175049" y="460109"/>
                </a:lnTo>
                <a:lnTo>
                  <a:pt x="170308" y="449477"/>
                </a:lnTo>
                <a:lnTo>
                  <a:pt x="166611" y="437115"/>
                </a:lnTo>
                <a:lnTo>
                  <a:pt x="163941" y="423024"/>
                </a:lnTo>
                <a:lnTo>
                  <a:pt x="162687" y="412241"/>
                </a:lnTo>
                <a:lnTo>
                  <a:pt x="151457" y="426657"/>
                </a:lnTo>
                <a:lnTo>
                  <a:pt x="140459" y="439545"/>
                </a:lnTo>
                <a:lnTo>
                  <a:pt x="129694" y="450906"/>
                </a:lnTo>
                <a:lnTo>
                  <a:pt x="119163" y="460740"/>
                </a:lnTo>
                <a:lnTo>
                  <a:pt x="108867" y="469047"/>
                </a:lnTo>
                <a:lnTo>
                  <a:pt x="98805" y="475827"/>
                </a:lnTo>
                <a:lnTo>
                  <a:pt x="88980" y="481080"/>
                </a:lnTo>
                <a:lnTo>
                  <a:pt x="79391" y="484806"/>
                </a:lnTo>
                <a:lnTo>
                  <a:pt x="61468" y="487679"/>
                </a:lnTo>
                <a:lnTo>
                  <a:pt x="48878" y="486060"/>
                </a:lnTo>
                <a:lnTo>
                  <a:pt x="37404" y="481210"/>
                </a:lnTo>
                <a:lnTo>
                  <a:pt x="27035" y="473141"/>
                </a:lnTo>
                <a:lnTo>
                  <a:pt x="17759" y="461864"/>
                </a:lnTo>
                <a:lnTo>
                  <a:pt x="11597" y="451246"/>
                </a:lnTo>
                <a:lnTo>
                  <a:pt x="6888" y="440052"/>
                </a:lnTo>
                <a:lnTo>
                  <a:pt x="3398" y="427939"/>
                </a:lnTo>
                <a:lnTo>
                  <a:pt x="1129" y="414913"/>
                </a:lnTo>
                <a:lnTo>
                  <a:pt x="79" y="400979"/>
                </a:lnTo>
                <a:lnTo>
                  <a:pt x="0" y="395731"/>
                </a:lnTo>
                <a:lnTo>
                  <a:pt x="483" y="382457"/>
                </a:lnTo>
                <a:lnTo>
                  <a:pt x="1932" y="369511"/>
                </a:lnTo>
                <a:lnTo>
                  <a:pt x="4346" y="356899"/>
                </a:lnTo>
                <a:lnTo>
                  <a:pt x="7722" y="344621"/>
                </a:lnTo>
                <a:lnTo>
                  <a:pt x="12060" y="332683"/>
                </a:lnTo>
                <a:lnTo>
                  <a:pt x="17357" y="321086"/>
                </a:lnTo>
                <a:lnTo>
                  <a:pt x="23613" y="309834"/>
                </a:lnTo>
                <a:lnTo>
                  <a:pt x="30353" y="299592"/>
                </a:lnTo>
                <a:lnTo>
                  <a:pt x="40739" y="286561"/>
                </a:lnTo>
                <a:lnTo>
                  <a:pt x="54149" y="272323"/>
                </a:lnTo>
                <a:lnTo>
                  <a:pt x="61989" y="264753"/>
                </a:lnTo>
                <a:lnTo>
                  <a:pt x="70585" y="256883"/>
                </a:lnTo>
                <a:lnTo>
                  <a:pt x="79938" y="248713"/>
                </a:lnTo>
                <a:lnTo>
                  <a:pt x="90048" y="240245"/>
                </a:lnTo>
                <a:lnTo>
                  <a:pt x="100916" y="231478"/>
                </a:lnTo>
                <a:lnTo>
                  <a:pt x="112542" y="222414"/>
                </a:lnTo>
                <a:lnTo>
                  <a:pt x="124926" y="213053"/>
                </a:lnTo>
                <a:lnTo>
                  <a:pt x="138068" y="203396"/>
                </a:lnTo>
                <a:lnTo>
                  <a:pt x="151970" y="193442"/>
                </a:lnTo>
                <a:lnTo>
                  <a:pt x="162687" y="185927"/>
                </a:lnTo>
                <a:lnTo>
                  <a:pt x="162687" y="173184"/>
                </a:lnTo>
                <a:lnTo>
                  <a:pt x="162687" y="160481"/>
                </a:lnTo>
                <a:lnTo>
                  <a:pt x="162687" y="147804"/>
                </a:lnTo>
                <a:lnTo>
                  <a:pt x="162687" y="138937"/>
                </a:lnTo>
                <a:lnTo>
                  <a:pt x="162561" y="120213"/>
                </a:lnTo>
                <a:lnTo>
                  <a:pt x="162176" y="104327"/>
                </a:lnTo>
                <a:lnTo>
                  <a:pt x="161523" y="91280"/>
                </a:lnTo>
                <a:lnTo>
                  <a:pt x="160590" y="81072"/>
                </a:lnTo>
                <a:lnTo>
                  <a:pt x="159367" y="73703"/>
                </a:lnTo>
                <a:lnTo>
                  <a:pt x="154141" y="60512"/>
                </a:lnTo>
                <a:lnTo>
                  <a:pt x="146521" y="50176"/>
                </a:lnTo>
                <a:lnTo>
                  <a:pt x="133655" y="40664"/>
                </a:lnTo>
                <a:lnTo>
                  <a:pt x="121388" y="37978"/>
                </a:lnTo>
                <a:lnTo>
                  <a:pt x="120776" y="37972"/>
                </a:lnTo>
                <a:lnTo>
                  <a:pt x="107381" y="39576"/>
                </a:lnTo>
                <a:lnTo>
                  <a:pt x="95617" y="44387"/>
                </a:lnTo>
                <a:lnTo>
                  <a:pt x="85471" y="52450"/>
                </a:lnTo>
                <a:lnTo>
                  <a:pt x="79756" y="58419"/>
                </a:lnTo>
                <a:lnTo>
                  <a:pt x="76962" y="65531"/>
                </a:lnTo>
                <a:lnTo>
                  <a:pt x="76962" y="73405"/>
                </a:lnTo>
                <a:lnTo>
                  <a:pt x="78905" y="84188"/>
                </a:lnTo>
                <a:lnTo>
                  <a:pt x="84784" y="96975"/>
                </a:lnTo>
                <a:lnTo>
                  <a:pt x="86233" y="99440"/>
                </a:lnTo>
                <a:lnTo>
                  <a:pt x="92438" y="111922"/>
                </a:lnTo>
                <a:lnTo>
                  <a:pt x="96531" y="124141"/>
                </a:lnTo>
                <a:lnTo>
                  <a:pt x="98494" y="136099"/>
                </a:lnTo>
                <a:lnTo>
                  <a:pt x="97661" y="154667"/>
                </a:lnTo>
                <a:lnTo>
                  <a:pt x="94595" y="167148"/>
                </a:lnTo>
                <a:lnTo>
                  <a:pt x="89462" y="178374"/>
                </a:lnTo>
                <a:lnTo>
                  <a:pt x="77277" y="192674"/>
                </a:lnTo>
                <a:lnTo>
                  <a:pt x="66010" y="198401"/>
                </a:lnTo>
                <a:lnTo>
                  <a:pt x="55118" y="199897"/>
                </a:lnTo>
                <a:lnTo>
                  <a:pt x="42521" y="197945"/>
                </a:lnTo>
                <a:lnTo>
                  <a:pt x="31306" y="192088"/>
                </a:lnTo>
                <a:lnTo>
                  <a:pt x="21446" y="182327"/>
                </a:lnTo>
                <a:lnTo>
                  <a:pt x="13760" y="170060"/>
                </a:lnTo>
                <a:lnTo>
                  <a:pt x="9254" y="158268"/>
                </a:lnTo>
                <a:lnTo>
                  <a:pt x="6817" y="145488"/>
                </a:lnTo>
                <a:lnTo>
                  <a:pt x="6350" y="136397"/>
                </a:lnTo>
                <a:lnTo>
                  <a:pt x="6944" y="123667"/>
                </a:lnTo>
                <a:lnTo>
                  <a:pt x="8729" y="111151"/>
                </a:lnTo>
                <a:lnTo>
                  <a:pt x="11710" y="98843"/>
                </a:lnTo>
                <a:lnTo>
                  <a:pt x="15891" y="86741"/>
                </a:lnTo>
                <a:lnTo>
                  <a:pt x="21276" y="74840"/>
                </a:lnTo>
                <a:lnTo>
                  <a:pt x="25145" y="67690"/>
                </a:lnTo>
                <a:lnTo>
                  <a:pt x="32190" y="56700"/>
                </a:lnTo>
                <a:lnTo>
                  <a:pt x="40130" y="46659"/>
                </a:lnTo>
                <a:lnTo>
                  <a:pt x="48973" y="37557"/>
                </a:lnTo>
                <a:lnTo>
                  <a:pt x="58726" y="29388"/>
                </a:lnTo>
                <a:lnTo>
                  <a:pt x="69399" y="22143"/>
                </a:lnTo>
                <a:lnTo>
                  <a:pt x="77597" y="17525"/>
                </a:lnTo>
                <a:lnTo>
                  <a:pt x="89541" y="11898"/>
                </a:lnTo>
                <a:lnTo>
                  <a:pt x="101636" y="7356"/>
                </a:lnTo>
                <a:lnTo>
                  <a:pt x="113889" y="3902"/>
                </a:lnTo>
                <a:lnTo>
                  <a:pt x="126308" y="1533"/>
                </a:lnTo>
                <a:lnTo>
                  <a:pt x="138903" y="251"/>
                </a:lnTo>
                <a:lnTo>
                  <a:pt x="147574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59177" y="2803144"/>
            <a:ext cx="332994" cy="481203"/>
          </a:xfrm>
          <a:custGeom>
            <a:avLst/>
            <a:gdLst/>
            <a:ahLst/>
            <a:cxnLst/>
            <a:rect l="l" t="t" r="r" b="b"/>
            <a:pathLst>
              <a:path w="332994" h="481203">
                <a:moveTo>
                  <a:pt x="218059" y="0"/>
                </a:moveTo>
                <a:lnTo>
                  <a:pt x="231194" y="1297"/>
                </a:lnTo>
                <a:lnTo>
                  <a:pt x="243269" y="5195"/>
                </a:lnTo>
                <a:lnTo>
                  <a:pt x="254284" y="11702"/>
                </a:lnTo>
                <a:lnTo>
                  <a:pt x="264239" y="20828"/>
                </a:lnTo>
                <a:lnTo>
                  <a:pt x="274899" y="35092"/>
                </a:lnTo>
                <a:lnTo>
                  <a:pt x="280904" y="45782"/>
                </a:lnTo>
                <a:lnTo>
                  <a:pt x="285992" y="57337"/>
                </a:lnTo>
                <a:lnTo>
                  <a:pt x="290166" y="69753"/>
                </a:lnTo>
                <a:lnTo>
                  <a:pt x="293431" y="83024"/>
                </a:lnTo>
                <a:lnTo>
                  <a:pt x="295512" y="95304"/>
                </a:lnTo>
                <a:lnTo>
                  <a:pt x="296504" y="104013"/>
                </a:lnTo>
                <a:lnTo>
                  <a:pt x="297360" y="114137"/>
                </a:lnTo>
                <a:lnTo>
                  <a:pt x="298080" y="125676"/>
                </a:lnTo>
                <a:lnTo>
                  <a:pt x="298661" y="138631"/>
                </a:lnTo>
                <a:lnTo>
                  <a:pt x="299103" y="153001"/>
                </a:lnTo>
                <a:lnTo>
                  <a:pt x="299405" y="168786"/>
                </a:lnTo>
                <a:lnTo>
                  <a:pt x="299565" y="185987"/>
                </a:lnTo>
                <a:lnTo>
                  <a:pt x="299593" y="197357"/>
                </a:lnTo>
                <a:lnTo>
                  <a:pt x="299592" y="210073"/>
                </a:lnTo>
                <a:lnTo>
                  <a:pt x="299593" y="222786"/>
                </a:lnTo>
                <a:lnTo>
                  <a:pt x="299593" y="235495"/>
                </a:lnTo>
                <a:lnTo>
                  <a:pt x="299593" y="248201"/>
                </a:lnTo>
                <a:lnTo>
                  <a:pt x="299593" y="260905"/>
                </a:lnTo>
                <a:lnTo>
                  <a:pt x="299593" y="273606"/>
                </a:lnTo>
                <a:lnTo>
                  <a:pt x="299593" y="286305"/>
                </a:lnTo>
                <a:lnTo>
                  <a:pt x="299593" y="299003"/>
                </a:lnTo>
                <a:lnTo>
                  <a:pt x="299593" y="311698"/>
                </a:lnTo>
                <a:lnTo>
                  <a:pt x="299593" y="324392"/>
                </a:lnTo>
                <a:lnTo>
                  <a:pt x="299593" y="337085"/>
                </a:lnTo>
                <a:lnTo>
                  <a:pt x="299593" y="349778"/>
                </a:lnTo>
                <a:lnTo>
                  <a:pt x="299593" y="362469"/>
                </a:lnTo>
                <a:lnTo>
                  <a:pt x="299593" y="375160"/>
                </a:lnTo>
                <a:lnTo>
                  <a:pt x="299593" y="379221"/>
                </a:lnTo>
                <a:lnTo>
                  <a:pt x="299821" y="398094"/>
                </a:lnTo>
                <a:lnTo>
                  <a:pt x="300506" y="414073"/>
                </a:lnTo>
                <a:lnTo>
                  <a:pt x="301649" y="427170"/>
                </a:lnTo>
                <a:lnTo>
                  <a:pt x="303248" y="437394"/>
                </a:lnTo>
                <a:lnTo>
                  <a:pt x="305304" y="444756"/>
                </a:lnTo>
                <a:lnTo>
                  <a:pt x="313492" y="455539"/>
                </a:lnTo>
                <a:lnTo>
                  <a:pt x="325431" y="461429"/>
                </a:lnTo>
                <a:lnTo>
                  <a:pt x="332994" y="463168"/>
                </a:lnTo>
                <a:lnTo>
                  <a:pt x="332994" y="469264"/>
                </a:lnTo>
                <a:lnTo>
                  <a:pt x="332994" y="475233"/>
                </a:lnTo>
                <a:lnTo>
                  <a:pt x="332994" y="481202"/>
                </a:lnTo>
                <a:lnTo>
                  <a:pt x="320283" y="481202"/>
                </a:lnTo>
                <a:lnTo>
                  <a:pt x="307573" y="481202"/>
                </a:lnTo>
                <a:lnTo>
                  <a:pt x="294864" y="481202"/>
                </a:lnTo>
                <a:lnTo>
                  <a:pt x="282157" y="481202"/>
                </a:lnTo>
                <a:lnTo>
                  <a:pt x="269450" y="481202"/>
                </a:lnTo>
                <a:lnTo>
                  <a:pt x="256746" y="481202"/>
                </a:lnTo>
                <a:lnTo>
                  <a:pt x="244045" y="481202"/>
                </a:lnTo>
                <a:lnTo>
                  <a:pt x="231346" y="481202"/>
                </a:lnTo>
                <a:lnTo>
                  <a:pt x="218650" y="481202"/>
                </a:lnTo>
                <a:lnTo>
                  <a:pt x="205959" y="481202"/>
                </a:lnTo>
                <a:lnTo>
                  <a:pt x="193271" y="481202"/>
                </a:lnTo>
                <a:lnTo>
                  <a:pt x="180588" y="481202"/>
                </a:lnTo>
                <a:lnTo>
                  <a:pt x="176911" y="481202"/>
                </a:lnTo>
                <a:lnTo>
                  <a:pt x="176911" y="475233"/>
                </a:lnTo>
                <a:lnTo>
                  <a:pt x="176911" y="469264"/>
                </a:lnTo>
                <a:lnTo>
                  <a:pt x="176911" y="463168"/>
                </a:lnTo>
                <a:lnTo>
                  <a:pt x="188742" y="458343"/>
                </a:lnTo>
                <a:lnTo>
                  <a:pt x="197760" y="449125"/>
                </a:lnTo>
                <a:lnTo>
                  <a:pt x="201930" y="441197"/>
                </a:lnTo>
                <a:lnTo>
                  <a:pt x="203885" y="434586"/>
                </a:lnTo>
                <a:lnTo>
                  <a:pt x="205396" y="424869"/>
                </a:lnTo>
                <a:lnTo>
                  <a:pt x="206463" y="412051"/>
                </a:lnTo>
                <a:lnTo>
                  <a:pt x="207084" y="396141"/>
                </a:lnTo>
                <a:lnTo>
                  <a:pt x="207264" y="379221"/>
                </a:lnTo>
                <a:lnTo>
                  <a:pt x="207264" y="366528"/>
                </a:lnTo>
                <a:lnTo>
                  <a:pt x="207263" y="353832"/>
                </a:lnTo>
                <a:lnTo>
                  <a:pt x="207264" y="341134"/>
                </a:lnTo>
                <a:lnTo>
                  <a:pt x="207263" y="328433"/>
                </a:lnTo>
                <a:lnTo>
                  <a:pt x="207264" y="315732"/>
                </a:lnTo>
                <a:lnTo>
                  <a:pt x="207264" y="303029"/>
                </a:lnTo>
                <a:lnTo>
                  <a:pt x="207263" y="290326"/>
                </a:lnTo>
                <a:lnTo>
                  <a:pt x="207263" y="277622"/>
                </a:lnTo>
                <a:lnTo>
                  <a:pt x="207263" y="264918"/>
                </a:lnTo>
                <a:lnTo>
                  <a:pt x="207263" y="252215"/>
                </a:lnTo>
                <a:lnTo>
                  <a:pt x="207264" y="239512"/>
                </a:lnTo>
                <a:lnTo>
                  <a:pt x="207264" y="226810"/>
                </a:lnTo>
                <a:lnTo>
                  <a:pt x="207264" y="214109"/>
                </a:lnTo>
                <a:lnTo>
                  <a:pt x="207263" y="201410"/>
                </a:lnTo>
                <a:lnTo>
                  <a:pt x="207263" y="188713"/>
                </a:lnTo>
                <a:lnTo>
                  <a:pt x="207264" y="176019"/>
                </a:lnTo>
                <a:lnTo>
                  <a:pt x="207264" y="171450"/>
                </a:lnTo>
                <a:lnTo>
                  <a:pt x="207170" y="152622"/>
                </a:lnTo>
                <a:lnTo>
                  <a:pt x="206890" y="136404"/>
                </a:lnTo>
                <a:lnTo>
                  <a:pt x="206424" y="122790"/>
                </a:lnTo>
                <a:lnTo>
                  <a:pt x="205770" y="111777"/>
                </a:lnTo>
                <a:lnTo>
                  <a:pt x="204930" y="103361"/>
                </a:lnTo>
                <a:lnTo>
                  <a:pt x="204216" y="98932"/>
                </a:lnTo>
                <a:lnTo>
                  <a:pt x="202311" y="88900"/>
                </a:lnTo>
                <a:lnTo>
                  <a:pt x="198881" y="81152"/>
                </a:lnTo>
                <a:lnTo>
                  <a:pt x="194183" y="75691"/>
                </a:lnTo>
                <a:lnTo>
                  <a:pt x="189484" y="70230"/>
                </a:lnTo>
                <a:lnTo>
                  <a:pt x="184277" y="67436"/>
                </a:lnTo>
                <a:lnTo>
                  <a:pt x="178562" y="67436"/>
                </a:lnTo>
                <a:lnTo>
                  <a:pt x="169760" y="68951"/>
                </a:lnTo>
                <a:lnTo>
                  <a:pt x="161149" y="73490"/>
                </a:lnTo>
                <a:lnTo>
                  <a:pt x="152731" y="81048"/>
                </a:lnTo>
                <a:lnTo>
                  <a:pt x="144509" y="91620"/>
                </a:lnTo>
                <a:lnTo>
                  <a:pt x="136486" y="105198"/>
                </a:lnTo>
                <a:lnTo>
                  <a:pt x="128664" y="121778"/>
                </a:lnTo>
                <a:lnTo>
                  <a:pt x="125730" y="128904"/>
                </a:lnTo>
                <a:lnTo>
                  <a:pt x="125730" y="141604"/>
                </a:lnTo>
                <a:lnTo>
                  <a:pt x="125730" y="154304"/>
                </a:lnTo>
                <a:lnTo>
                  <a:pt x="125729" y="167005"/>
                </a:lnTo>
                <a:lnTo>
                  <a:pt x="125730" y="179704"/>
                </a:lnTo>
                <a:lnTo>
                  <a:pt x="125730" y="192404"/>
                </a:lnTo>
                <a:lnTo>
                  <a:pt x="125730" y="205104"/>
                </a:lnTo>
                <a:lnTo>
                  <a:pt x="125729" y="217805"/>
                </a:lnTo>
                <a:lnTo>
                  <a:pt x="125730" y="230504"/>
                </a:lnTo>
                <a:lnTo>
                  <a:pt x="125730" y="243204"/>
                </a:lnTo>
                <a:lnTo>
                  <a:pt x="125730" y="255904"/>
                </a:lnTo>
                <a:lnTo>
                  <a:pt x="125730" y="268604"/>
                </a:lnTo>
                <a:lnTo>
                  <a:pt x="125730" y="281304"/>
                </a:lnTo>
                <a:lnTo>
                  <a:pt x="125730" y="294004"/>
                </a:lnTo>
                <a:lnTo>
                  <a:pt x="125730" y="306704"/>
                </a:lnTo>
                <a:lnTo>
                  <a:pt x="125730" y="319404"/>
                </a:lnTo>
                <a:lnTo>
                  <a:pt x="125730" y="332104"/>
                </a:lnTo>
                <a:lnTo>
                  <a:pt x="125730" y="344804"/>
                </a:lnTo>
                <a:lnTo>
                  <a:pt x="125730" y="357504"/>
                </a:lnTo>
                <a:lnTo>
                  <a:pt x="125730" y="370204"/>
                </a:lnTo>
                <a:lnTo>
                  <a:pt x="125730" y="379221"/>
                </a:lnTo>
                <a:lnTo>
                  <a:pt x="125963" y="397795"/>
                </a:lnTo>
                <a:lnTo>
                  <a:pt x="126664" y="413574"/>
                </a:lnTo>
                <a:lnTo>
                  <a:pt x="127833" y="426571"/>
                </a:lnTo>
                <a:lnTo>
                  <a:pt x="129468" y="436794"/>
                </a:lnTo>
                <a:lnTo>
                  <a:pt x="131571" y="444255"/>
                </a:lnTo>
                <a:lnTo>
                  <a:pt x="139714" y="455815"/>
                </a:lnTo>
                <a:lnTo>
                  <a:pt x="151385" y="461997"/>
                </a:lnTo>
                <a:lnTo>
                  <a:pt x="156083" y="463168"/>
                </a:lnTo>
                <a:lnTo>
                  <a:pt x="156083" y="469264"/>
                </a:lnTo>
                <a:lnTo>
                  <a:pt x="156083" y="475233"/>
                </a:lnTo>
                <a:lnTo>
                  <a:pt x="156083" y="481202"/>
                </a:lnTo>
                <a:lnTo>
                  <a:pt x="143375" y="481202"/>
                </a:lnTo>
                <a:lnTo>
                  <a:pt x="130671" y="481203"/>
                </a:lnTo>
                <a:lnTo>
                  <a:pt x="117971" y="481202"/>
                </a:lnTo>
                <a:lnTo>
                  <a:pt x="105273" y="481203"/>
                </a:lnTo>
                <a:lnTo>
                  <a:pt x="92577" y="481202"/>
                </a:lnTo>
                <a:lnTo>
                  <a:pt x="79882" y="481202"/>
                </a:lnTo>
                <a:lnTo>
                  <a:pt x="67187" y="481202"/>
                </a:lnTo>
                <a:lnTo>
                  <a:pt x="0" y="481202"/>
                </a:lnTo>
                <a:lnTo>
                  <a:pt x="0" y="475233"/>
                </a:lnTo>
                <a:lnTo>
                  <a:pt x="0" y="469264"/>
                </a:lnTo>
                <a:lnTo>
                  <a:pt x="0" y="463168"/>
                </a:lnTo>
                <a:lnTo>
                  <a:pt x="13125" y="459099"/>
                </a:lnTo>
                <a:lnTo>
                  <a:pt x="23040" y="451245"/>
                </a:lnTo>
                <a:lnTo>
                  <a:pt x="27686" y="444245"/>
                </a:lnTo>
                <a:lnTo>
                  <a:pt x="29681" y="438328"/>
                </a:lnTo>
                <a:lnTo>
                  <a:pt x="31226" y="429167"/>
                </a:lnTo>
                <a:lnTo>
                  <a:pt x="32331" y="416752"/>
                </a:lnTo>
                <a:lnTo>
                  <a:pt x="33009" y="401071"/>
                </a:lnTo>
                <a:lnTo>
                  <a:pt x="33270" y="382114"/>
                </a:lnTo>
                <a:lnTo>
                  <a:pt x="33274" y="379221"/>
                </a:lnTo>
                <a:lnTo>
                  <a:pt x="33274" y="366038"/>
                </a:lnTo>
                <a:lnTo>
                  <a:pt x="33274" y="352853"/>
                </a:lnTo>
                <a:lnTo>
                  <a:pt x="33274" y="339666"/>
                </a:lnTo>
                <a:lnTo>
                  <a:pt x="33274" y="326478"/>
                </a:lnTo>
                <a:lnTo>
                  <a:pt x="33274" y="313289"/>
                </a:lnTo>
                <a:lnTo>
                  <a:pt x="33273" y="300098"/>
                </a:lnTo>
                <a:lnTo>
                  <a:pt x="33274" y="286908"/>
                </a:lnTo>
                <a:lnTo>
                  <a:pt x="33274" y="273716"/>
                </a:lnTo>
                <a:lnTo>
                  <a:pt x="33274" y="260524"/>
                </a:lnTo>
                <a:lnTo>
                  <a:pt x="33273" y="247332"/>
                </a:lnTo>
                <a:lnTo>
                  <a:pt x="33274" y="234140"/>
                </a:lnTo>
                <a:lnTo>
                  <a:pt x="33274" y="220948"/>
                </a:lnTo>
                <a:lnTo>
                  <a:pt x="33274" y="207756"/>
                </a:lnTo>
                <a:lnTo>
                  <a:pt x="33274" y="194566"/>
                </a:lnTo>
                <a:lnTo>
                  <a:pt x="33274" y="181375"/>
                </a:lnTo>
                <a:lnTo>
                  <a:pt x="33274" y="168186"/>
                </a:lnTo>
                <a:lnTo>
                  <a:pt x="33274" y="154998"/>
                </a:lnTo>
                <a:lnTo>
                  <a:pt x="33274" y="141811"/>
                </a:lnTo>
                <a:lnTo>
                  <a:pt x="33274" y="128626"/>
                </a:lnTo>
                <a:lnTo>
                  <a:pt x="33274" y="115442"/>
                </a:lnTo>
                <a:lnTo>
                  <a:pt x="33036" y="96600"/>
                </a:lnTo>
                <a:lnTo>
                  <a:pt x="32328" y="80701"/>
                </a:lnTo>
                <a:lnTo>
                  <a:pt x="31153" y="67744"/>
                </a:lnTo>
                <a:lnTo>
                  <a:pt x="29519" y="57731"/>
                </a:lnTo>
                <a:lnTo>
                  <a:pt x="27429" y="50660"/>
                </a:lnTo>
                <a:lnTo>
                  <a:pt x="19525" y="40546"/>
                </a:lnTo>
                <a:lnTo>
                  <a:pt x="7693" y="34494"/>
                </a:lnTo>
                <a:lnTo>
                  <a:pt x="0" y="32511"/>
                </a:lnTo>
                <a:lnTo>
                  <a:pt x="0" y="26288"/>
                </a:lnTo>
                <a:lnTo>
                  <a:pt x="0" y="20192"/>
                </a:lnTo>
                <a:lnTo>
                  <a:pt x="0" y="13969"/>
                </a:lnTo>
                <a:lnTo>
                  <a:pt x="12699" y="13970"/>
                </a:lnTo>
                <a:lnTo>
                  <a:pt x="25400" y="13969"/>
                </a:lnTo>
                <a:lnTo>
                  <a:pt x="38100" y="13969"/>
                </a:lnTo>
                <a:lnTo>
                  <a:pt x="50800" y="13969"/>
                </a:lnTo>
                <a:lnTo>
                  <a:pt x="63500" y="13969"/>
                </a:lnTo>
                <a:lnTo>
                  <a:pt x="76200" y="13969"/>
                </a:lnTo>
                <a:lnTo>
                  <a:pt x="88900" y="13969"/>
                </a:lnTo>
                <a:lnTo>
                  <a:pt x="101600" y="13969"/>
                </a:lnTo>
                <a:lnTo>
                  <a:pt x="114300" y="13969"/>
                </a:lnTo>
                <a:lnTo>
                  <a:pt x="125730" y="13969"/>
                </a:lnTo>
                <a:lnTo>
                  <a:pt x="125730" y="26695"/>
                </a:lnTo>
                <a:lnTo>
                  <a:pt x="125730" y="39413"/>
                </a:lnTo>
                <a:lnTo>
                  <a:pt x="125730" y="52118"/>
                </a:lnTo>
                <a:lnTo>
                  <a:pt x="125730" y="64801"/>
                </a:lnTo>
                <a:lnTo>
                  <a:pt x="125730" y="74421"/>
                </a:lnTo>
                <a:lnTo>
                  <a:pt x="133988" y="61473"/>
                </a:lnTo>
                <a:lnTo>
                  <a:pt x="142110" y="49809"/>
                </a:lnTo>
                <a:lnTo>
                  <a:pt x="150101" y="39435"/>
                </a:lnTo>
                <a:lnTo>
                  <a:pt x="157964" y="30355"/>
                </a:lnTo>
                <a:lnTo>
                  <a:pt x="165704" y="22572"/>
                </a:lnTo>
                <a:lnTo>
                  <a:pt x="171196" y="17779"/>
                </a:lnTo>
                <a:lnTo>
                  <a:pt x="182493" y="9929"/>
                </a:lnTo>
                <a:lnTo>
                  <a:pt x="194182" y="4341"/>
                </a:lnTo>
                <a:lnTo>
                  <a:pt x="206262" y="1028"/>
                </a:lnTo>
                <a:lnTo>
                  <a:pt x="218059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838572" y="2645791"/>
            <a:ext cx="100330" cy="293750"/>
          </a:xfrm>
          <a:custGeom>
            <a:avLst/>
            <a:gdLst/>
            <a:ahLst/>
            <a:cxnLst/>
            <a:rect l="l" t="t" r="r" b="b"/>
            <a:pathLst>
              <a:path w="100330" h="293750">
                <a:moveTo>
                  <a:pt x="0" y="0"/>
                </a:moveTo>
                <a:lnTo>
                  <a:pt x="0" y="14631"/>
                </a:lnTo>
                <a:lnTo>
                  <a:pt x="0" y="29264"/>
                </a:lnTo>
                <a:lnTo>
                  <a:pt x="0" y="43898"/>
                </a:lnTo>
                <a:lnTo>
                  <a:pt x="0" y="58534"/>
                </a:lnTo>
                <a:lnTo>
                  <a:pt x="0" y="73171"/>
                </a:lnTo>
                <a:lnTo>
                  <a:pt x="0" y="87809"/>
                </a:lnTo>
                <a:lnTo>
                  <a:pt x="0" y="102448"/>
                </a:lnTo>
                <a:lnTo>
                  <a:pt x="0" y="117087"/>
                </a:lnTo>
                <a:lnTo>
                  <a:pt x="0" y="131727"/>
                </a:lnTo>
                <a:lnTo>
                  <a:pt x="0" y="146367"/>
                </a:lnTo>
                <a:lnTo>
                  <a:pt x="0" y="161007"/>
                </a:lnTo>
                <a:lnTo>
                  <a:pt x="0" y="175647"/>
                </a:lnTo>
                <a:lnTo>
                  <a:pt x="0" y="190286"/>
                </a:lnTo>
                <a:lnTo>
                  <a:pt x="0" y="204925"/>
                </a:lnTo>
                <a:lnTo>
                  <a:pt x="0" y="219563"/>
                </a:lnTo>
                <a:lnTo>
                  <a:pt x="0" y="234200"/>
                </a:lnTo>
                <a:lnTo>
                  <a:pt x="0" y="248836"/>
                </a:lnTo>
                <a:lnTo>
                  <a:pt x="0" y="263470"/>
                </a:lnTo>
                <a:lnTo>
                  <a:pt x="0" y="278103"/>
                </a:lnTo>
                <a:lnTo>
                  <a:pt x="0" y="292735"/>
                </a:lnTo>
                <a:lnTo>
                  <a:pt x="7239" y="293497"/>
                </a:lnTo>
                <a:lnTo>
                  <a:pt x="12700" y="293750"/>
                </a:lnTo>
                <a:lnTo>
                  <a:pt x="16510" y="293750"/>
                </a:lnTo>
                <a:lnTo>
                  <a:pt x="30161" y="292617"/>
                </a:lnTo>
                <a:lnTo>
                  <a:pt x="42664" y="289217"/>
                </a:lnTo>
                <a:lnTo>
                  <a:pt x="54013" y="283551"/>
                </a:lnTo>
                <a:lnTo>
                  <a:pt x="64204" y="275617"/>
                </a:lnTo>
                <a:lnTo>
                  <a:pt x="73232" y="265417"/>
                </a:lnTo>
                <a:lnTo>
                  <a:pt x="83050" y="249015"/>
                </a:lnTo>
                <a:lnTo>
                  <a:pt x="87084" y="239487"/>
                </a:lnTo>
                <a:lnTo>
                  <a:pt x="90588" y="228975"/>
                </a:lnTo>
                <a:lnTo>
                  <a:pt x="93558" y="217481"/>
                </a:lnTo>
                <a:lnTo>
                  <a:pt x="95992" y="205006"/>
                </a:lnTo>
                <a:lnTo>
                  <a:pt x="97888" y="191553"/>
                </a:lnTo>
                <a:lnTo>
                  <a:pt x="99244" y="177124"/>
                </a:lnTo>
                <a:lnTo>
                  <a:pt x="100059" y="161721"/>
                </a:lnTo>
                <a:lnTo>
                  <a:pt x="100330" y="145414"/>
                </a:lnTo>
                <a:lnTo>
                  <a:pt x="100049" y="128915"/>
                </a:lnTo>
                <a:lnTo>
                  <a:pt x="99209" y="113443"/>
                </a:lnTo>
                <a:lnTo>
                  <a:pt x="97811" y="98998"/>
                </a:lnTo>
                <a:lnTo>
                  <a:pt x="95857" y="85579"/>
                </a:lnTo>
                <a:lnTo>
                  <a:pt x="93351" y="73188"/>
                </a:lnTo>
                <a:lnTo>
                  <a:pt x="90293" y="61824"/>
                </a:lnTo>
                <a:lnTo>
                  <a:pt x="86687" y="51487"/>
                </a:lnTo>
                <a:lnTo>
                  <a:pt x="82534" y="42176"/>
                </a:lnTo>
                <a:lnTo>
                  <a:pt x="70370" y="23955"/>
                </a:lnTo>
                <a:lnTo>
                  <a:pt x="60972" y="15042"/>
                </a:lnTo>
                <a:lnTo>
                  <a:pt x="50296" y="8190"/>
                </a:lnTo>
                <a:lnTo>
                  <a:pt x="38346" y="3402"/>
                </a:lnTo>
                <a:lnTo>
                  <a:pt x="25125" y="683"/>
                </a:lnTo>
                <a:lnTo>
                  <a:pt x="13462" y="0"/>
                </a:lnTo>
                <a:lnTo>
                  <a:pt x="9017" y="0"/>
                </a:lnTo>
                <a:lnTo>
                  <a:pt x="444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18555" y="2606801"/>
            <a:ext cx="334645" cy="691515"/>
          </a:xfrm>
          <a:custGeom>
            <a:avLst/>
            <a:gdLst/>
            <a:ahLst/>
            <a:cxnLst/>
            <a:rect l="l" t="t" r="r" b="b"/>
            <a:pathLst>
              <a:path w="334645" h="691515">
                <a:moveTo>
                  <a:pt x="159766" y="0"/>
                </a:moveTo>
                <a:lnTo>
                  <a:pt x="172457" y="0"/>
                </a:lnTo>
                <a:lnTo>
                  <a:pt x="185153" y="0"/>
                </a:lnTo>
                <a:lnTo>
                  <a:pt x="197854" y="0"/>
                </a:lnTo>
                <a:lnTo>
                  <a:pt x="210558" y="0"/>
                </a:lnTo>
                <a:lnTo>
                  <a:pt x="223263" y="0"/>
                </a:lnTo>
                <a:lnTo>
                  <a:pt x="235969" y="0"/>
                </a:lnTo>
                <a:lnTo>
                  <a:pt x="248674" y="0"/>
                </a:lnTo>
                <a:lnTo>
                  <a:pt x="261377" y="0"/>
                </a:lnTo>
                <a:lnTo>
                  <a:pt x="274077" y="0"/>
                </a:lnTo>
                <a:lnTo>
                  <a:pt x="286773" y="0"/>
                </a:lnTo>
                <a:lnTo>
                  <a:pt x="296672" y="0"/>
                </a:lnTo>
                <a:lnTo>
                  <a:pt x="296671" y="26879"/>
                </a:lnTo>
                <a:lnTo>
                  <a:pt x="296672" y="53759"/>
                </a:lnTo>
                <a:lnTo>
                  <a:pt x="296672" y="80638"/>
                </a:lnTo>
                <a:lnTo>
                  <a:pt x="296672" y="107518"/>
                </a:lnTo>
                <a:lnTo>
                  <a:pt x="296672" y="134397"/>
                </a:lnTo>
                <a:lnTo>
                  <a:pt x="296671" y="161277"/>
                </a:lnTo>
                <a:lnTo>
                  <a:pt x="296672" y="188156"/>
                </a:lnTo>
                <a:lnTo>
                  <a:pt x="296672" y="215036"/>
                </a:lnTo>
                <a:lnTo>
                  <a:pt x="296672" y="241915"/>
                </a:lnTo>
                <a:lnTo>
                  <a:pt x="296672" y="268795"/>
                </a:lnTo>
                <a:lnTo>
                  <a:pt x="296672" y="403193"/>
                </a:lnTo>
                <a:lnTo>
                  <a:pt x="296671" y="430072"/>
                </a:lnTo>
                <a:lnTo>
                  <a:pt x="296672" y="456952"/>
                </a:lnTo>
                <a:lnTo>
                  <a:pt x="296672" y="483831"/>
                </a:lnTo>
                <a:lnTo>
                  <a:pt x="296672" y="510711"/>
                </a:lnTo>
                <a:lnTo>
                  <a:pt x="296672" y="537591"/>
                </a:lnTo>
                <a:lnTo>
                  <a:pt x="296746" y="557305"/>
                </a:lnTo>
                <a:lnTo>
                  <a:pt x="296974" y="573574"/>
                </a:lnTo>
                <a:lnTo>
                  <a:pt x="297361" y="586404"/>
                </a:lnTo>
                <a:lnTo>
                  <a:pt x="297913" y="595799"/>
                </a:lnTo>
                <a:lnTo>
                  <a:pt x="298636" y="601767"/>
                </a:lnTo>
                <a:lnTo>
                  <a:pt x="302327" y="615951"/>
                </a:lnTo>
                <a:lnTo>
                  <a:pt x="308136" y="625947"/>
                </a:lnTo>
                <a:lnTo>
                  <a:pt x="317856" y="632666"/>
                </a:lnTo>
                <a:lnTo>
                  <a:pt x="331609" y="636159"/>
                </a:lnTo>
                <a:lnTo>
                  <a:pt x="334645" y="636524"/>
                </a:lnTo>
                <a:lnTo>
                  <a:pt x="334645" y="642112"/>
                </a:lnTo>
                <a:lnTo>
                  <a:pt x="334645" y="647573"/>
                </a:lnTo>
                <a:lnTo>
                  <a:pt x="334645" y="653034"/>
                </a:lnTo>
                <a:lnTo>
                  <a:pt x="322465" y="656631"/>
                </a:lnTo>
                <a:lnTo>
                  <a:pt x="310285" y="660228"/>
                </a:lnTo>
                <a:lnTo>
                  <a:pt x="298105" y="663825"/>
                </a:lnTo>
                <a:lnTo>
                  <a:pt x="285925" y="667422"/>
                </a:lnTo>
                <a:lnTo>
                  <a:pt x="273745" y="671019"/>
                </a:lnTo>
                <a:lnTo>
                  <a:pt x="261565" y="674616"/>
                </a:lnTo>
                <a:lnTo>
                  <a:pt x="249385" y="678213"/>
                </a:lnTo>
                <a:lnTo>
                  <a:pt x="237205" y="681810"/>
                </a:lnTo>
                <a:lnTo>
                  <a:pt x="225025" y="685407"/>
                </a:lnTo>
                <a:lnTo>
                  <a:pt x="212845" y="689004"/>
                </a:lnTo>
                <a:lnTo>
                  <a:pt x="204343" y="691515"/>
                </a:lnTo>
                <a:lnTo>
                  <a:pt x="204343" y="678814"/>
                </a:lnTo>
                <a:lnTo>
                  <a:pt x="204343" y="666114"/>
                </a:lnTo>
                <a:lnTo>
                  <a:pt x="204343" y="653415"/>
                </a:lnTo>
                <a:lnTo>
                  <a:pt x="204343" y="640715"/>
                </a:lnTo>
                <a:lnTo>
                  <a:pt x="204343" y="628015"/>
                </a:lnTo>
                <a:lnTo>
                  <a:pt x="204343" y="617601"/>
                </a:lnTo>
                <a:lnTo>
                  <a:pt x="196212" y="631911"/>
                </a:lnTo>
                <a:lnTo>
                  <a:pt x="180896" y="655425"/>
                </a:lnTo>
                <a:lnTo>
                  <a:pt x="166870" y="672071"/>
                </a:lnTo>
                <a:lnTo>
                  <a:pt x="151646" y="683626"/>
                </a:lnTo>
                <a:lnTo>
                  <a:pt x="127438" y="691217"/>
                </a:lnTo>
                <a:lnTo>
                  <a:pt x="121158" y="691515"/>
                </a:lnTo>
                <a:lnTo>
                  <a:pt x="109222" y="690661"/>
                </a:lnTo>
                <a:lnTo>
                  <a:pt x="86933" y="683836"/>
                </a:lnTo>
                <a:lnTo>
                  <a:pt x="66748" y="670192"/>
                </a:lnTo>
                <a:lnTo>
                  <a:pt x="48660" y="649737"/>
                </a:lnTo>
                <a:lnTo>
                  <a:pt x="32661" y="622476"/>
                </a:lnTo>
                <a:lnTo>
                  <a:pt x="23518" y="601249"/>
                </a:lnTo>
                <a:lnTo>
                  <a:pt x="16198" y="579388"/>
                </a:lnTo>
                <a:lnTo>
                  <a:pt x="10235" y="556070"/>
                </a:lnTo>
                <a:lnTo>
                  <a:pt x="5632" y="531302"/>
                </a:lnTo>
                <a:lnTo>
                  <a:pt x="2391" y="505090"/>
                </a:lnTo>
                <a:lnTo>
                  <a:pt x="517" y="477438"/>
                </a:lnTo>
                <a:lnTo>
                  <a:pt x="0" y="452247"/>
                </a:lnTo>
                <a:lnTo>
                  <a:pt x="148" y="438299"/>
                </a:lnTo>
                <a:lnTo>
                  <a:pt x="1338" y="411248"/>
                </a:lnTo>
                <a:lnTo>
                  <a:pt x="3719" y="385313"/>
                </a:lnTo>
                <a:lnTo>
                  <a:pt x="7289" y="360478"/>
                </a:lnTo>
                <a:lnTo>
                  <a:pt x="12050" y="336729"/>
                </a:lnTo>
                <a:lnTo>
                  <a:pt x="17145" y="316992"/>
                </a:lnTo>
                <a:lnTo>
                  <a:pt x="26511" y="289026"/>
                </a:lnTo>
                <a:lnTo>
                  <a:pt x="37480" y="264681"/>
                </a:lnTo>
                <a:lnTo>
                  <a:pt x="50041" y="243970"/>
                </a:lnTo>
                <a:lnTo>
                  <a:pt x="64262" y="226822"/>
                </a:lnTo>
                <a:lnTo>
                  <a:pt x="86144" y="208916"/>
                </a:lnTo>
                <a:lnTo>
                  <a:pt x="109224" y="198810"/>
                </a:lnTo>
                <a:lnTo>
                  <a:pt x="128397" y="196342"/>
                </a:lnTo>
                <a:lnTo>
                  <a:pt x="141511" y="197565"/>
                </a:lnTo>
                <a:lnTo>
                  <a:pt x="164933" y="207352"/>
                </a:lnTo>
                <a:lnTo>
                  <a:pt x="182988" y="224333"/>
                </a:lnTo>
                <a:lnTo>
                  <a:pt x="199262" y="246633"/>
                </a:lnTo>
                <a:lnTo>
                  <a:pt x="204343" y="254762"/>
                </a:lnTo>
                <a:lnTo>
                  <a:pt x="204343" y="242081"/>
                </a:lnTo>
                <a:lnTo>
                  <a:pt x="204342" y="229396"/>
                </a:lnTo>
                <a:lnTo>
                  <a:pt x="204342" y="216705"/>
                </a:lnTo>
                <a:lnTo>
                  <a:pt x="204342" y="204010"/>
                </a:lnTo>
                <a:lnTo>
                  <a:pt x="204343" y="191310"/>
                </a:lnTo>
                <a:lnTo>
                  <a:pt x="204343" y="178608"/>
                </a:lnTo>
                <a:lnTo>
                  <a:pt x="204343" y="165902"/>
                </a:lnTo>
                <a:lnTo>
                  <a:pt x="204343" y="153194"/>
                </a:lnTo>
                <a:lnTo>
                  <a:pt x="204343" y="140485"/>
                </a:lnTo>
                <a:lnTo>
                  <a:pt x="204343" y="127774"/>
                </a:lnTo>
                <a:lnTo>
                  <a:pt x="204343" y="115063"/>
                </a:lnTo>
                <a:lnTo>
                  <a:pt x="204343" y="113919"/>
                </a:lnTo>
                <a:lnTo>
                  <a:pt x="204225" y="94516"/>
                </a:lnTo>
                <a:lnTo>
                  <a:pt x="203871" y="78407"/>
                </a:lnTo>
                <a:lnTo>
                  <a:pt x="203282" y="65587"/>
                </a:lnTo>
                <a:lnTo>
                  <a:pt x="202457" y="56048"/>
                </a:lnTo>
                <a:lnTo>
                  <a:pt x="201396" y="49787"/>
                </a:lnTo>
                <a:lnTo>
                  <a:pt x="198628" y="39751"/>
                </a:lnTo>
                <a:lnTo>
                  <a:pt x="194691" y="32639"/>
                </a:lnTo>
                <a:lnTo>
                  <a:pt x="189484" y="27940"/>
                </a:lnTo>
                <a:lnTo>
                  <a:pt x="180453" y="23373"/>
                </a:lnTo>
                <a:lnTo>
                  <a:pt x="166674" y="21158"/>
                </a:lnTo>
                <a:lnTo>
                  <a:pt x="159766" y="20955"/>
                </a:lnTo>
                <a:lnTo>
                  <a:pt x="159766" y="13970"/>
                </a:lnTo>
                <a:lnTo>
                  <a:pt x="159766" y="6985"/>
                </a:lnTo>
                <a:lnTo>
                  <a:pt x="159766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73219" y="2606802"/>
            <a:ext cx="375157" cy="677545"/>
          </a:xfrm>
          <a:custGeom>
            <a:avLst/>
            <a:gdLst/>
            <a:ahLst/>
            <a:cxnLst/>
            <a:rect l="l" t="t" r="r" b="b"/>
            <a:pathLst>
              <a:path w="375157" h="677545">
                <a:moveTo>
                  <a:pt x="0" y="0"/>
                </a:moveTo>
                <a:lnTo>
                  <a:pt x="12708" y="0"/>
                </a:lnTo>
                <a:lnTo>
                  <a:pt x="25416" y="0"/>
                </a:lnTo>
                <a:lnTo>
                  <a:pt x="38123" y="0"/>
                </a:lnTo>
                <a:lnTo>
                  <a:pt x="50830" y="0"/>
                </a:lnTo>
                <a:lnTo>
                  <a:pt x="63536" y="0"/>
                </a:lnTo>
                <a:lnTo>
                  <a:pt x="76242" y="0"/>
                </a:lnTo>
                <a:lnTo>
                  <a:pt x="88945" y="0"/>
                </a:lnTo>
                <a:lnTo>
                  <a:pt x="101648" y="0"/>
                </a:lnTo>
                <a:lnTo>
                  <a:pt x="114348" y="0"/>
                </a:lnTo>
                <a:lnTo>
                  <a:pt x="127047" y="0"/>
                </a:lnTo>
                <a:lnTo>
                  <a:pt x="139744" y="0"/>
                </a:lnTo>
                <a:lnTo>
                  <a:pt x="152438" y="0"/>
                </a:lnTo>
                <a:lnTo>
                  <a:pt x="165130" y="0"/>
                </a:lnTo>
                <a:lnTo>
                  <a:pt x="177819" y="0"/>
                </a:lnTo>
                <a:lnTo>
                  <a:pt x="190505" y="0"/>
                </a:lnTo>
                <a:lnTo>
                  <a:pt x="194944" y="0"/>
                </a:lnTo>
                <a:lnTo>
                  <a:pt x="211115" y="382"/>
                </a:lnTo>
                <a:lnTo>
                  <a:pt x="226479" y="1532"/>
                </a:lnTo>
                <a:lnTo>
                  <a:pt x="241039" y="3448"/>
                </a:lnTo>
                <a:lnTo>
                  <a:pt x="254793" y="6131"/>
                </a:lnTo>
                <a:lnTo>
                  <a:pt x="267743" y="9582"/>
                </a:lnTo>
                <a:lnTo>
                  <a:pt x="279886" y="13802"/>
                </a:lnTo>
                <a:lnTo>
                  <a:pt x="291225" y="18790"/>
                </a:lnTo>
                <a:lnTo>
                  <a:pt x="311487" y="31074"/>
                </a:lnTo>
                <a:lnTo>
                  <a:pt x="328527" y="46439"/>
                </a:lnTo>
                <a:lnTo>
                  <a:pt x="340683" y="61843"/>
                </a:lnTo>
                <a:lnTo>
                  <a:pt x="353377" y="82990"/>
                </a:lnTo>
                <a:lnTo>
                  <a:pt x="358635" y="94236"/>
                </a:lnTo>
                <a:lnTo>
                  <a:pt x="363169" y="105930"/>
                </a:lnTo>
                <a:lnTo>
                  <a:pt x="366977" y="118073"/>
                </a:lnTo>
                <a:lnTo>
                  <a:pt x="370059" y="130665"/>
                </a:lnTo>
                <a:lnTo>
                  <a:pt x="372416" y="143705"/>
                </a:lnTo>
                <a:lnTo>
                  <a:pt x="374048" y="157193"/>
                </a:lnTo>
                <a:lnTo>
                  <a:pt x="374954" y="171130"/>
                </a:lnTo>
                <a:lnTo>
                  <a:pt x="375157" y="181863"/>
                </a:lnTo>
                <a:lnTo>
                  <a:pt x="374834" y="196060"/>
                </a:lnTo>
                <a:lnTo>
                  <a:pt x="373863" y="209808"/>
                </a:lnTo>
                <a:lnTo>
                  <a:pt x="372244" y="223105"/>
                </a:lnTo>
                <a:lnTo>
                  <a:pt x="369978" y="235950"/>
                </a:lnTo>
                <a:lnTo>
                  <a:pt x="367065" y="248339"/>
                </a:lnTo>
                <a:lnTo>
                  <a:pt x="363504" y="260272"/>
                </a:lnTo>
                <a:lnTo>
                  <a:pt x="354441" y="282759"/>
                </a:lnTo>
                <a:lnTo>
                  <a:pt x="348106" y="294767"/>
                </a:lnTo>
                <a:lnTo>
                  <a:pt x="340770" y="306427"/>
                </a:lnTo>
                <a:lnTo>
                  <a:pt x="332748" y="317082"/>
                </a:lnTo>
                <a:lnTo>
                  <a:pt x="324042" y="326732"/>
                </a:lnTo>
                <a:lnTo>
                  <a:pt x="314654" y="335375"/>
                </a:lnTo>
                <a:lnTo>
                  <a:pt x="304584" y="343013"/>
                </a:lnTo>
                <a:lnTo>
                  <a:pt x="293835" y="349645"/>
                </a:lnTo>
                <a:lnTo>
                  <a:pt x="282409" y="355272"/>
                </a:lnTo>
                <a:lnTo>
                  <a:pt x="265489" y="361409"/>
                </a:lnTo>
                <a:lnTo>
                  <a:pt x="245742" y="365687"/>
                </a:lnTo>
                <a:lnTo>
                  <a:pt x="221183" y="368653"/>
                </a:lnTo>
                <a:lnTo>
                  <a:pt x="207099" y="369646"/>
                </a:lnTo>
                <a:lnTo>
                  <a:pt x="191812" y="370315"/>
                </a:lnTo>
                <a:lnTo>
                  <a:pt x="175321" y="370660"/>
                </a:lnTo>
                <a:lnTo>
                  <a:pt x="165353" y="370713"/>
                </a:lnTo>
                <a:lnTo>
                  <a:pt x="165353" y="383404"/>
                </a:lnTo>
                <a:lnTo>
                  <a:pt x="165353" y="396096"/>
                </a:lnTo>
                <a:lnTo>
                  <a:pt x="165353" y="408788"/>
                </a:lnTo>
                <a:lnTo>
                  <a:pt x="165353" y="421481"/>
                </a:lnTo>
                <a:lnTo>
                  <a:pt x="165353" y="434174"/>
                </a:lnTo>
                <a:lnTo>
                  <a:pt x="165353" y="446869"/>
                </a:lnTo>
                <a:lnTo>
                  <a:pt x="165353" y="459566"/>
                </a:lnTo>
                <a:lnTo>
                  <a:pt x="165353" y="472264"/>
                </a:lnTo>
                <a:lnTo>
                  <a:pt x="165353" y="484964"/>
                </a:lnTo>
                <a:lnTo>
                  <a:pt x="165354" y="497666"/>
                </a:lnTo>
                <a:lnTo>
                  <a:pt x="165353" y="510370"/>
                </a:lnTo>
                <a:lnTo>
                  <a:pt x="165353" y="523077"/>
                </a:lnTo>
                <a:lnTo>
                  <a:pt x="165353" y="535787"/>
                </a:lnTo>
                <a:lnTo>
                  <a:pt x="165353" y="548500"/>
                </a:lnTo>
                <a:lnTo>
                  <a:pt x="165353" y="558673"/>
                </a:lnTo>
                <a:lnTo>
                  <a:pt x="165496" y="577410"/>
                </a:lnTo>
                <a:lnTo>
                  <a:pt x="165928" y="593434"/>
                </a:lnTo>
                <a:lnTo>
                  <a:pt x="166660" y="606741"/>
                </a:lnTo>
                <a:lnTo>
                  <a:pt x="167702" y="617326"/>
                </a:lnTo>
                <a:lnTo>
                  <a:pt x="169061" y="625184"/>
                </a:lnTo>
                <a:lnTo>
                  <a:pt x="169798" y="627888"/>
                </a:lnTo>
                <a:lnTo>
                  <a:pt x="175325" y="639698"/>
                </a:lnTo>
                <a:lnTo>
                  <a:pt x="183757" y="649185"/>
                </a:lnTo>
                <a:lnTo>
                  <a:pt x="194048" y="654872"/>
                </a:lnTo>
                <a:lnTo>
                  <a:pt x="205912" y="657635"/>
                </a:lnTo>
                <a:lnTo>
                  <a:pt x="221120" y="658908"/>
                </a:lnTo>
                <a:lnTo>
                  <a:pt x="227329" y="659002"/>
                </a:lnTo>
                <a:lnTo>
                  <a:pt x="227329" y="665226"/>
                </a:lnTo>
                <a:lnTo>
                  <a:pt x="227329" y="671322"/>
                </a:lnTo>
                <a:lnTo>
                  <a:pt x="227329" y="677545"/>
                </a:lnTo>
                <a:lnTo>
                  <a:pt x="214624" y="677545"/>
                </a:lnTo>
                <a:lnTo>
                  <a:pt x="201920" y="677544"/>
                </a:lnTo>
                <a:lnTo>
                  <a:pt x="189218" y="677544"/>
                </a:lnTo>
                <a:lnTo>
                  <a:pt x="176517" y="677545"/>
                </a:lnTo>
                <a:lnTo>
                  <a:pt x="163818" y="677545"/>
                </a:lnTo>
                <a:lnTo>
                  <a:pt x="151120" y="677544"/>
                </a:lnTo>
                <a:lnTo>
                  <a:pt x="138423" y="677545"/>
                </a:lnTo>
                <a:lnTo>
                  <a:pt x="125726" y="677545"/>
                </a:lnTo>
                <a:lnTo>
                  <a:pt x="113030" y="677545"/>
                </a:lnTo>
                <a:lnTo>
                  <a:pt x="0" y="677545"/>
                </a:lnTo>
                <a:lnTo>
                  <a:pt x="0" y="671322"/>
                </a:lnTo>
                <a:lnTo>
                  <a:pt x="0" y="665226"/>
                </a:lnTo>
                <a:lnTo>
                  <a:pt x="0" y="659002"/>
                </a:lnTo>
                <a:lnTo>
                  <a:pt x="16613" y="658238"/>
                </a:lnTo>
                <a:lnTo>
                  <a:pt x="29709" y="655959"/>
                </a:lnTo>
                <a:lnTo>
                  <a:pt x="39308" y="652184"/>
                </a:lnTo>
                <a:lnTo>
                  <a:pt x="50845" y="641152"/>
                </a:lnTo>
                <a:lnTo>
                  <a:pt x="56818" y="629738"/>
                </a:lnTo>
                <a:lnTo>
                  <a:pt x="59045" y="621075"/>
                </a:lnTo>
                <a:lnTo>
                  <a:pt x="60235" y="611763"/>
                </a:lnTo>
                <a:lnTo>
                  <a:pt x="61109" y="599697"/>
                </a:lnTo>
                <a:lnTo>
                  <a:pt x="61677" y="584877"/>
                </a:lnTo>
                <a:lnTo>
                  <a:pt x="61948" y="567303"/>
                </a:lnTo>
                <a:lnTo>
                  <a:pt x="61975" y="558673"/>
                </a:lnTo>
                <a:lnTo>
                  <a:pt x="61975" y="536671"/>
                </a:lnTo>
                <a:lnTo>
                  <a:pt x="61976" y="514671"/>
                </a:lnTo>
                <a:lnTo>
                  <a:pt x="61975" y="492672"/>
                </a:lnTo>
                <a:lnTo>
                  <a:pt x="61976" y="470676"/>
                </a:lnTo>
                <a:lnTo>
                  <a:pt x="61975" y="448681"/>
                </a:lnTo>
                <a:lnTo>
                  <a:pt x="61975" y="426687"/>
                </a:lnTo>
                <a:lnTo>
                  <a:pt x="61975" y="404694"/>
                </a:lnTo>
                <a:lnTo>
                  <a:pt x="61975" y="382703"/>
                </a:lnTo>
                <a:lnTo>
                  <a:pt x="61975" y="360713"/>
                </a:lnTo>
                <a:lnTo>
                  <a:pt x="61975" y="338724"/>
                </a:lnTo>
                <a:lnTo>
                  <a:pt x="61975" y="316736"/>
                </a:lnTo>
                <a:lnTo>
                  <a:pt x="61976" y="294749"/>
                </a:lnTo>
                <a:lnTo>
                  <a:pt x="61975" y="272763"/>
                </a:lnTo>
                <a:lnTo>
                  <a:pt x="61975" y="250777"/>
                </a:lnTo>
                <a:lnTo>
                  <a:pt x="61975" y="228792"/>
                </a:lnTo>
                <a:lnTo>
                  <a:pt x="61975" y="206807"/>
                </a:lnTo>
                <a:lnTo>
                  <a:pt x="61975" y="184823"/>
                </a:lnTo>
                <a:lnTo>
                  <a:pt x="61975" y="162839"/>
                </a:lnTo>
                <a:lnTo>
                  <a:pt x="61975" y="140855"/>
                </a:lnTo>
                <a:lnTo>
                  <a:pt x="61975" y="118872"/>
                </a:lnTo>
                <a:lnTo>
                  <a:pt x="61833" y="100134"/>
                </a:lnTo>
                <a:lnTo>
                  <a:pt x="61401" y="84110"/>
                </a:lnTo>
                <a:lnTo>
                  <a:pt x="60669" y="70803"/>
                </a:lnTo>
                <a:lnTo>
                  <a:pt x="59627" y="60218"/>
                </a:lnTo>
                <a:lnTo>
                  <a:pt x="58268" y="52360"/>
                </a:lnTo>
                <a:lnTo>
                  <a:pt x="57530" y="49657"/>
                </a:lnTo>
                <a:lnTo>
                  <a:pt x="52042" y="37818"/>
                </a:lnTo>
                <a:lnTo>
                  <a:pt x="43645" y="28316"/>
                </a:lnTo>
                <a:lnTo>
                  <a:pt x="33520" y="22657"/>
                </a:lnTo>
                <a:lnTo>
                  <a:pt x="21704" y="19842"/>
                </a:lnTo>
                <a:lnTo>
                  <a:pt x="6460" y="18518"/>
                </a:lnTo>
                <a:lnTo>
                  <a:pt x="0" y="18414"/>
                </a:lnTo>
                <a:lnTo>
                  <a:pt x="0" y="12319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86000" y="2606801"/>
            <a:ext cx="233933" cy="677545"/>
          </a:xfrm>
          <a:custGeom>
            <a:avLst/>
            <a:gdLst/>
            <a:ahLst/>
            <a:cxnLst/>
            <a:rect l="l" t="t" r="r" b="b"/>
            <a:pathLst>
              <a:path w="233933" h="677545">
                <a:moveTo>
                  <a:pt x="0" y="0"/>
                </a:moveTo>
                <a:lnTo>
                  <a:pt x="12700" y="0"/>
                </a:lnTo>
                <a:lnTo>
                  <a:pt x="25399" y="0"/>
                </a:lnTo>
                <a:lnTo>
                  <a:pt x="38100" y="0"/>
                </a:lnTo>
                <a:lnTo>
                  <a:pt x="50800" y="0"/>
                </a:lnTo>
                <a:lnTo>
                  <a:pt x="63500" y="0"/>
                </a:lnTo>
                <a:lnTo>
                  <a:pt x="76200" y="0"/>
                </a:lnTo>
                <a:lnTo>
                  <a:pt x="88900" y="0"/>
                </a:lnTo>
                <a:lnTo>
                  <a:pt x="101600" y="0"/>
                </a:lnTo>
                <a:lnTo>
                  <a:pt x="114300" y="0"/>
                </a:lnTo>
                <a:lnTo>
                  <a:pt x="127000" y="0"/>
                </a:lnTo>
                <a:lnTo>
                  <a:pt x="139700" y="0"/>
                </a:lnTo>
                <a:lnTo>
                  <a:pt x="152400" y="0"/>
                </a:lnTo>
                <a:lnTo>
                  <a:pt x="233933" y="0"/>
                </a:lnTo>
                <a:lnTo>
                  <a:pt x="233933" y="6096"/>
                </a:lnTo>
                <a:lnTo>
                  <a:pt x="233933" y="12319"/>
                </a:lnTo>
                <a:lnTo>
                  <a:pt x="233933" y="18415"/>
                </a:lnTo>
                <a:lnTo>
                  <a:pt x="228981" y="18415"/>
                </a:lnTo>
                <a:lnTo>
                  <a:pt x="224027" y="18415"/>
                </a:lnTo>
                <a:lnTo>
                  <a:pt x="219075" y="18415"/>
                </a:lnTo>
                <a:lnTo>
                  <a:pt x="205236" y="19990"/>
                </a:lnTo>
                <a:lnTo>
                  <a:pt x="193659" y="24687"/>
                </a:lnTo>
                <a:lnTo>
                  <a:pt x="187832" y="28956"/>
                </a:lnTo>
                <a:lnTo>
                  <a:pt x="180678" y="37546"/>
                </a:lnTo>
                <a:lnTo>
                  <a:pt x="175051" y="50337"/>
                </a:lnTo>
                <a:lnTo>
                  <a:pt x="172926" y="59365"/>
                </a:lnTo>
                <a:lnTo>
                  <a:pt x="171893" y="68926"/>
                </a:lnTo>
                <a:lnTo>
                  <a:pt x="171151" y="81648"/>
                </a:lnTo>
                <a:lnTo>
                  <a:pt x="170704" y="97537"/>
                </a:lnTo>
                <a:lnTo>
                  <a:pt x="170561" y="115951"/>
                </a:lnTo>
                <a:lnTo>
                  <a:pt x="170560" y="138238"/>
                </a:lnTo>
                <a:lnTo>
                  <a:pt x="170561" y="160524"/>
                </a:lnTo>
                <a:lnTo>
                  <a:pt x="170561" y="182808"/>
                </a:lnTo>
                <a:lnTo>
                  <a:pt x="170561" y="205091"/>
                </a:lnTo>
                <a:lnTo>
                  <a:pt x="170561" y="227373"/>
                </a:lnTo>
                <a:lnTo>
                  <a:pt x="170560" y="249654"/>
                </a:lnTo>
                <a:lnTo>
                  <a:pt x="170561" y="271934"/>
                </a:lnTo>
                <a:lnTo>
                  <a:pt x="170561" y="294214"/>
                </a:lnTo>
                <a:lnTo>
                  <a:pt x="170561" y="316493"/>
                </a:lnTo>
                <a:lnTo>
                  <a:pt x="170560" y="338772"/>
                </a:lnTo>
                <a:lnTo>
                  <a:pt x="170561" y="361051"/>
                </a:lnTo>
                <a:lnTo>
                  <a:pt x="170561" y="383330"/>
                </a:lnTo>
                <a:lnTo>
                  <a:pt x="170561" y="405610"/>
                </a:lnTo>
                <a:lnTo>
                  <a:pt x="170561" y="427890"/>
                </a:lnTo>
                <a:lnTo>
                  <a:pt x="170561" y="450171"/>
                </a:lnTo>
                <a:lnTo>
                  <a:pt x="170561" y="472453"/>
                </a:lnTo>
                <a:lnTo>
                  <a:pt x="170561" y="494736"/>
                </a:lnTo>
                <a:lnTo>
                  <a:pt x="170561" y="517020"/>
                </a:lnTo>
                <a:lnTo>
                  <a:pt x="170561" y="539306"/>
                </a:lnTo>
                <a:lnTo>
                  <a:pt x="170561" y="561594"/>
                </a:lnTo>
                <a:lnTo>
                  <a:pt x="170705" y="580384"/>
                </a:lnTo>
                <a:lnTo>
                  <a:pt x="171140" y="596202"/>
                </a:lnTo>
                <a:lnTo>
                  <a:pt x="171864" y="609058"/>
                </a:lnTo>
                <a:lnTo>
                  <a:pt x="172878" y="618965"/>
                </a:lnTo>
                <a:lnTo>
                  <a:pt x="174182" y="625933"/>
                </a:lnTo>
                <a:lnTo>
                  <a:pt x="179517" y="638053"/>
                </a:lnTo>
                <a:lnTo>
                  <a:pt x="187829" y="648078"/>
                </a:lnTo>
                <a:lnTo>
                  <a:pt x="199471" y="655602"/>
                </a:lnTo>
                <a:lnTo>
                  <a:pt x="212235" y="658657"/>
                </a:lnTo>
                <a:lnTo>
                  <a:pt x="219075" y="659003"/>
                </a:lnTo>
                <a:lnTo>
                  <a:pt x="224027" y="659003"/>
                </a:lnTo>
                <a:lnTo>
                  <a:pt x="228981" y="659003"/>
                </a:lnTo>
                <a:lnTo>
                  <a:pt x="233933" y="659003"/>
                </a:lnTo>
                <a:lnTo>
                  <a:pt x="233933" y="665226"/>
                </a:lnTo>
                <a:lnTo>
                  <a:pt x="233933" y="671322"/>
                </a:lnTo>
                <a:lnTo>
                  <a:pt x="233933" y="677545"/>
                </a:lnTo>
                <a:lnTo>
                  <a:pt x="221233" y="677545"/>
                </a:lnTo>
                <a:lnTo>
                  <a:pt x="208533" y="677545"/>
                </a:lnTo>
                <a:lnTo>
                  <a:pt x="195834" y="677545"/>
                </a:lnTo>
                <a:lnTo>
                  <a:pt x="183134" y="677545"/>
                </a:lnTo>
                <a:lnTo>
                  <a:pt x="170434" y="677545"/>
                </a:lnTo>
                <a:lnTo>
                  <a:pt x="157734" y="677545"/>
                </a:lnTo>
                <a:lnTo>
                  <a:pt x="145034" y="677545"/>
                </a:lnTo>
                <a:lnTo>
                  <a:pt x="132334" y="677545"/>
                </a:lnTo>
                <a:lnTo>
                  <a:pt x="68833" y="677545"/>
                </a:lnTo>
                <a:lnTo>
                  <a:pt x="56133" y="677545"/>
                </a:lnTo>
                <a:lnTo>
                  <a:pt x="43434" y="677545"/>
                </a:lnTo>
                <a:lnTo>
                  <a:pt x="30734" y="677545"/>
                </a:lnTo>
                <a:lnTo>
                  <a:pt x="18033" y="677545"/>
                </a:lnTo>
                <a:lnTo>
                  <a:pt x="5333" y="677545"/>
                </a:lnTo>
                <a:lnTo>
                  <a:pt x="0" y="677545"/>
                </a:lnTo>
                <a:lnTo>
                  <a:pt x="0" y="671322"/>
                </a:lnTo>
                <a:lnTo>
                  <a:pt x="0" y="665226"/>
                </a:lnTo>
                <a:lnTo>
                  <a:pt x="0" y="659003"/>
                </a:lnTo>
                <a:lnTo>
                  <a:pt x="4952" y="659003"/>
                </a:lnTo>
                <a:lnTo>
                  <a:pt x="9906" y="659003"/>
                </a:lnTo>
                <a:lnTo>
                  <a:pt x="14858" y="659003"/>
                </a:lnTo>
                <a:lnTo>
                  <a:pt x="28673" y="657477"/>
                </a:lnTo>
                <a:lnTo>
                  <a:pt x="40281" y="652870"/>
                </a:lnTo>
                <a:lnTo>
                  <a:pt x="46227" y="648589"/>
                </a:lnTo>
                <a:lnTo>
                  <a:pt x="53300" y="639925"/>
                </a:lnTo>
                <a:lnTo>
                  <a:pt x="58723" y="627005"/>
                </a:lnTo>
                <a:lnTo>
                  <a:pt x="60739" y="618178"/>
                </a:lnTo>
                <a:lnTo>
                  <a:pt x="61741" y="608615"/>
                </a:lnTo>
                <a:lnTo>
                  <a:pt x="62446" y="595891"/>
                </a:lnTo>
                <a:lnTo>
                  <a:pt x="62860" y="579999"/>
                </a:lnTo>
                <a:lnTo>
                  <a:pt x="62992" y="561594"/>
                </a:lnTo>
                <a:lnTo>
                  <a:pt x="62991" y="539306"/>
                </a:lnTo>
                <a:lnTo>
                  <a:pt x="62992" y="517020"/>
                </a:lnTo>
                <a:lnTo>
                  <a:pt x="62991" y="494736"/>
                </a:lnTo>
                <a:lnTo>
                  <a:pt x="62992" y="472453"/>
                </a:lnTo>
                <a:lnTo>
                  <a:pt x="62991" y="450171"/>
                </a:lnTo>
                <a:lnTo>
                  <a:pt x="62991" y="427890"/>
                </a:lnTo>
                <a:lnTo>
                  <a:pt x="62992" y="405610"/>
                </a:lnTo>
                <a:lnTo>
                  <a:pt x="62992" y="383330"/>
                </a:lnTo>
                <a:lnTo>
                  <a:pt x="62992" y="361051"/>
                </a:lnTo>
                <a:lnTo>
                  <a:pt x="62991" y="338772"/>
                </a:lnTo>
                <a:lnTo>
                  <a:pt x="62992" y="316493"/>
                </a:lnTo>
                <a:lnTo>
                  <a:pt x="62992" y="294214"/>
                </a:lnTo>
                <a:lnTo>
                  <a:pt x="62992" y="271934"/>
                </a:lnTo>
                <a:lnTo>
                  <a:pt x="62991" y="249654"/>
                </a:lnTo>
                <a:lnTo>
                  <a:pt x="62992" y="227373"/>
                </a:lnTo>
                <a:lnTo>
                  <a:pt x="62991" y="205091"/>
                </a:lnTo>
                <a:lnTo>
                  <a:pt x="62992" y="182808"/>
                </a:lnTo>
                <a:lnTo>
                  <a:pt x="62991" y="160524"/>
                </a:lnTo>
                <a:lnTo>
                  <a:pt x="62992" y="138238"/>
                </a:lnTo>
                <a:lnTo>
                  <a:pt x="62992" y="115951"/>
                </a:lnTo>
                <a:lnTo>
                  <a:pt x="62860" y="97145"/>
                </a:lnTo>
                <a:lnTo>
                  <a:pt x="62462" y="81301"/>
                </a:lnTo>
                <a:lnTo>
                  <a:pt x="61792" y="68424"/>
                </a:lnTo>
                <a:lnTo>
                  <a:pt x="60845" y="58521"/>
                </a:lnTo>
                <a:lnTo>
                  <a:pt x="59613" y="51596"/>
                </a:lnTo>
                <a:lnTo>
                  <a:pt x="54380" y="39463"/>
                </a:lnTo>
                <a:lnTo>
                  <a:pt x="46053" y="29418"/>
                </a:lnTo>
                <a:lnTo>
                  <a:pt x="34513" y="21902"/>
                </a:lnTo>
                <a:lnTo>
                  <a:pt x="21780" y="18776"/>
                </a:lnTo>
                <a:lnTo>
                  <a:pt x="14858" y="18415"/>
                </a:lnTo>
                <a:lnTo>
                  <a:pt x="9906" y="18415"/>
                </a:lnTo>
                <a:lnTo>
                  <a:pt x="4952" y="18415"/>
                </a:lnTo>
                <a:lnTo>
                  <a:pt x="0" y="18415"/>
                </a:lnTo>
                <a:lnTo>
                  <a:pt x="0" y="12319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34080" y="2591308"/>
            <a:ext cx="253492" cy="693039"/>
          </a:xfrm>
          <a:custGeom>
            <a:avLst/>
            <a:gdLst/>
            <a:ahLst/>
            <a:cxnLst/>
            <a:rect l="l" t="t" r="r" b="b"/>
            <a:pathLst>
              <a:path w="253492" h="693039">
                <a:moveTo>
                  <a:pt x="173609" y="0"/>
                </a:moveTo>
                <a:lnTo>
                  <a:pt x="188789" y="888"/>
                </a:lnTo>
                <a:lnTo>
                  <a:pt x="202341" y="3559"/>
                </a:lnTo>
                <a:lnTo>
                  <a:pt x="214266" y="8018"/>
                </a:lnTo>
                <a:lnTo>
                  <a:pt x="224562" y="14269"/>
                </a:lnTo>
                <a:lnTo>
                  <a:pt x="233231" y="22321"/>
                </a:lnTo>
                <a:lnTo>
                  <a:pt x="241882" y="33960"/>
                </a:lnTo>
                <a:lnTo>
                  <a:pt x="247845" y="45448"/>
                </a:lnTo>
                <a:lnTo>
                  <a:pt x="251686" y="57469"/>
                </a:lnTo>
                <a:lnTo>
                  <a:pt x="253396" y="70042"/>
                </a:lnTo>
                <a:lnTo>
                  <a:pt x="253492" y="73913"/>
                </a:lnTo>
                <a:lnTo>
                  <a:pt x="252312" y="87318"/>
                </a:lnTo>
                <a:lnTo>
                  <a:pt x="248756" y="99575"/>
                </a:lnTo>
                <a:lnTo>
                  <a:pt x="242803" y="110638"/>
                </a:lnTo>
                <a:lnTo>
                  <a:pt x="231649" y="122466"/>
                </a:lnTo>
                <a:lnTo>
                  <a:pt x="220194" y="127944"/>
                </a:lnTo>
                <a:lnTo>
                  <a:pt x="208915" y="129412"/>
                </a:lnTo>
                <a:lnTo>
                  <a:pt x="195812" y="127083"/>
                </a:lnTo>
                <a:lnTo>
                  <a:pt x="185153" y="120056"/>
                </a:lnTo>
                <a:lnTo>
                  <a:pt x="181610" y="115950"/>
                </a:lnTo>
                <a:lnTo>
                  <a:pt x="175203" y="104597"/>
                </a:lnTo>
                <a:lnTo>
                  <a:pt x="171971" y="92309"/>
                </a:lnTo>
                <a:lnTo>
                  <a:pt x="171577" y="85978"/>
                </a:lnTo>
                <a:lnTo>
                  <a:pt x="171577" y="82930"/>
                </a:lnTo>
                <a:lnTo>
                  <a:pt x="172212" y="76834"/>
                </a:lnTo>
                <a:lnTo>
                  <a:pt x="173609" y="67437"/>
                </a:lnTo>
                <a:lnTo>
                  <a:pt x="174498" y="61721"/>
                </a:lnTo>
                <a:lnTo>
                  <a:pt x="174879" y="56514"/>
                </a:lnTo>
                <a:lnTo>
                  <a:pt x="174879" y="51434"/>
                </a:lnTo>
                <a:lnTo>
                  <a:pt x="174879" y="44450"/>
                </a:lnTo>
                <a:lnTo>
                  <a:pt x="173609" y="39242"/>
                </a:lnTo>
                <a:lnTo>
                  <a:pt x="170942" y="35940"/>
                </a:lnTo>
                <a:lnTo>
                  <a:pt x="167386" y="30987"/>
                </a:lnTo>
                <a:lnTo>
                  <a:pt x="163068" y="28447"/>
                </a:lnTo>
                <a:lnTo>
                  <a:pt x="158115" y="28447"/>
                </a:lnTo>
                <a:lnTo>
                  <a:pt x="151638" y="28447"/>
                </a:lnTo>
                <a:lnTo>
                  <a:pt x="146304" y="32512"/>
                </a:lnTo>
                <a:lnTo>
                  <a:pt x="142113" y="40512"/>
                </a:lnTo>
                <a:lnTo>
                  <a:pt x="138583" y="49858"/>
                </a:lnTo>
                <a:lnTo>
                  <a:pt x="136425" y="62270"/>
                </a:lnTo>
                <a:lnTo>
                  <a:pt x="135639" y="77750"/>
                </a:lnTo>
                <a:lnTo>
                  <a:pt x="135636" y="78993"/>
                </a:lnTo>
                <a:lnTo>
                  <a:pt x="135739" y="91682"/>
                </a:lnTo>
                <a:lnTo>
                  <a:pt x="135831" y="104382"/>
                </a:lnTo>
                <a:lnTo>
                  <a:pt x="135916" y="117088"/>
                </a:lnTo>
                <a:lnTo>
                  <a:pt x="136000" y="129797"/>
                </a:lnTo>
                <a:lnTo>
                  <a:pt x="136086" y="142503"/>
                </a:lnTo>
                <a:lnTo>
                  <a:pt x="136179" y="155202"/>
                </a:lnTo>
                <a:lnTo>
                  <a:pt x="136271" y="166369"/>
                </a:lnTo>
                <a:lnTo>
                  <a:pt x="136271" y="179069"/>
                </a:lnTo>
                <a:lnTo>
                  <a:pt x="136271" y="191769"/>
                </a:lnTo>
                <a:lnTo>
                  <a:pt x="136271" y="204469"/>
                </a:lnTo>
                <a:lnTo>
                  <a:pt x="136271" y="217169"/>
                </a:lnTo>
                <a:lnTo>
                  <a:pt x="136271" y="225805"/>
                </a:lnTo>
                <a:lnTo>
                  <a:pt x="148982" y="225806"/>
                </a:lnTo>
                <a:lnTo>
                  <a:pt x="161667" y="225805"/>
                </a:lnTo>
                <a:lnTo>
                  <a:pt x="174359" y="225805"/>
                </a:lnTo>
                <a:lnTo>
                  <a:pt x="181864" y="225805"/>
                </a:lnTo>
                <a:lnTo>
                  <a:pt x="181864" y="238517"/>
                </a:lnTo>
                <a:lnTo>
                  <a:pt x="181864" y="251204"/>
                </a:lnTo>
                <a:lnTo>
                  <a:pt x="181864" y="263893"/>
                </a:lnTo>
                <a:lnTo>
                  <a:pt x="181864" y="274827"/>
                </a:lnTo>
                <a:lnTo>
                  <a:pt x="169152" y="274827"/>
                </a:lnTo>
                <a:lnTo>
                  <a:pt x="156467" y="274827"/>
                </a:lnTo>
                <a:lnTo>
                  <a:pt x="143775" y="274827"/>
                </a:lnTo>
                <a:lnTo>
                  <a:pt x="136271" y="274827"/>
                </a:lnTo>
                <a:lnTo>
                  <a:pt x="136271" y="291039"/>
                </a:lnTo>
                <a:lnTo>
                  <a:pt x="136271" y="307251"/>
                </a:lnTo>
                <a:lnTo>
                  <a:pt x="136271" y="323462"/>
                </a:lnTo>
                <a:lnTo>
                  <a:pt x="136271" y="339674"/>
                </a:lnTo>
                <a:lnTo>
                  <a:pt x="136271" y="355885"/>
                </a:lnTo>
                <a:lnTo>
                  <a:pt x="136271" y="372097"/>
                </a:lnTo>
                <a:lnTo>
                  <a:pt x="136271" y="388308"/>
                </a:lnTo>
                <a:lnTo>
                  <a:pt x="136271" y="404520"/>
                </a:lnTo>
                <a:lnTo>
                  <a:pt x="136271" y="420731"/>
                </a:lnTo>
                <a:lnTo>
                  <a:pt x="136271" y="436943"/>
                </a:lnTo>
                <a:lnTo>
                  <a:pt x="136271" y="453155"/>
                </a:lnTo>
                <a:lnTo>
                  <a:pt x="136271" y="469366"/>
                </a:lnTo>
                <a:lnTo>
                  <a:pt x="136271" y="485578"/>
                </a:lnTo>
                <a:lnTo>
                  <a:pt x="136271" y="501789"/>
                </a:lnTo>
                <a:lnTo>
                  <a:pt x="136271" y="518001"/>
                </a:lnTo>
                <a:lnTo>
                  <a:pt x="136271" y="534212"/>
                </a:lnTo>
                <a:lnTo>
                  <a:pt x="136271" y="550424"/>
                </a:lnTo>
                <a:lnTo>
                  <a:pt x="136271" y="566635"/>
                </a:lnTo>
                <a:lnTo>
                  <a:pt x="136271" y="582847"/>
                </a:lnTo>
                <a:lnTo>
                  <a:pt x="136271" y="599058"/>
                </a:lnTo>
                <a:lnTo>
                  <a:pt x="136568" y="617570"/>
                </a:lnTo>
                <a:lnTo>
                  <a:pt x="137464" y="632880"/>
                </a:lnTo>
                <a:lnTo>
                  <a:pt x="138967" y="644987"/>
                </a:lnTo>
                <a:lnTo>
                  <a:pt x="141083" y="653892"/>
                </a:lnTo>
                <a:lnTo>
                  <a:pt x="142875" y="658113"/>
                </a:lnTo>
                <a:lnTo>
                  <a:pt x="150635" y="667213"/>
                </a:lnTo>
                <a:lnTo>
                  <a:pt x="161425" y="672863"/>
                </a:lnTo>
                <a:lnTo>
                  <a:pt x="175263" y="675083"/>
                </a:lnTo>
                <a:lnTo>
                  <a:pt x="181864" y="675004"/>
                </a:lnTo>
                <a:lnTo>
                  <a:pt x="181864" y="681101"/>
                </a:lnTo>
                <a:lnTo>
                  <a:pt x="181864" y="687069"/>
                </a:lnTo>
                <a:lnTo>
                  <a:pt x="181864" y="693038"/>
                </a:lnTo>
                <a:lnTo>
                  <a:pt x="169148" y="693039"/>
                </a:lnTo>
                <a:lnTo>
                  <a:pt x="156435" y="693039"/>
                </a:lnTo>
                <a:lnTo>
                  <a:pt x="143726" y="693038"/>
                </a:lnTo>
                <a:lnTo>
                  <a:pt x="131020" y="693038"/>
                </a:lnTo>
                <a:lnTo>
                  <a:pt x="118316" y="693038"/>
                </a:lnTo>
                <a:lnTo>
                  <a:pt x="0" y="693038"/>
                </a:lnTo>
                <a:lnTo>
                  <a:pt x="0" y="687069"/>
                </a:lnTo>
                <a:lnTo>
                  <a:pt x="0" y="681101"/>
                </a:lnTo>
                <a:lnTo>
                  <a:pt x="0" y="675004"/>
                </a:lnTo>
                <a:lnTo>
                  <a:pt x="15295" y="673551"/>
                </a:lnTo>
                <a:lnTo>
                  <a:pt x="26340" y="669827"/>
                </a:lnTo>
                <a:lnTo>
                  <a:pt x="35306" y="663320"/>
                </a:lnTo>
                <a:lnTo>
                  <a:pt x="39370" y="657097"/>
                </a:lnTo>
                <a:lnTo>
                  <a:pt x="41529" y="649096"/>
                </a:lnTo>
                <a:lnTo>
                  <a:pt x="43025" y="641354"/>
                </a:lnTo>
                <a:lnTo>
                  <a:pt x="44058" y="630275"/>
                </a:lnTo>
                <a:lnTo>
                  <a:pt x="44651" y="615849"/>
                </a:lnTo>
                <a:lnTo>
                  <a:pt x="44831" y="599058"/>
                </a:lnTo>
                <a:lnTo>
                  <a:pt x="44831" y="582847"/>
                </a:lnTo>
                <a:lnTo>
                  <a:pt x="44831" y="566635"/>
                </a:lnTo>
                <a:lnTo>
                  <a:pt x="44831" y="550424"/>
                </a:lnTo>
                <a:lnTo>
                  <a:pt x="44831" y="534212"/>
                </a:lnTo>
                <a:lnTo>
                  <a:pt x="44831" y="518001"/>
                </a:lnTo>
                <a:lnTo>
                  <a:pt x="44831" y="501789"/>
                </a:lnTo>
                <a:lnTo>
                  <a:pt x="44831" y="485578"/>
                </a:lnTo>
                <a:lnTo>
                  <a:pt x="44831" y="469366"/>
                </a:lnTo>
                <a:lnTo>
                  <a:pt x="44831" y="453155"/>
                </a:lnTo>
                <a:lnTo>
                  <a:pt x="44831" y="436943"/>
                </a:lnTo>
                <a:lnTo>
                  <a:pt x="44831" y="420731"/>
                </a:lnTo>
                <a:lnTo>
                  <a:pt x="44831" y="404520"/>
                </a:lnTo>
                <a:lnTo>
                  <a:pt x="44831" y="388308"/>
                </a:lnTo>
                <a:lnTo>
                  <a:pt x="44831" y="372097"/>
                </a:lnTo>
                <a:lnTo>
                  <a:pt x="44831" y="355885"/>
                </a:lnTo>
                <a:lnTo>
                  <a:pt x="44831" y="339674"/>
                </a:lnTo>
                <a:lnTo>
                  <a:pt x="44831" y="323462"/>
                </a:lnTo>
                <a:lnTo>
                  <a:pt x="44831" y="307251"/>
                </a:lnTo>
                <a:lnTo>
                  <a:pt x="44831" y="291039"/>
                </a:lnTo>
                <a:lnTo>
                  <a:pt x="44831" y="274827"/>
                </a:lnTo>
                <a:lnTo>
                  <a:pt x="32175" y="274827"/>
                </a:lnTo>
                <a:lnTo>
                  <a:pt x="19475" y="274827"/>
                </a:lnTo>
                <a:lnTo>
                  <a:pt x="6749" y="274828"/>
                </a:lnTo>
                <a:lnTo>
                  <a:pt x="0" y="274827"/>
                </a:lnTo>
                <a:lnTo>
                  <a:pt x="0" y="262116"/>
                </a:lnTo>
                <a:lnTo>
                  <a:pt x="0" y="249429"/>
                </a:lnTo>
                <a:lnTo>
                  <a:pt x="0" y="236740"/>
                </a:lnTo>
                <a:lnTo>
                  <a:pt x="0" y="225805"/>
                </a:lnTo>
                <a:lnTo>
                  <a:pt x="12733" y="225806"/>
                </a:lnTo>
                <a:lnTo>
                  <a:pt x="25448" y="225805"/>
                </a:lnTo>
                <a:lnTo>
                  <a:pt x="38129" y="225805"/>
                </a:lnTo>
                <a:lnTo>
                  <a:pt x="44831" y="225805"/>
                </a:lnTo>
                <a:lnTo>
                  <a:pt x="44831" y="213113"/>
                </a:lnTo>
                <a:lnTo>
                  <a:pt x="44831" y="200394"/>
                </a:lnTo>
                <a:lnTo>
                  <a:pt x="44831" y="191388"/>
                </a:lnTo>
                <a:lnTo>
                  <a:pt x="44704" y="183514"/>
                </a:lnTo>
                <a:lnTo>
                  <a:pt x="44704" y="175767"/>
                </a:lnTo>
                <a:lnTo>
                  <a:pt x="44577" y="167893"/>
                </a:lnTo>
                <a:lnTo>
                  <a:pt x="44935" y="153491"/>
                </a:lnTo>
                <a:lnTo>
                  <a:pt x="46013" y="139585"/>
                </a:lnTo>
                <a:lnTo>
                  <a:pt x="47810" y="126179"/>
                </a:lnTo>
                <a:lnTo>
                  <a:pt x="50326" y="113271"/>
                </a:lnTo>
                <a:lnTo>
                  <a:pt x="53564" y="100864"/>
                </a:lnTo>
                <a:lnTo>
                  <a:pt x="57523" y="88957"/>
                </a:lnTo>
                <a:lnTo>
                  <a:pt x="62205" y="77552"/>
                </a:lnTo>
                <a:lnTo>
                  <a:pt x="67610" y="66649"/>
                </a:lnTo>
                <a:lnTo>
                  <a:pt x="73740" y="56250"/>
                </a:lnTo>
                <a:lnTo>
                  <a:pt x="79375" y="48005"/>
                </a:lnTo>
                <a:lnTo>
                  <a:pt x="88099" y="37168"/>
                </a:lnTo>
                <a:lnTo>
                  <a:pt x="97528" y="27715"/>
                </a:lnTo>
                <a:lnTo>
                  <a:pt x="107663" y="19647"/>
                </a:lnTo>
                <a:lnTo>
                  <a:pt x="118506" y="12963"/>
                </a:lnTo>
                <a:lnTo>
                  <a:pt x="130057" y="7664"/>
                </a:lnTo>
                <a:lnTo>
                  <a:pt x="142317" y="3749"/>
                </a:lnTo>
                <a:lnTo>
                  <a:pt x="155289" y="1219"/>
                </a:lnTo>
                <a:lnTo>
                  <a:pt x="168974" y="74"/>
                </a:lnTo>
                <a:lnTo>
                  <a:pt x="173609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13730" y="2590800"/>
            <a:ext cx="101981" cy="154432"/>
          </a:xfrm>
          <a:custGeom>
            <a:avLst/>
            <a:gdLst/>
            <a:ahLst/>
            <a:cxnLst/>
            <a:rect l="l" t="t" r="r" b="b"/>
            <a:pathLst>
              <a:path w="101981" h="154432">
                <a:moveTo>
                  <a:pt x="50927" y="0"/>
                </a:moveTo>
                <a:lnTo>
                  <a:pt x="63034" y="2014"/>
                </a:lnTo>
                <a:lnTo>
                  <a:pt x="73998" y="8046"/>
                </a:lnTo>
                <a:lnTo>
                  <a:pt x="83818" y="18074"/>
                </a:lnTo>
                <a:lnTo>
                  <a:pt x="87122" y="22733"/>
                </a:lnTo>
                <a:lnTo>
                  <a:pt x="93031" y="33361"/>
                </a:lnTo>
                <a:lnTo>
                  <a:pt x="97450" y="44936"/>
                </a:lnTo>
                <a:lnTo>
                  <a:pt x="100379" y="57448"/>
                </a:lnTo>
                <a:lnTo>
                  <a:pt x="101819" y="70891"/>
                </a:lnTo>
                <a:lnTo>
                  <a:pt x="101981" y="77470"/>
                </a:lnTo>
                <a:lnTo>
                  <a:pt x="101228" y="91374"/>
                </a:lnTo>
                <a:lnTo>
                  <a:pt x="98967" y="104317"/>
                </a:lnTo>
                <a:lnTo>
                  <a:pt x="95186" y="116297"/>
                </a:lnTo>
                <a:lnTo>
                  <a:pt x="89879" y="127315"/>
                </a:lnTo>
                <a:lnTo>
                  <a:pt x="86995" y="131952"/>
                </a:lnTo>
                <a:lnTo>
                  <a:pt x="77459" y="143380"/>
                </a:lnTo>
                <a:lnTo>
                  <a:pt x="66855" y="150793"/>
                </a:lnTo>
                <a:lnTo>
                  <a:pt x="55204" y="154191"/>
                </a:lnTo>
                <a:lnTo>
                  <a:pt x="50927" y="154432"/>
                </a:lnTo>
                <a:lnTo>
                  <a:pt x="38837" y="152424"/>
                </a:lnTo>
                <a:lnTo>
                  <a:pt x="27856" y="146402"/>
                </a:lnTo>
                <a:lnTo>
                  <a:pt x="18004" y="136366"/>
                </a:lnTo>
                <a:lnTo>
                  <a:pt x="14859" y="131952"/>
                </a:lnTo>
                <a:lnTo>
                  <a:pt x="8927" y="121360"/>
                </a:lnTo>
                <a:lnTo>
                  <a:pt x="4498" y="109805"/>
                </a:lnTo>
                <a:lnTo>
                  <a:pt x="1572" y="97286"/>
                </a:lnTo>
                <a:lnTo>
                  <a:pt x="149" y="83803"/>
                </a:lnTo>
                <a:lnTo>
                  <a:pt x="0" y="77470"/>
                </a:lnTo>
                <a:lnTo>
                  <a:pt x="744" y="63597"/>
                </a:lnTo>
                <a:lnTo>
                  <a:pt x="2979" y="50650"/>
                </a:lnTo>
                <a:lnTo>
                  <a:pt x="6704" y="38637"/>
                </a:lnTo>
                <a:lnTo>
                  <a:pt x="11919" y="27567"/>
                </a:lnTo>
                <a:lnTo>
                  <a:pt x="14859" y="22733"/>
                </a:lnTo>
                <a:lnTo>
                  <a:pt x="24282" y="11225"/>
                </a:lnTo>
                <a:lnTo>
                  <a:pt x="34835" y="3727"/>
                </a:lnTo>
                <a:lnTo>
                  <a:pt x="46498" y="258"/>
                </a:lnTo>
                <a:lnTo>
                  <a:pt x="50927" y="0"/>
                </a:lnTo>
                <a:close/>
              </a:path>
            </a:pathLst>
          </a:custGeom>
          <a:ln w="9144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10400" y="480060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161276" y="2513076"/>
            <a:ext cx="1679448" cy="2441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39000" y="2590800"/>
            <a:ext cx="1676400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15235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b="1" spc="0" dirty="0" smtClean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4841" y="589080"/>
            <a:ext cx="243845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Nutriti</a:t>
            </a:r>
            <a:r>
              <a:rPr sz="4400" b="1" spc="-19" dirty="0" smtClean="0">
                <a:latin typeface="Arial"/>
                <a:cs typeface="Arial"/>
              </a:rPr>
              <a:t>o</a:t>
            </a:r>
            <a:r>
              <a:rPr sz="4400" b="1" spc="0" dirty="0" smtClean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7283" y="589080"/>
            <a:ext cx="185029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during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1572" y="589080"/>
            <a:ext cx="206630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infa</a:t>
            </a:r>
            <a:r>
              <a:rPr sz="4400" b="1" spc="-19" dirty="0" smtClean="0">
                <a:latin typeface="Arial"/>
                <a:cs typeface="Arial"/>
              </a:rPr>
              <a:t>n</a:t>
            </a:r>
            <a:r>
              <a:rPr sz="4400" b="1" spc="0" dirty="0" smtClean="0">
                <a:latin typeface="Arial"/>
                <a:cs typeface="Arial"/>
              </a:rPr>
              <a:t>cy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64722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40" y="1647228"/>
            <a:ext cx="7032087" cy="1796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With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ut prop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iti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n, infa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ts c</a:t>
            </a:r>
            <a:r>
              <a:rPr sz="2400" spc="-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ot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reach 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1"/>
              </a:spcBef>
            </a:pPr>
            <a:r>
              <a:rPr sz="2400" spc="0" dirty="0" smtClean="0">
                <a:latin typeface="Arial"/>
                <a:cs typeface="Arial"/>
              </a:rPr>
              <a:t>phys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cal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potential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 also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may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suffer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cog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itive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 soc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cons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qu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nces.</a:t>
            </a:r>
            <a:endParaRPr sz="2400">
              <a:latin typeface="Arial"/>
              <a:cs typeface="Arial"/>
            </a:endParaRPr>
          </a:p>
          <a:p>
            <a:pPr marL="1684782" marR="39873">
              <a:lnSpc>
                <a:spcPct val="95825"/>
              </a:lnSpc>
              <a:spcBef>
                <a:spcPts val="265"/>
              </a:spcBef>
            </a:pPr>
            <a:r>
              <a:rPr sz="2400" spc="0" dirty="0" smtClean="0">
                <a:latin typeface="Arial"/>
                <a:cs typeface="Arial"/>
              </a:rPr>
              <a:t>• </a:t>
            </a:r>
            <a:r>
              <a:rPr sz="2400" spc="53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Ma</a:t>
            </a:r>
            <a:r>
              <a:rPr sz="2400" b="1" spc="4" dirty="0" smtClean="0">
                <a:latin typeface="Arial"/>
                <a:cs typeface="Arial"/>
              </a:rPr>
              <a:t>l</a:t>
            </a:r>
            <a:r>
              <a:rPr sz="2400" b="1" spc="0" dirty="0" smtClean="0">
                <a:latin typeface="Arial"/>
                <a:cs typeface="Arial"/>
              </a:rPr>
              <a:t>nutr</a:t>
            </a:r>
            <a:r>
              <a:rPr sz="2400" b="1" spc="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on</a:t>
            </a:r>
            <a:r>
              <a:rPr sz="2400" b="1" spc="-4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&amp; I</a:t>
            </a:r>
            <a:r>
              <a:rPr sz="2400" b="1" spc="4" dirty="0" smtClean="0">
                <a:latin typeface="Arial"/>
                <a:cs typeface="Arial"/>
              </a:rPr>
              <a:t>t</a:t>
            </a:r>
            <a:r>
              <a:rPr sz="2400" b="1" spc="0" dirty="0" smtClean="0">
                <a:latin typeface="Arial"/>
                <a:cs typeface="Arial"/>
              </a:rPr>
              <a:t>’s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315"/>
              </a:spcBef>
            </a:pPr>
            <a:r>
              <a:rPr sz="2500" b="1" spc="0" dirty="0" smtClean="0">
                <a:latin typeface="Arial"/>
                <a:cs typeface="Arial"/>
              </a:rPr>
              <a:t>Malnutri</a:t>
            </a:r>
            <a:r>
              <a:rPr sz="2500" b="1" spc="4" dirty="0" smtClean="0">
                <a:latin typeface="Arial"/>
                <a:cs typeface="Arial"/>
              </a:rPr>
              <a:t>t</a:t>
            </a:r>
            <a:r>
              <a:rPr sz="2500" b="1" spc="0" dirty="0" smtClean="0">
                <a:latin typeface="Arial"/>
                <a:cs typeface="Arial"/>
              </a:rPr>
              <a:t>ion,</a:t>
            </a:r>
            <a:r>
              <a:rPr sz="2500" b="1" spc="-47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tion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vi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impro</a:t>
            </a: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110522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40" y="3439953"/>
            <a:ext cx="1087628" cy="659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amount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ts val="2590"/>
              </a:lnSpc>
              <a:spcBef>
                <a:spcPts val="1"/>
              </a:spcBef>
            </a:pPr>
            <a:r>
              <a:rPr sz="2400" spc="0" dirty="0" smtClean="0">
                <a:latin typeface="Arial"/>
                <a:cs typeface="Arial"/>
              </a:rPr>
              <a:t>results.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0082" y="3439953"/>
            <a:ext cx="57952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4747" y="3439953"/>
            <a:ext cx="113731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8110" y="3439953"/>
            <a:ext cx="32532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048" y="3439953"/>
            <a:ext cx="364611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utrients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produc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several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171607"/>
            <a:ext cx="172765" cy="113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 marR="147">
              <a:lnSpc>
                <a:spcPct val="95825"/>
              </a:lnSpc>
              <a:spcBef>
                <a:spcPts val="277"/>
              </a:spcBef>
            </a:pP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 marR="147">
              <a:lnSpc>
                <a:spcPct val="95825"/>
              </a:lnSpc>
              <a:spcBef>
                <a:spcPts val="405"/>
              </a:spcBef>
            </a:pPr>
            <a:r>
              <a:rPr sz="2400" spc="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0103" y="4171607"/>
            <a:ext cx="3265978" cy="113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sl</a:t>
            </a:r>
            <a:r>
              <a:rPr sz="2400" spc="-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gro</a:t>
            </a:r>
            <a:r>
              <a:rPr sz="2400" spc="-9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9375"/>
              </a:lnSpc>
              <a:spcBef>
                <a:spcPts val="560"/>
              </a:spcBef>
            </a:pPr>
            <a:r>
              <a:rPr sz="2400" spc="0" dirty="0" smtClean="0">
                <a:latin typeface="Arial"/>
                <a:cs typeface="Arial"/>
              </a:rPr>
              <a:t>susce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tib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ty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dis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ase l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IQ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8600" y="2438400"/>
            <a:ext cx="33909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9670" y="412359"/>
            <a:ext cx="564859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-59" dirty="0" smtClean="0">
                <a:latin typeface="Arial"/>
                <a:cs typeface="Arial"/>
              </a:rPr>
              <a:t>V</a:t>
            </a:r>
            <a:r>
              <a:rPr sz="3600" b="1" spc="0" dirty="0" smtClean="0">
                <a:latin typeface="Arial"/>
                <a:cs typeface="Arial"/>
              </a:rPr>
              <a:t>itami</a:t>
            </a:r>
            <a:r>
              <a:rPr sz="3600" b="1" spc="-14" dirty="0" smtClean="0">
                <a:latin typeface="Arial"/>
                <a:cs typeface="Arial"/>
              </a:rPr>
              <a:t>n</a:t>
            </a:r>
            <a:r>
              <a:rPr sz="3600" b="1" spc="0" dirty="0" smtClean="0">
                <a:latin typeface="Arial"/>
                <a:cs typeface="Arial"/>
              </a:rPr>
              <a:t>s and</a:t>
            </a:r>
            <a:r>
              <a:rPr sz="3600" b="1" spc="-9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Minerals f</a:t>
            </a:r>
            <a:r>
              <a:rPr sz="3600" b="1" spc="-14" dirty="0" smtClean="0">
                <a:latin typeface="Arial"/>
                <a:cs typeface="Arial"/>
              </a:rPr>
              <a:t>o</a:t>
            </a:r>
            <a:r>
              <a:rPr sz="3600" b="1" spc="0" dirty="0" smtClean="0"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51422" y="412359"/>
            <a:ext cx="159189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b="1" spc="0" dirty="0" smtClean="0">
                <a:latin typeface="Arial"/>
                <a:cs typeface="Arial"/>
              </a:rPr>
              <a:t>I</a:t>
            </a:r>
            <a:r>
              <a:rPr sz="3600" b="1" spc="-14" dirty="0" smtClean="0">
                <a:latin typeface="Arial"/>
                <a:cs typeface="Arial"/>
              </a:rPr>
              <a:t>n</a:t>
            </a:r>
            <a:r>
              <a:rPr sz="3600" b="1" spc="0" dirty="0" smtClean="0">
                <a:latin typeface="Arial"/>
                <a:cs typeface="Arial"/>
              </a:rPr>
              <a:t>fants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1539285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440" y="1539285"/>
            <a:ext cx="4826304" cy="822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60"/>
              </a:lnSpc>
              <a:spcBef>
                <a:spcPts val="148"/>
              </a:spcBef>
            </a:pPr>
            <a:r>
              <a:rPr sz="2800" spc="-50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min</a:t>
            </a:r>
            <a:r>
              <a:rPr sz="2800" spc="-6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127000">
              <a:lnSpc>
                <a:spcPct val="95825"/>
              </a:lnSpc>
              <a:spcBef>
                <a:spcPts val="562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conc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rn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if no sun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ht;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dark skin;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7273" y="2031523"/>
            <a:ext cx="7483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9883" y="2031523"/>
            <a:ext cx="2896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3159" y="2031523"/>
            <a:ext cx="12049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defici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440" y="2470435"/>
            <a:ext cx="1285138" cy="1790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 risk</a:t>
            </a:r>
            <a:endParaRPr sz="2400">
              <a:latin typeface="Arial"/>
              <a:cs typeface="Arial"/>
            </a:endParaRPr>
          </a:p>
          <a:p>
            <a:pPr marL="12700" marR="27577">
              <a:lnSpc>
                <a:spcPct val="95825"/>
              </a:lnSpc>
              <a:spcBef>
                <a:spcPts val="664"/>
              </a:spcBef>
            </a:pPr>
            <a:r>
              <a:rPr sz="2800" spc="-50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min</a:t>
            </a:r>
            <a:endParaRPr sz="2800">
              <a:latin typeface="Arial"/>
              <a:cs typeface="Arial"/>
            </a:endParaRPr>
          </a:p>
          <a:p>
            <a:pPr marL="127000" marR="17678">
              <a:lnSpc>
                <a:spcPct val="95825"/>
              </a:lnSpc>
              <a:spcBef>
                <a:spcPts val="70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gle</a:t>
            </a:r>
            <a:endParaRPr sz="2400">
              <a:latin typeface="Arial"/>
              <a:cs typeface="Arial"/>
            </a:endParaRPr>
          </a:p>
          <a:p>
            <a:pPr marL="12700" marR="28279">
              <a:lnSpc>
                <a:spcPct val="95825"/>
              </a:lnSpc>
              <a:spcBef>
                <a:spcPts val="790"/>
              </a:spcBef>
            </a:pPr>
            <a:r>
              <a:rPr sz="2800" spc="-50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854" y="2470435"/>
            <a:ext cx="2867126" cy="1790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38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infa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---</a:t>
            </a:r>
            <a:r>
              <a:rPr sz="2400" spc="0" dirty="0" smtClean="0">
                <a:latin typeface="Arial"/>
                <a:cs typeface="Arial"/>
              </a:rPr>
              <a:t>sup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ment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75"/>
              </a:spcBef>
            </a:pPr>
            <a:r>
              <a:rPr sz="2800" spc="0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15493" marR="45720">
              <a:lnSpc>
                <a:spcPct val="95825"/>
              </a:lnSpc>
              <a:spcBef>
                <a:spcPts val="707"/>
              </a:spcBef>
            </a:pPr>
            <a:r>
              <a:rPr sz="2400" spc="0" dirty="0" smtClean="0">
                <a:latin typeface="Arial"/>
                <a:cs typeface="Arial"/>
              </a:rPr>
              <a:t>dose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 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irth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801"/>
              </a:spcBef>
            </a:pP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-12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929561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880784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" y="4372775"/>
            <a:ext cx="7162925" cy="1791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brea</a:t>
            </a:r>
            <a:r>
              <a:rPr sz="2400" spc="-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ed by a ve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mom may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</a:t>
            </a:r>
            <a:r>
              <a:rPr sz="2400" spc="-9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eme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662"/>
              </a:spcBef>
            </a:pPr>
            <a:r>
              <a:rPr sz="2800" spc="0" dirty="0" smtClean="0">
                <a:latin typeface="Arial"/>
                <a:cs typeface="Arial"/>
              </a:rPr>
              <a:t>Ir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0" marR="45765">
              <a:lnSpc>
                <a:spcPct val="95825"/>
              </a:lnSpc>
              <a:spcBef>
                <a:spcPts val="70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breast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ed OK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6 months; for</a:t>
            </a:r>
            <a:r>
              <a:rPr sz="2400" spc="9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ul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cl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iron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792"/>
              </a:spcBef>
            </a:pPr>
            <a:r>
              <a:rPr sz="2800" spc="0" dirty="0" smtClean="0">
                <a:latin typeface="Arial"/>
                <a:cs typeface="Arial"/>
              </a:rPr>
              <a:t>Flu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832141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78337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6096000"/>
            <a:ext cx="65088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6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sup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ment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 6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mon</a:t>
            </a:r>
            <a:r>
              <a:rPr lang="en-US" sz="2400" spc="0" dirty="0" smtClean="0">
                <a:latin typeface="Arial"/>
                <a:cs typeface="Arial"/>
              </a:rPr>
              <a:t>th if no </a:t>
            </a:r>
            <a:r>
              <a:rPr sz="2400" spc="0" dirty="0" smtClean="0">
                <a:latin typeface="Arial"/>
                <a:cs typeface="Arial"/>
              </a:rPr>
              <a:t>fluoride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-954" dirty="0" smtClean="0">
                <a:latin typeface="Arial"/>
                <a:cs typeface="Arial"/>
              </a:rPr>
              <a:t>w</a:t>
            </a:r>
            <a:r>
              <a:rPr sz="2100" spc="-39" baseline="22776" dirty="0" smtClean="0">
                <a:latin typeface="Times New Roman"/>
                <a:cs typeface="Times New Roman"/>
              </a:rPr>
              <a:t>1</a:t>
            </a:r>
            <a:r>
              <a:rPr sz="2100" spc="-404" baseline="22776" dirty="0" smtClean="0">
                <a:latin typeface="Times New Roman"/>
                <a:cs typeface="Times New Roman"/>
              </a:rPr>
              <a:t>1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1018815"/>
            <a:ext cx="241046" cy="45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85"/>
              </a:lnSpc>
              <a:spcBef>
                <a:spcPts val="179"/>
              </a:spcBef>
            </a:pPr>
            <a:r>
              <a:rPr sz="3400" spc="0" dirty="0" smtClean="0"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440" y="1018815"/>
            <a:ext cx="5536895" cy="45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0"/>
              </a:lnSpc>
              <a:spcBef>
                <a:spcPts val="178"/>
              </a:spcBef>
            </a:pPr>
            <a:r>
              <a:rPr sz="3400" b="1" spc="0" dirty="0" smtClean="0">
                <a:latin typeface="Arial"/>
                <a:cs typeface="Arial"/>
              </a:rPr>
              <a:t>Re</a:t>
            </a:r>
            <a:r>
              <a:rPr sz="3400" b="1" spc="-14" dirty="0" smtClean="0">
                <a:latin typeface="Arial"/>
                <a:cs typeface="Arial"/>
              </a:rPr>
              <a:t>a</a:t>
            </a:r>
            <a:r>
              <a:rPr sz="3400" b="1" spc="0" dirty="0" smtClean="0">
                <a:latin typeface="Arial"/>
                <a:cs typeface="Arial"/>
              </a:rPr>
              <a:t>diness</a:t>
            </a:r>
            <a:r>
              <a:rPr sz="3400" b="1" spc="-139" dirty="0" smtClean="0">
                <a:latin typeface="Arial"/>
                <a:cs typeface="Arial"/>
              </a:rPr>
              <a:t> </a:t>
            </a:r>
            <a:r>
              <a:rPr sz="3400" b="1" spc="0" dirty="0" smtClean="0">
                <a:latin typeface="Arial"/>
                <a:cs typeface="Arial"/>
              </a:rPr>
              <a:t>for</a:t>
            </a:r>
            <a:r>
              <a:rPr sz="3400" b="1" spc="-30" dirty="0" smtClean="0">
                <a:latin typeface="Arial"/>
                <a:cs typeface="Arial"/>
              </a:rPr>
              <a:t> </a:t>
            </a:r>
            <a:r>
              <a:rPr sz="3400" b="1" spc="0" dirty="0" smtClean="0">
                <a:latin typeface="Arial"/>
                <a:cs typeface="Arial"/>
              </a:rPr>
              <a:t>Sol</a:t>
            </a:r>
            <a:r>
              <a:rPr sz="3400" b="1" spc="4" dirty="0" smtClean="0">
                <a:latin typeface="Arial"/>
                <a:cs typeface="Arial"/>
              </a:rPr>
              <a:t>i</a:t>
            </a:r>
            <a:r>
              <a:rPr sz="3400" b="1" spc="0" dirty="0" smtClean="0">
                <a:latin typeface="Arial"/>
                <a:cs typeface="Arial"/>
              </a:rPr>
              <a:t>d</a:t>
            </a:r>
            <a:r>
              <a:rPr sz="3400" b="1" spc="14" dirty="0" smtClean="0">
                <a:latin typeface="Arial"/>
                <a:cs typeface="Arial"/>
              </a:rPr>
              <a:t> </a:t>
            </a:r>
            <a:r>
              <a:rPr sz="3400" b="1" spc="0" dirty="0" smtClean="0">
                <a:latin typeface="Arial"/>
                <a:cs typeface="Arial"/>
              </a:rPr>
              <a:t>Foods</a:t>
            </a:r>
            <a:endParaRPr sz="3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1856" y="223156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0406" y="2231562"/>
            <a:ext cx="5141772" cy="1331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ed</a:t>
            </a:r>
            <a:r>
              <a:rPr sz="2800" spc="-11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11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9" dirty="0" smtClean="0">
                <a:latin typeface="Arial"/>
                <a:cs typeface="Arial"/>
              </a:rPr>
              <a:t>z</a:t>
            </a:r>
            <a:r>
              <a:rPr sz="2800" spc="0" dirty="0" smtClean="0">
                <a:latin typeface="Arial"/>
                <a:cs typeface="Arial"/>
              </a:rPr>
              <a:t>ym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0">
              <a:lnSpc>
                <a:spcPct val="95825"/>
              </a:lnSpc>
              <a:spcBef>
                <a:spcPts val="559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-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 sol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foods can be dig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sted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792"/>
              </a:spcBef>
            </a:pP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5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tr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refl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x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6707" y="2723419"/>
            <a:ext cx="731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1856" y="31825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4706" y="3674649"/>
            <a:ext cx="72778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-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-5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fant</a:t>
            </a:r>
            <a:r>
              <a:rPr sz="2400" spc="-53" dirty="0" smtClean="0">
                <a:latin typeface="Times New Roman"/>
                <a:cs typeface="Times New Roman"/>
              </a:rPr>
              <a:t>’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28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tongue</a:t>
            </a:r>
            <a:r>
              <a:rPr sz="2400" spc="288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pus</a:t>
            </a:r>
            <a:r>
              <a:rPr sz="2400" spc="-5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es 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spo</a:t>
            </a:r>
            <a:r>
              <a:rPr sz="2400" spc="-5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2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r>
              <a:rPr sz="2400" spc="5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food</a:t>
            </a:r>
            <a:r>
              <a:rPr sz="2400" spc="32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back</a:t>
            </a:r>
            <a:r>
              <a:rPr sz="2400" spc="57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0406" y="4113942"/>
            <a:ext cx="5344160" cy="2397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-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e ab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transfer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endParaRPr sz="2400">
              <a:latin typeface="Arial"/>
              <a:cs typeface="Arial"/>
            </a:endParaRPr>
          </a:p>
          <a:p>
            <a:pPr marL="3556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to the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12700" marR="47212">
              <a:lnSpc>
                <a:spcPts val="4029"/>
              </a:lnSpc>
              <a:spcBef>
                <a:spcPts val="401"/>
              </a:spcBef>
            </a:pPr>
            <a:r>
              <a:rPr sz="2800" spc="0" dirty="0" smtClean="0">
                <a:latin typeface="Arial"/>
                <a:cs typeface="Arial"/>
              </a:rPr>
              <a:t>Able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8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-2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with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ut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 Purp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fu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ly</a:t>
            </a:r>
            <a:r>
              <a:rPr sz="2800" spc="-14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br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-5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4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mouth Age</a:t>
            </a:r>
            <a:r>
              <a:rPr sz="2800" spc="-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-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4" smtClean="0">
                <a:solidFill>
                  <a:srgbClr val="FF0000"/>
                </a:solidFill>
                <a:latin typeface="Arial"/>
                <a:cs typeface="Arial"/>
              </a:rPr>
              <a:t>4-</a:t>
            </a:r>
            <a:r>
              <a:rPr sz="2800" spc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800" spc="-3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0" smtClean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2800" spc="4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spc="0" smtClean="0">
                <a:solidFill>
                  <a:srgbClr val="FF0000"/>
                </a:solidFill>
                <a:latin typeface="Arial"/>
                <a:cs typeface="Arial"/>
              </a:rPr>
              <a:t>ths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8180" y="4113942"/>
            <a:ext cx="6804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front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0990" y="4113942"/>
            <a:ext cx="3250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9928" y="4113942"/>
            <a:ext cx="9178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mouth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1856" y="4938821"/>
            <a:ext cx="203098" cy="1404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5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 marR="152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552" y="496574"/>
            <a:ext cx="6506611" cy="2874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69592" marR="39873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Fe</a:t>
            </a:r>
            <a:r>
              <a:rPr sz="4000" b="1" spc="-9" dirty="0" smtClean="0">
                <a:latin typeface="Arial"/>
                <a:cs typeface="Arial"/>
              </a:rPr>
              <a:t>e</a:t>
            </a:r>
            <a:r>
              <a:rPr sz="4000" b="1" spc="0" dirty="0" smtClean="0">
                <a:latin typeface="Arial"/>
                <a:cs typeface="Arial"/>
              </a:rPr>
              <a:t>ding sc</a:t>
            </a:r>
            <a:r>
              <a:rPr sz="4000" b="1" spc="-9" dirty="0" smtClean="0">
                <a:latin typeface="Arial"/>
                <a:cs typeface="Arial"/>
              </a:rPr>
              <a:t>h</a:t>
            </a:r>
            <a:r>
              <a:rPr sz="4000" b="1" spc="0" dirty="0" smtClean="0">
                <a:latin typeface="Arial"/>
                <a:cs typeface="Arial"/>
              </a:rPr>
              <a:t>ed</a:t>
            </a:r>
            <a:r>
              <a:rPr sz="4000" b="1" spc="-14" dirty="0" smtClean="0">
                <a:latin typeface="Arial"/>
                <a:cs typeface="Arial"/>
              </a:rPr>
              <a:t>u</a:t>
            </a:r>
            <a:r>
              <a:rPr sz="4000" b="1" spc="0" dirty="0" smtClean="0">
                <a:latin typeface="Arial"/>
                <a:cs typeface="Arial"/>
              </a:rPr>
              <a:t>le</a:t>
            </a:r>
            <a:endParaRPr sz="40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1152"/>
              </a:spcBef>
            </a:pPr>
            <a:r>
              <a:rPr sz="2800" spc="9" dirty="0" smtClean="0">
                <a:latin typeface="Arial"/>
                <a:cs typeface="Arial"/>
              </a:rPr>
              <a:t>4</a:t>
            </a:r>
            <a:r>
              <a:rPr lang="en-US" sz="2800" spc="9" dirty="0" smtClean="0">
                <a:latin typeface="Arial"/>
                <a:cs typeface="Arial"/>
              </a:rPr>
              <a:t>-6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Ba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6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 dirty="0">
              <a:latin typeface="Arial"/>
              <a:cs typeface="Arial"/>
            </a:endParaRPr>
          </a:p>
          <a:p>
            <a:pPr marL="127304" marR="39873">
              <a:lnSpc>
                <a:spcPct val="95825"/>
              </a:lnSpc>
              <a:spcBef>
                <a:spcPts val="710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r>
              <a:rPr sz="2400" spc="3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iro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ifi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d; hyp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rgen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  <a:p>
            <a:pPr marL="355904" indent="-228600">
              <a:lnSpc>
                <a:spcPct val="99658"/>
              </a:lnSpc>
              <a:spcBef>
                <a:spcPts val="685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r>
              <a:rPr sz="2400" spc="3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mix 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breast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milk or for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ula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without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ad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ed sug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695"/>
              </a:spcBef>
            </a:pPr>
            <a:r>
              <a:rPr sz="2800" spc="0" dirty="0" smtClean="0">
                <a:latin typeface="Arial"/>
                <a:cs typeface="Arial"/>
              </a:rPr>
              <a:t>Add</a:t>
            </a:r>
            <a:r>
              <a:rPr sz="2800" spc="-4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4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od</a:t>
            </a:r>
            <a:r>
              <a:rPr sz="2800" spc="-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at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time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952" y="1234485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7844" y="2165635"/>
            <a:ext cx="9010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sa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952" y="2990521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552" y="3482625"/>
            <a:ext cx="7922158" cy="839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04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r>
              <a:rPr sz="2400" spc="36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see how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tolerates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9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oo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s and watch 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or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ergic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reactions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62"/>
              </a:spcBef>
            </a:pPr>
            <a:r>
              <a:rPr sz="2800" spc="0" dirty="0" smtClean="0">
                <a:latin typeface="Arial"/>
                <a:cs typeface="Arial"/>
              </a:rPr>
              <a:t>Stra</a:t>
            </a:r>
            <a:r>
              <a:rPr sz="2800" spc="1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10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et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4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me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952" y="3941744"/>
            <a:ext cx="202945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6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552" y="4454189"/>
            <a:ext cx="6118601" cy="2343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337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6</a:t>
            </a:r>
            <a:r>
              <a:rPr lang="en-US" sz="2800" spc="4" dirty="0" smtClean="0">
                <a:latin typeface="Arial"/>
                <a:cs typeface="Arial"/>
              </a:rPr>
              <a:t>-</a:t>
            </a:r>
            <a:r>
              <a:rPr sz="2800" spc="0" dirty="0" smtClean="0">
                <a:latin typeface="Arial"/>
                <a:cs typeface="Arial"/>
              </a:rPr>
              <a:t>7</a:t>
            </a:r>
            <a:r>
              <a:rPr sz="2800" spc="-3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nf</a:t>
            </a:r>
            <a:r>
              <a:rPr sz="2800" spc="1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-6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5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4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up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with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8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-4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up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sm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ll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d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40"/>
              </a:spcBef>
            </a:pP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ab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sit</a:t>
            </a:r>
            <a:r>
              <a:rPr sz="2800" spc="-2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up</a:t>
            </a:r>
            <a:endParaRPr sz="2800" dirty="0" smtClean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812"/>
              </a:spcBef>
            </a:pPr>
            <a:r>
              <a:rPr lang="en-US" sz="2800" spc="4" dirty="0" smtClean="0">
                <a:latin typeface="Arial"/>
                <a:cs typeface="Arial"/>
              </a:rPr>
              <a:t>9-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2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1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oft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</a:t>
            </a:r>
            <a:r>
              <a:rPr sz="2800" spc="1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;</a:t>
            </a:r>
            <a:r>
              <a:rPr sz="2800" spc="-7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tab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ds</a:t>
            </a:r>
            <a:endParaRPr sz="2800" dirty="0" smtClean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824"/>
              </a:spcBef>
            </a:pPr>
            <a:r>
              <a:rPr sz="2800" spc="0" dirty="0" smtClean="0">
                <a:latin typeface="Times New Roman"/>
                <a:cs typeface="Times New Roman"/>
              </a:rPr>
              <a:t>NO</a:t>
            </a:r>
            <a:r>
              <a:rPr sz="2800" spc="20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10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w</a:t>
            </a:r>
            <a:r>
              <a:rPr sz="2800" spc="-51" dirty="0" smtClean="0">
                <a:latin typeface="Times New Roman"/>
                <a:cs typeface="Times New Roman"/>
              </a:rPr>
              <a:t>’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5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milk,</a:t>
            </a:r>
            <a:r>
              <a:rPr sz="2800" spc="-3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r>
              <a:rPr sz="2800" spc="67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w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it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s, </a:t>
            </a:r>
            <a:r>
              <a:rPr sz="2800" spc="3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?w</a:t>
            </a:r>
            <a:r>
              <a:rPr sz="2800" spc="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t?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5353" y="4454189"/>
            <a:ext cx="948994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28480" marR="4815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w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2069" y="4454189"/>
            <a:ext cx="948994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84" marR="53263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lid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4" y="5905291"/>
            <a:ext cx="270802" cy="606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856" algn="ctr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R="43051" algn="ctr">
              <a:lnSpc>
                <a:spcPct val="95825"/>
              </a:lnSpc>
            </a:pPr>
            <a:r>
              <a:rPr sz="1400" spc="4" dirty="0" smtClean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1952" y="6417355"/>
            <a:ext cx="20294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676275"/>
            <a:ext cx="77438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3733" y="496574"/>
            <a:ext cx="5874203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Infa</a:t>
            </a:r>
            <a:r>
              <a:rPr sz="4000" b="1" spc="-9" dirty="0" smtClean="0">
                <a:latin typeface="Arial"/>
                <a:cs typeface="Arial"/>
              </a:rPr>
              <a:t>n</a:t>
            </a:r>
            <a:r>
              <a:rPr sz="4000" b="1" spc="0" dirty="0" smtClean="0">
                <a:latin typeface="Arial"/>
                <a:cs typeface="Arial"/>
              </a:rPr>
              <a:t>ts:</a:t>
            </a:r>
            <a:r>
              <a:rPr sz="4000" b="1" spc="1089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Fo</a:t>
            </a:r>
            <a:r>
              <a:rPr sz="4000" b="1" spc="-14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ds to</a:t>
            </a:r>
            <a:r>
              <a:rPr sz="4000" b="1" spc="-150" dirty="0" smtClean="0">
                <a:latin typeface="Arial"/>
                <a:cs typeface="Arial"/>
              </a:rPr>
              <a:t> A</a:t>
            </a:r>
            <a:r>
              <a:rPr sz="4000" b="1" spc="0" dirty="0" smtClean="0">
                <a:latin typeface="Arial"/>
                <a:cs typeface="Arial"/>
              </a:rPr>
              <a:t>void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857149"/>
            <a:ext cx="241198" cy="456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90"/>
              </a:lnSpc>
              <a:spcBef>
                <a:spcPts val="179"/>
              </a:spcBef>
            </a:pPr>
            <a:r>
              <a:rPr sz="3400" spc="0" dirty="0" smtClean="0"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1857149"/>
            <a:ext cx="7337044" cy="465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697">
              <a:lnSpc>
                <a:spcPts val="3575"/>
              </a:lnSpc>
              <a:spcBef>
                <a:spcPts val="178"/>
              </a:spcBef>
            </a:pPr>
            <a:r>
              <a:rPr sz="3400" spc="-54" dirty="0" smtClean="0">
                <a:latin typeface="Arial"/>
                <a:cs typeface="Arial"/>
              </a:rPr>
              <a:t>A</a:t>
            </a:r>
            <a:r>
              <a:rPr sz="3400" spc="0" dirty="0" smtClean="0">
                <a:latin typeface="Arial"/>
                <a:cs typeface="Arial"/>
              </a:rPr>
              <a:t>void</a:t>
            </a:r>
            <a:r>
              <a:rPr sz="3400" spc="-94" dirty="0" smtClean="0">
                <a:latin typeface="Arial"/>
                <a:cs typeface="Arial"/>
              </a:rPr>
              <a:t> </a:t>
            </a:r>
            <a:r>
              <a:rPr sz="3400" spc="-4" dirty="0" smtClean="0">
                <a:latin typeface="Arial"/>
                <a:cs typeface="Arial"/>
              </a:rPr>
              <a:t>Hone</a:t>
            </a:r>
            <a:r>
              <a:rPr sz="3400" spc="0" dirty="0" smtClean="0">
                <a:latin typeface="Arial"/>
                <a:cs typeface="Arial"/>
              </a:rPr>
              <a:t>y</a:t>
            </a:r>
            <a:r>
              <a:rPr sz="3400" spc="-83" dirty="0" smtClean="0">
                <a:latin typeface="Arial"/>
                <a:cs typeface="Arial"/>
              </a:rPr>
              <a:t> </a:t>
            </a:r>
            <a:r>
              <a:rPr sz="3400" spc="-4" dirty="0" smtClean="0">
                <a:latin typeface="Arial"/>
                <a:cs typeface="Arial"/>
              </a:rPr>
              <a:t>an</a:t>
            </a:r>
            <a:r>
              <a:rPr sz="3400" spc="0" dirty="0" smtClean="0">
                <a:latin typeface="Arial"/>
                <a:cs typeface="Arial"/>
              </a:rPr>
              <a:t>d</a:t>
            </a:r>
            <a:r>
              <a:rPr sz="3400" spc="-56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Corn</a:t>
            </a:r>
            <a:r>
              <a:rPr sz="3400" spc="-63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S</a:t>
            </a:r>
            <a:r>
              <a:rPr sz="3400" spc="9" dirty="0" smtClean="0">
                <a:latin typeface="Arial"/>
                <a:cs typeface="Arial"/>
              </a:rPr>
              <a:t>y</a:t>
            </a:r>
            <a:r>
              <a:rPr sz="3400" spc="0" dirty="0" smtClean="0">
                <a:latin typeface="Arial"/>
                <a:cs typeface="Arial"/>
              </a:rPr>
              <a:t>rup</a:t>
            </a:r>
            <a:endParaRPr sz="3400">
              <a:latin typeface="Arial"/>
              <a:cs typeface="Arial"/>
            </a:endParaRPr>
          </a:p>
          <a:p>
            <a:pPr marL="413461" marR="82924" indent="-286461">
              <a:lnSpc>
                <a:spcPct val="99849"/>
              </a:lnSpc>
              <a:spcBef>
                <a:spcPts val="690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r>
              <a:rPr sz="3000" spc="4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conta</a:t>
            </a:r>
            <a:r>
              <a:rPr sz="3000" spc="9" dirty="0" smtClean="0">
                <a:latin typeface="Arial"/>
                <a:cs typeface="Arial"/>
              </a:rPr>
              <a:t>i</a:t>
            </a:r>
            <a:r>
              <a:rPr sz="3000" spc="0" dirty="0" smtClean="0">
                <a:latin typeface="Arial"/>
                <a:cs typeface="Arial"/>
              </a:rPr>
              <a:t>n</a:t>
            </a:r>
            <a:r>
              <a:rPr sz="3000" spc="-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spor</a:t>
            </a:r>
            <a:r>
              <a:rPr sz="3000" spc="4" dirty="0" smtClean="0">
                <a:latin typeface="Arial"/>
                <a:cs typeface="Arial"/>
              </a:rPr>
              <a:t>e</a:t>
            </a:r>
            <a:r>
              <a:rPr sz="3000" spc="0" dirty="0" smtClean="0">
                <a:latin typeface="Arial"/>
                <a:cs typeface="Arial"/>
              </a:rPr>
              <a:t>s of C</a:t>
            </a:r>
            <a:r>
              <a:rPr sz="3000" spc="9" dirty="0" smtClean="0">
                <a:latin typeface="Arial"/>
                <a:cs typeface="Arial"/>
              </a:rPr>
              <a:t>l</a:t>
            </a:r>
            <a:r>
              <a:rPr sz="3000" spc="0" dirty="0" smtClean="0">
                <a:latin typeface="Arial"/>
                <a:cs typeface="Arial"/>
              </a:rPr>
              <a:t>ostrid</a:t>
            </a:r>
            <a:r>
              <a:rPr sz="3000" spc="9" dirty="0" smtClean="0">
                <a:latin typeface="Arial"/>
                <a:cs typeface="Arial"/>
              </a:rPr>
              <a:t>i</a:t>
            </a:r>
            <a:r>
              <a:rPr sz="3000" spc="-9" dirty="0" smtClean="0">
                <a:latin typeface="Arial"/>
                <a:cs typeface="Arial"/>
              </a:rPr>
              <a:t>u</a:t>
            </a:r>
            <a:r>
              <a:rPr sz="3000" spc="0" dirty="0" smtClean="0">
                <a:latin typeface="Arial"/>
                <a:cs typeface="Arial"/>
              </a:rPr>
              <a:t>m</a:t>
            </a:r>
            <a:r>
              <a:rPr sz="3000" spc="-14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botul</a:t>
            </a:r>
            <a:r>
              <a:rPr sz="3000" spc="9" dirty="0" smtClean="0">
                <a:latin typeface="Arial"/>
                <a:cs typeface="Arial"/>
              </a:rPr>
              <a:t>i</a:t>
            </a:r>
            <a:r>
              <a:rPr sz="3000" spc="0" dirty="0" smtClean="0">
                <a:latin typeface="Arial"/>
                <a:cs typeface="Arial"/>
              </a:rPr>
              <a:t>num, in infants can cause</a:t>
            </a:r>
            <a:r>
              <a:rPr sz="3000" spc="-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botulism,</a:t>
            </a:r>
            <a:r>
              <a:rPr sz="3000" spc="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a</a:t>
            </a:r>
            <a:r>
              <a:rPr sz="3000" spc="-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dead</a:t>
            </a:r>
            <a:r>
              <a:rPr sz="3000" spc="4" dirty="0" smtClean="0">
                <a:latin typeface="Arial"/>
                <a:cs typeface="Arial"/>
              </a:rPr>
              <a:t>l</a:t>
            </a:r>
            <a:r>
              <a:rPr sz="3000" spc="0" dirty="0" smtClean="0">
                <a:latin typeface="Arial"/>
                <a:cs typeface="Arial"/>
              </a:rPr>
              <a:t>y food borne i</a:t>
            </a:r>
            <a:r>
              <a:rPr sz="3000" spc="4" dirty="0" smtClean="0">
                <a:latin typeface="Arial"/>
                <a:cs typeface="Arial"/>
              </a:rPr>
              <a:t>l</a:t>
            </a:r>
            <a:r>
              <a:rPr sz="3000" spc="0" dirty="0" smtClean="0">
                <a:latin typeface="Arial"/>
                <a:cs typeface="Arial"/>
              </a:rPr>
              <a:t>lness</a:t>
            </a:r>
            <a:endParaRPr sz="3000">
              <a:latin typeface="Arial"/>
              <a:cs typeface="Arial"/>
            </a:endParaRPr>
          </a:p>
          <a:p>
            <a:pPr marL="12700" marR="68697">
              <a:lnSpc>
                <a:spcPct val="95825"/>
              </a:lnSpc>
              <a:spcBef>
                <a:spcPts val="846"/>
              </a:spcBef>
            </a:pPr>
            <a:r>
              <a:rPr sz="3400" spc="-50" dirty="0" smtClean="0">
                <a:latin typeface="Arial"/>
                <a:cs typeface="Arial"/>
              </a:rPr>
              <a:t>A</a:t>
            </a:r>
            <a:r>
              <a:rPr sz="3400" spc="0" dirty="0" smtClean="0">
                <a:latin typeface="Arial"/>
                <a:cs typeface="Arial"/>
              </a:rPr>
              <a:t>void</a:t>
            </a:r>
            <a:r>
              <a:rPr sz="3400" spc="-84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high</a:t>
            </a:r>
            <a:r>
              <a:rPr sz="3400" spc="-54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risk</a:t>
            </a:r>
            <a:r>
              <a:rPr sz="3400" spc="-37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cho</a:t>
            </a:r>
            <a:r>
              <a:rPr sz="3400" spc="9" dirty="0" smtClean="0">
                <a:latin typeface="Arial"/>
                <a:cs typeface="Arial"/>
              </a:rPr>
              <a:t>k</a:t>
            </a:r>
            <a:r>
              <a:rPr sz="3400" spc="0" dirty="0" smtClean="0">
                <a:latin typeface="Arial"/>
                <a:cs typeface="Arial"/>
              </a:rPr>
              <a:t>ing</a:t>
            </a:r>
            <a:r>
              <a:rPr sz="3400" spc="-117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foods</a:t>
            </a:r>
            <a:endParaRPr sz="3400">
              <a:latin typeface="Arial"/>
              <a:cs typeface="Arial"/>
            </a:endParaRPr>
          </a:p>
          <a:p>
            <a:pPr marL="413461" marR="15868" indent="-286461">
              <a:lnSpc>
                <a:spcPct val="99849"/>
              </a:lnSpc>
              <a:spcBef>
                <a:spcPts val="872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r>
              <a:rPr sz="3000" spc="4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hotdogs,</a:t>
            </a:r>
            <a:r>
              <a:rPr sz="3000" spc="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nuts,</a:t>
            </a:r>
            <a:r>
              <a:rPr sz="3000" spc="14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raw</a:t>
            </a:r>
            <a:r>
              <a:rPr sz="3000" spc="-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carrots,</a:t>
            </a:r>
            <a:r>
              <a:rPr sz="3000" spc="34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rai</a:t>
            </a:r>
            <a:r>
              <a:rPr sz="3000" spc="4" dirty="0" smtClean="0">
                <a:latin typeface="Arial"/>
                <a:cs typeface="Arial"/>
              </a:rPr>
              <a:t>s</a:t>
            </a:r>
            <a:r>
              <a:rPr sz="3000" spc="0" dirty="0" smtClean="0">
                <a:latin typeface="Arial"/>
                <a:cs typeface="Arial"/>
              </a:rPr>
              <a:t>in</a:t>
            </a:r>
            <a:r>
              <a:rPr sz="3000" spc="9" dirty="0" smtClean="0">
                <a:latin typeface="Arial"/>
                <a:cs typeface="Arial"/>
              </a:rPr>
              <a:t>s</a:t>
            </a:r>
            <a:r>
              <a:rPr sz="3000" spc="0" dirty="0" smtClean="0">
                <a:latin typeface="Arial"/>
                <a:cs typeface="Arial"/>
              </a:rPr>
              <a:t>,</a:t>
            </a:r>
            <a:r>
              <a:rPr sz="3000" spc="-19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app</a:t>
            </a:r>
            <a:r>
              <a:rPr sz="3000" spc="9" dirty="0" smtClean="0">
                <a:latin typeface="Arial"/>
                <a:cs typeface="Arial"/>
              </a:rPr>
              <a:t>l</a:t>
            </a:r>
            <a:r>
              <a:rPr sz="3000" spc="0" dirty="0" smtClean="0">
                <a:latin typeface="Arial"/>
                <a:cs typeface="Arial"/>
              </a:rPr>
              <a:t>e chu</a:t>
            </a:r>
            <a:r>
              <a:rPr sz="3000" spc="4" dirty="0" smtClean="0">
                <a:latin typeface="Arial"/>
                <a:cs typeface="Arial"/>
              </a:rPr>
              <a:t>n</a:t>
            </a:r>
            <a:r>
              <a:rPr sz="3000" spc="0" dirty="0" smtClean="0">
                <a:latin typeface="Arial"/>
                <a:cs typeface="Arial"/>
              </a:rPr>
              <a:t>ks, popcorn, gum, grape</a:t>
            </a:r>
            <a:r>
              <a:rPr sz="3000" spc="4" dirty="0" smtClean="0">
                <a:latin typeface="Arial"/>
                <a:cs typeface="Arial"/>
              </a:rPr>
              <a:t>s</a:t>
            </a:r>
            <a:r>
              <a:rPr sz="3000" spc="0" dirty="0" smtClean="0">
                <a:latin typeface="Arial"/>
                <a:cs typeface="Arial"/>
              </a:rPr>
              <a:t>, pl</a:t>
            </a:r>
            <a:r>
              <a:rPr sz="3000" spc="9" dirty="0" smtClean="0">
                <a:latin typeface="Arial"/>
                <a:cs typeface="Arial"/>
              </a:rPr>
              <a:t>a</a:t>
            </a:r>
            <a:r>
              <a:rPr sz="3000" spc="0" dirty="0" smtClean="0">
                <a:latin typeface="Arial"/>
                <a:cs typeface="Arial"/>
              </a:rPr>
              <a:t>in peanut</a:t>
            </a:r>
            <a:r>
              <a:rPr sz="3000" spc="-14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but</a:t>
            </a:r>
            <a:r>
              <a:rPr sz="3000" spc="-4" dirty="0" smtClean="0">
                <a:latin typeface="Arial"/>
                <a:cs typeface="Arial"/>
              </a:rPr>
              <a:t>t</a:t>
            </a:r>
            <a:r>
              <a:rPr sz="3000" spc="0" dirty="0" smtClean="0">
                <a:latin typeface="Arial"/>
                <a:cs typeface="Arial"/>
              </a:rPr>
              <a:t>e</a:t>
            </a:r>
            <a:r>
              <a:rPr sz="3000" spc="-169" dirty="0" smtClean="0">
                <a:latin typeface="Arial"/>
                <a:cs typeface="Arial"/>
              </a:rPr>
              <a:t>r</a:t>
            </a:r>
            <a:r>
              <a:rPr sz="3000" spc="0" dirty="0" smtClean="0">
                <a:latin typeface="Arial"/>
                <a:cs typeface="Arial"/>
              </a:rPr>
              <a:t>,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390"/>
              </a:lnSpc>
              <a:spcBef>
                <a:spcPts val="846"/>
              </a:spcBef>
            </a:pPr>
            <a:r>
              <a:rPr sz="3400" spc="0" dirty="0" smtClean="0">
                <a:latin typeface="Times New Roman"/>
                <a:cs typeface="Times New Roman"/>
              </a:rPr>
              <a:t>Don’t</a:t>
            </a:r>
            <a:r>
              <a:rPr sz="3400" spc="25" dirty="0" smtClean="0">
                <a:latin typeface="Times New Roman"/>
                <a:cs typeface="Times New Roman"/>
              </a:rPr>
              <a:t> </a:t>
            </a:r>
            <a:r>
              <a:rPr sz="3400" spc="0" smtClean="0">
                <a:latin typeface="Arial"/>
                <a:cs typeface="Arial"/>
              </a:rPr>
              <a:t>leave</a:t>
            </a:r>
            <a:r>
              <a:rPr sz="3400" spc="-81" smtClean="0">
                <a:latin typeface="Arial"/>
                <a:cs typeface="Arial"/>
              </a:rPr>
              <a:t> </a:t>
            </a:r>
            <a:r>
              <a:rPr sz="3400" spc="0" smtClean="0">
                <a:latin typeface="Arial"/>
                <a:cs typeface="Arial"/>
              </a:rPr>
              <a:t>bab</a:t>
            </a:r>
            <a:r>
              <a:rPr sz="3400" spc="-1300" smtClean="0">
                <a:latin typeface="Arial"/>
                <a:cs typeface="Arial"/>
              </a:rPr>
              <a:t>y</a:t>
            </a:r>
            <a:r>
              <a:rPr sz="2100" spc="-109" baseline="-24846" smtClean="0">
                <a:latin typeface="Arial"/>
                <a:cs typeface="Arial"/>
              </a:rPr>
              <a:t> </a:t>
            </a:r>
            <a:r>
              <a:rPr lang="en-US" sz="3400" dirty="0" smtClean="0">
                <a:latin typeface="Arial"/>
                <a:cs typeface="Arial"/>
              </a:rPr>
              <a:t>  alone </a:t>
            </a:r>
            <a:r>
              <a:rPr sz="3400" spc="0" smtClean="0">
                <a:latin typeface="Arial"/>
                <a:cs typeface="Arial"/>
              </a:rPr>
              <a:t>during</a:t>
            </a:r>
            <a:r>
              <a:rPr sz="3400" spc="-79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feeding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942482"/>
            <a:ext cx="241046" cy="45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85"/>
              </a:lnSpc>
              <a:spcBef>
                <a:spcPts val="179"/>
              </a:spcBef>
            </a:pPr>
            <a:r>
              <a:rPr sz="3400" spc="0" dirty="0" smtClean="0"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027949"/>
            <a:ext cx="472125" cy="483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35"/>
              </a:lnSpc>
              <a:spcBef>
                <a:spcPts val="186"/>
              </a:spcBef>
            </a:pPr>
            <a:r>
              <a:rPr sz="2100" spc="4" baseline="-18635" dirty="0" smtClean="0">
                <a:latin typeface="Arial"/>
                <a:cs typeface="Arial"/>
              </a:rPr>
              <a:t>1</a:t>
            </a:r>
            <a:r>
              <a:rPr sz="2100" spc="0" baseline="-18635" dirty="0" smtClean="0">
                <a:latin typeface="Arial"/>
                <a:cs typeface="Arial"/>
              </a:rPr>
              <a:t>5</a:t>
            </a:r>
            <a:r>
              <a:rPr sz="2100" spc="-56" baseline="-18635" dirty="0" smtClean="0">
                <a:latin typeface="Arial"/>
                <a:cs typeface="Arial"/>
              </a:rPr>
              <a:t> </a:t>
            </a:r>
            <a:r>
              <a:rPr sz="5100" spc="0" baseline="2557" dirty="0" smtClean="0"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953000" y="1523999"/>
            <a:ext cx="4191000" cy="533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777494" algn="r">
              <a:lnSpc>
                <a:spcPct val="95825"/>
              </a:lnSpc>
              <a:spcBef>
                <a:spcPts val="37214"/>
              </a:spcBef>
            </a:pPr>
            <a:r>
              <a:rPr sz="1400" spc="0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524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0" y="1523999"/>
            <a:ext cx="4191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2078" y="801621"/>
            <a:ext cx="187825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Infancy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1628549"/>
            <a:ext cx="241198" cy="456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90"/>
              </a:lnSpc>
              <a:spcBef>
                <a:spcPts val="179"/>
              </a:spcBef>
            </a:pPr>
            <a:r>
              <a:rPr sz="3400" spc="0" dirty="0" smtClean="0">
                <a:latin typeface="Times New Roman"/>
                <a:cs typeface="Times New Roman"/>
              </a:rPr>
              <a:t>•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640" y="1628549"/>
            <a:ext cx="1648203" cy="456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5"/>
              </a:lnSpc>
              <a:spcBef>
                <a:spcPts val="178"/>
              </a:spcBef>
            </a:pPr>
            <a:r>
              <a:rPr sz="3400" spc="0" dirty="0" smtClean="0">
                <a:latin typeface="Arial"/>
                <a:cs typeface="Arial"/>
              </a:rPr>
              <a:t>Fe</a:t>
            </a:r>
            <a:r>
              <a:rPr sz="3400" spc="-4" dirty="0" smtClean="0">
                <a:latin typeface="Arial"/>
                <a:cs typeface="Arial"/>
              </a:rPr>
              <a:t>e</a:t>
            </a:r>
            <a:r>
              <a:rPr sz="3400" spc="0" dirty="0" smtClean="0">
                <a:latin typeface="Arial"/>
                <a:cs typeface="Arial"/>
              </a:rPr>
              <a:t>ding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5435" y="1628549"/>
            <a:ext cx="1863139" cy="4569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5"/>
              </a:lnSpc>
              <a:spcBef>
                <a:spcPts val="178"/>
              </a:spcBef>
            </a:pPr>
            <a:r>
              <a:rPr sz="3400" spc="0" dirty="0" smtClean="0">
                <a:latin typeface="Arial"/>
                <a:cs typeface="Arial"/>
              </a:rPr>
              <a:t>pr</a:t>
            </a:r>
            <a:r>
              <a:rPr sz="3400" spc="-14" dirty="0" smtClean="0">
                <a:latin typeface="Arial"/>
                <a:cs typeface="Arial"/>
              </a:rPr>
              <a:t>o</a:t>
            </a:r>
            <a:r>
              <a:rPr sz="3400" spc="0" dirty="0" smtClean="0">
                <a:latin typeface="Arial"/>
                <a:cs typeface="Arial"/>
              </a:rPr>
              <a:t>blems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" y="2146956"/>
            <a:ext cx="2776033" cy="456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0"/>
              </a:lnSpc>
              <a:spcBef>
                <a:spcPts val="178"/>
              </a:spcBef>
            </a:pPr>
            <a:r>
              <a:rPr sz="3400" spc="0" dirty="0" smtClean="0">
                <a:latin typeface="Arial"/>
                <a:cs typeface="Arial"/>
              </a:rPr>
              <a:t>du</a:t>
            </a:r>
            <a:r>
              <a:rPr sz="3400" spc="-9" dirty="0" smtClean="0">
                <a:latin typeface="Arial"/>
                <a:cs typeface="Arial"/>
              </a:rPr>
              <a:t>r</a:t>
            </a:r>
            <a:r>
              <a:rPr sz="3400" spc="0" dirty="0" smtClean="0">
                <a:latin typeface="Arial"/>
                <a:cs typeface="Arial"/>
              </a:rPr>
              <a:t>ing</a:t>
            </a:r>
            <a:r>
              <a:rPr sz="3400" spc="-69" dirty="0" smtClean="0">
                <a:latin typeface="Arial"/>
                <a:cs typeface="Arial"/>
              </a:rPr>
              <a:t> </a:t>
            </a:r>
            <a:r>
              <a:rPr sz="3400" spc="0" dirty="0" smtClean="0">
                <a:latin typeface="Arial"/>
                <a:cs typeface="Arial"/>
              </a:rPr>
              <a:t>infancy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2747017"/>
            <a:ext cx="294385" cy="955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13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3756" y="2747017"/>
            <a:ext cx="2704211" cy="2510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Co</a:t>
            </a:r>
            <a:r>
              <a:rPr sz="3000" spc="9" dirty="0" smtClean="0">
                <a:latin typeface="Arial"/>
                <a:cs typeface="Arial"/>
              </a:rPr>
              <a:t>l</a:t>
            </a:r>
            <a:r>
              <a:rPr sz="3000" spc="0" dirty="0" smtClean="0">
                <a:latin typeface="Arial"/>
                <a:cs typeface="Arial"/>
              </a:rPr>
              <a:t>ic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  <a:spcBef>
                <a:spcPts val="714"/>
              </a:spcBef>
            </a:pPr>
            <a:r>
              <a:rPr sz="3000" spc="0" dirty="0" smtClean="0">
                <a:latin typeface="Arial"/>
                <a:cs typeface="Arial"/>
              </a:rPr>
              <a:t>Baby bot</a:t>
            </a:r>
            <a:r>
              <a:rPr sz="3000" spc="-9" dirty="0" smtClean="0">
                <a:latin typeface="Arial"/>
                <a:cs typeface="Arial"/>
              </a:rPr>
              <a:t>t</a:t>
            </a:r>
            <a:r>
              <a:rPr sz="3000" spc="0" dirty="0" smtClean="0">
                <a:latin typeface="Arial"/>
                <a:cs typeface="Arial"/>
              </a:rPr>
              <a:t>le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  <a:spcBef>
                <a:spcPts val="150"/>
              </a:spcBef>
            </a:pPr>
            <a:r>
              <a:rPr sz="3000" spc="0" dirty="0" smtClean="0">
                <a:latin typeface="Arial"/>
                <a:cs typeface="Arial"/>
              </a:rPr>
              <a:t>Syndrome</a:t>
            </a:r>
            <a:endParaRPr sz="3000">
              <a:latin typeface="Arial"/>
              <a:cs typeface="Arial"/>
            </a:endParaRPr>
          </a:p>
          <a:p>
            <a:pPr marL="12700" marR="57150">
              <a:lnSpc>
                <a:spcPct val="95825"/>
              </a:lnSpc>
              <a:spcBef>
                <a:spcPts val="873"/>
              </a:spcBef>
            </a:pPr>
            <a:r>
              <a:rPr sz="3000" spc="0" dirty="0" smtClean="0">
                <a:latin typeface="Arial"/>
                <a:cs typeface="Arial"/>
              </a:rPr>
              <a:t>D</a:t>
            </a:r>
            <a:r>
              <a:rPr sz="3000" spc="4" dirty="0" smtClean="0">
                <a:latin typeface="Arial"/>
                <a:cs typeface="Arial"/>
              </a:rPr>
              <a:t>i</a:t>
            </a:r>
            <a:r>
              <a:rPr sz="3000" spc="0" dirty="0" smtClean="0">
                <a:latin typeface="Arial"/>
                <a:cs typeface="Arial"/>
              </a:rPr>
              <a:t>arr</a:t>
            </a:r>
            <a:r>
              <a:rPr sz="3000" spc="-9" dirty="0" smtClean="0">
                <a:latin typeface="Arial"/>
                <a:cs typeface="Arial"/>
              </a:rPr>
              <a:t>h</a:t>
            </a:r>
            <a:r>
              <a:rPr sz="3000" spc="0" dirty="0" smtClean="0">
                <a:latin typeface="Arial"/>
                <a:cs typeface="Arial"/>
              </a:rPr>
              <a:t>ea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70"/>
              </a:spcBef>
            </a:pPr>
            <a:r>
              <a:rPr sz="3000" spc="0" dirty="0" smtClean="0">
                <a:latin typeface="Arial"/>
                <a:cs typeface="Arial"/>
              </a:rPr>
              <a:t>Fa</a:t>
            </a:r>
            <a:r>
              <a:rPr sz="3000" spc="9" dirty="0" smtClean="0">
                <a:latin typeface="Arial"/>
                <a:cs typeface="Arial"/>
              </a:rPr>
              <a:t>i</a:t>
            </a:r>
            <a:r>
              <a:rPr sz="3000" spc="0" dirty="0" smtClean="0">
                <a:latin typeface="Arial"/>
                <a:cs typeface="Arial"/>
              </a:rPr>
              <a:t>lure</a:t>
            </a:r>
            <a:r>
              <a:rPr sz="3000" spc="-24" dirty="0" smtClean="0">
                <a:latin typeface="Arial"/>
                <a:cs typeface="Arial"/>
              </a:rPr>
              <a:t> </a:t>
            </a:r>
            <a:r>
              <a:rPr sz="3000" spc="0" dirty="0" smtClean="0">
                <a:latin typeface="Arial"/>
                <a:cs typeface="Arial"/>
              </a:rPr>
              <a:t>to th</a:t>
            </a:r>
            <a:r>
              <a:rPr sz="3000" spc="-4" dirty="0" smtClean="0">
                <a:latin typeface="Arial"/>
                <a:cs typeface="Arial"/>
              </a:rPr>
              <a:t>r</a:t>
            </a:r>
            <a:r>
              <a:rPr sz="3000" spc="0" dirty="0" smtClean="0">
                <a:latin typeface="Arial"/>
                <a:cs typeface="Arial"/>
              </a:rPr>
              <a:t>ive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4301885"/>
            <a:ext cx="294601" cy="95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12700" marR="215">
              <a:lnSpc>
                <a:spcPct val="95825"/>
              </a:lnSpc>
              <a:spcBef>
                <a:spcPts val="711"/>
              </a:spcBef>
            </a:pPr>
            <a:r>
              <a:rPr sz="3000" spc="0" dirty="0" smtClean="0"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621288"/>
            <a:ext cx="7454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0" baseline="1993" dirty="0" smtClean="0">
                <a:latin typeface="Comic Sans MS"/>
                <a:cs typeface="Comic Sans MS"/>
              </a:rPr>
              <a:t>Colic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987048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987048"/>
            <a:ext cx="7600188" cy="12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44"/>
              </a:lnSpc>
              <a:spcBef>
                <a:spcPts val="175"/>
              </a:spcBef>
            </a:pPr>
            <a:r>
              <a:rPr sz="2400" spc="0" dirty="0" smtClean="0">
                <a:latin typeface="Comic Sans MS"/>
                <a:cs typeface="Comic Sans MS"/>
              </a:rPr>
              <a:t>Colic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parox</a:t>
            </a:r>
            <a:r>
              <a:rPr sz="2400" spc="-9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al</a:t>
            </a:r>
            <a:r>
              <a:rPr sz="2400" spc="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abdo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inal</a:t>
            </a:r>
            <a:r>
              <a:rPr sz="2400" spc="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pain that.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cau</a:t>
            </a:r>
            <a:r>
              <a:rPr sz="2400" spc="-4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f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colic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unc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ear. </a:t>
            </a:r>
            <a:r>
              <a:rPr sz="2400" spc="-9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t m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 occur in su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cepti</a:t>
            </a:r>
            <a:r>
              <a:rPr sz="2400" spc="4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le 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ants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from overfe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ding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 sw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llowing</a:t>
            </a:r>
            <a:r>
              <a:rPr sz="2400" spc="-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too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much air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whi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 </a:t>
            </a:r>
            <a:r>
              <a:rPr lang="en-US" sz="2400" spc="0" dirty="0" smtClean="0">
                <a:latin typeface="Comic Sans MS"/>
                <a:cs typeface="Comic Sans MS"/>
              </a:rPr>
              <a:t>(</a:t>
            </a:r>
            <a:r>
              <a:rPr sz="2400" spc="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mon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on Formul</a:t>
            </a:r>
            <a:r>
              <a:rPr sz="2400" spc="4" dirty="0" smtClean="0">
                <a:latin typeface="Comic Sans MS"/>
                <a:cs typeface="Comic Sans MS"/>
              </a:rPr>
              <a:t>a</a:t>
            </a:r>
            <a:r>
              <a:rPr sz="2400" spc="-4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babi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lang="en-US" sz="2400" spc="0" dirty="0" smtClean="0">
                <a:latin typeface="Comic Sans MS"/>
                <a:cs typeface="Comic Sans MS"/>
              </a:rPr>
              <a:t>) </a:t>
            </a:r>
            <a:r>
              <a:rPr lang="en-US" sz="2400" spc="0" dirty="0" smtClean="0">
                <a:latin typeface="Comic Sans MS"/>
                <a:cs typeface="Comic Sans MS"/>
              </a:rPr>
              <a:t>with normal bowel sound 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048000"/>
            <a:ext cx="191730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0" baseline="1993" dirty="0" smtClean="0">
                <a:latin typeface="Comic Sans MS"/>
                <a:cs typeface="Comic Sans MS"/>
              </a:rPr>
              <a:t>Lo</a:t>
            </a:r>
            <a:r>
              <a:rPr sz="3600" b="1" spc="-4" baseline="1993" dirty="0" smtClean="0">
                <a:latin typeface="Comic Sans MS"/>
                <a:cs typeface="Comic Sans MS"/>
              </a:rPr>
              <a:t>o</a:t>
            </a:r>
            <a:r>
              <a:rPr sz="3600" b="1" spc="0" baseline="1993" dirty="0" smtClean="0">
                <a:latin typeface="Comic Sans MS"/>
                <a:cs typeface="Comic Sans MS"/>
              </a:rPr>
              <a:t>se Stools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29000"/>
            <a:ext cx="1890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3352800"/>
            <a:ext cx="7649064" cy="2817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408">
              <a:lnSpc>
                <a:spcPts val="3344"/>
              </a:lnSpc>
              <a:spcBef>
                <a:spcPts val="175"/>
              </a:spcBef>
            </a:pPr>
            <a:r>
              <a:rPr sz="2400" spc="0" dirty="0" smtClean="0">
                <a:latin typeface="Comic Sans MS"/>
                <a:cs typeface="Comic Sans MS"/>
              </a:rPr>
              <a:t>Stools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spc="4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reast-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 infants are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ge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erally 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ofter </a:t>
            </a:r>
            <a:endParaRPr sz="2400">
              <a:latin typeface="Comic Sans MS"/>
              <a:cs typeface="Comic Sans MS"/>
            </a:endParaRPr>
          </a:p>
          <a:p>
            <a:pPr marL="12700" marR="9408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than those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ormula</a:t>
            </a:r>
            <a:r>
              <a:rPr sz="2400" spc="-4" dirty="0" smtClean="0">
                <a:latin typeface="Comic Sans MS"/>
                <a:cs typeface="Comic Sans MS"/>
              </a:rPr>
              <a:t>-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 </a:t>
            </a:r>
            <a:r>
              <a:rPr sz="2400" spc="-9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f a mother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kes </a:t>
            </a:r>
            <a:endParaRPr sz="2400">
              <a:latin typeface="Comic Sans MS"/>
              <a:cs typeface="Comic Sans MS"/>
            </a:endParaRPr>
          </a:p>
          <a:p>
            <a:pPr marL="12700" marR="9408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lax</a:t>
            </a:r>
            <a:r>
              <a:rPr sz="2400" spc="-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tive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whi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br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4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-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eding, an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 's st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ols </a:t>
            </a:r>
            <a:endParaRPr sz="2400">
              <a:latin typeface="Comic Sans MS"/>
              <a:cs typeface="Comic Sans MS"/>
            </a:endParaRPr>
          </a:p>
          <a:p>
            <a:pPr marL="12700" marR="9408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 be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very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loose.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An 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 who is</a:t>
            </a:r>
            <a:r>
              <a:rPr sz="2400" spc="-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formul</a:t>
            </a:r>
            <a:r>
              <a:rPr sz="2400" spc="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- 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 can have loose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9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ols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if 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formula is not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diluted properly. Occasi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nally,</a:t>
            </a:r>
            <a:endParaRPr sz="2400">
              <a:latin typeface="Comic Sans MS"/>
              <a:cs typeface="Comic Sans MS"/>
            </a:endParaRPr>
          </a:p>
          <a:p>
            <a:pPr marL="12700" marR="170493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loose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st</a:t>
            </a:r>
            <a:r>
              <a:rPr sz="2400" spc="-9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ols m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 b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gin with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introducti</a:t>
            </a:r>
            <a:r>
              <a:rPr sz="2400" spc="-9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solid </a:t>
            </a:r>
            <a:endParaRPr sz="2400">
              <a:latin typeface="Comic Sans MS"/>
              <a:cs typeface="Comic Sans MS"/>
            </a:endParaRPr>
          </a:p>
          <a:p>
            <a:pPr marL="12700" marR="170493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food, such as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fruit .</a:t>
            </a:r>
            <a:endParaRPr sz="2400">
              <a:latin typeface="Comic Sans MS"/>
              <a:cs typeface="Comic Sans MS"/>
            </a:endParaRPr>
          </a:p>
          <a:p>
            <a:pPr marL="3263226" marR="3521498" algn="ctr">
              <a:lnSpc>
                <a:spcPct val="95825"/>
              </a:lnSpc>
              <a:spcBef>
                <a:spcPts val="272"/>
              </a:spcBef>
            </a:pP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156201"/>
            <a:ext cx="1890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6375400"/>
            <a:ext cx="2616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-914" baseline="1993" smtClean="0">
                <a:latin typeface="Comic Sans MS"/>
                <a:cs typeface="Comic Sans MS"/>
              </a:rPr>
              <a:t>•</a:t>
            </a:r>
            <a:r>
              <a:rPr sz="2100" spc="4" baseline="-6211" smtClean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5040" y="76200"/>
            <a:ext cx="342364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0" baseline="1993" dirty="0" smtClean="0">
                <a:latin typeface="Comic Sans MS"/>
                <a:cs typeface="Comic Sans MS"/>
              </a:rPr>
              <a:t>Bab</a:t>
            </a:r>
            <a:r>
              <a:rPr sz="3600" b="1" spc="4" baseline="1993" dirty="0" smtClean="0">
                <a:latin typeface="Comic Sans MS"/>
                <a:cs typeface="Comic Sans MS"/>
              </a:rPr>
              <a:t>y</a:t>
            </a:r>
            <a:r>
              <a:rPr sz="3600" b="1" spc="0" baseline="1993" dirty="0" smtClean="0">
                <a:latin typeface="Comic Sans MS"/>
                <a:cs typeface="Comic Sans MS"/>
              </a:rPr>
              <a:t>-Bo</a:t>
            </a:r>
            <a:r>
              <a:rPr sz="3600" b="1" spc="-9" baseline="1993" dirty="0" smtClean="0">
                <a:latin typeface="Comic Sans MS"/>
                <a:cs typeface="Comic Sans MS"/>
              </a:rPr>
              <a:t>t</a:t>
            </a:r>
            <a:r>
              <a:rPr sz="3600" b="1" spc="0" baseline="1993" dirty="0" smtClean="0">
                <a:latin typeface="Comic Sans MS"/>
                <a:cs typeface="Comic Sans MS"/>
              </a:rPr>
              <a:t>tle</a:t>
            </a:r>
            <a:r>
              <a:rPr sz="3600" b="1" spc="-19" baseline="1993" dirty="0" smtClean="0">
                <a:latin typeface="Comic Sans MS"/>
                <a:cs typeface="Comic Sans MS"/>
              </a:rPr>
              <a:t> </a:t>
            </a:r>
            <a:r>
              <a:rPr sz="3600" b="1" spc="0" baseline="1993" dirty="0" smtClean="0">
                <a:latin typeface="Comic Sans MS"/>
                <a:cs typeface="Comic Sans MS"/>
              </a:rPr>
              <a:t>Sy</a:t>
            </a:r>
            <a:r>
              <a:rPr sz="3600" b="1" spc="4" baseline="1993" dirty="0" smtClean="0">
                <a:latin typeface="Comic Sans MS"/>
                <a:cs typeface="Comic Sans MS"/>
              </a:rPr>
              <a:t>n</a:t>
            </a:r>
            <a:r>
              <a:rPr sz="3600" b="1" spc="0" baseline="1993" dirty="0" smtClean="0">
                <a:latin typeface="Comic Sans MS"/>
                <a:cs typeface="Comic Sans MS"/>
              </a:rPr>
              <a:t>d</a:t>
            </a:r>
            <a:r>
              <a:rPr sz="3600" b="1" spc="-9" baseline="1993" dirty="0" smtClean="0">
                <a:latin typeface="Comic Sans MS"/>
                <a:cs typeface="Comic Sans MS"/>
              </a:rPr>
              <a:t>r</a:t>
            </a:r>
            <a:r>
              <a:rPr sz="3600" b="1" spc="0" baseline="1993" dirty="0" smtClean="0">
                <a:latin typeface="Comic Sans MS"/>
                <a:cs typeface="Comic Sans MS"/>
              </a:rPr>
              <a:t>o</a:t>
            </a:r>
            <a:r>
              <a:rPr sz="3600" b="1" spc="-9" baseline="1993" dirty="0" smtClean="0">
                <a:latin typeface="Comic Sans MS"/>
                <a:cs typeface="Comic Sans MS"/>
              </a:rPr>
              <a:t>m</a:t>
            </a:r>
            <a:r>
              <a:rPr sz="3600" b="1" spc="0" baseline="1993" dirty="0" smtClean="0">
                <a:latin typeface="Comic Sans MS"/>
                <a:cs typeface="Comic Sans MS"/>
              </a:rPr>
              <a:t>e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381000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5040" y="304800"/>
            <a:ext cx="7960360" cy="5310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314">
              <a:lnSpc>
                <a:spcPts val="3344"/>
              </a:lnSpc>
              <a:spcBef>
                <a:spcPts val="175"/>
              </a:spcBef>
            </a:pPr>
            <a:r>
              <a:rPr sz="2400" spc="0" dirty="0" smtClean="0">
                <a:latin typeface="Comic Sans MS"/>
                <a:cs typeface="Comic Sans MS"/>
              </a:rPr>
              <a:t>Putt</a:t>
            </a:r>
            <a:r>
              <a:rPr sz="2400" spc="-9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ng an 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 to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 a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bottle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can r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sult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 </a:t>
            </a:r>
            <a:endParaRPr sz="2400" dirty="0">
              <a:latin typeface="Comic Sans MS"/>
              <a:cs typeface="Comic Sans MS"/>
            </a:endParaRPr>
          </a:p>
          <a:p>
            <a:pPr marL="12700" marR="139314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pira</a:t>
            </a:r>
            <a:r>
              <a:rPr sz="2400" spc="-9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ion or de</a:t>
            </a:r>
            <a:r>
              <a:rPr sz="2400" spc="4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ay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t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et</a:t>
            </a:r>
            <a:r>
              <a:rPr sz="2400" spc="4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-2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Decay occurs b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cau</a:t>
            </a:r>
            <a:r>
              <a:rPr sz="2400" spc="-4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endParaRPr sz="2400" dirty="0">
              <a:latin typeface="Comic Sans MS"/>
              <a:cs typeface="Comic Sans MS"/>
            </a:endParaRPr>
          </a:p>
          <a:p>
            <a:pPr marL="12700" marR="139314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while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 infant sleeps,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liquid from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4" dirty="0" smtClean="0">
                <a:latin typeface="Comic Sans MS"/>
                <a:cs typeface="Comic Sans MS"/>
              </a:rPr>
              <a:t>p</a:t>
            </a:r>
            <a:r>
              <a:rPr sz="2400" spc="0" dirty="0" smtClean="0">
                <a:latin typeface="Comic Sans MS"/>
                <a:cs typeface="Comic Sans MS"/>
              </a:rPr>
              <a:t>ped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bot</a:t>
            </a:r>
            <a:r>
              <a:rPr sz="2400" spc="-9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le </a:t>
            </a:r>
            <a:endParaRPr sz="2400" dirty="0">
              <a:latin typeface="Comic Sans MS"/>
              <a:cs typeface="Comic Sans MS"/>
            </a:endParaRPr>
          </a:p>
          <a:p>
            <a:pPr marL="12700" marR="139314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conti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uou</a:t>
            </a:r>
            <a:r>
              <a:rPr sz="2400" spc="-4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ly</a:t>
            </a:r>
            <a:r>
              <a:rPr sz="2400" spc="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aks 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upper front te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th</a:t>
            </a:r>
            <a:r>
              <a:rPr sz="2400" spc="-2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lower </a:t>
            </a:r>
            <a:endParaRPr sz="2400" dirty="0">
              <a:latin typeface="Comic Sans MS"/>
              <a:cs typeface="Comic Sans MS"/>
            </a:endParaRPr>
          </a:p>
          <a:p>
            <a:pPr marL="12700" marR="139314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back t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eth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lang="en-US" sz="2400" spc="0" dirty="0" smtClean="0">
                <a:latin typeface="Comic Sans MS"/>
                <a:cs typeface="Comic Sans MS"/>
              </a:rPr>
              <a:t>(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low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front </a:t>
            </a:r>
            <a:r>
              <a:rPr sz="2400" spc="-9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9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th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are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protected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by </a:t>
            </a:r>
            <a:endParaRPr sz="2400" dirty="0">
              <a:latin typeface="Comic Sans MS"/>
              <a:cs typeface="Comic Sans MS"/>
            </a:endParaRPr>
          </a:p>
          <a:p>
            <a:pPr marL="12700" marR="139314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tongue</a:t>
            </a:r>
            <a:r>
              <a:rPr lang="en-US" sz="2400" spc="0" dirty="0" smtClean="0">
                <a:latin typeface="Comic Sans MS"/>
                <a:cs typeface="Comic Sans MS"/>
              </a:rPr>
              <a:t>).</a:t>
            </a:r>
            <a:endParaRPr sz="2400" dirty="0">
              <a:latin typeface="Comic Sans MS"/>
              <a:cs typeface="Comic Sans MS"/>
            </a:endParaRPr>
          </a:p>
          <a:p>
            <a:pPr marL="12700" marR="68490" indent="9022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is 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seri</a:t>
            </a:r>
            <a:r>
              <a:rPr sz="2400" spc="-9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us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wh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bot</a:t>
            </a:r>
            <a:r>
              <a:rPr sz="2400" spc="-9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le is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fill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 with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4" dirty="0" smtClean="0">
                <a:latin typeface="Comic Sans MS"/>
                <a:cs typeface="Comic Sans MS"/>
              </a:rPr>
              <a:t>u</a:t>
            </a:r>
            <a:r>
              <a:rPr sz="2400" spc="0" dirty="0" smtClean="0">
                <a:latin typeface="Comic Sans MS"/>
                <a:cs typeface="Comic Sans MS"/>
              </a:rPr>
              <a:t>g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 </a:t>
            </a:r>
            <a:endParaRPr sz="2400" dirty="0">
              <a:latin typeface="Comic Sans MS"/>
              <a:cs typeface="Comic Sans MS"/>
            </a:endParaRPr>
          </a:p>
          <a:p>
            <a:pPr marL="12700" marR="6849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water,</a:t>
            </a:r>
            <a:r>
              <a:rPr sz="2400" spc="-2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formula,</a:t>
            </a:r>
            <a:r>
              <a:rPr sz="2400" spc="-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milk,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or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fruit </a:t>
            </a:r>
            <a:r>
              <a:rPr sz="2400" spc="4" dirty="0" smtClean="0">
                <a:latin typeface="Comic Sans MS"/>
                <a:cs typeface="Comic Sans MS"/>
              </a:rPr>
              <a:t>j</a:t>
            </a:r>
            <a:r>
              <a:rPr sz="2400" spc="0" dirty="0" smtClean="0">
                <a:latin typeface="Comic Sans MS"/>
                <a:cs typeface="Comic Sans MS"/>
              </a:rPr>
              <a:t>uic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 carbohydra</a:t>
            </a:r>
            <a:r>
              <a:rPr sz="2400" spc="-9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e </a:t>
            </a:r>
            <a:endParaRPr sz="2400" dirty="0">
              <a:latin typeface="Comic Sans MS"/>
              <a:cs typeface="Comic Sans MS"/>
            </a:endParaRPr>
          </a:p>
          <a:p>
            <a:pPr marL="12700" marR="6849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in these</a:t>
            </a:r>
            <a:r>
              <a:rPr sz="2400" spc="-2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lutions f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rments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or</a:t>
            </a:r>
            <a:r>
              <a:rPr sz="2400" spc="-4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anic acids</a:t>
            </a:r>
            <a:r>
              <a:rPr sz="2400" spc="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that </a:t>
            </a:r>
            <a:endParaRPr sz="2400" dirty="0">
              <a:latin typeface="Comic Sans MS"/>
              <a:cs typeface="Comic Sans MS"/>
            </a:endParaRPr>
          </a:p>
          <a:p>
            <a:pPr marL="12700" marR="6849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demineralize 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4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th e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el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until it decay</a:t>
            </a:r>
            <a:r>
              <a:rPr sz="2400" spc="-4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  <a:p>
            <a:pPr marL="12700" marR="51013">
              <a:lnSpc>
                <a:spcPts val="2955"/>
              </a:lnSpc>
            </a:pPr>
            <a:r>
              <a:rPr sz="2400" spc="0" dirty="0" smtClean="0">
                <a:latin typeface="Comic Sans MS"/>
                <a:cs typeface="Comic Sans MS"/>
              </a:rPr>
              <a:t>To prevent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this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problem,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vi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e parents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never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put</a:t>
            </a:r>
            <a:endParaRPr sz="2400" dirty="0">
              <a:latin typeface="Comic Sans MS"/>
              <a:cs typeface="Comic Sans MS"/>
            </a:endParaRPr>
          </a:p>
          <a:p>
            <a:pPr marL="12700" marR="51013">
              <a:lnSpc>
                <a:spcPts val="2450"/>
              </a:lnSpc>
            </a:pPr>
            <a:r>
              <a:rPr sz="3600" spc="0" baseline="3986" dirty="0" smtClean="0">
                <a:latin typeface="Comic Sans MS"/>
                <a:cs typeface="Comic Sans MS"/>
              </a:rPr>
              <a:t>their</a:t>
            </a:r>
            <a:r>
              <a:rPr sz="3600" spc="-14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baby </a:t>
            </a:r>
            <a:r>
              <a:rPr sz="3600" spc="-9" baseline="3986" dirty="0" smtClean="0">
                <a:latin typeface="Comic Sans MS"/>
                <a:cs typeface="Comic Sans MS"/>
              </a:rPr>
              <a:t>t</a:t>
            </a:r>
            <a:r>
              <a:rPr sz="3600" spc="0" baseline="3986" dirty="0" smtClean="0">
                <a:latin typeface="Comic Sans MS"/>
                <a:cs typeface="Comic Sans MS"/>
              </a:rPr>
              <a:t>o b</a:t>
            </a:r>
            <a:r>
              <a:rPr sz="3600" spc="4" baseline="3986" dirty="0" smtClean="0">
                <a:latin typeface="Comic Sans MS"/>
                <a:cs typeface="Comic Sans MS"/>
              </a:rPr>
              <a:t>e</a:t>
            </a:r>
            <a:r>
              <a:rPr sz="3600" spc="0" baseline="3986" dirty="0" smtClean="0">
                <a:latin typeface="Comic Sans MS"/>
                <a:cs typeface="Comic Sans MS"/>
              </a:rPr>
              <a:t>d</a:t>
            </a:r>
            <a:r>
              <a:rPr sz="3600" spc="-14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with</a:t>
            </a:r>
            <a:r>
              <a:rPr sz="3600" spc="-14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a bottle.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  <a:spcBef>
                <a:spcPts val="232"/>
              </a:spcBef>
            </a:pPr>
            <a:r>
              <a:rPr sz="2400" spc="0" dirty="0" smtClean="0">
                <a:latin typeface="Comic Sans MS"/>
                <a:cs typeface="Comic Sans MS"/>
              </a:rPr>
              <a:t>If pare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insist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 bottle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is ne</a:t>
            </a:r>
            <a:r>
              <a:rPr sz="2400" spc="4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ess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ry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allow a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baby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fall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l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ep, e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coura</a:t>
            </a:r>
            <a:r>
              <a:rPr sz="2400" spc="-4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e them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 fill it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 w</a:t>
            </a:r>
            <a:r>
              <a:rPr sz="2400" spc="-4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ter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use a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nipp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with a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aller hole to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prev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nt the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baby 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from rec</a:t>
            </a:r>
            <a:r>
              <a:rPr sz="2400" spc="9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iving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large a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ount of </a:t>
            </a:r>
            <a:r>
              <a:rPr sz="2400" spc="9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luid.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971800"/>
            <a:ext cx="1892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5308296"/>
            <a:ext cx="1892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4572000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1993" dirty="0" smtClean="0">
                <a:latin typeface="Comic Sans MS"/>
                <a:cs typeface="Comic Sans MS"/>
              </a:rPr>
              <a:t>Bab</a:t>
            </a:r>
            <a:r>
              <a:rPr lang="en-US" b="1" spc="4" baseline="1993" dirty="0" smtClean="0">
                <a:latin typeface="Comic Sans MS"/>
                <a:cs typeface="Comic Sans MS"/>
              </a:rPr>
              <a:t>y</a:t>
            </a:r>
            <a:r>
              <a:rPr lang="en-US" b="1" baseline="1993" dirty="0" smtClean="0">
                <a:latin typeface="Comic Sans MS"/>
                <a:cs typeface="Comic Sans MS"/>
              </a:rPr>
              <a:t>-Bo</a:t>
            </a:r>
            <a:r>
              <a:rPr lang="en-US" b="1" spc="-9" baseline="1993" dirty="0" smtClean="0">
                <a:latin typeface="Comic Sans MS"/>
                <a:cs typeface="Comic Sans MS"/>
              </a:rPr>
              <a:t>t</a:t>
            </a:r>
            <a:r>
              <a:rPr lang="en-US" b="1" baseline="1993" dirty="0" smtClean="0">
                <a:latin typeface="Comic Sans MS"/>
                <a:cs typeface="Comic Sans MS"/>
              </a:rPr>
              <a:t>tle</a:t>
            </a:r>
            <a:r>
              <a:rPr lang="en-US" b="1" spc="-19" baseline="1993" dirty="0" smtClean="0">
                <a:latin typeface="Comic Sans MS"/>
                <a:cs typeface="Comic Sans MS"/>
              </a:rPr>
              <a:t> </a:t>
            </a:r>
            <a:r>
              <a:rPr lang="en-US" b="1" baseline="1993" dirty="0" smtClean="0">
                <a:latin typeface="Comic Sans MS"/>
                <a:cs typeface="Comic Sans MS"/>
              </a:rPr>
              <a:t>Sy</a:t>
            </a:r>
            <a:r>
              <a:rPr lang="en-US" b="1" spc="4" baseline="1993" dirty="0" smtClean="0">
                <a:latin typeface="Comic Sans MS"/>
                <a:cs typeface="Comic Sans MS"/>
              </a:rPr>
              <a:t>n</a:t>
            </a:r>
            <a:r>
              <a:rPr lang="en-US" b="1" baseline="1993" dirty="0" smtClean="0">
                <a:latin typeface="Comic Sans MS"/>
                <a:cs typeface="Comic Sans MS"/>
              </a:rPr>
              <a:t>d</a:t>
            </a:r>
            <a:r>
              <a:rPr lang="en-US" b="1" spc="-9" baseline="1993" dirty="0" smtClean="0">
                <a:latin typeface="Comic Sans MS"/>
                <a:cs typeface="Comic Sans MS"/>
              </a:rPr>
              <a:t>r</a:t>
            </a:r>
            <a:r>
              <a:rPr lang="en-US" b="1" baseline="1993" dirty="0" smtClean="0">
                <a:latin typeface="Comic Sans MS"/>
                <a:cs typeface="Comic Sans MS"/>
              </a:rPr>
              <a:t>o</a:t>
            </a:r>
            <a:r>
              <a:rPr lang="en-US" b="1" spc="-9" baseline="1993" dirty="0" smtClean="0">
                <a:latin typeface="Comic Sans MS"/>
                <a:cs typeface="Comic Sans MS"/>
              </a:rPr>
              <a:t>m</a:t>
            </a:r>
            <a:r>
              <a:rPr lang="en-US" b="1" baseline="1993" dirty="0" smtClean="0">
                <a:latin typeface="Comic Sans MS"/>
                <a:cs typeface="Comic Sans MS"/>
              </a:rPr>
              <a:t>e</a:t>
            </a:r>
            <a:r>
              <a:rPr lang="en-US" sz="3200" dirty="0" smtClean="0">
                <a:latin typeface="Comic Sans MS"/>
                <a:cs typeface="Comic Sans MS"/>
              </a:rPr>
              <a:t/>
            </a:r>
            <a:br>
              <a:rPr lang="en-US" sz="3200" dirty="0" smtClean="0">
                <a:latin typeface="Comic Sans MS"/>
                <a:cs typeface="Comic Sans MS"/>
              </a:rPr>
            </a:br>
            <a:endParaRPr lang="ar-EG" dirty="0"/>
          </a:p>
        </p:txBody>
      </p:sp>
      <p:pic>
        <p:nvPicPr>
          <p:cNvPr id="10242" name="Picture 2" descr="C:\Users\D.omer\Desktop\bb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848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5676" y="335279"/>
            <a:ext cx="82753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57800" y="2971800"/>
            <a:ext cx="236220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8314" y="589080"/>
            <a:ext cx="16309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Infa</a:t>
            </a:r>
            <a:r>
              <a:rPr sz="4400" b="1" spc="-14" dirty="0" smtClean="0">
                <a:latin typeface="Arial"/>
                <a:cs typeface="Arial"/>
              </a:rPr>
              <a:t>n</a:t>
            </a:r>
            <a:r>
              <a:rPr sz="4400" b="1" spc="0" dirty="0" smtClean="0">
                <a:latin typeface="Arial"/>
                <a:cs typeface="Arial"/>
              </a:rPr>
              <a:t>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5473" y="589080"/>
            <a:ext cx="66895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0659" y="589080"/>
            <a:ext cx="94708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t</a:t>
            </a:r>
            <a:r>
              <a:rPr sz="4400" b="1" spc="-14" dirty="0" smtClean="0">
                <a:latin typeface="Arial"/>
                <a:cs typeface="Arial"/>
              </a:rPr>
              <a:t>h</a:t>
            </a:r>
            <a:r>
              <a:rPr sz="4400" b="1" spc="0" dirty="0" smtClean="0"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3971" y="589080"/>
            <a:ext cx="206686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inf</a:t>
            </a:r>
            <a:r>
              <a:rPr sz="4400" b="1" spc="-14" dirty="0" smtClean="0">
                <a:latin typeface="Arial"/>
                <a:cs typeface="Arial"/>
              </a:rPr>
              <a:t>a</a:t>
            </a:r>
            <a:r>
              <a:rPr sz="4400" b="1" spc="0" dirty="0" smtClean="0">
                <a:latin typeface="Arial"/>
                <a:cs typeface="Arial"/>
              </a:rPr>
              <a:t>ncy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7069" y="589080"/>
            <a:ext cx="200419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-14" dirty="0" smtClean="0">
                <a:latin typeface="Arial"/>
                <a:cs typeface="Arial"/>
              </a:rPr>
              <a:t>p</a:t>
            </a:r>
            <a:r>
              <a:rPr sz="4400" b="1" spc="0" dirty="0" smtClean="0">
                <a:latin typeface="Arial"/>
                <a:cs typeface="Arial"/>
              </a:rPr>
              <a:t>eriod: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1697395"/>
            <a:ext cx="24407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0" baseline="1494" dirty="0" smtClean="0">
                <a:latin typeface="Comic Sans MS"/>
                <a:cs typeface="Comic Sans MS"/>
              </a:rPr>
              <a:t>•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240" y="1697395"/>
            <a:ext cx="571518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0" baseline="1494" dirty="0" smtClean="0">
                <a:latin typeface="Comic Sans MS"/>
                <a:cs typeface="Comic Sans MS"/>
              </a:rPr>
              <a:t>Is the p</a:t>
            </a:r>
            <a:r>
              <a:rPr sz="4800" spc="-9" baseline="1494" dirty="0" smtClean="0">
                <a:latin typeface="Comic Sans MS"/>
                <a:cs typeface="Comic Sans MS"/>
              </a:rPr>
              <a:t>e</a:t>
            </a:r>
            <a:r>
              <a:rPr sz="4800" spc="0" baseline="1494" dirty="0" smtClean="0">
                <a:latin typeface="Comic Sans MS"/>
                <a:cs typeface="Comic Sans MS"/>
              </a:rPr>
              <a:t>riod that start from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8986" y="1697395"/>
            <a:ext cx="1614048" cy="92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894">
              <a:lnSpc>
                <a:spcPts val="3570"/>
              </a:lnSpc>
              <a:spcBef>
                <a:spcPts val="178"/>
              </a:spcBef>
            </a:pPr>
            <a:r>
              <a:rPr sz="4800" spc="0" baseline="2989" dirty="0" smtClean="0">
                <a:latin typeface="Comic Sans MS"/>
                <a:cs typeface="Comic Sans MS"/>
              </a:rPr>
              <a:t>28 days</a:t>
            </a:r>
            <a:endParaRPr sz="3200">
              <a:latin typeface="Comic Sans MS"/>
              <a:cs typeface="Comic Sans MS"/>
            </a:endParaRPr>
          </a:p>
          <a:p>
            <a:pPr marL="12700" marR="61081">
              <a:lnSpc>
                <a:spcPts val="3675"/>
              </a:lnSpc>
              <a:spcBef>
                <a:spcPts val="5"/>
              </a:spcBef>
            </a:pPr>
            <a:r>
              <a:rPr sz="3200" spc="0" dirty="0" smtClean="0">
                <a:latin typeface="Comic Sans MS"/>
                <a:cs typeface="Comic Sans MS"/>
              </a:rPr>
              <a:t>life.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7314" y="1697395"/>
            <a:ext cx="50761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0" baseline="1494" dirty="0" smtClean="0">
                <a:latin typeface="Comic Sans MS"/>
                <a:cs typeface="Comic Sans MS"/>
              </a:rPr>
              <a:t>of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2185316"/>
            <a:ext cx="5463824" cy="101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>
              <a:lnSpc>
                <a:spcPts val="3565"/>
              </a:lnSpc>
              <a:spcBef>
                <a:spcPts val="178"/>
              </a:spcBef>
            </a:pPr>
            <a:r>
              <a:rPr sz="4800" spc="0" baseline="2989" dirty="0" smtClean="0">
                <a:latin typeface="Comic Sans MS"/>
                <a:cs typeface="Comic Sans MS"/>
              </a:rPr>
              <a:t>life th</a:t>
            </a:r>
            <a:r>
              <a:rPr sz="4800" spc="-14" baseline="2989" dirty="0" smtClean="0">
                <a:latin typeface="Comic Sans MS"/>
                <a:cs typeface="Comic Sans MS"/>
              </a:rPr>
              <a:t>r</a:t>
            </a:r>
            <a:r>
              <a:rPr sz="4800" spc="0" baseline="2989" dirty="0" smtClean="0">
                <a:latin typeface="Comic Sans MS"/>
                <a:cs typeface="Comic Sans MS"/>
              </a:rPr>
              <a:t>ough </a:t>
            </a:r>
            <a:r>
              <a:rPr sz="4800" spc="9" baseline="2989" dirty="0" smtClean="0">
                <a:latin typeface="Comic Sans MS"/>
                <a:cs typeface="Comic Sans MS"/>
              </a:rPr>
              <a:t>t</a:t>
            </a:r>
            <a:r>
              <a:rPr sz="4800" spc="0" baseline="2989" dirty="0" smtClean="0">
                <a:latin typeface="Comic Sans MS"/>
                <a:cs typeface="Comic Sans MS"/>
              </a:rPr>
              <a:t>he first year</a:t>
            </a:r>
            <a:endParaRPr sz="3200">
              <a:latin typeface="Comic Sans MS"/>
              <a:cs typeface="Comic Sans MS"/>
            </a:endParaRPr>
          </a:p>
          <a:p>
            <a:pPr marL="12700" marR="61036">
              <a:lnSpc>
                <a:spcPct val="95825"/>
              </a:lnSpc>
              <a:spcBef>
                <a:spcPts val="569"/>
              </a:spcBef>
            </a:pPr>
            <a:r>
              <a:rPr sz="3200" spc="0" dirty="0" smtClean="0">
                <a:latin typeface="Arial"/>
                <a:cs typeface="Arial"/>
              </a:rPr>
              <a:t>Hall</a:t>
            </a:r>
            <a:r>
              <a:rPr sz="3200" spc="-1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arks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in</a:t>
            </a:r>
            <a:r>
              <a:rPr sz="3200" spc="-14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cy ar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6578" y="2185316"/>
            <a:ext cx="50526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-14" baseline="1494" dirty="0" smtClean="0">
                <a:latin typeface="Comic Sans MS"/>
                <a:cs typeface="Comic Sans MS"/>
              </a:rPr>
              <a:t>o</a:t>
            </a:r>
            <a:r>
              <a:rPr sz="4800" spc="0" baseline="1494" dirty="0" smtClean="0">
                <a:latin typeface="Comic Sans MS"/>
                <a:cs typeface="Comic Sans MS"/>
              </a:rPr>
              <a:t>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3357213"/>
            <a:ext cx="221936" cy="2188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8882" y="3357213"/>
            <a:ext cx="5639102" cy="2188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Physical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wth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tor d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  <a:spcBef>
                <a:spcPts val="931"/>
              </a:spcBef>
            </a:pPr>
            <a:r>
              <a:rPr sz="3200" spc="0" dirty="0" smtClean="0">
                <a:latin typeface="Arial"/>
                <a:cs typeface="Arial"/>
              </a:rPr>
              <a:t>Vocal d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latin typeface="Arial"/>
                <a:cs typeface="Arial"/>
              </a:rPr>
              <a:t>Cog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itive 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</a:t>
            </a:r>
            <a:r>
              <a:rPr sz="3200" spc="-1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4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social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5600929"/>
            <a:ext cx="24112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77618" y="589080"/>
            <a:ext cx="150837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Body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2222" y="589080"/>
            <a:ext cx="150725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M</a:t>
            </a:r>
            <a:r>
              <a:rPr sz="4400" b="1" spc="-14" dirty="0" smtClean="0">
                <a:latin typeface="Arial"/>
                <a:cs typeface="Arial"/>
              </a:rPr>
              <a:t>a</a:t>
            </a:r>
            <a:r>
              <a:rPr sz="4400" b="1" spc="0" dirty="0" smtClean="0">
                <a:latin typeface="Arial"/>
                <a:cs typeface="Arial"/>
              </a:rPr>
              <a:t>ss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5707" y="589080"/>
            <a:ext cx="156937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</a:t>
            </a:r>
            <a:r>
              <a:rPr sz="4400" b="1" spc="-14" dirty="0" smtClean="0">
                <a:latin typeface="Arial"/>
                <a:cs typeface="Arial"/>
              </a:rPr>
              <a:t>d</a:t>
            </a:r>
            <a:r>
              <a:rPr sz="4400" b="1" spc="0" dirty="0" smtClean="0">
                <a:latin typeface="Arial"/>
                <a:cs typeface="Arial"/>
              </a:rPr>
              <a:t>ex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98600"/>
            <a:ext cx="8078375" cy="2676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58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ssess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st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of</a:t>
            </a:r>
            <a:endParaRPr sz="3200">
              <a:latin typeface="Arial"/>
              <a:cs typeface="Arial"/>
            </a:endParaRPr>
          </a:p>
          <a:p>
            <a:pPr marL="355600" marR="61058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child</a:t>
            </a:r>
            <a:endParaRPr sz="3200">
              <a:latin typeface="Arial"/>
              <a:cs typeface="Arial"/>
            </a:endParaRPr>
          </a:p>
          <a:p>
            <a:pPr marL="12700" marR="61058">
              <a:lnSpc>
                <a:spcPct val="95825"/>
              </a:lnSpc>
              <a:spcBef>
                <a:spcPts val="930"/>
              </a:spcBef>
            </a:pPr>
            <a:r>
              <a:rPr sz="3200" spc="0" dirty="0" smtClean="0">
                <a:latin typeface="Wingdings"/>
                <a:cs typeface="Wingdings"/>
              </a:rPr>
              <a:t></a:t>
            </a:r>
            <a:r>
              <a:rPr sz="3200" spc="2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sure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wei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kg &amp; h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4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 in m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ters</a:t>
            </a:r>
            <a:endParaRPr sz="3200">
              <a:latin typeface="Arial"/>
              <a:cs typeface="Arial"/>
            </a:endParaRPr>
          </a:p>
          <a:p>
            <a:pPr marL="12700" marR="61058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latin typeface="Wingdings"/>
                <a:cs typeface="Wingdings"/>
              </a:rPr>
              <a:t></a:t>
            </a:r>
            <a:r>
              <a:rPr sz="3200" spc="2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Dup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4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 in meters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28"/>
              </a:spcBef>
            </a:pPr>
            <a:r>
              <a:rPr sz="3200" spc="0" dirty="0" smtClean="0">
                <a:latin typeface="Wingdings"/>
                <a:cs typeface="Wingdings"/>
              </a:rPr>
              <a:t></a:t>
            </a:r>
            <a:r>
              <a:rPr sz="3200" spc="2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Divide wei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h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4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m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squ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9361" y="4516014"/>
            <a:ext cx="764361" cy="444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3200" spc="-4" dirty="0" smtClean="0">
                <a:latin typeface="Arial"/>
                <a:cs typeface="Arial"/>
              </a:rPr>
              <a:t>10</a:t>
            </a:r>
            <a:r>
              <a:rPr sz="3150" spc="-4" baseline="26227" dirty="0" smtClean="0">
                <a:latin typeface="Arial"/>
                <a:cs typeface="Arial"/>
              </a:rPr>
              <a:t>th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528026"/>
            <a:ext cx="7288974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Wingdings"/>
                <a:cs typeface="Wingdings"/>
              </a:rPr>
              <a:t></a:t>
            </a:r>
            <a:r>
              <a:rPr sz="3200" spc="2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Chil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ren sho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 fa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betw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en</a:t>
            </a:r>
            <a:endParaRPr sz="3200">
              <a:latin typeface="Arial"/>
              <a:cs typeface="Arial"/>
            </a:endParaRPr>
          </a:p>
          <a:p>
            <a:pPr marL="355600" marR="61058">
              <a:lnSpc>
                <a:spcPts val="3679"/>
              </a:lnSpc>
            </a:pPr>
            <a:r>
              <a:rPr sz="3200" spc="4" dirty="0" smtClean="0">
                <a:latin typeface="Arial"/>
                <a:cs typeface="Arial"/>
              </a:rPr>
              <a:t>-</a:t>
            </a:r>
            <a:r>
              <a:rPr sz="3200" spc="-4" dirty="0" smtClean="0">
                <a:latin typeface="Arial"/>
                <a:cs typeface="Arial"/>
              </a:rPr>
              <a:t>95</a:t>
            </a:r>
            <a:r>
              <a:rPr sz="3150" spc="-4" baseline="26227" dirty="0" smtClean="0">
                <a:latin typeface="Arial"/>
                <a:cs typeface="Arial"/>
              </a:rPr>
              <a:t>t</a:t>
            </a:r>
            <a:r>
              <a:rPr sz="3150" spc="0" baseline="26227" dirty="0" smtClean="0">
                <a:latin typeface="Arial"/>
                <a:cs typeface="Arial"/>
              </a:rPr>
              <a:t>h</a:t>
            </a:r>
            <a:r>
              <a:rPr sz="3150" spc="314" baseline="26227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rcent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2390" y="5588917"/>
            <a:ext cx="764236" cy="444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3200" spc="-4" dirty="0" smtClean="0">
                <a:latin typeface="Arial"/>
                <a:cs typeface="Arial"/>
              </a:rPr>
              <a:t>95</a:t>
            </a:r>
            <a:r>
              <a:rPr sz="3150" spc="-4" baseline="26227" dirty="0" smtClean="0">
                <a:latin typeface="Arial"/>
                <a:cs typeface="Arial"/>
              </a:rPr>
              <a:t>th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3965" y="5588917"/>
            <a:ext cx="764236" cy="444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3200" spc="-4" dirty="0" smtClean="0">
                <a:latin typeface="Arial"/>
                <a:cs typeface="Arial"/>
              </a:rPr>
              <a:t>10</a:t>
            </a:r>
            <a:r>
              <a:rPr sz="3150" spc="-4" baseline="26227" dirty="0" smtClean="0">
                <a:latin typeface="Arial"/>
                <a:cs typeface="Arial"/>
              </a:rPr>
              <a:t>th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600929"/>
            <a:ext cx="780297" cy="91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Wingdings"/>
                <a:cs typeface="Wingdings"/>
              </a:rPr>
              <a:t></a:t>
            </a:r>
            <a:r>
              <a:rPr sz="3200" spc="244" dirty="0" smtClean="0">
                <a:latin typeface="Times New Roman"/>
                <a:cs typeface="Times New Roman"/>
              </a:rPr>
              <a:t> </a:t>
            </a:r>
            <a:r>
              <a:rPr lang="ar-EG" sz="3200" dirty="0" err="1" smtClean="0">
                <a:latin typeface="Arial"/>
              </a:rPr>
              <a:t>&lt;</a:t>
            </a:r>
            <a:endParaRPr sz="3200" dirty="0">
              <a:latin typeface="Arial"/>
              <a:cs typeface="Arial"/>
            </a:endParaRPr>
          </a:p>
          <a:p>
            <a:pPr marL="14223" marR="61104">
              <a:lnSpc>
                <a:spcPct val="95825"/>
              </a:lnSpc>
              <a:spcBef>
                <a:spcPts val="1943"/>
              </a:spcBef>
            </a:pPr>
            <a:r>
              <a:rPr sz="1400" spc="4" dirty="0" smtClean="0">
                <a:latin typeface="Arial"/>
                <a:cs typeface="Arial"/>
              </a:rPr>
              <a:t>19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1822" y="5600929"/>
            <a:ext cx="2861210" cy="910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0778" algn="r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over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lang="en-US" sz="3200" dirty="0" smtClean="0">
                <a:latin typeface="Arial"/>
                <a:cs typeface="Arial"/>
              </a:rPr>
              <a:t>,</a:t>
            </a:r>
            <a:r>
              <a:rPr lang="ar-EG" sz="3200" dirty="0" smtClean="0">
                <a:latin typeface="Arial"/>
              </a:rPr>
              <a:t> </a:t>
            </a:r>
            <a:r>
              <a:rPr lang="ar-EG" sz="3200" dirty="0" err="1" smtClean="0">
                <a:latin typeface="Arial"/>
              </a:rPr>
              <a:t>&gt;</a:t>
            </a:r>
            <a:r>
              <a:rPr sz="3200" spc="-19" dirty="0" smtClean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1943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41873" y="5600929"/>
            <a:ext cx="268002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tri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5219700" y="4343399"/>
            <a:ext cx="3924300" cy="251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777494" algn="r">
              <a:lnSpc>
                <a:spcPct val="95825"/>
              </a:lnSpc>
              <a:spcBef>
                <a:spcPts val="15014"/>
              </a:spcBef>
            </a:pPr>
            <a:r>
              <a:rPr sz="1400" spc="0" dirty="0" smtClean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9700" y="4343399"/>
            <a:ext cx="39243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78840" y="390275"/>
            <a:ext cx="7782408" cy="1224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4229" marR="53263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M</a:t>
            </a:r>
            <a:r>
              <a:rPr sz="4000" b="1" spc="-9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tor</a:t>
            </a:r>
            <a:r>
              <a:rPr sz="4000" b="1" spc="29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De</a:t>
            </a:r>
            <a:r>
              <a:rPr sz="4000" b="1" spc="-9" dirty="0" smtClean="0">
                <a:latin typeface="Arial"/>
                <a:cs typeface="Arial"/>
              </a:rPr>
              <a:t>v</a:t>
            </a:r>
            <a:r>
              <a:rPr sz="4000" b="1" spc="0" dirty="0" smtClean="0">
                <a:latin typeface="Arial"/>
                <a:cs typeface="Arial"/>
              </a:rPr>
              <a:t>elo</a:t>
            </a:r>
            <a:r>
              <a:rPr sz="4000" b="1" spc="-9" dirty="0" smtClean="0">
                <a:latin typeface="Arial"/>
                <a:cs typeface="Arial"/>
              </a:rPr>
              <a:t>p</a:t>
            </a:r>
            <a:r>
              <a:rPr sz="4000" b="1" spc="0" dirty="0" smtClean="0">
                <a:latin typeface="Arial"/>
                <a:cs typeface="Arial"/>
              </a:rPr>
              <a:t>me</a:t>
            </a:r>
            <a:r>
              <a:rPr sz="4000" b="1" spc="-9" dirty="0" smtClean="0">
                <a:latin typeface="Arial"/>
                <a:cs typeface="Arial"/>
              </a:rPr>
              <a:t>n</a:t>
            </a:r>
            <a:r>
              <a:rPr sz="4000" b="1" spc="0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989"/>
              </a:spcBef>
            </a:pPr>
            <a:r>
              <a:rPr sz="2800" spc="0" dirty="0" smtClean="0">
                <a:latin typeface="Arial"/>
                <a:cs typeface="Arial"/>
              </a:rPr>
              <a:t>Dur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12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17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15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yea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14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14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142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18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1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ol</a:t>
            </a:r>
            <a:r>
              <a:rPr sz="2800" spc="1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1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1234485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8840" y="1661339"/>
            <a:ext cx="1481987" cy="807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mus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les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mu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0610" y="1661339"/>
            <a:ext cx="67306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0799" y="1661339"/>
            <a:ext cx="201840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1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eme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1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2001" y="1661339"/>
            <a:ext cx="69070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097" y="1661339"/>
            <a:ext cx="11488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7298" y="1661339"/>
            <a:ext cx="37579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9926" y="1661339"/>
            <a:ext cx="86982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35098" y="2088306"/>
            <a:ext cx="24315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suc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361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391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39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1189" y="2088306"/>
            <a:ext cx="37181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ms</a:t>
            </a:r>
            <a:r>
              <a:rPr sz="2800" spc="358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373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37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-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40" y="2515026"/>
            <a:ext cx="69722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wal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1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-82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ll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5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GR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SS</a:t>
            </a:r>
            <a:r>
              <a:rPr sz="2800" spc="-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sz="2800" spc="-5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800" spc="-7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800" spc="14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3027097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40" y="3027097"/>
            <a:ext cx="23042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14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1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ol</a:t>
            </a:r>
            <a:r>
              <a:rPr sz="2800" spc="11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6435" y="3027097"/>
            <a:ext cx="543402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sma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ler</a:t>
            </a:r>
            <a:r>
              <a:rPr sz="2800" spc="10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mus</a:t>
            </a:r>
            <a:r>
              <a:rPr sz="2800" spc="9" dirty="0" smtClean="0">
                <a:latin typeface="Arial"/>
                <a:cs typeface="Arial"/>
              </a:rPr>
              <a:t>cl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97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143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eme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1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40" y="3454064"/>
            <a:ext cx="132242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suc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7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5454" y="3454064"/>
            <a:ext cx="947218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se</a:t>
            </a:r>
            <a:endParaRPr sz="2800">
              <a:latin typeface="Arial"/>
              <a:cs typeface="Arial"/>
            </a:endParaRPr>
          </a:p>
          <a:p>
            <a:pPr marL="41656" marR="31764">
              <a:lnSpc>
                <a:spcPct val="95825"/>
              </a:lnSpc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FINE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0339" y="3454064"/>
            <a:ext cx="374496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108" dirty="0" smtClean="0">
                <a:latin typeface="Arial"/>
                <a:cs typeface="Arial"/>
              </a:rPr>
              <a:t> </a:t>
            </a:r>
            <a:r>
              <a:rPr sz="2800" spc="-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he</a:t>
            </a:r>
            <a:r>
              <a:rPr sz="2800" spc="9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rs</a:t>
            </a:r>
            <a:r>
              <a:rPr sz="2800" spc="6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-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03542" y="3454064"/>
            <a:ext cx="4749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4082" y="3454064"/>
            <a:ext cx="114813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19" dirty="0" smtClean="0">
                <a:latin typeface="Arial"/>
                <a:cs typeface="Arial"/>
              </a:rPr>
              <a:t>t</a:t>
            </a:r>
            <a:r>
              <a:rPr lang="en-US" sz="2800" spc="0" dirty="0" smtClean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0" y="3880784"/>
            <a:ext cx="33587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4236" y="3880784"/>
            <a:ext cx="10082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ll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3095" y="3880784"/>
            <a:ext cx="13928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MO</a:t>
            </a:r>
            <a:r>
              <a:rPr sz="2800" spc="-50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8891" y="3880784"/>
            <a:ext cx="13812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-4" dirty="0" smtClean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IL</a:t>
            </a:r>
            <a:r>
              <a:rPr sz="2800" spc="14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457200" y="4095471"/>
            <a:ext cx="2590800" cy="2533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9444">
              <a:lnSpc>
                <a:spcPts val="3275"/>
              </a:lnSpc>
              <a:spcBef>
                <a:spcPts val="163"/>
              </a:spcBef>
            </a:pPr>
            <a:r>
              <a:rPr sz="3200" spc="0" dirty="0" smtClean="0">
                <a:latin typeface="Arial"/>
                <a:cs typeface="Arial"/>
              </a:rPr>
              <a:t>arms</a:t>
            </a:r>
            <a:endParaRPr sz="3200">
              <a:latin typeface="Arial"/>
              <a:cs typeface="Arial"/>
            </a:endParaRPr>
          </a:p>
          <a:p>
            <a:pPr marL="92964">
              <a:lnSpc>
                <a:spcPct val="95825"/>
              </a:lnSpc>
              <a:spcBef>
                <a:spcPts val="13902"/>
              </a:spcBef>
            </a:pPr>
            <a:r>
              <a:rPr sz="1400" spc="4" dirty="0" smtClean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4114800"/>
            <a:ext cx="2590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600" y="4114800"/>
            <a:ext cx="38862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3782" y="657279"/>
            <a:ext cx="172662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Gross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74956" y="657279"/>
            <a:ext cx="166338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Motor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1775" y="657279"/>
            <a:ext cx="362091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Develo</a:t>
            </a:r>
            <a:r>
              <a:rPr sz="4400" b="1" spc="-19" dirty="0" smtClean="0">
                <a:latin typeface="Arial"/>
                <a:cs typeface="Arial"/>
              </a:rPr>
              <a:t>p</a:t>
            </a:r>
            <a:r>
              <a:rPr sz="4400" b="1" spc="0" dirty="0" smtClean="0">
                <a:latin typeface="Arial"/>
                <a:cs typeface="Arial"/>
              </a:rPr>
              <a:t>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740" y="154620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3944" y="1546200"/>
            <a:ext cx="6881516" cy="1993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81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3 months:</a:t>
            </a:r>
            <a:r>
              <a:rPr sz="3200" b="1" spc="-3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Holds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ste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wh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 marR="524216">
              <a:lnSpc>
                <a:spcPct val="100041"/>
              </a:lnSpc>
            </a:pPr>
            <a:r>
              <a:rPr sz="3200" spc="-4" dirty="0" smtClean="0">
                <a:latin typeface="Arial"/>
                <a:cs typeface="Arial"/>
              </a:rPr>
              <a:t>hel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4" dirty="0" smtClean="0">
                <a:latin typeface="Arial"/>
                <a:cs typeface="Arial"/>
              </a:rPr>
              <a:t>up</a:t>
            </a:r>
            <a:r>
              <a:rPr sz="3200" spc="0" dirty="0" smtClean="0">
                <a:latin typeface="Arial"/>
                <a:cs typeface="Arial"/>
              </a:rPr>
              <a:t>; </a:t>
            </a:r>
            <a:r>
              <a:rPr sz="3200" spc="-4" dirty="0" smtClean="0">
                <a:latin typeface="Arial"/>
                <a:cs typeface="Arial"/>
              </a:rPr>
              <a:t>Lift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4" dirty="0" smtClean="0">
                <a:latin typeface="Arial"/>
                <a:cs typeface="Arial"/>
              </a:rPr>
              <a:t>hea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4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4" dirty="0" smtClean="0">
                <a:latin typeface="Arial"/>
                <a:cs typeface="Arial"/>
              </a:rPr>
              <a:t>c</a:t>
            </a:r>
            <a:r>
              <a:rPr sz="3200" spc="-4" dirty="0" smtClean="0">
                <a:latin typeface="Arial"/>
                <a:cs typeface="Arial"/>
              </a:rPr>
              <a:t>he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when </a:t>
            </a:r>
            <a:r>
              <a:rPr sz="3200" spc="0" dirty="0" smtClean="0">
                <a:latin typeface="Arial"/>
                <a:cs typeface="Arial"/>
              </a:rPr>
              <a:t>lying 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stomach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3"/>
              </a:spcBef>
            </a:pPr>
            <a:r>
              <a:rPr sz="3200" b="1" spc="0" dirty="0" smtClean="0">
                <a:latin typeface="Arial"/>
                <a:cs typeface="Arial"/>
              </a:rPr>
              <a:t>6 month</a:t>
            </a:r>
            <a:r>
              <a:rPr sz="3200" b="1" spc="-1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easily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9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ts he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d, chest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740" y="310703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944" y="3594957"/>
            <a:ext cx="112527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upp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4273" y="3594957"/>
            <a:ext cx="25714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abd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men 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9532" y="3594957"/>
            <a:ext cx="16680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can bear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4304" y="3594957"/>
            <a:ext cx="126077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wei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9320" y="3594957"/>
            <a:ext cx="53891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7375" y="5100756"/>
            <a:ext cx="14040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ad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ntr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229" y="6168137"/>
            <a:ext cx="1461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Age 6 months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79194" y="6396737"/>
            <a:ext cx="96150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Newb</a:t>
            </a:r>
            <a:r>
              <a:rPr sz="1800" spc="-9" dirty="0" smtClean="0">
                <a:latin typeface="Tahoma"/>
                <a:cs typeface="Tahoma"/>
              </a:rPr>
              <a:t>o</a:t>
            </a:r>
            <a:r>
              <a:rPr sz="1800" spc="0" dirty="0" smtClean="0">
                <a:latin typeface="Tahoma"/>
                <a:cs typeface="Tahoma"/>
              </a:rPr>
              <a:t>rn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7800" y="0"/>
            <a:ext cx="38862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3276599"/>
            <a:ext cx="39624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51685" y="657279"/>
            <a:ext cx="185029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Sitting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5974" y="657279"/>
            <a:ext cx="79318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up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740" y="185100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640" y="1851000"/>
            <a:ext cx="3510308" cy="4042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5"/>
              </a:lnSpc>
              <a:spcBef>
                <a:spcPts val="168"/>
              </a:spcBef>
            </a:pPr>
            <a:r>
              <a:rPr sz="3200" b="1" spc="-4" dirty="0" smtClean="0">
                <a:latin typeface="Arial"/>
                <a:cs typeface="Arial"/>
              </a:rPr>
              <a:t>2</a:t>
            </a:r>
            <a:r>
              <a:rPr sz="3200" b="1" spc="0" dirty="0" smtClean="0">
                <a:latin typeface="Arial"/>
                <a:cs typeface="Arial"/>
              </a:rPr>
              <a:t>mo</a:t>
            </a:r>
            <a:r>
              <a:rPr sz="3200" b="1" spc="-14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ths</a:t>
            </a:r>
            <a:r>
              <a:rPr sz="3200" b="1" spc="-3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9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ista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 marL="12700" marR="21213">
              <a:lnSpc>
                <a:spcPct val="100041"/>
              </a:lnSpc>
              <a:spcBef>
                <a:spcPts val="930"/>
              </a:spcBef>
            </a:pPr>
            <a:r>
              <a:rPr sz="3200" b="1" spc="0" dirty="0" smtClean="0">
                <a:latin typeface="Arial"/>
                <a:cs typeface="Arial"/>
              </a:rPr>
              <a:t>6 mo</a:t>
            </a:r>
            <a:r>
              <a:rPr sz="3200" b="1" spc="-14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ths</a:t>
            </a:r>
            <a:r>
              <a:rPr sz="3200" b="1" spc="-3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sit a</a:t>
            </a:r>
            <a:r>
              <a:rPr sz="3200" spc="-14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tri</a:t>
            </a:r>
            <a:r>
              <a:rPr sz="3200" spc="-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od p</a:t>
            </a:r>
            <a:r>
              <a:rPr sz="3200" spc="-14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774"/>
              </a:spcBef>
            </a:pPr>
            <a:r>
              <a:rPr sz="3200" b="1" spc="0" dirty="0" smtClean="0">
                <a:latin typeface="Arial"/>
                <a:cs typeface="Arial"/>
              </a:rPr>
              <a:t>8 months</a:t>
            </a:r>
            <a:r>
              <a:rPr sz="3200" b="1" spc="-3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sit wit</a:t>
            </a:r>
            <a:r>
              <a:rPr sz="3200" spc="-14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 a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e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</a:t>
            </a:r>
            <a:r>
              <a:rPr sz="3200" spc="-9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009" y="2281048"/>
            <a:ext cx="44344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Age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3685" y="2281048"/>
            <a:ext cx="18448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0282" y="2281048"/>
            <a:ext cx="80922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months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92415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4485354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409" y="5024883"/>
            <a:ext cx="146149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Age 8 months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029200" y="0"/>
            <a:ext cx="4054330" cy="3428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49"/>
              </a:spcBef>
            </a:pPr>
            <a:endParaRPr sz="900"/>
          </a:p>
          <a:p>
            <a:pPr marL="2150109">
              <a:lnSpc>
                <a:spcPct val="100585"/>
              </a:lnSpc>
              <a:spcBef>
                <a:spcPts val="3000"/>
              </a:spcBef>
            </a:pPr>
            <a:r>
              <a:rPr sz="1800" spc="0" dirty="0" smtClean="0">
                <a:latin typeface="Tahoma"/>
                <a:cs typeface="Tahoma"/>
              </a:rPr>
              <a:t>N</a:t>
            </a:r>
            <a:r>
              <a:rPr sz="1800" spc="-4" dirty="0" smtClean="0">
                <a:latin typeface="Tahoma"/>
                <a:cs typeface="Tahoma"/>
              </a:rPr>
              <a:t>i</a:t>
            </a:r>
            <a:r>
              <a:rPr sz="1800" spc="0" dirty="0" smtClean="0">
                <a:latin typeface="Tahoma"/>
                <a:cs typeface="Tahoma"/>
              </a:rPr>
              <a:t>ne to 12-</a:t>
            </a:r>
            <a:endParaRPr sz="1800">
              <a:latin typeface="Tahoma"/>
              <a:cs typeface="Tahoma"/>
            </a:endParaRPr>
          </a:p>
          <a:p>
            <a:pPr marL="2150109">
              <a:lnSpc>
                <a:spcPts val="2160"/>
              </a:lnSpc>
              <a:spcBef>
                <a:spcPts val="108"/>
              </a:spcBef>
            </a:pPr>
            <a:r>
              <a:rPr sz="2700" spc="0" baseline="-1534" dirty="0" smtClean="0">
                <a:latin typeface="Tahoma"/>
                <a:cs typeface="Tahoma"/>
              </a:rPr>
              <a:t>months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200" y="3428999"/>
            <a:ext cx="4114800" cy="342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168528">
              <a:lnSpc>
                <a:spcPct val="100585"/>
              </a:lnSpc>
              <a:spcBef>
                <a:spcPts val="16000"/>
              </a:spcBef>
            </a:pPr>
            <a:r>
              <a:rPr sz="1800" spc="0" dirty="0" smtClean="0">
                <a:latin typeface="Tahoma"/>
                <a:cs typeface="Tahoma"/>
              </a:rPr>
              <a:t>13 m</a:t>
            </a:r>
            <a:r>
              <a:rPr sz="1800" spc="-9" dirty="0" smtClean="0">
                <a:latin typeface="Tahoma"/>
                <a:cs typeface="Tahoma"/>
              </a:rPr>
              <a:t>o</a:t>
            </a:r>
            <a:r>
              <a:rPr sz="1800" spc="0" dirty="0" smtClean="0">
                <a:latin typeface="Tahoma"/>
                <a:cs typeface="Tahoma"/>
              </a:rPr>
              <a:t>nth</a:t>
            </a:r>
            <a:r>
              <a:rPr sz="1800" spc="-4" dirty="0" smtClean="0">
                <a:latin typeface="Tahoma"/>
                <a:cs typeface="Tahoma"/>
              </a:rPr>
              <a:t> o</a:t>
            </a:r>
            <a:r>
              <a:rPr sz="1800" spc="0" dirty="0" smtClean="0">
                <a:latin typeface="Tahoma"/>
                <a:cs typeface="Tahoma"/>
              </a:rPr>
              <a:t>ld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-179"/>
            <a:ext cx="4054330" cy="3429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428999"/>
            <a:ext cx="41148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50873" y="657279"/>
            <a:ext cx="318553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Amb</a:t>
            </a:r>
            <a:r>
              <a:rPr sz="4400" b="1" spc="-14" dirty="0" smtClean="0">
                <a:latin typeface="Arial"/>
                <a:cs typeface="Arial"/>
              </a:rPr>
              <a:t>u</a:t>
            </a:r>
            <a:r>
              <a:rPr sz="4400" b="1" spc="0" dirty="0" smtClean="0">
                <a:latin typeface="Arial"/>
                <a:cs typeface="Arial"/>
              </a:rPr>
              <a:t>lation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003647"/>
            <a:ext cx="228853" cy="10175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9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640" y="2003647"/>
            <a:ext cx="4190392" cy="4507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0" dirty="0" smtClean="0">
                <a:latin typeface="Arial"/>
                <a:cs typeface="Arial"/>
              </a:rPr>
              <a:t>9 month</a:t>
            </a:r>
            <a:r>
              <a:rPr sz="3200" b="1" spc="-2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crawl</a:t>
            </a:r>
            <a:endParaRPr sz="3200">
              <a:latin typeface="Arial"/>
              <a:cs typeface="Arial"/>
            </a:endParaRPr>
          </a:p>
          <a:p>
            <a:pPr marL="12700" marR="317665">
              <a:lnSpc>
                <a:spcPct val="100041"/>
              </a:lnSpc>
              <a:spcBef>
                <a:spcPts val="759"/>
              </a:spcBef>
            </a:pPr>
            <a:r>
              <a:rPr sz="3200" b="1" spc="0" dirty="0" smtClean="0">
                <a:latin typeface="Arial"/>
                <a:cs typeface="Arial"/>
              </a:rPr>
              <a:t>1 </a:t>
            </a:r>
            <a:r>
              <a:rPr sz="3200" b="1" spc="-4" dirty="0" smtClean="0">
                <a:latin typeface="Arial"/>
                <a:cs typeface="Arial"/>
              </a:rPr>
              <a:t>yea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: sta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i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tly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a crawl p</a:t>
            </a:r>
            <a:r>
              <a:rPr sz="3200" spc="-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4"/>
              </a:spcBef>
            </a:pPr>
            <a:r>
              <a:rPr sz="3200" b="1" spc="-4" dirty="0" smtClean="0">
                <a:latin typeface="Arial"/>
                <a:cs typeface="Arial"/>
              </a:rPr>
              <a:t>1</a:t>
            </a:r>
            <a:r>
              <a:rPr sz="3200" b="1" spc="0" dirty="0" smtClean="0">
                <a:latin typeface="Arial"/>
                <a:cs typeface="Arial"/>
              </a:rPr>
              <a:t>3 mo</a:t>
            </a:r>
            <a:r>
              <a:rPr sz="3200" b="1" spc="-14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th</a:t>
            </a:r>
            <a:r>
              <a:rPr sz="3200" b="1" spc="-2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walk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dle q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ickly</a:t>
            </a:r>
            <a:endParaRPr sz="3200">
              <a:latin typeface="Arial"/>
              <a:cs typeface="Arial"/>
            </a:endParaRPr>
          </a:p>
          <a:p>
            <a:pPr marL="12700" marR="701549">
              <a:lnSpc>
                <a:spcPct val="100041"/>
              </a:lnSpc>
              <a:spcBef>
                <a:spcPts val="928"/>
              </a:spcBef>
            </a:pPr>
            <a:r>
              <a:rPr sz="3200" b="1" spc="-4" dirty="0" smtClean="0">
                <a:latin typeface="Arial"/>
                <a:cs typeface="Arial"/>
              </a:rPr>
              <a:t>1</a:t>
            </a:r>
            <a:r>
              <a:rPr sz="3200" b="1" spc="0" dirty="0" smtClean="0">
                <a:latin typeface="Arial"/>
                <a:cs typeface="Arial"/>
              </a:rPr>
              <a:t>5 month</a:t>
            </a:r>
            <a:r>
              <a:rPr sz="3200" b="1" spc="-29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ol</a:t>
            </a:r>
            <a:r>
              <a:rPr sz="3200" b="1" spc="-4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: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smtClean="0">
                <a:latin typeface="Arial"/>
                <a:cs typeface="Arial"/>
              </a:rPr>
              <a:t>can run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149827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22297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6400" y="1676400"/>
            <a:ext cx="35052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4343399"/>
            <a:ext cx="35052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59889" y="428679"/>
            <a:ext cx="125990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Fine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6025" y="428679"/>
            <a:ext cx="166170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M</a:t>
            </a:r>
            <a:r>
              <a:rPr sz="4400" b="1" spc="-14" dirty="0" smtClean="0">
                <a:latin typeface="Arial"/>
                <a:cs typeface="Arial"/>
              </a:rPr>
              <a:t>o</a:t>
            </a:r>
            <a:r>
              <a:rPr sz="4400" b="1" spc="0" dirty="0" smtClean="0">
                <a:latin typeface="Arial"/>
                <a:cs typeface="Arial"/>
              </a:rPr>
              <a:t>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1948" y="428679"/>
            <a:ext cx="29569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3324" y="428679"/>
            <a:ext cx="16309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Infa</a:t>
            </a:r>
            <a:r>
              <a:rPr sz="4400" b="1" spc="-14" dirty="0" smtClean="0">
                <a:latin typeface="Arial"/>
                <a:cs typeface="Arial"/>
              </a:rPr>
              <a:t>n</a:t>
            </a:r>
            <a:r>
              <a:rPr sz="4400" b="1" spc="0" dirty="0" smtClean="0">
                <a:latin typeface="Arial"/>
                <a:cs typeface="Arial"/>
              </a:rPr>
              <a:t>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64722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40" y="1647228"/>
            <a:ext cx="4321363" cy="34400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9" dirty="0" smtClean="0">
                <a:latin typeface="Arial"/>
                <a:cs typeface="Arial"/>
              </a:rPr>
              <a:t>e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b</a:t>
            </a:r>
            <a:r>
              <a:rPr sz="2400" b="1" spc="-4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rn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very 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le control.</a:t>
            </a:r>
            <a:endParaRPr sz="2400">
              <a:latin typeface="Arial"/>
              <a:cs typeface="Arial"/>
            </a:endParaRPr>
          </a:p>
          <a:p>
            <a:pPr marL="12700" marR="307100">
              <a:lnSpc>
                <a:spcPts val="2590"/>
              </a:lnSpc>
              <a:spcBef>
                <a:spcPts val="11"/>
              </a:spcBef>
            </a:pPr>
            <a:r>
              <a:rPr sz="2400" spc="0" dirty="0" smtClean="0">
                <a:latin typeface="Arial"/>
                <a:cs typeface="Arial"/>
              </a:rPr>
              <a:t>Ob</a:t>
            </a:r>
            <a:r>
              <a:rPr sz="2400" spc="4" dirty="0" smtClean="0">
                <a:latin typeface="Arial"/>
                <a:cs typeface="Arial"/>
              </a:rPr>
              <a:t>j</a:t>
            </a:r>
            <a:r>
              <a:rPr sz="2400" spc="0" dirty="0" smtClean="0">
                <a:latin typeface="Arial"/>
                <a:cs typeface="Arial"/>
              </a:rPr>
              <a:t>ects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ll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 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vo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untari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 grasped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dropp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thout notice.</a:t>
            </a:r>
            <a:endParaRPr sz="2400">
              <a:latin typeface="Arial"/>
              <a:cs typeface="Arial"/>
            </a:endParaRPr>
          </a:p>
          <a:p>
            <a:pPr marL="12700" marR="188533">
              <a:lnSpc>
                <a:spcPts val="2590"/>
              </a:lnSpc>
              <a:spcBef>
                <a:spcPts val="579"/>
              </a:spcBef>
            </a:pPr>
            <a:r>
              <a:rPr sz="2400" b="1" spc="0" dirty="0" smtClean="0">
                <a:latin typeface="Arial"/>
                <a:cs typeface="Arial"/>
              </a:rPr>
              <a:t>6 mo</a:t>
            </a:r>
            <a:r>
              <a:rPr sz="2400" b="1" spc="-4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th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ol</a:t>
            </a:r>
            <a:r>
              <a:rPr sz="2400" b="1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lmar grasp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– uses entire hand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ick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up an object</a:t>
            </a:r>
            <a:endParaRPr sz="2400">
              <a:latin typeface="Arial"/>
              <a:cs typeface="Arial"/>
            </a:endParaRPr>
          </a:p>
          <a:p>
            <a:pPr marL="12700" marR="257723" algn="just">
              <a:lnSpc>
                <a:spcPts val="2590"/>
              </a:lnSpc>
              <a:spcBef>
                <a:spcPts val="581"/>
              </a:spcBef>
            </a:pPr>
            <a:r>
              <a:rPr sz="2400" b="1" spc="0" dirty="0" smtClean="0">
                <a:latin typeface="Arial"/>
                <a:cs typeface="Arial"/>
              </a:rPr>
              <a:t>9</a:t>
            </a:r>
            <a:r>
              <a:rPr sz="2400" b="1" spc="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month</a:t>
            </a:r>
            <a:r>
              <a:rPr sz="2400" b="1" spc="-1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old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pincer</a:t>
            </a:r>
            <a:r>
              <a:rPr sz="2400" b="1" spc="-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grasp </a:t>
            </a:r>
            <a:r>
              <a:rPr sz="2400" spc="0" dirty="0" smtClean="0">
                <a:latin typeface="Arial"/>
                <a:cs typeface="Arial"/>
              </a:rPr>
              <a:t>– can grasp s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all objects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usi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 thumb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fore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037370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1809" y="3500502"/>
            <a:ext cx="129864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6</a:t>
            </a:r>
            <a:r>
              <a:rPr sz="1800" spc="-4" dirty="0" smtClean="0">
                <a:latin typeface="Tahoma"/>
                <a:cs typeface="Tahoma"/>
              </a:rPr>
              <a:t>-</a:t>
            </a:r>
            <a:r>
              <a:rPr sz="1800" spc="0" dirty="0" smtClean="0">
                <a:latin typeface="Tahoma"/>
                <a:cs typeface="Tahoma"/>
              </a:rPr>
              <a:t>month</a:t>
            </a:r>
            <a:r>
              <a:rPr sz="1800" spc="-4" dirty="0" smtClean="0">
                <a:latin typeface="Tahoma"/>
                <a:cs typeface="Tahoma"/>
              </a:rPr>
              <a:t>-</a:t>
            </a:r>
            <a:r>
              <a:rPr sz="1800" spc="0" dirty="0" smtClean="0">
                <a:latin typeface="Tahoma"/>
                <a:cs typeface="Tahoma"/>
              </a:rPr>
              <a:t>o</a:t>
            </a:r>
            <a:r>
              <a:rPr sz="1800" spc="-9" dirty="0" smtClean="0">
                <a:latin typeface="Tahoma"/>
                <a:cs typeface="Tahoma"/>
              </a:rPr>
              <a:t>l</a:t>
            </a:r>
            <a:r>
              <a:rPr sz="1800" spc="0" dirty="0" smtClean="0">
                <a:latin typeface="Tahoma"/>
                <a:cs typeface="Tahoma"/>
              </a:rPr>
              <a:t>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09870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1594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5159406"/>
            <a:ext cx="2696616" cy="659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1</a:t>
            </a:r>
            <a:r>
              <a:rPr sz="2400" b="1" spc="4" dirty="0" smtClean="0">
                <a:latin typeface="Arial"/>
                <a:cs typeface="Arial"/>
              </a:rPr>
              <a:t> </a:t>
            </a:r>
            <a:r>
              <a:rPr sz="2400" b="1" spc="-25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ear</a:t>
            </a:r>
            <a:r>
              <a:rPr sz="2400" b="1" spc="2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old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ansfer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95"/>
              </a:lnSpc>
              <a:spcBef>
                <a:spcPts val="2"/>
              </a:spcBef>
            </a:pP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h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6937" y="5159406"/>
            <a:ext cx="173288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objects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5209" y="5634737"/>
            <a:ext cx="14238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</a:pPr>
            <a:r>
              <a:rPr sz="1800" spc="0" dirty="0" smtClean="0">
                <a:latin typeface="Tahoma"/>
                <a:cs typeface="Tahoma"/>
              </a:rPr>
              <a:t>12</a:t>
            </a:r>
            <a:r>
              <a:rPr sz="1800" spc="-4" dirty="0" smtClean="0">
                <a:latin typeface="Tahoma"/>
                <a:cs typeface="Tahoma"/>
              </a:rPr>
              <a:t>-</a:t>
            </a:r>
            <a:r>
              <a:rPr sz="1800" spc="0" dirty="0" smtClean="0">
                <a:latin typeface="Tahoma"/>
                <a:cs typeface="Tahoma"/>
              </a:rPr>
              <a:t>mont</a:t>
            </a:r>
            <a:r>
              <a:rPr sz="1800" spc="4" dirty="0" smtClean="0">
                <a:latin typeface="Tahoma"/>
                <a:cs typeface="Tahoma"/>
              </a:rPr>
              <a:t>h</a:t>
            </a:r>
            <a:r>
              <a:rPr sz="1800" spc="-4" dirty="0" smtClean="0">
                <a:latin typeface="Tahoma"/>
                <a:cs typeface="Tahoma"/>
              </a:rPr>
              <a:t>-</a:t>
            </a:r>
            <a:r>
              <a:rPr sz="1800" spc="0" dirty="0" smtClean="0">
                <a:latin typeface="Tahoma"/>
                <a:cs typeface="Tahoma"/>
              </a:rPr>
              <a:t>o</a:t>
            </a:r>
            <a:r>
              <a:rPr sz="1800" spc="-9" dirty="0" smtClean="0">
                <a:latin typeface="Tahoma"/>
                <a:cs typeface="Tahoma"/>
              </a:rPr>
              <a:t>l</a:t>
            </a:r>
            <a:r>
              <a:rPr sz="1800" spc="0" dirty="0" smtClean="0">
                <a:latin typeface="Tahoma"/>
                <a:cs typeface="Tahoma"/>
              </a:rPr>
              <a:t>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1451" y="243478"/>
            <a:ext cx="12445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5657" y="252474"/>
            <a:ext cx="1427594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3</a:t>
            </a:r>
            <a:r>
              <a:rPr sz="900" spc="9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ths:</a:t>
            </a:r>
            <a:endParaRPr sz="900">
              <a:latin typeface="Arial"/>
              <a:cs typeface="Arial"/>
            </a:endParaRPr>
          </a:p>
          <a:p>
            <a:pPr marL="16202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reach</a:t>
            </a:r>
            <a:r>
              <a:rPr sz="900" spc="-9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and</a:t>
            </a:r>
            <a:r>
              <a:rPr sz="900" spc="10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is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31106" y="262983"/>
            <a:ext cx="849949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06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1</a:t>
            </a:r>
            <a:r>
              <a:rPr sz="900" spc="6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17144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chin</a:t>
            </a:r>
            <a:r>
              <a:rPr sz="900" spc="25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up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6369" y="259480"/>
            <a:ext cx="955180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2</a:t>
            </a:r>
            <a:r>
              <a:rPr sz="900" spc="154" dirty="0" smtClean="0">
                <a:solidFill>
                  <a:srgbClr val="413F4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months</a:t>
            </a:r>
            <a:r>
              <a:rPr sz="900" spc="0" dirty="0" smtClean="0">
                <a:solidFill>
                  <a:srgbClr val="504F5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9707" marR="17145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chest</a:t>
            </a:r>
            <a:r>
              <a:rPr sz="900" spc="59" dirty="0" smtClean="0">
                <a:solidFill>
                  <a:srgbClr val="413F4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up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1589" y="273491"/>
            <a:ext cx="66453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latin typeface="Arial"/>
                <a:cs typeface="Arial"/>
              </a:rPr>
              <a:t>month: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444" y="410125"/>
            <a:ext cx="1117044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dirty="0" smtClean="0">
                <a:latin typeface="Arial"/>
                <a:cs typeface="Arial"/>
              </a:rPr>
              <a:t>fetal</a:t>
            </a:r>
            <a:r>
              <a:rPr sz="900" spc="-159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posture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39875" y="1895593"/>
            <a:ext cx="1605004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6</a:t>
            </a:r>
            <a:r>
              <a:rPr sz="900" spc="9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sit</a:t>
            </a:r>
            <a:r>
              <a:rPr sz="900" spc="24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on</a:t>
            </a:r>
            <a:r>
              <a:rPr sz="900" spc="11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high</a:t>
            </a:r>
            <a:r>
              <a:rPr sz="900" spc="27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chair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,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2153" y="1895593"/>
            <a:ext cx="951939" cy="27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7</a:t>
            </a:r>
            <a:r>
              <a:rPr sz="900" spc="12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months: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sit</a:t>
            </a:r>
            <a:r>
              <a:rPr sz="900" spc="18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alone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1104" y="1902600"/>
            <a:ext cx="955935" cy="419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5</a:t>
            </a:r>
            <a:r>
              <a:rPr sz="900" spc="12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4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sit</a:t>
            </a:r>
            <a:r>
              <a:rPr sz="900" spc="21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on</a:t>
            </a:r>
            <a:r>
              <a:rPr sz="900" spc="20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lap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.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object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7438" y="1909602"/>
            <a:ext cx="1386810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4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latin typeface="Arial"/>
                <a:cs typeface="Arial"/>
              </a:rPr>
              <a:t>4</a:t>
            </a:r>
            <a:r>
              <a:rPr sz="900" spc="-204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months:</a:t>
            </a:r>
            <a:endParaRPr sz="900">
              <a:latin typeface="Arial"/>
              <a:cs typeface="Arial"/>
            </a:endParaRPr>
          </a:p>
          <a:p>
            <a:pPr marL="16202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</a:t>
            </a:r>
            <a:r>
              <a:rPr sz="900" spc="-27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w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th</a:t>
            </a:r>
            <a:r>
              <a:rPr sz="900" spc="15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support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22580" y="2042738"/>
            <a:ext cx="55144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g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rasp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9875" y="2175870"/>
            <a:ext cx="138291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grasp</a:t>
            </a:r>
            <a:r>
              <a:rPr sz="900" spc="4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dangling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0302" y="2175870"/>
            <a:ext cx="585453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object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9877" y="3535205"/>
            <a:ext cx="1067553" cy="283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06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10</a:t>
            </a:r>
            <a:r>
              <a:rPr sz="900" spc="8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months: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43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creep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8650" y="3531701"/>
            <a:ext cx="1389541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03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11</a:t>
            </a:r>
            <a:r>
              <a:rPr sz="900" spc="14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wa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k</a:t>
            </a:r>
            <a:r>
              <a:rPr sz="900" spc="26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whe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n</a:t>
            </a:r>
            <a:r>
              <a:rPr sz="900" spc="279" dirty="0" smtClean="0">
                <a:solidFill>
                  <a:srgbClr val="413F4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le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7597" y="3542212"/>
            <a:ext cx="1269954" cy="419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9</a:t>
            </a:r>
            <a:r>
              <a:rPr sz="900" spc="12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th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indent="3503">
              <a:lnSpc>
                <a:spcPts val="1034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stand</a:t>
            </a:r>
            <a:r>
              <a:rPr sz="900" spc="18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g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furn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tur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438" y="3549216"/>
            <a:ext cx="1376634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144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8</a:t>
            </a:r>
            <a:r>
              <a:rPr sz="900" spc="-22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6203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stan</a:t>
            </a:r>
            <a:r>
              <a:rPr sz="900" spc="-295" dirty="0" smtClean="0">
                <a:solidFill>
                  <a:srgbClr val="332F38"/>
                </a:solidFill>
                <a:latin typeface="Arial"/>
                <a:cs typeface="Arial"/>
              </a:rPr>
              <a:t>d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with </a:t>
            </a:r>
            <a:r>
              <a:rPr sz="900" spc="47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help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8651" y="5167807"/>
            <a:ext cx="1070793" cy="279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06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15</a:t>
            </a:r>
            <a:r>
              <a:rPr sz="900" spc="11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h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marR="17145">
              <a:lnSpc>
                <a:spcPct val="95825"/>
              </a:lnSpc>
              <a:spcBef>
                <a:spcPts val="14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walk</a:t>
            </a:r>
            <a:r>
              <a:rPr sz="900" spc="29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a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on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9882" y="5178317"/>
            <a:ext cx="1111413" cy="27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02" marR="17145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Times New Roman"/>
                <a:cs typeface="Times New Roman"/>
              </a:rPr>
              <a:t>14</a:t>
            </a:r>
            <a:r>
              <a:rPr sz="900" spc="218" dirty="0" smtClean="0">
                <a:solidFill>
                  <a:srgbClr val="332F3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stand</a:t>
            </a:r>
            <a:r>
              <a:rPr sz="900" spc="13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alone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21" y="5185324"/>
            <a:ext cx="1403431" cy="419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210" marR="7015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Times New Roman"/>
                <a:cs typeface="Times New Roman"/>
              </a:rPr>
              <a:t>12</a:t>
            </a:r>
            <a:r>
              <a:rPr sz="900" spc="-127" dirty="0" smtClean="0">
                <a:solidFill>
                  <a:srgbClr val="332F38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months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:</a:t>
            </a:r>
            <a:endParaRPr sz="900">
              <a:latin typeface="Arial"/>
              <a:cs typeface="Arial"/>
            </a:endParaRPr>
          </a:p>
          <a:p>
            <a:pPr marL="12700" indent="7006">
              <a:lnSpc>
                <a:spcPts val="1034"/>
              </a:lnSpc>
              <a:spcBef>
                <a:spcPts val="13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pull</a:t>
            </a:r>
            <a:r>
              <a:rPr sz="900" spc="-23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to</a:t>
            </a:r>
            <a:r>
              <a:rPr sz="900" spc="12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stand</a:t>
            </a:r>
            <a:r>
              <a:rPr sz="900" spc="79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by furniture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7605" y="5181821"/>
            <a:ext cx="1572624" cy="27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07" marR="17145">
              <a:lnSpc>
                <a:spcPts val="1019"/>
              </a:lnSpc>
              <a:spcBef>
                <a:spcPts val="51"/>
              </a:spcBef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13</a:t>
            </a:r>
            <a:r>
              <a:rPr sz="900" spc="144" dirty="0" smtClean="0">
                <a:solidFill>
                  <a:srgbClr val="332F38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month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clim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b</a:t>
            </a:r>
            <a:r>
              <a:rPr sz="900" spc="344" dirty="0" smtClean="0">
                <a:solidFill>
                  <a:srgbClr val="413F4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stair</a:t>
            </a:r>
            <a:r>
              <a:rPr sz="900" spc="224" dirty="0" smtClean="0">
                <a:solidFill>
                  <a:srgbClr val="413F4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t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e</a:t>
            </a:r>
            <a:r>
              <a:rPr sz="900" spc="0" dirty="0" smtClean="0">
                <a:solidFill>
                  <a:srgbClr val="332F38"/>
                </a:solidFill>
                <a:latin typeface="Arial"/>
                <a:cs typeface="Arial"/>
              </a:rPr>
              <a:t>p</a:t>
            </a:r>
            <a:r>
              <a:rPr sz="900" spc="0" dirty="0" smtClean="0">
                <a:solidFill>
                  <a:srgbClr val="413F4D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5440" y="6307622"/>
            <a:ext cx="86433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d</a:t>
            </a:r>
            <a:r>
              <a:rPr sz="1400" spc="-69" dirty="0" smtClean="0">
                <a:latin typeface="Arial"/>
                <a:cs typeface="Arial"/>
              </a:rPr>
              <a:t>r</a:t>
            </a:r>
            <a:r>
              <a:rPr sz="1400" spc="4" dirty="0" smtClean="0">
                <a:latin typeface="Arial"/>
                <a:cs typeface="Arial"/>
              </a:rPr>
              <a:t>.</a:t>
            </a:r>
            <a:r>
              <a:rPr sz="1400" spc="0" dirty="0" smtClean="0">
                <a:latin typeface="Arial"/>
                <a:cs typeface="Arial"/>
              </a:rPr>
              <a:t>Shab</a:t>
            </a:r>
            <a:r>
              <a:rPr sz="1400" spc="-14" dirty="0" smtClean="0">
                <a:latin typeface="Arial"/>
                <a:cs typeface="Arial"/>
              </a:rPr>
              <a:t>a</a:t>
            </a:r>
            <a:r>
              <a:rPr sz="1400" spc="0" dirty="0" smtClean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6064" y="6307622"/>
            <a:ext cx="25026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34733" y="6386870"/>
            <a:ext cx="25026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33362"/>
            <a:ext cx="8991600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5058" y="267974"/>
            <a:ext cx="7934842" cy="1683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INT</a:t>
            </a:r>
            <a:r>
              <a:rPr sz="4000" b="1" spc="-9" dirty="0" smtClean="0">
                <a:latin typeface="Arial"/>
                <a:cs typeface="Arial"/>
              </a:rPr>
              <a:t>E</a:t>
            </a:r>
            <a:r>
              <a:rPr sz="4000" b="1" spc="0" dirty="0" smtClean="0">
                <a:latin typeface="Arial"/>
                <a:cs typeface="Arial"/>
              </a:rPr>
              <a:t>L</a:t>
            </a:r>
            <a:r>
              <a:rPr sz="4000" b="1" spc="-14" dirty="0" smtClean="0">
                <a:latin typeface="Arial"/>
                <a:cs typeface="Arial"/>
              </a:rPr>
              <a:t>L</a:t>
            </a:r>
            <a:r>
              <a:rPr sz="4000" b="1" spc="0" dirty="0" smtClean="0">
                <a:latin typeface="Arial"/>
                <a:cs typeface="Arial"/>
              </a:rPr>
              <a:t>EC</a:t>
            </a:r>
            <a:r>
              <a:rPr sz="4000" b="1" spc="-14" dirty="0" smtClean="0">
                <a:latin typeface="Arial"/>
                <a:cs typeface="Arial"/>
              </a:rPr>
              <a:t>T</a:t>
            </a:r>
            <a:r>
              <a:rPr sz="4000" b="1" spc="0" dirty="0" smtClean="0">
                <a:latin typeface="Arial"/>
                <a:cs typeface="Arial"/>
              </a:rPr>
              <a:t>U</a:t>
            </a:r>
            <a:r>
              <a:rPr sz="4000" b="1" spc="-9" dirty="0" smtClean="0">
                <a:latin typeface="Arial"/>
                <a:cs typeface="Arial"/>
              </a:rPr>
              <a:t>A</a:t>
            </a:r>
            <a:r>
              <a:rPr sz="4000" b="1" spc="0" dirty="0" smtClean="0">
                <a:latin typeface="Arial"/>
                <a:cs typeface="Arial"/>
              </a:rPr>
              <a:t>L</a:t>
            </a:r>
            <a:r>
              <a:rPr sz="4000" b="1" spc="-37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DE</a:t>
            </a:r>
            <a:r>
              <a:rPr sz="4000" b="1" spc="-9" dirty="0" smtClean="0">
                <a:latin typeface="Arial"/>
                <a:cs typeface="Arial"/>
              </a:rPr>
              <a:t>V</a:t>
            </a:r>
            <a:r>
              <a:rPr sz="4000" b="1" spc="0" dirty="0" smtClean="0">
                <a:latin typeface="Arial"/>
                <a:cs typeface="Arial"/>
              </a:rPr>
              <a:t>EL</a:t>
            </a:r>
            <a:r>
              <a:rPr sz="4000" b="1" spc="-9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PM</a:t>
            </a:r>
            <a:r>
              <a:rPr sz="4000" b="1" spc="-9" dirty="0" smtClean="0">
                <a:latin typeface="Arial"/>
                <a:cs typeface="Arial"/>
              </a:rPr>
              <a:t>E</a:t>
            </a:r>
            <a:r>
              <a:rPr sz="4000" b="1" spc="0" dirty="0" smtClean="0">
                <a:latin typeface="Arial"/>
                <a:cs typeface="Arial"/>
              </a:rPr>
              <a:t>NT</a:t>
            </a:r>
            <a:endParaRPr sz="4000">
              <a:latin typeface="Arial"/>
              <a:cs typeface="Arial"/>
            </a:endParaRPr>
          </a:p>
          <a:p>
            <a:pPr marL="246481" marR="520841">
              <a:lnSpc>
                <a:spcPct val="119791"/>
              </a:lnSpc>
              <a:spcBef>
                <a:spcPts val="2578"/>
              </a:spcBef>
            </a:pPr>
            <a:r>
              <a:rPr sz="2400" spc="0" dirty="0" smtClean="0">
                <a:latin typeface="Arial"/>
                <a:cs typeface="Arial"/>
              </a:rPr>
              <a:t>The 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ost 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mpor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ant 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tel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ectual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dev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pment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chi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 makes is </a:t>
            </a:r>
            <a:r>
              <a:rPr sz="2400" spc="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ty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se and un</a:t>
            </a:r>
            <a:r>
              <a:rPr sz="2400" spc="-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ers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ag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1822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40" y="2060479"/>
            <a:ext cx="7262012" cy="1281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B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bi</a:t>
            </a:r>
            <a:r>
              <a:rPr sz="2400" spc="-11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3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un</a:t>
            </a:r>
            <a:r>
              <a:rPr sz="2400" spc="-5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ers</a:t>
            </a:r>
            <a:r>
              <a:rPr sz="2400" spc="5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and</a:t>
            </a:r>
            <a:r>
              <a:rPr sz="2400" spc="17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simp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12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rds</a:t>
            </a:r>
            <a:r>
              <a:rPr sz="2400" spc="583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such </a:t>
            </a:r>
            <a:r>
              <a:rPr sz="2400" spc="12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r>
              <a:rPr sz="2400" spc="-91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‘by</a:t>
            </a:r>
            <a:r>
              <a:rPr sz="2400" spc="1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bye’</a:t>
            </a:r>
            <a:r>
              <a:rPr sz="2400" spc="34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at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57"/>
              </a:spcBef>
            </a:pPr>
            <a:r>
              <a:rPr lang="en-US" sz="2400" b="1" spc="0" dirty="0" smtClean="0">
                <a:latin typeface="Arial"/>
                <a:cs typeface="Arial"/>
              </a:rPr>
              <a:t>6 - </a:t>
            </a:r>
            <a:r>
              <a:rPr sz="2400" b="1" spc="0" smtClean="0">
                <a:latin typeface="Arial"/>
                <a:cs typeface="Arial"/>
              </a:rPr>
              <a:t>9</a:t>
            </a:r>
            <a:r>
              <a:rPr sz="2400" b="1" spc="4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month</a:t>
            </a:r>
            <a:r>
              <a:rPr sz="2400" b="1" spc="-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304" marR="45720">
              <a:lnSpc>
                <a:spcPct val="95825"/>
              </a:lnSpc>
              <a:spcBef>
                <a:spcPts val="1274"/>
              </a:spcBef>
            </a:pPr>
            <a:r>
              <a:rPr sz="2400" spc="0" dirty="0" smtClean="0">
                <a:latin typeface="Arial"/>
                <a:cs typeface="Arial"/>
              </a:rPr>
              <a:t>–</a:t>
            </a:r>
            <a:r>
              <a:rPr sz="2400" spc="2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Infant’s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ity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reco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ze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tive </a:t>
            </a:r>
            <a:r>
              <a:rPr sz="2400" spc="-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3491769"/>
            <a:ext cx="762530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65"/>
              </a:lnSpc>
              <a:spcBef>
                <a:spcPts val="128"/>
              </a:spcBef>
            </a:pPr>
            <a:r>
              <a:rPr sz="2400" spc="0" dirty="0" smtClean="0">
                <a:latin typeface="Times New Roman"/>
                <a:cs typeface="Times New Roman"/>
              </a:rPr>
              <a:t>–</a:t>
            </a:r>
            <a:r>
              <a:rPr sz="2400" spc="451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10</a:t>
            </a:r>
            <a:r>
              <a:rPr sz="2400" b="1" spc="4" dirty="0" smtClean="0">
                <a:latin typeface="Arial"/>
                <a:cs typeface="Arial"/>
              </a:rPr>
              <a:t>-</a:t>
            </a:r>
            <a:r>
              <a:rPr sz="2400" b="1" spc="0" dirty="0" smtClean="0">
                <a:latin typeface="Arial"/>
                <a:cs typeface="Arial"/>
              </a:rPr>
              <a:t>12</a:t>
            </a:r>
            <a:r>
              <a:rPr sz="2400" b="1" spc="1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months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May say a few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rds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(Bab</a:t>
            </a:r>
            <a:r>
              <a:rPr sz="2400" spc="-4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ng: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Make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3857529"/>
            <a:ext cx="6814261" cy="1167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766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the sou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ds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ll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ag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s;</a:t>
            </a:r>
            <a:r>
              <a:rPr sz="2400" spc="4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phrases: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413766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is u</a:t>
            </a:r>
            <a:r>
              <a:rPr sz="2400" spc="-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mean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9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</a:t>
            </a:r>
            <a:r>
              <a:rPr sz="2400" spc="-9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tence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948"/>
              </a:spcBef>
            </a:pPr>
            <a:r>
              <a:rPr sz="2400" spc="0" dirty="0" smtClean="0">
                <a:latin typeface="Arial"/>
                <a:cs typeface="Arial"/>
              </a:rPr>
              <a:t>On 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verage, a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ch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6715" y="3857529"/>
            <a:ext cx="7316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word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9458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5206650"/>
            <a:ext cx="240588" cy="842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46"/>
              </a:spcBef>
            </a:pPr>
            <a:r>
              <a:rPr sz="2400" spc="0" dirty="0" smtClean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906" y="5206650"/>
            <a:ext cx="6411671" cy="1304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derstands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ut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50 w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rds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age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13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146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eaks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first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at 10–15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months </a:t>
            </a:r>
            <a:r>
              <a:rPr sz="2400" spc="0" smtClean="0">
                <a:latin typeface="Arial"/>
                <a:cs typeface="Arial"/>
              </a:rPr>
              <a:t>of</a:t>
            </a:r>
            <a:r>
              <a:rPr sz="2400" spc="-4" smtClean="0">
                <a:latin typeface="Arial"/>
                <a:cs typeface="Arial"/>
              </a:rPr>
              <a:t> </a:t>
            </a:r>
            <a:r>
              <a:rPr sz="2400" spc="0" smtClean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8201" y="550980"/>
            <a:ext cx="265725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Cog</a:t>
            </a:r>
            <a:r>
              <a:rPr sz="4400" b="1" spc="-14" dirty="0" smtClean="0">
                <a:latin typeface="Arial"/>
                <a:cs typeface="Arial"/>
              </a:rPr>
              <a:t>n</a:t>
            </a:r>
            <a:r>
              <a:rPr sz="4400" b="1" spc="0" dirty="0" smtClean="0">
                <a:latin typeface="Arial"/>
                <a:cs typeface="Arial"/>
              </a:rPr>
              <a:t>itive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1690" y="550980"/>
            <a:ext cx="361979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D</a:t>
            </a:r>
            <a:r>
              <a:rPr sz="4400" b="1" spc="-14" dirty="0" smtClean="0">
                <a:latin typeface="Arial"/>
                <a:cs typeface="Arial"/>
              </a:rPr>
              <a:t>e</a:t>
            </a:r>
            <a:r>
              <a:rPr sz="4400" b="1" spc="0" dirty="0" smtClean="0">
                <a:latin typeface="Arial"/>
                <a:cs typeface="Arial"/>
              </a:rPr>
              <a:t>velo</a:t>
            </a:r>
            <a:r>
              <a:rPr sz="4400" b="1" spc="-14" dirty="0" smtClean="0">
                <a:latin typeface="Arial"/>
                <a:cs typeface="Arial"/>
              </a:rPr>
              <a:t>p</a:t>
            </a:r>
            <a:r>
              <a:rPr sz="4400" b="1" spc="0" dirty="0" smtClean="0">
                <a:latin typeface="Arial"/>
                <a:cs typeface="Arial"/>
              </a:rPr>
              <a:t>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1463085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544" y="1463085"/>
            <a:ext cx="7517841" cy="807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Co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9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ns</a:t>
            </a:r>
            <a:r>
              <a:rPr sz="2800" spc="-7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tn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awa</a:t>
            </a:r>
            <a:r>
              <a:rPr sz="2800" spc="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s,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3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nd</a:t>
            </a:r>
            <a:r>
              <a:rPr sz="2800" spc="-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l,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au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544" y="2316906"/>
            <a:ext cx="34204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ta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lang="en-US" sz="2800" spc="0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-77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tim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li.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0391" y="2316906"/>
            <a:ext cx="36381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As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mot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5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pm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544" y="2743626"/>
            <a:ext cx="66865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im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s,</a:t>
            </a:r>
            <a:r>
              <a:rPr sz="2800" spc="-1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nf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nt</a:t>
            </a:r>
            <a:r>
              <a:rPr sz="2800" spc="-6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ns</a:t>
            </a:r>
            <a:r>
              <a:rPr sz="2800" spc="-7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x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544" y="3170600"/>
            <a:ext cx="314559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ma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ate</a:t>
            </a:r>
            <a:r>
              <a:rPr sz="2800" spc="-11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5550" y="3170600"/>
            <a:ext cx="364378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ts</a:t>
            </a:r>
            <a:r>
              <a:rPr sz="2800" spc="-9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-28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o</a:t>
            </a:r>
            <a:r>
              <a:rPr sz="2800" b="1" spc="-9" dirty="0" smtClean="0">
                <a:latin typeface="Arial"/>
                <a:cs typeface="Arial"/>
              </a:rPr>
              <a:t>b</a:t>
            </a:r>
            <a:r>
              <a:rPr sz="2800" b="1" spc="0" dirty="0" smtClean="0">
                <a:latin typeface="Arial"/>
                <a:cs typeface="Arial"/>
              </a:rPr>
              <a:t>je</a:t>
            </a:r>
            <a:r>
              <a:rPr sz="2800" b="1" spc="9" dirty="0" smtClean="0">
                <a:latin typeface="Arial"/>
                <a:cs typeface="Arial"/>
              </a:rPr>
              <a:t>c</a:t>
            </a:r>
            <a:r>
              <a:rPr sz="2800" b="1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3597320"/>
            <a:ext cx="7495741" cy="2088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latin typeface="Arial"/>
                <a:cs typeface="Arial"/>
              </a:rPr>
              <a:t>perm</a:t>
            </a:r>
            <a:r>
              <a:rPr sz="2800" b="1" spc="9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nence</a:t>
            </a:r>
            <a:r>
              <a:rPr sz="2800" b="1" spc="-1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tow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rd</a:t>
            </a:r>
            <a:r>
              <a:rPr sz="2800" spc="-7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nd</a:t>
            </a:r>
            <a:r>
              <a:rPr sz="2800" spc="-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-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fir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ye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97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4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-13" dirty="0" smtClean="0">
                <a:latin typeface="Arial"/>
                <a:cs typeface="Arial"/>
              </a:rPr>
              <a:t> </a:t>
            </a:r>
            <a:r>
              <a:rPr sz="2800" b="1" spc="-4" dirty="0" smtClean="0">
                <a:latin typeface="Arial"/>
                <a:cs typeface="Arial"/>
              </a:rPr>
              <a:t>A</a:t>
            </a:r>
            <a:r>
              <a:rPr sz="2800" b="1" spc="4" dirty="0" smtClean="0">
                <a:latin typeface="Arial"/>
                <a:cs typeface="Arial"/>
              </a:rPr>
              <a:t>-</a:t>
            </a:r>
            <a:r>
              <a:rPr sz="2800" b="1" spc="0" dirty="0" smtClean="0">
                <a:latin typeface="Arial"/>
                <a:cs typeface="Arial"/>
              </a:rPr>
              <a:t>Not</a:t>
            </a:r>
            <a:r>
              <a:rPr sz="2800" b="1" spc="4" dirty="0" smtClean="0">
                <a:latin typeface="Arial"/>
                <a:cs typeface="Arial"/>
              </a:rPr>
              <a:t>-</a:t>
            </a:r>
            <a:r>
              <a:rPr sz="2800" b="1" spc="0" dirty="0" smtClean="0">
                <a:latin typeface="Arial"/>
                <a:cs typeface="Arial"/>
              </a:rPr>
              <a:t>B</a:t>
            </a:r>
            <a:r>
              <a:rPr sz="2800" b="1" spc="-6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e</a:t>
            </a:r>
            <a:r>
              <a:rPr sz="2800" b="1" spc="4" dirty="0" smtClean="0">
                <a:latin typeface="Arial"/>
                <a:cs typeface="Arial"/>
              </a:rPr>
              <a:t>r</a:t>
            </a:r>
            <a:r>
              <a:rPr sz="2800" b="1" spc="0" dirty="0" smtClean="0">
                <a:latin typeface="Arial"/>
                <a:cs typeface="Arial"/>
              </a:rPr>
              <a:t>ro</a:t>
            </a:r>
            <a:r>
              <a:rPr sz="2800" b="1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y to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5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8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ha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62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nd b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fo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e,</a:t>
            </a:r>
            <a:r>
              <a:rPr sz="2800" spc="-7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4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whe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5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5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were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st hi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de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1654" y="306455"/>
            <a:ext cx="754231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PE</a:t>
            </a:r>
            <a:r>
              <a:rPr sz="4000" b="1" spc="-9" dirty="0" smtClean="0">
                <a:latin typeface="Arial"/>
                <a:cs typeface="Arial"/>
              </a:rPr>
              <a:t>R</a:t>
            </a:r>
            <a:r>
              <a:rPr sz="4000" b="1" spc="0" dirty="0" smtClean="0">
                <a:latin typeface="Arial"/>
                <a:cs typeface="Arial"/>
              </a:rPr>
              <a:t>CE</a:t>
            </a:r>
            <a:r>
              <a:rPr sz="4000" b="1" spc="-9" dirty="0" smtClean="0">
                <a:latin typeface="Arial"/>
                <a:cs typeface="Arial"/>
              </a:rPr>
              <a:t>P</a:t>
            </a:r>
            <a:r>
              <a:rPr sz="4000" b="1" spc="0" dirty="0" smtClean="0">
                <a:latin typeface="Arial"/>
                <a:cs typeface="Arial"/>
              </a:rPr>
              <a:t>T</a:t>
            </a:r>
            <a:r>
              <a:rPr sz="4000" b="1" spc="-9" dirty="0" smtClean="0">
                <a:latin typeface="Arial"/>
                <a:cs typeface="Arial"/>
              </a:rPr>
              <a:t>U</a:t>
            </a:r>
            <a:r>
              <a:rPr sz="4000" b="1" spc="0" dirty="0" smtClean="0">
                <a:latin typeface="Arial"/>
                <a:cs typeface="Arial"/>
              </a:rPr>
              <a:t>AL</a:t>
            </a:r>
            <a:r>
              <a:rPr sz="4000" b="1" spc="14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DE</a:t>
            </a:r>
            <a:r>
              <a:rPr sz="4000" b="1" spc="-9" dirty="0" smtClean="0">
                <a:latin typeface="Arial"/>
                <a:cs typeface="Arial"/>
              </a:rPr>
              <a:t>V</a:t>
            </a:r>
            <a:r>
              <a:rPr sz="4000" b="1" spc="0" dirty="0" smtClean="0">
                <a:latin typeface="Arial"/>
                <a:cs typeface="Arial"/>
              </a:rPr>
              <a:t>EL</a:t>
            </a:r>
            <a:r>
              <a:rPr sz="4000" b="1" spc="-9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PM</a:t>
            </a:r>
            <a:r>
              <a:rPr sz="4000" b="1" spc="-9" dirty="0" smtClean="0">
                <a:latin typeface="Arial"/>
                <a:cs typeface="Arial"/>
              </a:rPr>
              <a:t>E</a:t>
            </a:r>
            <a:r>
              <a:rPr sz="4000" b="1" spc="0" dirty="0" smtClean="0">
                <a:latin typeface="Arial"/>
                <a:cs typeface="Arial"/>
              </a:rPr>
              <a:t>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698600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40" y="1698600"/>
            <a:ext cx="150928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2265090"/>
            <a:ext cx="276094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906" y="2265090"/>
            <a:ext cx="7240514" cy="13195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Sou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ts</a:t>
            </a:r>
            <a:r>
              <a:rPr sz="2800" spc="-10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al</a:t>
            </a:r>
            <a:r>
              <a:rPr sz="2800" spc="-7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4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ex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n.</a:t>
            </a:r>
            <a:endParaRPr sz="2800">
              <a:latin typeface="Arial"/>
              <a:cs typeface="Arial"/>
            </a:endParaRPr>
          </a:p>
          <a:p>
            <a:pPr marL="12700" marR="266330">
              <a:lnSpc>
                <a:spcPct val="100041"/>
              </a:lnSpc>
              <a:spcBef>
                <a:spcPts val="664"/>
              </a:spcBef>
            </a:pPr>
            <a:r>
              <a:rPr sz="2800" spc="0" dirty="0" smtClean="0">
                <a:latin typeface="Arial"/>
                <a:cs typeface="Arial"/>
              </a:rPr>
              <a:t>Abil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ty</a:t>
            </a:r>
            <a:r>
              <a:rPr sz="2800" spc="-7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1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ti</a:t>
            </a:r>
            <a:r>
              <a:rPr sz="2800" spc="4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6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at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8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of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7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mp</a:t>
            </a:r>
            <a:r>
              <a:rPr sz="2800" spc="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es o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er</a:t>
            </a:r>
            <a:r>
              <a:rPr sz="2800" spc="-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fir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6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3716192"/>
            <a:ext cx="2760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3716192"/>
            <a:ext cx="6639961" cy="1746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6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8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"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93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ut"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</a:pP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ed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-1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ir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gu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ge.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812"/>
              </a:spcBef>
            </a:pP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6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-8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2</a:t>
            </a:r>
            <a:r>
              <a:rPr sz="2800" spc="-1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inf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nts</a:t>
            </a:r>
            <a:r>
              <a:rPr sz="2800" spc="-6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6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er s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ch</a:t>
            </a:r>
            <a:r>
              <a:rPr sz="2800" spc="-8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its</a:t>
            </a:r>
            <a:r>
              <a:rPr sz="2800" spc="-5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7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for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me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1306" y="3716192"/>
            <a:ext cx="5736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655357"/>
            <a:ext cx="2760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54277" y="589080"/>
            <a:ext cx="16309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Infa</a:t>
            </a:r>
            <a:r>
              <a:rPr sz="4400" b="1" spc="-14" dirty="0" smtClean="0">
                <a:latin typeface="Arial"/>
                <a:cs typeface="Arial"/>
              </a:rPr>
              <a:t>n</a:t>
            </a:r>
            <a:r>
              <a:rPr sz="4400" b="1" spc="0" dirty="0" smtClean="0">
                <a:latin typeface="Arial"/>
                <a:cs typeface="Arial"/>
              </a:rPr>
              <a:t>t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87008" y="589080"/>
            <a:ext cx="237857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Phys</a:t>
            </a:r>
            <a:r>
              <a:rPr sz="4400" b="1" spc="-14" dirty="0" smtClean="0">
                <a:latin typeface="Arial"/>
                <a:cs typeface="Arial"/>
              </a:rPr>
              <a:t>i</a:t>
            </a:r>
            <a:r>
              <a:rPr sz="4400" b="1" spc="0" dirty="0" smtClean="0">
                <a:latin typeface="Arial"/>
                <a:cs typeface="Arial"/>
              </a:rPr>
              <a:t>cal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1811" y="589080"/>
            <a:ext cx="206574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Grow</a:t>
            </a:r>
            <a:r>
              <a:rPr sz="4400" b="1" spc="-19" dirty="0" smtClean="0">
                <a:latin typeface="Arial"/>
                <a:cs typeface="Arial"/>
              </a:rPr>
              <a:t>t</a:t>
            </a:r>
            <a:r>
              <a:rPr sz="4400" b="1" spc="0" dirty="0" smtClean="0">
                <a:latin typeface="Arial"/>
                <a:cs typeface="Arial"/>
              </a:rPr>
              <a:t>h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444" y="1649490"/>
            <a:ext cx="294601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solidFill>
                  <a:srgbClr val="386887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9906" y="1649490"/>
            <a:ext cx="6726831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G</a:t>
            </a:r>
            <a:r>
              <a:rPr sz="3000" u="heavy" spc="-9" dirty="0" smtClean="0">
                <a:solidFill>
                  <a:srgbClr val="386887"/>
                </a:solidFill>
                <a:latin typeface="Arial"/>
                <a:cs typeface="Arial"/>
              </a:rPr>
              <a:t>r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owth</a:t>
            </a:r>
            <a:r>
              <a:rPr sz="3000" u="heavy" spc="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best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marker</a:t>
            </a:r>
            <a:r>
              <a:rPr sz="3000" u="heavy" spc="-9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of</a:t>
            </a:r>
            <a:r>
              <a:rPr sz="3000" u="heavy" spc="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nut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r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itional</a:t>
            </a:r>
            <a:r>
              <a:rPr sz="3000" u="heavy" spc="-19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st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a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tus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9906" y="2146218"/>
            <a:ext cx="5246127" cy="882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387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r>
              <a:rPr sz="2800" spc="11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Eva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ted</a:t>
            </a:r>
            <a:r>
              <a:rPr sz="2800" spc="-10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66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wth</a:t>
            </a:r>
            <a:r>
              <a:rPr sz="2800" spc="-6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341"/>
              </a:spcBef>
            </a:pP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Weight</a:t>
            </a:r>
            <a:r>
              <a:rPr sz="3000" u="heavy" spc="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gain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3444" y="2622049"/>
            <a:ext cx="2943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solidFill>
                  <a:srgbClr val="386887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9906" y="3118537"/>
            <a:ext cx="5566296" cy="135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387">
              <a:lnSpc>
                <a:spcPts val="2975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r>
              <a:rPr sz="2800" spc="11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Doub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we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ght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6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mont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83387" marR="53309">
              <a:lnSpc>
                <a:spcPct val="95825"/>
              </a:lnSpc>
              <a:spcBef>
                <a:spcPts val="311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r>
              <a:rPr sz="2800" spc="11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Tri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le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rth</a:t>
            </a:r>
            <a:r>
              <a:rPr sz="2800" spc="-3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we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80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2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ths</a:t>
            </a:r>
            <a:endParaRPr sz="2800">
              <a:latin typeface="Arial"/>
              <a:cs typeface="Arial"/>
            </a:endParaRPr>
          </a:p>
          <a:p>
            <a:pPr marL="12700" marR="53309">
              <a:lnSpc>
                <a:spcPct val="95825"/>
              </a:lnSpc>
              <a:spcBef>
                <a:spcPts val="495"/>
              </a:spcBef>
            </a:pP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Length</a:t>
            </a:r>
            <a:r>
              <a:rPr sz="3000" u="heavy" spc="-19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gain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3444" y="4064388"/>
            <a:ext cx="29438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solidFill>
                  <a:srgbClr val="386887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9906" y="4560869"/>
            <a:ext cx="6435125" cy="882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3387">
              <a:lnSpc>
                <a:spcPts val="2970"/>
              </a:lnSpc>
              <a:spcBef>
                <a:spcPts val="14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r>
              <a:rPr sz="2800" spc="11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</a:t>
            </a:r>
            <a:r>
              <a:rPr sz="2800" spc="1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10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le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gth</a:t>
            </a:r>
            <a:r>
              <a:rPr sz="2800" spc="-5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50</a:t>
            </a:r>
            <a:r>
              <a:rPr sz="2800" spc="0" dirty="0" smtClean="0">
                <a:latin typeface="Arial"/>
                <a:cs typeface="Arial"/>
              </a:rPr>
              <a:t>%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2</a:t>
            </a:r>
            <a:r>
              <a:rPr sz="2800" spc="-1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ths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ct val="95825"/>
              </a:lnSpc>
              <a:spcBef>
                <a:spcPts val="341"/>
              </a:spcBef>
            </a:pP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Head</a:t>
            </a:r>
            <a:r>
              <a:rPr sz="3000" u="heavy" spc="-9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circumfe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r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ence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444" y="5036700"/>
            <a:ext cx="294601" cy="9096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3180"/>
              </a:lnSpc>
              <a:spcBef>
                <a:spcPts val="159"/>
              </a:spcBef>
            </a:pPr>
            <a:r>
              <a:rPr sz="3000" spc="0" dirty="0" smtClean="0">
                <a:solidFill>
                  <a:srgbClr val="386887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53"/>
              </a:spcBef>
            </a:pPr>
            <a:r>
              <a:rPr sz="3000" spc="0" dirty="0" smtClean="0">
                <a:solidFill>
                  <a:srgbClr val="386887"/>
                </a:solidFill>
                <a:latin typeface="Times New Roman"/>
                <a:cs typeface="Times New Roman"/>
              </a:rPr>
              <a:t>–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9906" y="5539627"/>
            <a:ext cx="3003009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Body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Mass</a:t>
            </a:r>
            <a:r>
              <a:rPr sz="3000" u="heavy" spc="-14" dirty="0" smtClean="0">
                <a:solidFill>
                  <a:srgbClr val="386887"/>
                </a:solidFill>
                <a:latin typeface="Arial"/>
                <a:cs typeface="Arial"/>
              </a:rPr>
              <a:t> 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In</a:t>
            </a:r>
            <a:r>
              <a:rPr sz="3000" u="heavy" spc="-4" dirty="0" smtClean="0">
                <a:solidFill>
                  <a:srgbClr val="386887"/>
                </a:solidFill>
                <a:latin typeface="Arial"/>
                <a:cs typeface="Arial"/>
              </a:rPr>
              <a:t>d</a:t>
            </a:r>
            <a:r>
              <a:rPr sz="3000" u="heavy" spc="0" dirty="0" smtClean="0">
                <a:solidFill>
                  <a:srgbClr val="386887"/>
                </a:solidFill>
                <a:latin typeface="Arial"/>
                <a:cs typeface="Arial"/>
              </a:rPr>
              <a:t>ex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9644" y="1831466"/>
            <a:ext cx="1063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346313" y="1831466"/>
            <a:ext cx="1052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637793" y="1831466"/>
            <a:ext cx="1044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059897" y="1831466"/>
            <a:ext cx="1063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817712" y="1831466"/>
            <a:ext cx="1033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77516" y="2803779"/>
            <a:ext cx="1066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457323" y="4246118"/>
            <a:ext cx="103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203196" y="5218430"/>
            <a:ext cx="1043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161218" y="5721604"/>
            <a:ext cx="1052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177395" y="5721604"/>
            <a:ext cx="1040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5867399"/>
            <a:ext cx="54864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8840" y="451786"/>
            <a:ext cx="7753688" cy="3093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1581" marR="3164327" algn="ctr">
              <a:lnSpc>
                <a:spcPts val="4600"/>
              </a:lnSpc>
              <a:spcBef>
                <a:spcPts val="230"/>
              </a:spcBef>
            </a:pPr>
            <a:r>
              <a:rPr sz="4400" b="1" spc="0" dirty="0" smtClean="0">
                <a:latin typeface="Arial"/>
                <a:cs typeface="Arial"/>
              </a:rPr>
              <a:t>Vision</a:t>
            </a:r>
            <a:endParaRPr sz="44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1935"/>
              </a:spcBef>
            </a:pP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2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nf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nts</a:t>
            </a:r>
            <a:r>
              <a:rPr sz="2800" spc="-8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fo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us</a:t>
            </a:r>
            <a:r>
              <a:rPr sz="2800" spc="-6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on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8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ts val="3025"/>
              </a:lnSpc>
              <a:spcBef>
                <a:spcPts val="151"/>
              </a:spcBef>
            </a:pPr>
            <a:r>
              <a:rPr sz="2800" spc="0" dirty="0" smtClean="0">
                <a:latin typeface="Arial"/>
                <a:cs typeface="Arial"/>
              </a:rPr>
              <a:t>di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imin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te</a:t>
            </a:r>
            <a:r>
              <a:rPr sz="2800" spc="-10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rs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well.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20"/>
              </a:lnSpc>
              <a:spcBef>
                <a:spcPts val="686"/>
              </a:spcBef>
            </a:pPr>
            <a:r>
              <a:rPr sz="2800" spc="0" dirty="0" smtClean="0">
                <a:latin typeface="Arial"/>
                <a:cs typeface="Arial"/>
              </a:rPr>
              <a:t>By</a:t>
            </a:r>
            <a:r>
              <a:rPr sz="2800" spc="-32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1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mo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th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91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71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ity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9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ne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54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-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t l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l.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757"/>
              </a:spcBef>
            </a:pPr>
            <a:r>
              <a:rPr sz="3200" b="1" spc="0" dirty="0" smtClean="0">
                <a:latin typeface="Arial"/>
                <a:cs typeface="Arial"/>
              </a:rPr>
              <a:t>Depth</a:t>
            </a:r>
            <a:r>
              <a:rPr sz="3200" b="1" spc="-34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Per</a:t>
            </a:r>
            <a:r>
              <a:rPr sz="3200" b="1" spc="-14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9" dirty="0" smtClean="0">
                <a:latin typeface="Arial"/>
                <a:cs typeface="Arial"/>
              </a:rPr>
              <a:t>p</a:t>
            </a:r>
            <a:r>
              <a:rPr sz="3200" b="1" spc="0" dirty="0" smtClean="0">
                <a:latin typeface="Arial"/>
                <a:cs typeface="Arial"/>
              </a:rPr>
              <a:t>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34421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19803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113126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679616"/>
            <a:ext cx="2760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906" y="3679616"/>
            <a:ext cx="7352847" cy="2831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Crawl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fa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ts</a:t>
            </a:r>
            <a:r>
              <a:rPr sz="2800" spc="-82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132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p</a:t>
            </a:r>
            <a:r>
              <a:rPr sz="2800" spc="-62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nd</a:t>
            </a:r>
            <a:r>
              <a:rPr sz="2800" spc="-2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rf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7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and</a:t>
            </a:r>
            <a:r>
              <a:rPr sz="2800" spc="-3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oid</a:t>
            </a:r>
            <a:r>
              <a:rPr sz="2800" spc="-5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ng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ro</a:t>
            </a:r>
            <a:r>
              <a:rPr sz="2800" spc="9" dirty="0" smtClean="0">
                <a:latin typeface="Arial"/>
                <a:cs typeface="Arial"/>
              </a:rPr>
              <a:t>u</a:t>
            </a:r>
            <a:r>
              <a:rPr sz="2800" spc="34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-</a:t>
            </a:r>
            <a:r>
              <a:rPr sz="2800" spc="0" dirty="0" smtClean="0">
                <a:latin typeface="Arial"/>
                <a:cs typeface="Arial"/>
              </a:rPr>
              <a:t>lo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ki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20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dr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1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- of</a:t>
            </a:r>
            <a:r>
              <a:rPr sz="2800" spc="9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s.</a:t>
            </a:r>
            <a:r>
              <a:rPr sz="2800" spc="-3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“Ba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7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-98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107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v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5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ky</a:t>
            </a:r>
            <a:r>
              <a:rPr sz="2800" spc="-5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ps in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3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sit</a:t>
            </a: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3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po</a:t>
            </a:r>
            <a:r>
              <a:rPr sz="2800" spc="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tu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93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ut</a:t>
            </a:r>
            <a:r>
              <a:rPr sz="2800" spc="-28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fe</a:t>
            </a:r>
            <a:r>
              <a:rPr sz="2800" spc="9" dirty="0" smtClean="0">
                <a:latin typeface="Arial"/>
                <a:cs typeface="Arial"/>
              </a:rPr>
              <a:t>l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into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y</a:t>
            </a:r>
            <a:r>
              <a:rPr sz="2800" spc="-57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ga</a:t>
            </a:r>
            <a:r>
              <a:rPr sz="2800" spc="9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s while</a:t>
            </a:r>
            <a:r>
              <a:rPr sz="2800" spc="-4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att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mpti</a:t>
            </a:r>
            <a:r>
              <a:rPr sz="2800" spc="9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83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to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9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21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the 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rawl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ng </a:t>
            </a:r>
            <a:r>
              <a:rPr sz="2800" spc="0" smtClean="0">
                <a:latin typeface="Arial"/>
                <a:cs typeface="Arial"/>
              </a:rPr>
              <a:t>p</a:t>
            </a:r>
            <a:r>
              <a:rPr sz="2800" spc="9" smtClean="0">
                <a:latin typeface="Arial"/>
                <a:cs typeface="Arial"/>
              </a:rPr>
              <a:t>o</a:t>
            </a:r>
            <a:r>
              <a:rPr sz="2800" spc="0" smtClean="0">
                <a:latin typeface="Arial"/>
                <a:cs typeface="Arial"/>
              </a:rPr>
              <a:t>s</a:t>
            </a:r>
            <a:r>
              <a:rPr sz="2800" spc="4" smtClean="0">
                <a:latin typeface="Arial"/>
                <a:cs typeface="Arial"/>
              </a:rPr>
              <a:t>t</a:t>
            </a:r>
            <a:r>
              <a:rPr sz="2800" spc="0" smtClean="0">
                <a:latin typeface="Arial"/>
                <a:cs typeface="Arial"/>
              </a:rPr>
              <a:t>u</a:t>
            </a:r>
            <a:r>
              <a:rPr sz="2800" spc="9" smtClean="0">
                <a:latin typeface="Arial"/>
                <a:cs typeface="Arial"/>
              </a:rPr>
              <a:t>r</a:t>
            </a:r>
            <a:r>
              <a:rPr sz="2800" spc="0" smtClean="0">
                <a:latin typeface="Arial"/>
                <a:cs typeface="Arial"/>
              </a:rPr>
              <a:t>e…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2426" y="344174"/>
            <a:ext cx="7605920" cy="1808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Em</a:t>
            </a:r>
            <a:r>
              <a:rPr sz="4000" b="1" spc="-9" dirty="0" smtClean="0">
                <a:latin typeface="Arial"/>
                <a:cs typeface="Arial"/>
              </a:rPr>
              <a:t>o</a:t>
            </a:r>
            <a:r>
              <a:rPr sz="4000" b="1" spc="0" dirty="0" smtClean="0">
                <a:latin typeface="Arial"/>
                <a:cs typeface="Arial"/>
              </a:rPr>
              <a:t>tion</a:t>
            </a:r>
            <a:r>
              <a:rPr sz="4000" b="1" spc="-9" dirty="0" smtClean="0">
                <a:latin typeface="Arial"/>
                <a:cs typeface="Arial"/>
              </a:rPr>
              <a:t>a</a:t>
            </a:r>
            <a:r>
              <a:rPr sz="4000" b="1" spc="0" dirty="0" smtClean="0">
                <a:latin typeface="Arial"/>
                <a:cs typeface="Arial"/>
              </a:rPr>
              <a:t>l/Social</a:t>
            </a:r>
            <a:r>
              <a:rPr sz="4000" b="1" spc="19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De</a:t>
            </a:r>
            <a:r>
              <a:rPr sz="4000" b="1" spc="-9" dirty="0" smtClean="0">
                <a:latin typeface="Arial"/>
                <a:cs typeface="Arial"/>
              </a:rPr>
              <a:t>v</a:t>
            </a:r>
            <a:r>
              <a:rPr sz="4000" b="1" spc="0" dirty="0" smtClean="0">
                <a:latin typeface="Arial"/>
                <a:cs typeface="Arial"/>
              </a:rPr>
              <a:t>elo</a:t>
            </a:r>
            <a:r>
              <a:rPr sz="4000" b="1" spc="-9" dirty="0" smtClean="0">
                <a:latin typeface="Arial"/>
                <a:cs typeface="Arial"/>
              </a:rPr>
              <a:t>p</a:t>
            </a:r>
            <a:r>
              <a:rPr sz="4000" b="1" spc="0" dirty="0" smtClean="0">
                <a:latin typeface="Arial"/>
                <a:cs typeface="Arial"/>
              </a:rPr>
              <a:t>me</a:t>
            </a:r>
            <a:r>
              <a:rPr sz="4000" b="1" spc="-9" dirty="0" smtClean="0">
                <a:latin typeface="Arial"/>
                <a:cs typeface="Arial"/>
              </a:rPr>
              <a:t>n</a:t>
            </a:r>
            <a:r>
              <a:rPr sz="4000" b="1" spc="0" dirty="0" smtClean="0"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  <a:p>
            <a:pPr marL="198018">
              <a:lnSpc>
                <a:spcPct val="95825"/>
              </a:lnSpc>
              <a:spcBef>
                <a:spcPts val="2682"/>
              </a:spcBef>
            </a:pP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imp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rta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ial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ta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velo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4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4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c</a:t>
            </a:r>
            <a:r>
              <a:rPr sz="2000" b="1" spc="4" dirty="0" smtClean="0">
                <a:latin typeface="Arial"/>
                <a:cs typeface="Arial"/>
              </a:rPr>
              <a:t>h</a:t>
            </a:r>
            <a:r>
              <a:rPr sz="2000" b="1" spc="0" dirty="0" smtClean="0"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  <a:p>
            <a:pPr marL="198018" marR="43811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ima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etake</a:t>
            </a:r>
            <a:r>
              <a:rPr sz="2000" spc="-10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hil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's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moth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-10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98018" marR="43811">
              <a:lnSpc>
                <a:spcPct val="95825"/>
              </a:lnSpc>
              <a:spcBef>
                <a:spcPts val="231"/>
              </a:spcBef>
            </a:pP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develo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ment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 ba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ic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tru</a:t>
            </a:r>
            <a:r>
              <a:rPr sz="2000" b="1" spc="4" dirty="0" smtClean="0">
                <a:latin typeface="Arial"/>
                <a:cs typeface="Arial"/>
              </a:rPr>
              <a:t>st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de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ati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of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po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1262650"/>
            <a:ext cx="1526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872384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2146951"/>
            <a:ext cx="2696080" cy="1133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904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tw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355904" marR="65092">
              <a:lnSpc>
                <a:spcPts val="2160"/>
              </a:lnSpc>
              <a:spcBef>
                <a:spcPts val="5"/>
              </a:spcBef>
            </a:pP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ri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fir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yea</a:t>
            </a:r>
            <a:r>
              <a:rPr sz="2000" spc="-10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. 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velo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me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t.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4" dirty="0" smtClean="0">
                <a:latin typeface="Arial"/>
                <a:cs typeface="Arial"/>
              </a:rPr>
              <a:t>2-</a:t>
            </a:r>
            <a:r>
              <a:rPr sz="2000" b="1" spc="0" dirty="0" smtClean="0">
                <a:latin typeface="Arial"/>
                <a:cs typeface="Arial"/>
              </a:rPr>
              <a:t>3</a:t>
            </a:r>
            <a:r>
              <a:rPr sz="2000" b="1" spc="-2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mos.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4743" y="2146951"/>
            <a:ext cx="4947075" cy="554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infa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ima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eta</a:t>
            </a:r>
            <a:r>
              <a:rPr sz="2000" spc="9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0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8808" marR="38176">
              <a:lnSpc>
                <a:spcPts val="2160"/>
              </a:lnSpc>
              <a:spcBef>
                <a:spcPts val="0"/>
              </a:spcBef>
            </a:pP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is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rsto</a:t>
            </a:r>
            <a:r>
              <a:rPr sz="2000" spc="-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em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375" y="3000398"/>
            <a:ext cx="342791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So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ial smile,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es</a:t>
            </a:r>
            <a:r>
              <a:rPr sz="2000" spc="0" dirty="0" smtClean="0">
                <a:latin typeface="Arial"/>
                <a:cs typeface="Arial"/>
              </a:rPr>
              <a:t>po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 facial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3305445"/>
            <a:ext cx="1368693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exp</a:t>
            </a:r>
            <a:r>
              <a:rPr sz="2000" spc="9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4" dirty="0" smtClean="0">
                <a:latin typeface="Arial"/>
                <a:cs typeface="Arial"/>
              </a:rPr>
              <a:t>3-</a:t>
            </a:r>
            <a:r>
              <a:rPr sz="2000" b="1" spc="0" dirty="0" smtClean="0">
                <a:latin typeface="Arial"/>
                <a:cs typeface="Arial"/>
              </a:rPr>
              <a:t>4</a:t>
            </a:r>
            <a:r>
              <a:rPr sz="2000" b="1" spc="-2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mos.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latin typeface="Arial"/>
                <a:cs typeface="Arial"/>
              </a:rPr>
              <a:t>6-</a:t>
            </a:r>
            <a:r>
              <a:rPr sz="2000" b="1" spc="0" dirty="0" smtClean="0">
                <a:latin typeface="Arial"/>
                <a:cs typeface="Arial"/>
              </a:rPr>
              <a:t>8</a:t>
            </a:r>
            <a:r>
              <a:rPr sz="2000" b="1" spc="-24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mos.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4556" y="3305445"/>
            <a:ext cx="81462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Ma</a:t>
            </a:r>
            <a:r>
              <a:rPr sz="2000" spc="9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2290" y="3305445"/>
            <a:ext cx="5302098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39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rying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d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for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-39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568784" marR="38176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 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timuli</a:t>
            </a:r>
            <a:endParaRPr sz="2000">
              <a:latin typeface="Arial"/>
              <a:cs typeface="Arial"/>
            </a:endParaRPr>
          </a:p>
          <a:p>
            <a:pPr marL="568784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An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0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fea</a:t>
            </a:r>
            <a:r>
              <a:rPr sz="2000" spc="-100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,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at</a:t>
            </a:r>
            <a:r>
              <a:rPr sz="2000" spc="-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hm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nt;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er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xiet</a:t>
            </a:r>
            <a:r>
              <a:rPr sz="2000" spc="-9" dirty="0" smtClean="0">
                <a:latin typeface="Arial"/>
                <a:cs typeface="Arial"/>
              </a:rPr>
              <a:t>y</a:t>
            </a:r>
            <a:r>
              <a:rPr sz="2000" spc="0" dirty="0" smtClean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219979"/>
            <a:ext cx="1269622" cy="58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904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tell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b="1" spc="4" dirty="0" smtClean="0">
                <a:latin typeface="Arial"/>
                <a:cs typeface="Arial"/>
              </a:rPr>
              <a:t>8-1</a:t>
            </a:r>
            <a:r>
              <a:rPr sz="2000" b="1" spc="0" dirty="0" smtClean="0">
                <a:latin typeface="Arial"/>
                <a:cs typeface="Arial"/>
              </a:rPr>
              <a:t>2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mos.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9850" y="4219979"/>
            <a:ext cx="5493009" cy="58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the di</a:t>
            </a:r>
            <a:r>
              <a:rPr sz="2000" spc="-44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fere</a:t>
            </a:r>
            <a:r>
              <a:rPr sz="2000" spc="4" dirty="0" smtClean="0">
                <a:latin typeface="Arial"/>
                <a:cs typeface="Arial"/>
              </a:rPr>
              <a:t>nc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betw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fami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memb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rs</a:t>
            </a:r>
            <a:endParaRPr sz="2000">
              <a:latin typeface="Arial"/>
              <a:cs typeface="Arial"/>
            </a:endParaRPr>
          </a:p>
          <a:p>
            <a:pPr marL="1481224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So</a:t>
            </a:r>
            <a:r>
              <a:rPr sz="2000" spc="9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ial 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fer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ncin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: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oth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829826"/>
            <a:ext cx="657210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em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tion</a:t>
            </a:r>
            <a:r>
              <a:rPr sz="2000" spc="4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u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termi</a:t>
            </a:r>
            <a:r>
              <a:rPr sz="2000" spc="4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e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w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es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nd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to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ituation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715000" y="3062350"/>
            <a:ext cx="3124200" cy="3795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32433">
              <a:lnSpc>
                <a:spcPct val="95825"/>
              </a:lnSpc>
              <a:spcBef>
                <a:spcPts val="25101"/>
              </a:spcBef>
            </a:pPr>
            <a:r>
              <a:rPr sz="1400" spc="0" dirty="0" smtClean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0" y="3062350"/>
            <a:ext cx="3124200" cy="3795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88514" y="390275"/>
            <a:ext cx="4047150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0" dirty="0" smtClean="0">
                <a:latin typeface="Arial"/>
                <a:cs typeface="Arial"/>
              </a:rPr>
              <a:t>SO</a:t>
            </a:r>
            <a:r>
              <a:rPr sz="4000" b="1" spc="-9" dirty="0" smtClean="0">
                <a:latin typeface="Arial"/>
                <a:cs typeface="Arial"/>
              </a:rPr>
              <a:t>L</a:t>
            </a:r>
            <a:r>
              <a:rPr sz="4000" b="1" spc="0" dirty="0" smtClean="0">
                <a:latin typeface="Arial"/>
                <a:cs typeface="Arial"/>
              </a:rPr>
              <a:t>I</a:t>
            </a:r>
            <a:r>
              <a:rPr sz="4000" b="1" spc="-304" dirty="0" smtClean="0">
                <a:latin typeface="Arial"/>
                <a:cs typeface="Arial"/>
              </a:rPr>
              <a:t>T</a:t>
            </a:r>
            <a:r>
              <a:rPr sz="4000" b="1" spc="0" dirty="0" smtClean="0">
                <a:latin typeface="Arial"/>
                <a:cs typeface="Arial"/>
              </a:rPr>
              <a:t>A</a:t>
            </a:r>
            <a:r>
              <a:rPr sz="4000" b="1" spc="-154" dirty="0" smtClean="0">
                <a:latin typeface="Arial"/>
                <a:cs typeface="Arial"/>
              </a:rPr>
              <a:t>R</a:t>
            </a:r>
            <a:r>
              <a:rPr sz="4000" b="1" spc="0" dirty="0" smtClean="0">
                <a:latin typeface="Arial"/>
                <a:cs typeface="Arial"/>
              </a:rPr>
              <a:t>Y</a:t>
            </a:r>
            <a:r>
              <a:rPr sz="4000" b="1" spc="-117" dirty="0" smtClean="0">
                <a:latin typeface="Arial"/>
                <a:cs typeface="Arial"/>
              </a:rPr>
              <a:t> </a:t>
            </a:r>
            <a:r>
              <a:rPr sz="4000" b="1" spc="0" dirty="0" smtClean="0">
                <a:latin typeface="Arial"/>
                <a:cs typeface="Arial"/>
              </a:rPr>
              <a:t>PL</a:t>
            </a:r>
            <a:r>
              <a:rPr sz="4000" b="1" spc="-389" dirty="0" smtClean="0">
                <a:latin typeface="Arial"/>
                <a:cs typeface="Arial"/>
              </a:rPr>
              <a:t>A</a:t>
            </a:r>
            <a:r>
              <a:rPr sz="4000" b="1" spc="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3026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40" y="1302670"/>
            <a:ext cx="12747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mal</a:t>
            </a:r>
            <a:r>
              <a:rPr sz="2400" spc="0" dirty="0" smtClean="0"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0986" y="1302670"/>
            <a:ext cx="203410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occurs </a:t>
            </a:r>
            <a:r>
              <a:rPr sz="2400" spc="38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during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2211" y="1302670"/>
            <a:ext cx="10989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</a:t>
            </a:r>
            <a:r>
              <a:rPr sz="2400" spc="9" dirty="0" smtClean="0">
                <a:latin typeface="Arial"/>
                <a:cs typeface="Arial"/>
              </a:rPr>
              <a:t>c</a:t>
            </a:r>
            <a:r>
              <a:rPr sz="2400" spc="-17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7573" y="1302670"/>
            <a:ext cx="16095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fants </a:t>
            </a:r>
            <a:r>
              <a:rPr sz="2400" spc="3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wi</a:t>
            </a:r>
            <a:r>
              <a:rPr sz="2400" spc="4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3602" y="1302670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play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0842" y="1302670"/>
            <a:ext cx="3923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268" y="1689509"/>
            <a:ext cx="4735838" cy="5043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71" marR="43891">
              <a:lnSpc>
                <a:spcPts val="3575"/>
              </a:lnSpc>
              <a:spcBef>
                <a:spcPts val="178"/>
              </a:spcBef>
            </a:pPr>
            <a:r>
              <a:rPr sz="2400" spc="0" dirty="0" smtClean="0">
                <a:latin typeface="Arial"/>
                <a:cs typeface="Arial"/>
              </a:rPr>
              <a:t>themse</a:t>
            </a:r>
            <a:r>
              <a:rPr sz="2400" spc="-9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ve</a:t>
            </a:r>
            <a:r>
              <a:rPr sz="2400" spc="-4" dirty="0" smtClean="0">
                <a:latin typeface="Arial"/>
                <a:cs typeface="Arial"/>
              </a:rPr>
              <a:t>s</a:t>
            </a:r>
            <a:r>
              <a:rPr sz="3400" spc="0" dirty="0" smtClean="0">
                <a:latin typeface="Arial"/>
                <a:cs typeface="Arial"/>
              </a:rPr>
              <a:t>.</a:t>
            </a:r>
            <a:endParaRPr sz="3400">
              <a:latin typeface="Arial"/>
              <a:cs typeface="Arial"/>
            </a:endParaRPr>
          </a:p>
          <a:p>
            <a:pPr marL="131876" marR="12070">
              <a:lnSpc>
                <a:spcPts val="2490"/>
              </a:lnSpc>
            </a:pPr>
            <a:r>
              <a:rPr sz="2300" spc="4" dirty="0" smtClean="0">
                <a:latin typeface="Arial"/>
                <a:cs typeface="Arial"/>
              </a:rPr>
              <a:t>7</a:t>
            </a:r>
            <a:r>
              <a:rPr sz="2300" spc="-9" dirty="0" smtClean="0">
                <a:latin typeface="Arial"/>
                <a:cs typeface="Arial"/>
              </a:rPr>
              <a:t>-</a:t>
            </a:r>
            <a:r>
              <a:rPr sz="2300" spc="0" dirty="0" smtClean="0">
                <a:latin typeface="Arial"/>
                <a:cs typeface="Arial"/>
              </a:rPr>
              <a:t>8 </a:t>
            </a:r>
            <a:r>
              <a:rPr sz="2300" spc="-9" dirty="0" smtClean="0">
                <a:latin typeface="Arial"/>
                <a:cs typeface="Arial"/>
              </a:rPr>
              <a:t>mo</a:t>
            </a:r>
            <a:r>
              <a:rPr sz="2300" spc="0" dirty="0" smtClean="0">
                <a:latin typeface="Arial"/>
                <a:cs typeface="Arial"/>
              </a:rPr>
              <a:t>n</a:t>
            </a:r>
            <a:r>
              <a:rPr sz="2300" spc="-14" dirty="0" smtClean="0">
                <a:latin typeface="Arial"/>
                <a:cs typeface="Arial"/>
              </a:rPr>
              <a:t>t</a:t>
            </a:r>
            <a:r>
              <a:rPr sz="2300" spc="0" dirty="0" smtClean="0">
                <a:latin typeface="Arial"/>
                <a:cs typeface="Arial"/>
              </a:rPr>
              <a:t>hs:</a:t>
            </a:r>
            <a:r>
              <a:rPr sz="2300" spc="-50" dirty="0" smtClean="0">
                <a:latin typeface="Arial"/>
                <a:cs typeface="Arial"/>
              </a:rPr>
              <a:t> </a:t>
            </a:r>
            <a:r>
              <a:rPr sz="2300" spc="-89" dirty="0" smtClean="0">
                <a:latin typeface="Arial"/>
                <a:cs typeface="Arial"/>
              </a:rPr>
              <a:t>T</a:t>
            </a:r>
            <a:r>
              <a:rPr sz="2300" spc="-9" dirty="0" smtClean="0">
                <a:latin typeface="Arial"/>
                <a:cs typeface="Arial"/>
              </a:rPr>
              <a:t>r</a:t>
            </a:r>
            <a:r>
              <a:rPr sz="2300" spc="0" dirty="0" smtClean="0">
                <a:latin typeface="Arial"/>
                <a:cs typeface="Arial"/>
              </a:rPr>
              <a:t>i</a:t>
            </a:r>
            <a:r>
              <a:rPr sz="2300" spc="4" dirty="0" smtClean="0">
                <a:latin typeface="Arial"/>
                <a:cs typeface="Arial"/>
              </a:rPr>
              <a:t>e</a:t>
            </a:r>
            <a:r>
              <a:rPr sz="2300" spc="0" dirty="0" smtClean="0">
                <a:latin typeface="Arial"/>
                <a:cs typeface="Arial"/>
              </a:rPr>
              <a:t>s </a:t>
            </a:r>
            <a:r>
              <a:rPr sz="2300" spc="-19" dirty="0" smtClean="0">
                <a:latin typeface="Arial"/>
                <a:cs typeface="Arial"/>
              </a:rPr>
              <a:t>t</a:t>
            </a:r>
            <a:r>
              <a:rPr sz="2300" spc="0" dirty="0" smtClean="0">
                <a:latin typeface="Arial"/>
                <a:cs typeface="Arial"/>
              </a:rPr>
              <a:t>o </a:t>
            </a:r>
            <a:r>
              <a:rPr sz="2300" spc="-9" dirty="0" smtClean="0">
                <a:latin typeface="Arial"/>
                <a:cs typeface="Arial"/>
              </a:rPr>
              <a:t>i</a:t>
            </a:r>
            <a:r>
              <a:rPr sz="2300" spc="0" dirty="0" smtClean="0">
                <a:latin typeface="Arial"/>
                <a:cs typeface="Arial"/>
              </a:rPr>
              <a:t>mi</a:t>
            </a:r>
            <a:r>
              <a:rPr sz="2300" spc="-9" dirty="0" smtClean="0">
                <a:latin typeface="Arial"/>
                <a:cs typeface="Arial"/>
              </a:rPr>
              <a:t>t</a:t>
            </a:r>
            <a:r>
              <a:rPr sz="2300" spc="0" dirty="0" smtClean="0">
                <a:latin typeface="Arial"/>
                <a:cs typeface="Arial"/>
              </a:rPr>
              <a:t>ate </a:t>
            </a:r>
            <a:r>
              <a:rPr sz="2300" spc="-14" dirty="0" smtClean="0">
                <a:latin typeface="Arial"/>
                <a:cs typeface="Arial"/>
              </a:rPr>
              <a:t>s</a:t>
            </a:r>
            <a:r>
              <a:rPr sz="2300" spc="-9" dirty="0" smtClean="0">
                <a:latin typeface="Arial"/>
                <a:cs typeface="Arial"/>
              </a:rPr>
              <a:t>ou</a:t>
            </a:r>
            <a:r>
              <a:rPr sz="2300" spc="0" dirty="0" smtClean="0">
                <a:latin typeface="Arial"/>
                <a:cs typeface="Arial"/>
              </a:rPr>
              <a:t>nds</a:t>
            </a:r>
            <a:endParaRPr sz="2300">
              <a:latin typeface="Arial"/>
              <a:cs typeface="Arial"/>
            </a:endParaRPr>
          </a:p>
          <a:p>
            <a:pPr marL="131876">
              <a:lnSpc>
                <a:spcPts val="2485"/>
              </a:lnSpc>
            </a:pPr>
            <a:r>
              <a:rPr sz="2300" spc="-175" dirty="0" smtClean="0">
                <a:latin typeface="Arial"/>
                <a:cs typeface="Arial"/>
              </a:rPr>
              <a:t>1</a:t>
            </a:r>
            <a:r>
              <a:rPr sz="2300" spc="4" dirty="0" smtClean="0">
                <a:latin typeface="Arial"/>
                <a:cs typeface="Arial"/>
              </a:rPr>
              <a:t>1</a:t>
            </a:r>
            <a:r>
              <a:rPr sz="2300" spc="-9" dirty="0" smtClean="0">
                <a:latin typeface="Arial"/>
                <a:cs typeface="Arial"/>
              </a:rPr>
              <a:t>-1</a:t>
            </a:r>
            <a:r>
              <a:rPr sz="2300" spc="0" dirty="0" smtClean="0">
                <a:latin typeface="Arial"/>
                <a:cs typeface="Arial"/>
              </a:rPr>
              <a:t>2 </a:t>
            </a:r>
            <a:r>
              <a:rPr sz="2300" spc="-9" dirty="0" smtClean="0">
                <a:latin typeface="Arial"/>
                <a:cs typeface="Arial"/>
              </a:rPr>
              <a:t>mo</a:t>
            </a:r>
            <a:r>
              <a:rPr sz="2300" spc="0" dirty="0" smtClean="0">
                <a:latin typeface="Arial"/>
                <a:cs typeface="Arial"/>
              </a:rPr>
              <a:t>n</a:t>
            </a:r>
            <a:r>
              <a:rPr sz="2300" spc="-14" dirty="0" smtClean="0">
                <a:latin typeface="Arial"/>
                <a:cs typeface="Arial"/>
              </a:rPr>
              <a:t>t</a:t>
            </a:r>
            <a:r>
              <a:rPr sz="2300" spc="0" dirty="0" smtClean="0">
                <a:latin typeface="Arial"/>
                <a:cs typeface="Arial"/>
              </a:rPr>
              <a:t>hs: S</a:t>
            </a:r>
            <a:r>
              <a:rPr sz="2300" spc="-14" dirty="0" smtClean="0">
                <a:latin typeface="Arial"/>
                <a:cs typeface="Arial"/>
              </a:rPr>
              <a:t>p</a:t>
            </a:r>
            <a:r>
              <a:rPr sz="2300" spc="-9" dirty="0" smtClean="0">
                <a:latin typeface="Arial"/>
                <a:cs typeface="Arial"/>
              </a:rPr>
              <a:t>en</a:t>
            </a:r>
            <a:r>
              <a:rPr sz="2300" spc="0" dirty="0" smtClean="0">
                <a:latin typeface="Arial"/>
                <a:cs typeface="Arial"/>
              </a:rPr>
              <a:t>ds</a:t>
            </a:r>
            <a:r>
              <a:rPr sz="2300" spc="-9" dirty="0" smtClean="0">
                <a:latin typeface="Arial"/>
                <a:cs typeface="Arial"/>
              </a:rPr>
              <a:t> </a:t>
            </a:r>
            <a:r>
              <a:rPr sz="2300" spc="0" dirty="0" smtClean="0">
                <a:latin typeface="Arial"/>
                <a:cs typeface="Arial"/>
              </a:rPr>
              <a:t>ti</a:t>
            </a:r>
            <a:r>
              <a:rPr sz="2300" spc="-9" dirty="0" smtClean="0">
                <a:latin typeface="Arial"/>
                <a:cs typeface="Arial"/>
              </a:rPr>
              <a:t>m</a:t>
            </a:r>
            <a:r>
              <a:rPr sz="2300" spc="0" dirty="0" smtClean="0">
                <a:latin typeface="Arial"/>
                <a:cs typeface="Arial"/>
              </a:rPr>
              <a:t>e loo</a:t>
            </a:r>
            <a:r>
              <a:rPr sz="2300" spc="-14" dirty="0" smtClean="0">
                <a:latin typeface="Arial"/>
                <a:cs typeface="Arial"/>
              </a:rPr>
              <a:t>k</a:t>
            </a:r>
            <a:r>
              <a:rPr sz="2300" spc="0" dirty="0" smtClean="0">
                <a:latin typeface="Arial"/>
                <a:cs typeface="Arial"/>
              </a:rPr>
              <a:t>ing</a:t>
            </a:r>
            <a:endParaRPr sz="2300">
              <a:latin typeface="Arial"/>
              <a:cs typeface="Arial"/>
            </a:endParaRPr>
          </a:p>
          <a:p>
            <a:pPr marL="12700" marR="148154" indent="4571">
              <a:lnSpc>
                <a:spcPts val="2759"/>
              </a:lnSpc>
              <a:spcBef>
                <a:spcPts val="583"/>
              </a:spcBef>
            </a:pP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4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ants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ready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for a</a:t>
            </a:r>
            <a:r>
              <a:rPr sz="2400" spc="-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variety</a:t>
            </a:r>
            <a:r>
              <a:rPr sz="2400" spc="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endParaRPr sz="2400">
              <a:latin typeface="Arial"/>
              <a:cs typeface="Arial"/>
            </a:endParaRPr>
          </a:p>
          <a:p>
            <a:pPr marL="12700" marR="148154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objects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ha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dl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these objects </a:t>
            </a:r>
            <a:endParaRPr sz="2400">
              <a:latin typeface="Arial"/>
              <a:cs typeface="Arial"/>
            </a:endParaRPr>
          </a:p>
          <a:p>
            <a:pPr marL="12700" marR="148154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latin typeface="Arial"/>
                <a:cs typeface="Arial"/>
              </a:rPr>
              <a:t>sho</a:t>
            </a:r>
            <a:r>
              <a:rPr sz="2400" spc="-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 small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enough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fant </a:t>
            </a:r>
            <a:endParaRPr sz="2400">
              <a:latin typeface="Arial"/>
              <a:cs typeface="Arial"/>
            </a:endParaRPr>
          </a:p>
          <a:p>
            <a:pPr marL="12700" marR="148154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latin typeface="Arial"/>
                <a:cs typeface="Arial"/>
              </a:rPr>
              <a:t>can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ft them w</a:t>
            </a:r>
            <a:r>
              <a:rPr sz="2400" spc="-9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24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e </a:t>
            </a:r>
            <a:r>
              <a:rPr sz="2400" spc="-4" dirty="0" smtClean="0">
                <a:latin typeface="Arial"/>
                <a:cs typeface="Arial"/>
              </a:rPr>
              <a:t>hand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joy </a:t>
            </a:r>
            <a:endParaRPr sz="2400">
              <a:latin typeface="Arial"/>
              <a:cs typeface="Arial"/>
            </a:endParaRPr>
          </a:p>
          <a:p>
            <a:pPr marL="12700" marR="148154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a teething ring</a:t>
            </a:r>
            <a:r>
              <a:rPr sz="2400" spc="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chew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2400" spc="0" dirty="0" smtClean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  <a:p>
            <a:pPr marL="95300" marR="472833">
              <a:lnSpc>
                <a:spcPts val="2759"/>
              </a:lnSpc>
              <a:spcBef>
                <a:spcPts val="713"/>
              </a:spcBef>
            </a:pPr>
            <a:r>
              <a:rPr sz="2400" spc="0" dirty="0" smtClean="0">
                <a:latin typeface="Arial"/>
                <a:cs typeface="Arial"/>
              </a:rPr>
              <a:t>this time ;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teres</a:t>
            </a:r>
            <a:r>
              <a:rPr sz="2400" spc="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brig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tly </a:t>
            </a:r>
            <a:endParaRPr sz="2400">
              <a:latin typeface="Arial"/>
              <a:cs typeface="Arial"/>
            </a:endParaRPr>
          </a:p>
          <a:p>
            <a:pPr marL="95300" marR="472833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ored</a:t>
            </a:r>
            <a:r>
              <a:rPr sz="2400" spc="2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toys</a:t>
            </a:r>
            <a:r>
              <a:rPr sz="2400" spc="0" dirty="0" smtClean="0">
                <a:latin typeface="Arial"/>
                <a:cs typeface="Arial"/>
              </a:rPr>
              <a:t>;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joy </a:t>
            </a:r>
            <a:endParaRPr sz="2400">
              <a:latin typeface="Arial"/>
              <a:cs typeface="Arial"/>
            </a:endParaRPr>
          </a:p>
          <a:p>
            <a:pPr marL="95300" marR="472833">
              <a:lnSpc>
                <a:spcPts val="2759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putting thin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 and</a:t>
            </a:r>
            <a:r>
              <a:rPr sz="2400" spc="1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taking</a:t>
            </a:r>
            <a:endParaRPr sz="2400">
              <a:latin typeface="Arial"/>
              <a:cs typeface="Arial"/>
            </a:endParaRPr>
          </a:p>
          <a:p>
            <a:pPr marL="95300" marR="43891">
              <a:lnSpc>
                <a:spcPct val="95825"/>
              </a:lnSpc>
              <a:spcBef>
                <a:spcPts val="713"/>
              </a:spcBef>
            </a:pP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thin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out of conta</a:t>
            </a:r>
            <a:r>
              <a:rPr sz="2400" spc="-4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C00000"/>
                </a:solidFill>
                <a:latin typeface="Arial"/>
                <a:cs typeface="Arial"/>
              </a:rPr>
              <a:t>ner</a:t>
            </a:r>
            <a:r>
              <a:rPr sz="2400" spc="4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8626" y="2148082"/>
            <a:ext cx="2047321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5"/>
              </a:lnSpc>
              <a:spcBef>
                <a:spcPts val="122"/>
              </a:spcBef>
            </a:pPr>
            <a:r>
              <a:rPr sz="2300" spc="0" dirty="0" smtClean="0">
                <a:latin typeface="Arial"/>
                <a:cs typeface="Arial"/>
              </a:rPr>
              <a:t>m</a:t>
            </a:r>
            <a:r>
              <a:rPr sz="2300" spc="-9" dirty="0" smtClean="0">
                <a:latin typeface="Arial"/>
                <a:cs typeface="Arial"/>
              </a:rPr>
              <a:t>ad</a:t>
            </a:r>
            <a:r>
              <a:rPr sz="2300" spc="0" dirty="0" smtClean="0">
                <a:latin typeface="Arial"/>
                <a:cs typeface="Arial"/>
              </a:rPr>
              <a:t>e </a:t>
            </a:r>
            <a:r>
              <a:rPr sz="2300" spc="-9" dirty="0" smtClean="0">
                <a:latin typeface="Arial"/>
                <a:cs typeface="Arial"/>
              </a:rPr>
              <a:t>b</a:t>
            </a:r>
            <a:r>
              <a:rPr sz="2300" spc="0" dirty="0" smtClean="0">
                <a:latin typeface="Arial"/>
                <a:cs typeface="Arial"/>
              </a:rPr>
              <a:t>y </a:t>
            </a:r>
            <a:r>
              <a:rPr sz="2300" spc="-14" dirty="0" smtClean="0">
                <a:latin typeface="Arial"/>
                <a:cs typeface="Arial"/>
              </a:rPr>
              <a:t>a</a:t>
            </a:r>
            <a:r>
              <a:rPr sz="2300" spc="-9" dirty="0" smtClean="0">
                <a:latin typeface="Arial"/>
                <a:cs typeface="Arial"/>
              </a:rPr>
              <a:t>d</a:t>
            </a:r>
            <a:r>
              <a:rPr sz="2300" spc="0" dirty="0" smtClean="0">
                <a:latin typeface="Arial"/>
                <a:cs typeface="Arial"/>
              </a:rPr>
              <a:t>u</a:t>
            </a:r>
            <a:r>
              <a:rPr sz="2300" spc="4" dirty="0" smtClean="0">
                <a:latin typeface="Arial"/>
                <a:cs typeface="Arial"/>
              </a:rPr>
              <a:t>l</a:t>
            </a:r>
            <a:r>
              <a:rPr sz="2300" spc="0" dirty="0" smtClean="0">
                <a:latin typeface="Arial"/>
                <a:cs typeface="Arial"/>
              </a:rPr>
              <a:t>ts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0404" y="2463550"/>
            <a:ext cx="296940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5"/>
              </a:lnSpc>
              <a:spcBef>
                <a:spcPts val="122"/>
              </a:spcBef>
            </a:pPr>
            <a:r>
              <a:rPr sz="2300" spc="0" dirty="0" smtClean="0">
                <a:latin typeface="Arial"/>
                <a:cs typeface="Arial"/>
              </a:rPr>
              <a:t>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9398" y="2463550"/>
            <a:ext cx="975498" cy="318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5"/>
              </a:lnSpc>
              <a:spcBef>
                <a:spcPts val="122"/>
              </a:spcBef>
            </a:pPr>
            <a:r>
              <a:rPr sz="2300" spc="-14" dirty="0" smtClean="0">
                <a:latin typeface="Arial"/>
                <a:cs typeface="Arial"/>
              </a:rPr>
              <a:t>m</a:t>
            </a:r>
            <a:r>
              <a:rPr sz="2300" spc="0" dirty="0" smtClean="0">
                <a:latin typeface="Arial"/>
                <a:cs typeface="Arial"/>
              </a:rPr>
              <a:t>irr</a:t>
            </a:r>
            <a:r>
              <a:rPr sz="2300" spc="-14" dirty="0" smtClean="0">
                <a:latin typeface="Arial"/>
                <a:cs typeface="Arial"/>
              </a:rPr>
              <a:t>o</a:t>
            </a:r>
            <a:r>
              <a:rPr sz="2300" spc="0" dirty="0" smtClean="0">
                <a:latin typeface="Arial"/>
                <a:cs typeface="Arial"/>
              </a:rPr>
              <a:t>rs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89131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0" y="62"/>
            <a:ext cx="9144000" cy="685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 marL="550164">
              <a:lnSpc>
                <a:spcPct val="95825"/>
              </a:lnSpc>
              <a:spcBef>
                <a:spcPts val="49000"/>
              </a:spcBef>
            </a:pPr>
            <a:r>
              <a:rPr sz="1400" spc="4" dirty="0" smtClean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"/>
            <a:ext cx="9145651" cy="685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1295400"/>
            <a:ext cx="2692400" cy="1867789"/>
          </a:xfrm>
          <a:custGeom>
            <a:avLst/>
            <a:gdLst/>
            <a:ahLst/>
            <a:cxnLst/>
            <a:rect l="l" t="t" r="r" b="b"/>
            <a:pathLst>
              <a:path w="2692400" h="1867789">
                <a:moveTo>
                  <a:pt x="0" y="1867789"/>
                </a:moveTo>
                <a:lnTo>
                  <a:pt x="2692400" y="1867789"/>
                </a:lnTo>
                <a:lnTo>
                  <a:pt x="2692400" y="0"/>
                </a:lnTo>
                <a:lnTo>
                  <a:pt x="0" y="0"/>
                </a:lnTo>
                <a:lnTo>
                  <a:pt x="0" y="18677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5800" y="1295400"/>
            <a:ext cx="2692400" cy="1867789"/>
          </a:xfrm>
          <a:custGeom>
            <a:avLst/>
            <a:gdLst/>
            <a:ahLst/>
            <a:cxnLst/>
            <a:rect l="l" t="t" r="r" b="b"/>
            <a:pathLst>
              <a:path w="2692400" h="1867789">
                <a:moveTo>
                  <a:pt x="0" y="1867789"/>
                </a:moveTo>
                <a:lnTo>
                  <a:pt x="2692400" y="1867789"/>
                </a:lnTo>
                <a:lnTo>
                  <a:pt x="2692400" y="0"/>
                </a:lnTo>
                <a:lnTo>
                  <a:pt x="0" y="0"/>
                </a:lnTo>
                <a:lnTo>
                  <a:pt x="0" y="18677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8200" y="1295400"/>
            <a:ext cx="2692400" cy="1867789"/>
          </a:xfrm>
          <a:custGeom>
            <a:avLst/>
            <a:gdLst/>
            <a:ahLst/>
            <a:cxnLst/>
            <a:rect l="l" t="t" r="r" b="b"/>
            <a:pathLst>
              <a:path w="2692400" h="1867789">
                <a:moveTo>
                  <a:pt x="0" y="1867789"/>
                </a:moveTo>
                <a:lnTo>
                  <a:pt x="2692400" y="1867789"/>
                </a:lnTo>
                <a:lnTo>
                  <a:pt x="2692400" y="0"/>
                </a:lnTo>
                <a:lnTo>
                  <a:pt x="0" y="0"/>
                </a:lnTo>
                <a:lnTo>
                  <a:pt x="0" y="18677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400" y="316321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5800" y="316321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18200" y="316321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" y="3702837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25800" y="3702837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18200" y="3702837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4242460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5800" y="4242460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18200" y="4242460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400" y="4781956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5800" y="4781956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8200" y="4781956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400" y="532160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5800" y="532160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18200" y="5321604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" y="5861202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5800" y="5861202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18200" y="5861202"/>
            <a:ext cx="2692400" cy="539597"/>
          </a:xfrm>
          <a:custGeom>
            <a:avLst/>
            <a:gdLst/>
            <a:ahLst/>
            <a:cxnLst/>
            <a:rect l="l" t="t" r="r" b="b"/>
            <a:pathLst>
              <a:path w="2692400" h="539597">
                <a:moveTo>
                  <a:pt x="0" y="539597"/>
                </a:moveTo>
                <a:lnTo>
                  <a:pt x="2692400" y="539597"/>
                </a:lnTo>
                <a:lnTo>
                  <a:pt x="2692400" y="0"/>
                </a:lnTo>
                <a:lnTo>
                  <a:pt x="0" y="0"/>
                </a:lnTo>
                <a:lnTo>
                  <a:pt x="0" y="53959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7050" y="3163189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61997" y="603254"/>
            <a:ext cx="320166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-450" dirty="0" smtClean="0">
                <a:latin typeface="Arial"/>
                <a:cs typeface="Arial"/>
              </a:rPr>
              <a:t>T</a:t>
            </a:r>
            <a:r>
              <a:rPr sz="4000" spc="0" dirty="0" smtClean="0">
                <a:latin typeface="Arial"/>
                <a:cs typeface="Arial"/>
              </a:rPr>
              <a:t>em</a:t>
            </a:r>
            <a:r>
              <a:rPr sz="4000" spc="-9" dirty="0" smtClean="0">
                <a:latin typeface="Arial"/>
                <a:cs typeface="Arial"/>
              </a:rPr>
              <a:t>p</a:t>
            </a:r>
            <a:r>
              <a:rPr sz="4000" spc="0" dirty="0" smtClean="0">
                <a:latin typeface="Arial"/>
                <a:cs typeface="Arial"/>
              </a:rPr>
              <a:t>era</a:t>
            </a:r>
            <a:r>
              <a:rPr sz="4000" spc="-9" dirty="0" smtClean="0">
                <a:latin typeface="Arial"/>
                <a:cs typeface="Arial"/>
              </a:rPr>
              <a:t>m</a:t>
            </a:r>
            <a:r>
              <a:rPr sz="4000" spc="0" dirty="0" smtClean="0">
                <a:latin typeface="Arial"/>
                <a:cs typeface="Arial"/>
              </a:rPr>
              <a:t>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3263" y="603254"/>
            <a:ext cx="1454847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-229" dirty="0" smtClean="0">
                <a:latin typeface="Arial"/>
                <a:cs typeface="Arial"/>
              </a:rPr>
              <a:t>T</a:t>
            </a:r>
            <a:r>
              <a:rPr sz="4000" spc="0" dirty="0" smtClean="0">
                <a:latin typeface="Arial"/>
                <a:cs typeface="Arial"/>
              </a:rPr>
              <a:t>ypes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1295400"/>
            <a:ext cx="8077200" cy="1867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77875">
              <a:lnSpc>
                <a:spcPct val="95825"/>
              </a:lnSpc>
              <a:spcBef>
                <a:spcPts val="2333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Flexible                  </a:t>
            </a:r>
            <a:r>
              <a:rPr sz="2400" b="1" spc="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arful                   </a:t>
            </a:r>
            <a:r>
              <a:rPr sz="2400" b="1" spc="4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isty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3163189"/>
            <a:ext cx="8077200" cy="539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613">
              <a:lnSpc>
                <a:spcPct val="95825"/>
              </a:lnSpc>
              <a:spcBef>
                <a:spcPts val="434"/>
              </a:spcBef>
            </a:pP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gular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hms            </a:t>
            </a:r>
            <a:r>
              <a:rPr sz="2000" spc="55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Adapts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sl</a:t>
            </a:r>
            <a:r>
              <a:rPr sz="2000" spc="4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wly                     </a:t>
            </a:r>
            <a:r>
              <a:rPr sz="2000" spc="17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Acti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3702824"/>
            <a:ext cx="8077200" cy="539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7725">
              <a:lnSpc>
                <a:spcPct val="95825"/>
              </a:lnSpc>
              <a:spcBef>
                <a:spcPts val="434"/>
              </a:spcBef>
            </a:pPr>
            <a:r>
              <a:rPr sz="2000" spc="-4" dirty="0" smtClean="0">
                <a:latin typeface="Arial"/>
                <a:cs typeface="Arial"/>
              </a:rPr>
              <a:t>P</a:t>
            </a:r>
            <a:r>
              <a:rPr sz="2000" spc="0" dirty="0" smtClean="0">
                <a:latin typeface="Arial"/>
                <a:cs typeface="Arial"/>
              </a:rPr>
              <a:t>ositi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 </a:t>
            </a:r>
            <a:r>
              <a:rPr sz="2000" spc="-9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ood                 </a:t>
            </a:r>
            <a:r>
              <a:rPr sz="2000" spc="24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Withdraws                      </a:t>
            </a:r>
            <a:r>
              <a:rPr sz="2000" spc="50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ense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4242447"/>
            <a:ext cx="8077200" cy="539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9457">
              <a:lnSpc>
                <a:spcPct val="95825"/>
              </a:lnSpc>
              <a:spcBef>
                <a:spcPts val="434"/>
              </a:spcBef>
            </a:pPr>
            <a:r>
              <a:rPr sz="2000" spc="0" dirty="0" smtClean="0">
                <a:latin typeface="Arial"/>
                <a:cs typeface="Arial"/>
              </a:rPr>
              <a:t>Adaptabili</a:t>
            </a:r>
            <a:r>
              <a:rPr sz="2000" spc="-9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y                                                         </a:t>
            </a:r>
            <a:r>
              <a:rPr sz="2000" spc="12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</a:t>
            </a:r>
            <a:r>
              <a:rPr sz="2000" spc="9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tra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tible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782007"/>
            <a:ext cx="8077200" cy="5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1733">
              <a:lnSpc>
                <a:spcPct val="95825"/>
              </a:lnSpc>
              <a:spcBef>
                <a:spcPts val="434"/>
              </a:spcBef>
            </a:pPr>
            <a:r>
              <a:rPr sz="2000" spc="0" dirty="0" smtClean="0">
                <a:latin typeface="Arial"/>
                <a:cs typeface="Arial"/>
              </a:rPr>
              <a:t>Low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intensity                                                         </a:t>
            </a:r>
            <a:r>
              <a:rPr sz="2000" spc="41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Sensiti</a:t>
            </a:r>
            <a:r>
              <a:rPr sz="2000" spc="-9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5321579"/>
            <a:ext cx="8077200" cy="53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389">
              <a:lnSpc>
                <a:spcPct val="95825"/>
              </a:lnSpc>
              <a:spcBef>
                <a:spcPts val="439"/>
              </a:spcBef>
            </a:pPr>
            <a:r>
              <a:rPr sz="2000" spc="0" dirty="0" smtClean="0">
                <a:latin typeface="Arial"/>
                <a:cs typeface="Arial"/>
              </a:rPr>
              <a:t>Low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v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ty                                                         </a:t>
            </a:r>
            <a:r>
              <a:rPr sz="2000" spc="7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Irre</a:t>
            </a:r>
            <a:r>
              <a:rPr sz="2000" spc="4" dirty="0" smtClean="0">
                <a:latin typeface="Arial"/>
                <a:cs typeface="Arial"/>
              </a:rPr>
              <a:t>g</a:t>
            </a:r>
            <a:r>
              <a:rPr sz="2000" spc="0" dirty="0" smtClean="0">
                <a:latin typeface="Arial"/>
                <a:cs typeface="Arial"/>
              </a:rPr>
              <a:t>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3400" y="5861202"/>
            <a:ext cx="8077200" cy="539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62887" algn="r">
              <a:lnSpc>
                <a:spcPct val="95825"/>
              </a:lnSpc>
              <a:spcBef>
                <a:spcPts val="440"/>
              </a:spcBef>
            </a:pPr>
            <a:r>
              <a:rPr sz="2000" spc="0" dirty="0" smtClean="0">
                <a:latin typeface="Arial"/>
                <a:cs typeface="Arial"/>
              </a:rPr>
              <a:t>Moody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0" y="62"/>
            <a:ext cx="8921686" cy="6857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 marL="550164">
              <a:lnSpc>
                <a:spcPct val="95825"/>
              </a:lnSpc>
              <a:spcBef>
                <a:spcPts val="49000"/>
              </a:spcBef>
            </a:pPr>
            <a:r>
              <a:rPr sz="1400" spc="4" dirty="0" smtClean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223837" y="62"/>
            <a:ext cx="9145524" cy="685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0" y="2209800"/>
            <a:ext cx="243205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2133600"/>
            <a:ext cx="2444750" cy="365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600" y="2667000"/>
            <a:ext cx="2925826" cy="2779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8617" y="412754"/>
            <a:ext cx="3201668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-450" dirty="0" smtClean="0">
                <a:latin typeface="Arial"/>
                <a:cs typeface="Arial"/>
              </a:rPr>
              <a:t>T</a:t>
            </a:r>
            <a:r>
              <a:rPr sz="4000" spc="0" dirty="0" smtClean="0">
                <a:latin typeface="Arial"/>
                <a:cs typeface="Arial"/>
              </a:rPr>
              <a:t>em</a:t>
            </a:r>
            <a:r>
              <a:rPr sz="4000" spc="-9" dirty="0" smtClean="0">
                <a:latin typeface="Arial"/>
                <a:cs typeface="Arial"/>
              </a:rPr>
              <a:t>p</a:t>
            </a:r>
            <a:r>
              <a:rPr sz="4000" spc="0" dirty="0" smtClean="0">
                <a:latin typeface="Arial"/>
                <a:cs typeface="Arial"/>
              </a:rPr>
              <a:t>era</a:t>
            </a:r>
            <a:r>
              <a:rPr sz="4000" spc="-9" dirty="0" smtClean="0">
                <a:latin typeface="Arial"/>
                <a:cs typeface="Arial"/>
              </a:rPr>
              <a:t>m</a:t>
            </a:r>
            <a:r>
              <a:rPr sz="4000" spc="0" dirty="0" smtClean="0">
                <a:latin typeface="Arial"/>
                <a:cs typeface="Arial"/>
              </a:rPr>
              <a:t>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9883" y="412754"/>
            <a:ext cx="1454847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spc="-229" dirty="0" smtClean="0">
                <a:latin typeface="Arial"/>
                <a:cs typeface="Arial"/>
              </a:rPr>
              <a:t>T</a:t>
            </a:r>
            <a:r>
              <a:rPr sz="4000" spc="0" dirty="0" smtClean="0">
                <a:latin typeface="Arial"/>
                <a:cs typeface="Arial"/>
              </a:rPr>
              <a:t>ypes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414" y="1022601"/>
            <a:ext cx="199091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latin typeface="Arial"/>
                <a:cs typeface="Arial"/>
              </a:rPr>
              <a:t>Flexible,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7889" y="1022601"/>
            <a:ext cx="182192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latin typeface="Arial"/>
                <a:cs typeface="Arial"/>
              </a:rPr>
              <a:t>Fearful,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2415" y="1022601"/>
            <a:ext cx="94802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9994" y="1022601"/>
            <a:ext cx="145652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latin typeface="Arial"/>
                <a:cs typeface="Arial"/>
              </a:rPr>
              <a:t>Feis</a:t>
            </a:r>
            <a:r>
              <a:rPr sz="4000" spc="9" dirty="0" smtClean="0">
                <a:latin typeface="Arial"/>
                <a:cs typeface="Arial"/>
              </a:rPr>
              <a:t>t</a:t>
            </a:r>
            <a:r>
              <a:rPr sz="4000" spc="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425975"/>
            <a:ext cx="37343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u="heavy" spc="0" baseline="1993" dirty="0" smtClean="0">
                <a:latin typeface="Comic Sans MS"/>
                <a:cs typeface="Comic Sans MS"/>
              </a:rPr>
              <a:t>Teaching,</a:t>
            </a:r>
            <a:r>
              <a:rPr sz="3600" b="1" u="heavy" spc="4" baseline="1993" dirty="0" smtClean="0"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latin typeface="Comic Sans MS"/>
                <a:cs typeface="Comic Sans MS"/>
              </a:rPr>
              <a:t>Infant</a:t>
            </a:r>
            <a:r>
              <a:rPr sz="3600" b="1" u="heavy" spc="-4" baseline="1993" dirty="0" smtClean="0"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latin typeface="Comic Sans MS"/>
                <a:cs typeface="Comic Sans MS"/>
              </a:rPr>
              <a:t>Safety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828552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840" y="828552"/>
            <a:ext cx="7455091" cy="988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917">
              <a:lnSpc>
                <a:spcPts val="2695"/>
              </a:lnSpc>
              <a:spcBef>
                <a:spcPts val="134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Teac</a:t>
            </a:r>
            <a:r>
              <a:rPr sz="3600" spc="9" baseline="2989" dirty="0" smtClean="0">
                <a:latin typeface="Comic Sans MS"/>
                <a:cs typeface="Comic Sans MS"/>
              </a:rPr>
              <a:t>h</a:t>
            </a:r>
            <a:r>
              <a:rPr sz="3600" spc="0" baseline="2989" dirty="0" smtClean="0">
                <a:latin typeface="Comic Sans MS"/>
                <a:cs typeface="Comic Sans MS"/>
              </a:rPr>
              <a:t>ing, in</a:t>
            </a:r>
            <a:r>
              <a:rPr sz="3600" spc="4" baseline="2989" dirty="0" smtClean="0">
                <a:latin typeface="Comic Sans MS"/>
                <a:cs typeface="Comic Sans MS"/>
              </a:rPr>
              <a:t>f</a:t>
            </a:r>
            <a:r>
              <a:rPr sz="3600" spc="0" baseline="2989" dirty="0" smtClean="0">
                <a:latin typeface="Comic Sans MS"/>
                <a:cs typeface="Comic Sans MS"/>
              </a:rPr>
              <a:t>ant s</a:t>
            </a:r>
            <a:r>
              <a:rPr sz="3600" spc="-9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f</a:t>
            </a:r>
            <a:r>
              <a:rPr sz="3600" spc="4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ty,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is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defi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ed as i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st</a:t>
            </a:r>
            <a:r>
              <a:rPr sz="3600" spc="-9" baseline="2989" dirty="0" smtClean="0">
                <a:latin typeface="Comic Sans MS"/>
                <a:cs typeface="Comic Sans MS"/>
              </a:rPr>
              <a:t>r</a:t>
            </a:r>
            <a:r>
              <a:rPr sz="3600" spc="0" baseline="2989" dirty="0" smtClean="0">
                <a:latin typeface="Comic Sans MS"/>
                <a:cs typeface="Comic Sans MS"/>
              </a:rPr>
              <a:t>uction on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</a:pPr>
            <a:r>
              <a:rPr sz="3600" spc="0" baseline="3986" dirty="0" smtClean="0">
                <a:latin typeface="Comic Sans MS"/>
                <a:cs typeface="Comic Sans MS"/>
              </a:rPr>
              <a:t>s</a:t>
            </a:r>
            <a:r>
              <a:rPr sz="3600" spc="-9" baseline="3986" dirty="0" smtClean="0">
                <a:latin typeface="Comic Sans MS"/>
                <a:cs typeface="Comic Sans MS"/>
              </a:rPr>
              <a:t>a</a:t>
            </a:r>
            <a:r>
              <a:rPr sz="3600" spc="0" baseline="3986" dirty="0" smtClean="0">
                <a:latin typeface="Comic Sans MS"/>
                <a:cs typeface="Comic Sans MS"/>
              </a:rPr>
              <a:t>f</a:t>
            </a:r>
            <a:r>
              <a:rPr sz="3600" spc="4" baseline="3986" dirty="0" smtClean="0">
                <a:latin typeface="Comic Sans MS"/>
                <a:cs typeface="Comic Sans MS"/>
              </a:rPr>
              <a:t>e</a:t>
            </a:r>
            <a:r>
              <a:rPr sz="3600" spc="0" baseline="3986" dirty="0" smtClean="0">
                <a:latin typeface="Comic Sans MS"/>
                <a:cs typeface="Comic Sans MS"/>
              </a:rPr>
              <a:t>ty</a:t>
            </a:r>
            <a:r>
              <a:rPr sz="3600" spc="-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during</a:t>
            </a:r>
            <a:r>
              <a:rPr sz="3600" spc="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the</a:t>
            </a:r>
            <a:r>
              <a:rPr sz="3600" spc="-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first</a:t>
            </a:r>
            <a:r>
              <a:rPr sz="3600" spc="-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year</a:t>
            </a:r>
            <a:r>
              <a:rPr sz="3600" spc="-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of li</a:t>
            </a:r>
            <a:r>
              <a:rPr sz="3600" spc="4" baseline="3986" dirty="0" smtClean="0">
                <a:latin typeface="Comic Sans MS"/>
                <a:cs typeface="Comic Sans MS"/>
              </a:rPr>
              <a:t>f</a:t>
            </a:r>
            <a:r>
              <a:rPr sz="3600" spc="0" baseline="3986" dirty="0" smtClean="0">
                <a:latin typeface="Comic Sans MS"/>
                <a:cs typeface="Comic Sans MS"/>
              </a:rPr>
              <a:t>e</a:t>
            </a:r>
            <a:r>
              <a:rPr sz="3600" spc="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.Some</a:t>
            </a:r>
            <a:r>
              <a:rPr sz="3600" spc="-14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imp</a:t>
            </a:r>
            <a:r>
              <a:rPr sz="3600" spc="-4" baseline="3986" dirty="0" smtClean="0">
                <a:latin typeface="Comic Sans MS"/>
                <a:cs typeface="Comic Sans MS"/>
              </a:rPr>
              <a:t>o</a:t>
            </a:r>
            <a:r>
              <a:rPr sz="3600" spc="0" baseline="3986" dirty="0" smtClean="0">
                <a:latin typeface="Comic Sans MS"/>
                <a:cs typeface="Comic Sans MS"/>
              </a:rPr>
              <a:t>rt</a:t>
            </a:r>
            <a:r>
              <a:rPr sz="3600" spc="-9" baseline="3986" dirty="0" smtClean="0">
                <a:latin typeface="Comic Sans MS"/>
                <a:cs typeface="Comic Sans MS"/>
              </a:rPr>
              <a:t>a</a:t>
            </a:r>
            <a:r>
              <a:rPr sz="3600" spc="0" baseline="3986" dirty="0" smtClean="0">
                <a:latin typeface="Comic Sans MS"/>
                <a:cs typeface="Comic Sans MS"/>
              </a:rPr>
              <a:t>nt</a:t>
            </a:r>
            <a:endParaRPr sz="2400">
              <a:latin typeface="Comic Sans MS"/>
              <a:cs typeface="Comic Sans MS"/>
            </a:endParaRPr>
          </a:p>
          <a:p>
            <a:pPr marL="12700" marR="45720">
              <a:lnSpc>
                <a:spcPts val="2495"/>
              </a:lnSpc>
            </a:pPr>
            <a:r>
              <a:rPr sz="3600" spc="0" baseline="1993" dirty="0" smtClean="0">
                <a:latin typeface="Comic Sans MS"/>
                <a:cs typeface="Comic Sans MS"/>
              </a:rPr>
              <a:t>acti</a:t>
            </a:r>
            <a:r>
              <a:rPr sz="3600" spc="-9" baseline="1993" dirty="0" smtClean="0">
                <a:latin typeface="Comic Sans MS"/>
                <a:cs typeface="Comic Sans MS"/>
              </a:rPr>
              <a:t>v</a:t>
            </a:r>
            <a:r>
              <a:rPr sz="3600" spc="0" baseline="1993" dirty="0" smtClean="0">
                <a:latin typeface="Comic Sans MS"/>
                <a:cs typeface="Comic Sans MS"/>
              </a:rPr>
              <a:t>ities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involved w</a:t>
            </a:r>
            <a:r>
              <a:rPr sz="3600" spc="9" baseline="1993" dirty="0" smtClean="0">
                <a:latin typeface="Comic Sans MS"/>
                <a:cs typeface="Comic Sans MS"/>
              </a:rPr>
              <a:t>h</a:t>
            </a:r>
            <a:r>
              <a:rPr sz="3600" spc="0" baseline="1993" dirty="0" smtClean="0">
                <a:latin typeface="Comic Sans MS"/>
                <a:cs typeface="Comic Sans MS"/>
              </a:rPr>
              <a:t>en</a:t>
            </a:r>
            <a:r>
              <a:rPr sz="3600" spc="-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implementi</a:t>
            </a:r>
            <a:r>
              <a:rPr sz="3600" spc="4" baseline="1993" dirty="0" smtClean="0">
                <a:latin typeface="Comic Sans MS"/>
                <a:cs typeface="Comic Sans MS"/>
              </a:rPr>
              <a:t>n</a:t>
            </a:r>
            <a:r>
              <a:rPr sz="3600" spc="0" baseline="1993" dirty="0" smtClean="0">
                <a:latin typeface="Comic Sans MS"/>
                <a:cs typeface="Comic Sans MS"/>
              </a:rPr>
              <a:t>g this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816244"/>
            <a:ext cx="6464278" cy="106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>
              <a:lnSpc>
                <a:spcPts val="2695"/>
              </a:lnSpc>
              <a:spcBef>
                <a:spcPts val="134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intervention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include instruc</a:t>
            </a:r>
            <a:r>
              <a:rPr sz="3600" spc="-9" baseline="2989" dirty="0" smtClean="0">
                <a:latin typeface="Comic Sans MS"/>
                <a:cs typeface="Comic Sans MS"/>
              </a:rPr>
              <a:t>t</a:t>
            </a:r>
            <a:r>
              <a:rPr sz="3600" spc="0" baseline="2989" dirty="0" smtClean="0">
                <a:latin typeface="Comic Sans MS"/>
                <a:cs typeface="Comic Sans MS"/>
              </a:rPr>
              <a:t>ing the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p</a:t>
            </a:r>
            <a:r>
              <a:rPr sz="3600" spc="-4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rent</a:t>
            </a:r>
            <a:endParaRPr sz="2400">
              <a:latin typeface="Comic Sans MS"/>
              <a:cs typeface="Comic Sans MS"/>
            </a:endParaRPr>
          </a:p>
          <a:p>
            <a:pPr marL="355600" marR="45765">
              <a:lnSpc>
                <a:spcPts val="2595"/>
              </a:lnSpc>
            </a:pPr>
            <a:r>
              <a:rPr sz="3600" spc="0" baseline="3986" dirty="0" smtClean="0">
                <a:latin typeface="Comic Sans MS"/>
                <a:cs typeface="Comic Sans MS"/>
              </a:rPr>
              <a:t>in the</a:t>
            </a:r>
            <a:r>
              <a:rPr sz="3600" spc="-9" baseline="3986" dirty="0" smtClean="0">
                <a:latin typeface="Comic Sans MS"/>
                <a:cs typeface="Comic Sans MS"/>
              </a:rPr>
              <a:t> </a:t>
            </a:r>
            <a:r>
              <a:rPr sz="3600" spc="0" baseline="3986" dirty="0" smtClean="0">
                <a:latin typeface="Comic Sans MS"/>
                <a:cs typeface="Comic Sans MS"/>
              </a:rPr>
              <a:t>followi</a:t>
            </a:r>
            <a:r>
              <a:rPr sz="3600" spc="9" baseline="3986" dirty="0" smtClean="0">
                <a:latin typeface="Comic Sans MS"/>
                <a:cs typeface="Comic Sans MS"/>
              </a:rPr>
              <a:t>n</a:t>
            </a:r>
            <a:r>
              <a:rPr sz="3600" spc="0" baseline="3986" dirty="0" smtClean="0">
                <a:latin typeface="Comic Sans MS"/>
                <a:cs typeface="Comic Sans MS"/>
              </a:rPr>
              <a:t>g at:</a:t>
            </a:r>
            <a:endParaRPr sz="2400">
              <a:latin typeface="Comic Sans MS"/>
              <a:cs typeface="Comic Sans MS"/>
            </a:endParaRPr>
          </a:p>
          <a:p>
            <a:pPr marL="12700" marR="45765">
              <a:lnSpc>
                <a:spcPts val="3070"/>
              </a:lnSpc>
              <a:spcBef>
                <a:spcPts val="23"/>
              </a:spcBef>
            </a:pP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0</a:t>
            </a:r>
            <a:r>
              <a:rPr sz="2400" b="1" u="heavy" spc="-9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to</a:t>
            </a:r>
            <a:r>
              <a:rPr sz="2400" b="1" u="heavy" spc="4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3</a:t>
            </a:r>
            <a:r>
              <a:rPr sz="2400" b="1" u="heavy" spc="-9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months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9074" y="1816244"/>
            <a:ext cx="15622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/c</a:t>
            </a:r>
            <a:r>
              <a:rPr sz="3600" spc="-9" baseline="1993" dirty="0" smtClean="0">
                <a:latin typeface="Comic Sans MS"/>
                <a:cs typeface="Comic Sans MS"/>
              </a:rPr>
              <a:t>a</a:t>
            </a:r>
            <a:r>
              <a:rPr sz="3600" spc="0" baseline="1993" dirty="0" smtClean="0">
                <a:latin typeface="Comic Sans MS"/>
                <a:cs typeface="Comic Sans MS"/>
              </a:rPr>
              <a:t>regiver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950354"/>
            <a:ext cx="189241" cy="1135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3170"/>
              </a:lnSpc>
              <a:spcBef>
                <a:spcPts val="23"/>
              </a:spcBef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3070"/>
              </a:lnSpc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40" y="2950354"/>
            <a:ext cx="6137191" cy="1135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U</a:t>
            </a:r>
            <a:r>
              <a:rPr sz="3600" spc="-9" baseline="2989" dirty="0" smtClean="0">
                <a:latin typeface="Comic Sans MS"/>
                <a:cs typeface="Comic Sans MS"/>
              </a:rPr>
              <a:t>s</a:t>
            </a:r>
            <a:r>
              <a:rPr sz="3600" spc="0" baseline="2989" dirty="0" smtClean="0">
                <a:latin typeface="Comic Sans MS"/>
                <a:cs typeface="Comic Sans MS"/>
              </a:rPr>
              <a:t>ing car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se</a:t>
            </a:r>
            <a:r>
              <a:rPr sz="3600" spc="-9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t</a:t>
            </a:r>
            <a:endParaRPr sz="2400">
              <a:latin typeface="Comic Sans MS"/>
              <a:cs typeface="Comic Sans MS"/>
            </a:endParaRPr>
          </a:p>
          <a:p>
            <a:pPr marL="12700" marR="45720">
              <a:lnSpc>
                <a:spcPts val="3170"/>
              </a:lnSpc>
              <a:spcBef>
                <a:spcPts val="23"/>
              </a:spcBef>
            </a:pPr>
            <a:r>
              <a:rPr sz="2400" spc="0" dirty="0" smtClean="0">
                <a:latin typeface="Comic Sans MS"/>
                <a:cs typeface="Comic Sans MS"/>
              </a:rPr>
              <a:t>Putt</a:t>
            </a:r>
            <a:r>
              <a:rPr sz="2400" spc="-9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ng i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fant to</a:t>
            </a:r>
            <a:r>
              <a:rPr sz="2400" spc="-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sleep on </a:t>
            </a:r>
            <a:r>
              <a:rPr sz="2400" spc="4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ack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070"/>
              </a:lnSpc>
            </a:pP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9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4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king temperature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 formula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bath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4885" y="3755267"/>
            <a:ext cx="8926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water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4194319"/>
            <a:ext cx="216583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4</a:t>
            </a:r>
            <a:r>
              <a:rPr sz="3600" b="1" u="heavy" spc="-1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b="1" u="heavy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to</a:t>
            </a:r>
            <a:r>
              <a:rPr sz="3600" b="1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r>
              <a:rPr sz="3600" b="1" u="heavy" spc="-1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m</a:t>
            </a:r>
            <a:r>
              <a:rPr sz="3600" b="1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</a:t>
            </a: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nths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633472"/>
            <a:ext cx="189241" cy="1208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3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ct val="116129"/>
              </a:lnSpc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245"/>
              </a:lnSpc>
              <a:spcBef>
                <a:spcPts val="272"/>
              </a:spcBef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40" y="4633472"/>
            <a:ext cx="6338429" cy="1208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Never</a:t>
            </a:r>
            <a:r>
              <a:rPr sz="3600" spc="-1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l</a:t>
            </a:r>
            <a:r>
              <a:rPr sz="3600" spc="4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a</a:t>
            </a:r>
            <a:r>
              <a:rPr sz="3600" spc="-4" baseline="2989" dirty="0" smtClean="0">
                <a:latin typeface="Comic Sans MS"/>
                <a:cs typeface="Comic Sans MS"/>
              </a:rPr>
              <a:t>v</a:t>
            </a:r>
            <a:r>
              <a:rPr sz="3600" spc="0" baseline="2989" dirty="0" smtClean="0">
                <a:latin typeface="Comic Sans MS"/>
                <a:cs typeface="Comic Sans MS"/>
              </a:rPr>
              <a:t>ing i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fant u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a</a:t>
            </a:r>
            <a:r>
              <a:rPr sz="3600" spc="-4" baseline="2989" dirty="0" smtClean="0">
                <a:latin typeface="Comic Sans MS"/>
                <a:cs typeface="Comic Sans MS"/>
              </a:rPr>
              <a:t>t</a:t>
            </a:r>
            <a:r>
              <a:rPr sz="3600" spc="0" baseline="2989" dirty="0" smtClean="0">
                <a:latin typeface="Comic Sans MS"/>
                <a:cs typeface="Comic Sans MS"/>
              </a:rPr>
              <a:t>te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ded in </a:t>
            </a:r>
            <a:r>
              <a:rPr sz="3600" spc="-9" baseline="2989" dirty="0" smtClean="0">
                <a:latin typeface="Comic Sans MS"/>
                <a:cs typeface="Comic Sans MS"/>
              </a:rPr>
              <a:t>t</a:t>
            </a:r>
            <a:r>
              <a:rPr sz="3600" spc="0" baseline="2989" dirty="0" smtClean="0">
                <a:latin typeface="Comic Sans MS"/>
                <a:cs typeface="Comic Sans MS"/>
              </a:rPr>
              <a:t>ub</a:t>
            </a:r>
            <a:endParaRPr sz="2400">
              <a:latin typeface="Comic Sans MS"/>
              <a:cs typeface="Comic Sans MS"/>
            </a:endParaRPr>
          </a:p>
          <a:p>
            <a:pPr marL="12700" marR="45765">
              <a:lnSpc>
                <a:spcPct val="116129"/>
              </a:lnSpc>
            </a:pPr>
            <a:r>
              <a:rPr sz="2400" spc="0" dirty="0" smtClean="0">
                <a:latin typeface="Comic Sans MS"/>
                <a:cs typeface="Comic Sans MS"/>
              </a:rPr>
              <a:t>U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ing a s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fe hig</a:t>
            </a:r>
            <a:r>
              <a:rPr sz="2400" spc="4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c</a:t>
            </a:r>
            <a:r>
              <a:rPr sz="2400" spc="4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air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245"/>
              </a:lnSpc>
              <a:spcBef>
                <a:spcPts val="272"/>
              </a:spcBef>
            </a:pPr>
            <a:r>
              <a:rPr sz="2400" spc="0" dirty="0" smtClean="0">
                <a:latin typeface="Comic Sans MS"/>
                <a:cs typeface="Comic Sans MS"/>
              </a:rPr>
              <a:t>Remov</a:t>
            </a:r>
            <a:r>
              <a:rPr sz="2400" spc="-9" dirty="0" smtClean="0">
                <a:latin typeface="Comic Sans MS"/>
                <a:cs typeface="Comic Sans MS"/>
              </a:rPr>
              <a:t>i</a:t>
            </a:r>
            <a:r>
              <a:rPr sz="2400" spc="0" dirty="0" smtClean="0">
                <a:latin typeface="Comic Sans MS"/>
                <a:cs typeface="Comic Sans MS"/>
              </a:rPr>
              <a:t>ng s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all obje</a:t>
            </a:r>
            <a:r>
              <a:rPr sz="2400" spc="4" dirty="0" smtClean="0">
                <a:latin typeface="Comic Sans MS"/>
                <a:cs typeface="Comic Sans MS"/>
              </a:rPr>
              <a:t>c</a:t>
            </a:r>
            <a:r>
              <a:rPr sz="2400" spc="0" dirty="0" smtClean="0">
                <a:latin typeface="Comic Sans MS"/>
                <a:cs typeface="Comic Sans MS"/>
              </a:rPr>
              <a:t>ts</a:t>
            </a:r>
            <a:r>
              <a:rPr sz="2400" spc="-3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from infant 's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reach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455" y="540258"/>
            <a:ext cx="1327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60695" y="540258"/>
            <a:ext cx="1319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34675" y="2662047"/>
            <a:ext cx="1309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168929" y="2662047"/>
            <a:ext cx="1328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487785" y="2662047"/>
            <a:ext cx="1309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34861" y="4308602"/>
            <a:ext cx="1307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68946" y="4308602"/>
            <a:ext cx="1328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87971" y="4308602"/>
            <a:ext cx="1307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544847"/>
            <a:ext cx="37343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u="heavy" spc="0" baseline="1993" dirty="0" smtClean="0">
                <a:latin typeface="Comic Sans MS"/>
                <a:cs typeface="Comic Sans MS"/>
              </a:rPr>
              <a:t>Teaching,</a:t>
            </a:r>
            <a:r>
              <a:rPr sz="3600" b="1" u="heavy" spc="4" baseline="1993" dirty="0" smtClean="0"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latin typeface="Comic Sans MS"/>
                <a:cs typeface="Comic Sans MS"/>
              </a:rPr>
              <a:t>Infant</a:t>
            </a:r>
            <a:r>
              <a:rPr sz="3600" b="1" u="heavy" spc="-4" baseline="1993" dirty="0" smtClean="0"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latin typeface="Comic Sans MS"/>
                <a:cs typeface="Comic Sans MS"/>
              </a:rPr>
              <a:t>Safety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276608"/>
            <a:ext cx="189241" cy="1793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3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solidFill>
                  <a:srgbClr val="A40020"/>
                </a:solidFill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885"/>
              </a:lnSpc>
              <a:spcBef>
                <a:spcPts val="9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2880"/>
              </a:lnSpc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2880"/>
              </a:lnSpc>
            </a:pP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2780"/>
              </a:lnSpc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40" y="1276608"/>
            <a:ext cx="21659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7</a:t>
            </a:r>
            <a:r>
              <a:rPr sz="3600" b="1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to 9</a:t>
            </a:r>
            <a:r>
              <a:rPr sz="3600" b="1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b="1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months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40" y="1642508"/>
            <a:ext cx="7002785" cy="1061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Pr</a:t>
            </a:r>
            <a:r>
              <a:rPr sz="3600" spc="-9" baseline="2989" dirty="0" smtClean="0">
                <a:latin typeface="Comic Sans MS"/>
                <a:cs typeface="Comic Sans MS"/>
              </a:rPr>
              <a:t>o</a:t>
            </a:r>
            <a:r>
              <a:rPr sz="3600" spc="0" baseline="2989" dirty="0" smtClean="0">
                <a:latin typeface="Comic Sans MS"/>
                <a:cs typeface="Comic Sans MS"/>
              </a:rPr>
              <a:t>vi</a:t>
            </a:r>
            <a:r>
              <a:rPr sz="3600" spc="-9" baseline="2989" dirty="0" smtClean="0">
                <a:latin typeface="Comic Sans MS"/>
                <a:cs typeface="Comic Sans MS"/>
              </a:rPr>
              <a:t>d</a:t>
            </a:r>
            <a:r>
              <a:rPr sz="3600" spc="0" baseline="2989" dirty="0" smtClean="0">
                <a:latin typeface="Comic Sans MS"/>
                <a:cs typeface="Comic Sans MS"/>
              </a:rPr>
              <a:t>ing</a:t>
            </a:r>
            <a:r>
              <a:rPr sz="3600" spc="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barriers</a:t>
            </a:r>
            <a:r>
              <a:rPr sz="3600" spc="-2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to p</a:t>
            </a:r>
            <a:r>
              <a:rPr sz="3600" spc="-9" baseline="2989" dirty="0" smtClean="0">
                <a:latin typeface="Comic Sans MS"/>
                <a:cs typeface="Comic Sans MS"/>
              </a:rPr>
              <a:t>o</a:t>
            </a:r>
            <a:r>
              <a:rPr sz="3600" spc="0" baseline="2989" dirty="0" smtClean="0">
                <a:latin typeface="Comic Sans MS"/>
                <a:cs typeface="Comic Sans MS"/>
              </a:rPr>
              <a:t>tentially </a:t>
            </a:r>
            <a:r>
              <a:rPr sz="3600" spc="-14" baseline="2989" dirty="0" smtClean="0">
                <a:latin typeface="Comic Sans MS"/>
                <a:cs typeface="Comic Sans MS"/>
              </a:rPr>
              <a:t>d</a:t>
            </a:r>
            <a:r>
              <a:rPr sz="3600" spc="0" baseline="2989" dirty="0" smtClean="0">
                <a:latin typeface="Comic Sans MS"/>
                <a:cs typeface="Comic Sans MS"/>
              </a:rPr>
              <a:t>anger</a:t>
            </a:r>
            <a:r>
              <a:rPr sz="3600" spc="-4" baseline="2989" dirty="0" smtClean="0">
                <a:latin typeface="Comic Sans MS"/>
                <a:cs typeface="Comic Sans MS"/>
              </a:rPr>
              <a:t>o</a:t>
            </a:r>
            <a:r>
              <a:rPr sz="3600" spc="0" baseline="2989" dirty="0" smtClean="0">
                <a:latin typeface="Comic Sans MS"/>
                <a:cs typeface="Comic Sans MS"/>
              </a:rPr>
              <a:t>us are</a:t>
            </a:r>
            <a:r>
              <a:rPr sz="3600" spc="-4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 marL="12700" marR="45765">
              <a:lnSpc>
                <a:spcPts val="2880"/>
              </a:lnSpc>
              <a:spcBef>
                <a:spcPts val="9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Sup</a:t>
            </a:r>
            <a:r>
              <a:rPr sz="3600" spc="4" baseline="1993" dirty="0" smtClean="0">
                <a:latin typeface="Comic Sans MS"/>
                <a:cs typeface="Comic Sans MS"/>
              </a:rPr>
              <a:t>e</a:t>
            </a:r>
            <a:r>
              <a:rPr sz="3600" spc="0" baseline="1993" dirty="0" smtClean="0">
                <a:latin typeface="Comic Sans MS"/>
                <a:cs typeface="Comic Sans MS"/>
              </a:rPr>
              <a:t>rvis</a:t>
            </a:r>
            <a:r>
              <a:rPr sz="3600" spc="-9" baseline="1993" dirty="0" smtClean="0">
                <a:latin typeface="Comic Sans MS"/>
                <a:cs typeface="Comic Sans MS"/>
              </a:rPr>
              <a:t>i</a:t>
            </a:r>
            <a:r>
              <a:rPr sz="3600" spc="0" baseline="1993" dirty="0" smtClean="0">
                <a:latin typeface="Comic Sans MS"/>
                <a:cs typeface="Comic Sans MS"/>
              </a:rPr>
              <a:t>ng in</a:t>
            </a:r>
            <a:r>
              <a:rPr sz="3600" spc="4" baseline="1993" dirty="0" smtClean="0">
                <a:latin typeface="Comic Sans MS"/>
                <a:cs typeface="Comic Sans MS"/>
              </a:rPr>
              <a:t>f</a:t>
            </a:r>
            <a:r>
              <a:rPr sz="3600" spc="0" baseline="1993" dirty="0" smtClean="0">
                <a:latin typeface="Comic Sans MS"/>
                <a:cs typeface="Comic Sans MS"/>
              </a:rPr>
              <a:t>ant's acti</a:t>
            </a:r>
            <a:r>
              <a:rPr sz="3600" spc="-9" baseline="1993" dirty="0" smtClean="0">
                <a:latin typeface="Comic Sans MS"/>
                <a:cs typeface="Comic Sans MS"/>
              </a:rPr>
              <a:t>v</a:t>
            </a:r>
            <a:r>
              <a:rPr sz="3600" spc="0" baseline="1993" dirty="0" smtClean="0">
                <a:latin typeface="Comic Sans MS"/>
                <a:cs typeface="Comic Sans MS"/>
              </a:rPr>
              <a:t>ity </a:t>
            </a:r>
            <a:r>
              <a:rPr sz="3600" spc="-4" baseline="1993" dirty="0" smtClean="0">
                <a:latin typeface="Comic Sans MS"/>
                <a:cs typeface="Comic Sans MS"/>
              </a:rPr>
              <a:t>a</a:t>
            </a:r>
            <a:r>
              <a:rPr sz="3600" spc="0" baseline="1993" dirty="0" smtClean="0">
                <a:latin typeface="Comic Sans MS"/>
                <a:cs typeface="Comic Sans MS"/>
              </a:rPr>
              <a:t>t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all times</a:t>
            </a:r>
            <a:endParaRPr sz="2400">
              <a:latin typeface="Comic Sans MS"/>
              <a:cs typeface="Comic Sans MS"/>
            </a:endParaRPr>
          </a:p>
          <a:p>
            <a:pPr marL="12700" marR="45765">
              <a:lnSpc>
                <a:spcPts val="2780"/>
              </a:lnSpc>
            </a:pP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10</a:t>
            </a:r>
            <a:r>
              <a:rPr sz="2400" b="1" u="heavy" spc="-9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to 12</a:t>
            </a:r>
            <a:r>
              <a:rPr sz="2400" b="1" u="heavy" spc="-9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b="1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months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40" y="2740029"/>
            <a:ext cx="7052060" cy="988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2358">
              <a:lnSpc>
                <a:spcPts val="3344"/>
              </a:lnSpc>
              <a:spcBef>
                <a:spcPts val="175"/>
              </a:spcBef>
            </a:pPr>
            <a:r>
              <a:rPr sz="2400" spc="0" dirty="0" smtClean="0">
                <a:latin typeface="Comic Sans MS"/>
                <a:cs typeface="Comic Sans MS"/>
              </a:rPr>
              <a:t>Pro</a:t>
            </a:r>
            <a:r>
              <a:rPr sz="2400" spc="-9" dirty="0" smtClean="0">
                <a:latin typeface="Comic Sans MS"/>
                <a:cs typeface="Comic Sans MS"/>
              </a:rPr>
              <a:t>v</a:t>
            </a:r>
            <a:r>
              <a:rPr sz="2400" spc="0" dirty="0" smtClean="0">
                <a:latin typeface="Comic Sans MS"/>
                <a:cs typeface="Comic Sans MS"/>
              </a:rPr>
              <a:t>iding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protection 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rom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gla</a:t>
            </a:r>
            <a:r>
              <a:rPr sz="2400" spc="-9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s furniture,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sharp </a:t>
            </a:r>
            <a:endParaRPr sz="2400">
              <a:latin typeface="Comic Sans MS"/>
              <a:cs typeface="Comic Sans MS"/>
            </a:endParaRPr>
          </a:p>
          <a:p>
            <a:pPr marL="12700" marR="162358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edges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000"/>
              </a:lnSpc>
            </a:pPr>
            <a:r>
              <a:rPr sz="2400" spc="0" dirty="0" smtClean="0">
                <a:latin typeface="Comic Sans MS"/>
                <a:cs typeface="Comic Sans MS"/>
              </a:rPr>
              <a:t>Storing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all c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eani</a:t>
            </a:r>
            <a:r>
              <a:rPr sz="2400" spc="4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g supplies out of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in</a:t>
            </a:r>
            <a:r>
              <a:rPr sz="2400" spc="4" dirty="0" smtClean="0">
                <a:latin typeface="Comic Sans MS"/>
                <a:cs typeface="Comic Sans MS"/>
              </a:rPr>
              <a:t>f</a:t>
            </a:r>
            <a:r>
              <a:rPr sz="2400" spc="0" dirty="0" smtClean="0">
                <a:latin typeface="Comic Sans MS"/>
                <a:cs typeface="Comic Sans MS"/>
              </a:rPr>
              <a:t>ant's reach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657600"/>
            <a:ext cx="189241" cy="1062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3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 marR="163">
              <a:lnSpc>
                <a:spcPts val="2880"/>
              </a:lnSpc>
              <a:spcBef>
                <a:spcPts val="9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785"/>
              </a:lnSpc>
            </a:pPr>
            <a:r>
              <a:rPr sz="2400" spc="0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40" y="4116452"/>
            <a:ext cx="6270581" cy="98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56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Preve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ting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in</a:t>
            </a:r>
            <a:r>
              <a:rPr sz="3600" spc="4" baseline="2989" dirty="0" smtClean="0">
                <a:latin typeface="Comic Sans MS"/>
                <a:cs typeface="Comic Sans MS"/>
              </a:rPr>
              <a:t>f</a:t>
            </a:r>
            <a:r>
              <a:rPr sz="3600" spc="0" baseline="2989" dirty="0" smtClean="0">
                <a:latin typeface="Comic Sans MS"/>
                <a:cs typeface="Comic Sans MS"/>
              </a:rPr>
              <a:t>ant's access</a:t>
            </a:r>
            <a:r>
              <a:rPr sz="3600" spc="-1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to balconi</a:t>
            </a:r>
            <a:r>
              <a:rPr sz="3600" spc="4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s,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735"/>
              </a:lnSpc>
              <a:spcBef>
                <a:spcPts val="1"/>
              </a:spcBef>
            </a:pPr>
            <a:r>
              <a:rPr sz="2400" spc="0" dirty="0" smtClean="0">
                <a:latin typeface="Comic Sans MS"/>
                <a:cs typeface="Comic Sans MS"/>
              </a:rPr>
              <a:t>Se</a:t>
            </a:r>
            <a:r>
              <a:rPr sz="2400" spc="4" dirty="0" smtClean="0">
                <a:latin typeface="Comic Sans MS"/>
                <a:cs typeface="Comic Sans MS"/>
              </a:rPr>
              <a:t>l</a:t>
            </a:r>
            <a:r>
              <a:rPr sz="2400" spc="0" dirty="0" smtClean="0">
                <a:latin typeface="Comic Sans MS"/>
                <a:cs typeface="Comic Sans MS"/>
              </a:rPr>
              <a:t>ecting</a:t>
            </a:r>
            <a:r>
              <a:rPr sz="2400" spc="-1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9" dirty="0" smtClean="0">
                <a:latin typeface="Comic Sans MS"/>
                <a:cs typeface="Comic Sans MS"/>
              </a:rPr>
              <a:t>y</a:t>
            </a:r>
            <a:r>
              <a:rPr sz="2400" spc="0" dirty="0" smtClean="0">
                <a:latin typeface="Comic Sans MS"/>
                <a:cs typeface="Comic Sans MS"/>
              </a:rPr>
              <a:t>s 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ccor</a:t>
            </a:r>
            <a:r>
              <a:rPr sz="2400" spc="-9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ing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nufacturer's</a:t>
            </a:r>
            <a:endParaRPr sz="2400">
              <a:latin typeface="Comic Sans MS"/>
              <a:cs typeface="Comic Sans MS"/>
            </a:endParaRPr>
          </a:p>
          <a:p>
            <a:pPr marL="12700" marR="57876">
              <a:lnSpc>
                <a:spcPts val="2355"/>
              </a:lnSpc>
            </a:pPr>
            <a:r>
              <a:rPr sz="3600" spc="0" baseline="2989" dirty="0" smtClean="0">
                <a:latin typeface="Comic Sans MS"/>
                <a:cs typeface="Comic Sans MS"/>
              </a:rPr>
              <a:t>recommenda</a:t>
            </a:r>
            <a:r>
              <a:rPr sz="3600" spc="-9" baseline="2989" dirty="0" smtClean="0">
                <a:latin typeface="Comic Sans MS"/>
                <a:cs typeface="Comic Sans MS"/>
              </a:rPr>
              <a:t>t</a:t>
            </a:r>
            <a:r>
              <a:rPr sz="3600" spc="0" baseline="2989" dirty="0" smtClean="0">
                <a:latin typeface="Comic Sans MS"/>
                <a:cs typeface="Comic Sans MS"/>
              </a:rPr>
              <a:t>ions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1184" y="4114800"/>
            <a:ext cx="904748" cy="696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40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st</a:t>
            </a:r>
            <a:r>
              <a:rPr sz="3600" spc="-9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irs</a:t>
            </a:r>
            <a:endParaRPr sz="2400">
              <a:latin typeface="Comic Sans MS"/>
              <a:cs typeface="Comic Sans MS"/>
            </a:endParaRPr>
          </a:p>
          <a:p>
            <a:pPr marL="12700" marR="45720">
              <a:lnSpc>
                <a:spcPts val="2785"/>
              </a:lnSpc>
              <a:spcBef>
                <a:spcPts val="4"/>
              </a:spcBef>
            </a:pP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ge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455" y="659129"/>
            <a:ext cx="1327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60695" y="659129"/>
            <a:ext cx="1319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077575" y="1390650"/>
            <a:ext cx="1312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512134" y="1390650"/>
            <a:ext cx="1325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30685" y="1390650"/>
            <a:ext cx="1309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263610" y="2488311"/>
            <a:ext cx="1311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98011" y="2488311"/>
            <a:ext cx="1325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202648" y="2488311"/>
            <a:ext cx="1308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66569" y="657279"/>
            <a:ext cx="113567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Red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8471" y="657279"/>
            <a:ext cx="1477595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Flags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0058" y="657279"/>
            <a:ext cx="54472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in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1009" y="657279"/>
            <a:ext cx="147815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infant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3944" y="1328086"/>
            <a:ext cx="6666248" cy="2034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4177" marR="70098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latin typeface="Arial"/>
                <a:cs typeface="Arial"/>
              </a:rPr>
              <a:t>development</a:t>
            </a:r>
            <a:endParaRPr sz="44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</a:pPr>
            <a:r>
              <a:rPr sz="3200" spc="0" dirty="0" smtClean="0">
                <a:latin typeface="Arial"/>
                <a:cs typeface="Arial"/>
              </a:rPr>
              <a:t>Unable to sit alo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by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age</a:t>
            </a:r>
            <a:r>
              <a:rPr sz="3200" spc="-3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9 </a:t>
            </a:r>
            <a:r>
              <a:rPr sz="3200" spc="-4" dirty="0" smtClean="0"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44"/>
              </a:spcBef>
            </a:pPr>
            <a:r>
              <a:rPr sz="3200" spc="0" dirty="0" smtClean="0">
                <a:latin typeface="Arial"/>
                <a:cs typeface="Arial"/>
              </a:rPr>
              <a:t>Unable to transfer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obj</a:t>
            </a:r>
            <a:r>
              <a:rPr sz="3200" spc="-14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</a:t>
            </a:r>
            <a:r>
              <a:rPr sz="3200" spc="-9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ts val="3460"/>
              </a:lnSpc>
              <a:spcBef>
                <a:spcPts val="173"/>
              </a:spcBef>
            </a:pPr>
            <a:r>
              <a:rPr sz="3200" spc="0" dirty="0" smtClean="0">
                <a:latin typeface="Arial"/>
                <a:cs typeface="Arial"/>
              </a:rPr>
              <a:t>ha</a:t>
            </a:r>
            <a:r>
              <a:rPr sz="3200" spc="-14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4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year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40" y="1954879"/>
            <a:ext cx="228853" cy="968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4967" y="2491327"/>
            <a:ext cx="42579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40" y="346694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44" y="3466941"/>
            <a:ext cx="6769086" cy="87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Abnorm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p</a:t>
            </a:r>
            <a:r>
              <a:rPr sz="3200" spc="-14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ncer </a:t>
            </a:r>
            <a:r>
              <a:rPr sz="3200" spc="-14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grasp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</a:t>
            </a:r>
            <a:r>
              <a:rPr sz="3200" spc="-1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ts val="3454"/>
              </a:lnSpc>
              <a:spcBef>
                <a:spcPts val="4"/>
              </a:spcBef>
            </a:pPr>
            <a:r>
              <a:rPr sz="3200" spc="-4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5 </a:t>
            </a:r>
            <a:r>
              <a:rPr sz="3200" spc="-4" dirty="0" smtClean="0"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" y="4442682"/>
            <a:ext cx="228853" cy="968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944" y="4442682"/>
            <a:ext cx="1826781" cy="140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Unable to</a:t>
            </a:r>
            <a:endParaRPr sz="3200">
              <a:latin typeface="Arial"/>
              <a:cs typeface="Arial"/>
            </a:endParaRPr>
          </a:p>
          <a:p>
            <a:pPr marL="12700" marR="47608">
              <a:lnSpc>
                <a:spcPct val="95825"/>
              </a:lnSpc>
              <a:spcBef>
                <a:spcPts val="375"/>
              </a:spcBef>
            </a:pPr>
            <a:r>
              <a:rPr sz="3200" spc="0" dirty="0" smtClean="0">
                <a:latin typeface="Arial"/>
                <a:cs typeface="Arial"/>
              </a:rPr>
              <a:t>Fail</a:t>
            </a:r>
            <a:r>
              <a:rPr sz="3200" spc="-14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 to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ts val="3460"/>
              </a:lnSpc>
              <a:spcBef>
                <a:spcPts val="173"/>
              </a:spcBef>
            </a:pPr>
            <a:r>
              <a:rPr sz="3200" spc="0" dirty="0" smtClean="0">
                <a:latin typeface="Arial"/>
                <a:cs typeface="Arial"/>
              </a:rPr>
              <a:t>2 years.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9802" y="4442682"/>
            <a:ext cx="5324155" cy="968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087" marR="61036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walk </a:t>
            </a:r>
            <a:r>
              <a:rPr sz="3200" spc="-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lone by</a:t>
            </a:r>
            <a:r>
              <a:rPr sz="3200" spc="-39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8 </a:t>
            </a:r>
            <a:r>
              <a:rPr sz="3200" spc="-4" dirty="0" smtClean="0"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3200" spc="0" dirty="0" smtClean="0">
                <a:latin typeface="Arial"/>
                <a:cs typeface="Arial"/>
              </a:rPr>
              <a:t>speak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recognizable</a:t>
            </a:r>
            <a:r>
              <a:rPr sz="3200" spc="-2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words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4" y="6307622"/>
            <a:ext cx="2411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4" dirty="0" smtClean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05990" y="418082"/>
            <a:ext cx="201473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b="1" spc="0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P</a:t>
            </a:r>
            <a:r>
              <a:rPr sz="6000" b="1" spc="-14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6000" b="1" spc="0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ysi</a:t>
            </a:r>
            <a:r>
              <a:rPr sz="6000" b="1" spc="-9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c</a:t>
            </a:r>
            <a:r>
              <a:rPr sz="6000" b="1" spc="0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al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43814" y="418082"/>
            <a:ext cx="183769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b="1" spc="0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Growth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86911" y="1152487"/>
            <a:ext cx="12187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b="1" u="heavy" spc="0" baseline="1839" dirty="0" smtClean="0">
                <a:solidFill>
                  <a:srgbClr val="A40020"/>
                </a:solidFill>
                <a:latin typeface="Comic Sans MS"/>
                <a:cs typeface="Comic Sans MS"/>
              </a:rPr>
              <a:t>Weight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5940" y="1945348"/>
            <a:ext cx="2029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0" baseline="1839" dirty="0" smtClean="0">
                <a:latin typeface="Comic Sans MS"/>
                <a:cs typeface="Comic Sans MS"/>
              </a:rPr>
              <a:t>•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8840" y="1945348"/>
            <a:ext cx="675664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u="heavy" spc="0" baseline="1839" dirty="0" smtClean="0">
                <a:latin typeface="Comic Sans MS"/>
                <a:cs typeface="Comic Sans MS"/>
              </a:rPr>
              <a:t>Most</a:t>
            </a:r>
            <a:r>
              <a:rPr sz="3900" u="heavy" spc="-1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i</a:t>
            </a:r>
            <a:r>
              <a:rPr sz="3900" u="heavy" spc="4" baseline="1839" dirty="0" smtClean="0">
                <a:latin typeface="Comic Sans MS"/>
                <a:cs typeface="Comic Sans MS"/>
              </a:rPr>
              <a:t>n</a:t>
            </a:r>
            <a:r>
              <a:rPr sz="3900" u="heavy" spc="0" baseline="1839" dirty="0" smtClean="0">
                <a:latin typeface="Comic Sans MS"/>
                <a:cs typeface="Comic Sans MS"/>
              </a:rPr>
              <a:t>fants</a:t>
            </a:r>
            <a:r>
              <a:rPr sz="3900" u="heavy" spc="-2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double</a:t>
            </a:r>
            <a:r>
              <a:rPr sz="3900" u="heavy" spc="-2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their</a:t>
            </a:r>
            <a:r>
              <a:rPr sz="3900" u="heavy" spc="-1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birth</a:t>
            </a:r>
            <a:r>
              <a:rPr sz="3900" u="heavy" spc="-1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weig</a:t>
            </a:r>
            <a:r>
              <a:rPr sz="3900" u="heavy" spc="-4" baseline="1839" dirty="0" smtClean="0">
                <a:latin typeface="Comic Sans MS"/>
                <a:cs typeface="Comic Sans MS"/>
              </a:rPr>
              <a:t>h</a:t>
            </a:r>
            <a:r>
              <a:rPr sz="3900" u="heavy" spc="0" baseline="1839" dirty="0" smtClean="0">
                <a:latin typeface="Comic Sans MS"/>
                <a:cs typeface="Comic Sans MS"/>
              </a:rPr>
              <a:t>t</a:t>
            </a:r>
            <a:r>
              <a:rPr sz="3900" u="heavy" spc="-25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at 6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8840" y="2262340"/>
            <a:ext cx="45948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u="heavy" spc="0" baseline="1839" dirty="0" smtClean="0">
                <a:latin typeface="Comic Sans MS"/>
                <a:cs typeface="Comic Sans MS"/>
              </a:rPr>
              <a:t>mo</a:t>
            </a:r>
            <a:r>
              <a:rPr sz="3900" u="heavy" spc="4" baseline="1839" dirty="0" smtClean="0">
                <a:latin typeface="Comic Sans MS"/>
                <a:cs typeface="Comic Sans MS"/>
              </a:rPr>
              <a:t>n</a:t>
            </a:r>
            <a:r>
              <a:rPr sz="3900" u="heavy" spc="0" baseline="1839" dirty="0" smtClean="0">
                <a:latin typeface="Comic Sans MS"/>
                <a:cs typeface="Comic Sans MS"/>
              </a:rPr>
              <a:t>ths</a:t>
            </a:r>
            <a:r>
              <a:rPr sz="3900" u="heavy" spc="-2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and</a:t>
            </a:r>
            <a:r>
              <a:rPr sz="3900" u="heavy" spc="-25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trip</a:t>
            </a:r>
            <a:r>
              <a:rPr sz="3900" u="heavy" spc="-9" baseline="1839" dirty="0" smtClean="0">
                <a:latin typeface="Comic Sans MS"/>
                <a:cs typeface="Comic Sans MS"/>
              </a:rPr>
              <a:t>l</a:t>
            </a:r>
            <a:r>
              <a:rPr sz="3900" u="heavy" spc="0" baseline="1839" dirty="0" smtClean="0">
                <a:latin typeface="Comic Sans MS"/>
                <a:cs typeface="Comic Sans MS"/>
              </a:rPr>
              <a:t>e</a:t>
            </a:r>
            <a:r>
              <a:rPr sz="3900" u="heavy" spc="-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it</a:t>
            </a:r>
            <a:r>
              <a:rPr sz="3900" u="heavy" spc="-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by</a:t>
            </a:r>
            <a:r>
              <a:rPr sz="3900" u="heavy" spc="4" baseline="1839" dirty="0" smtClean="0">
                <a:latin typeface="Comic Sans MS"/>
                <a:cs typeface="Comic Sans MS"/>
              </a:rPr>
              <a:t> 1</a:t>
            </a:r>
            <a:r>
              <a:rPr sz="3900" u="heavy" spc="0" baseline="1839" dirty="0" smtClean="0">
                <a:latin typeface="Comic Sans MS"/>
                <a:cs typeface="Comic Sans MS"/>
              </a:rPr>
              <a:t>year.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53837" y="3043753"/>
            <a:ext cx="508622" cy="36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95"/>
              </a:lnSpc>
              <a:spcBef>
                <a:spcPts val="144"/>
              </a:spcBef>
            </a:pPr>
            <a:r>
              <a:rPr sz="2600" spc="-4" dirty="0" smtClean="0">
                <a:latin typeface="Comic Sans MS"/>
                <a:cs typeface="Comic Sans MS"/>
              </a:rPr>
              <a:t>5</a:t>
            </a:r>
            <a:r>
              <a:rPr sz="2550" spc="0" baseline="23919" dirty="0" smtClean="0">
                <a:latin typeface="Comic Sans MS"/>
                <a:cs typeface="Comic Sans MS"/>
              </a:rPr>
              <a:t>th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11290" y="3043753"/>
            <a:ext cx="709790" cy="367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95"/>
              </a:lnSpc>
              <a:spcBef>
                <a:spcPts val="144"/>
              </a:spcBef>
            </a:pPr>
            <a:r>
              <a:rPr sz="2600" spc="-4" dirty="0" smtClean="0">
                <a:latin typeface="Comic Sans MS"/>
                <a:cs typeface="Comic Sans MS"/>
              </a:rPr>
              <a:t>9</a:t>
            </a:r>
            <a:r>
              <a:rPr sz="2600" spc="-9" dirty="0" smtClean="0">
                <a:latin typeface="Comic Sans MS"/>
                <a:cs typeface="Comic Sans MS"/>
              </a:rPr>
              <a:t>5</a:t>
            </a:r>
            <a:r>
              <a:rPr sz="2550" spc="0" baseline="23919" dirty="0" smtClean="0">
                <a:latin typeface="Comic Sans MS"/>
                <a:cs typeface="Comic Sans MS"/>
              </a:rPr>
              <a:t>th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940" y="3054833"/>
            <a:ext cx="20315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0" baseline="1839" dirty="0" smtClean="0">
                <a:latin typeface="Comic Sans MS"/>
                <a:cs typeface="Comic Sans MS"/>
              </a:rPr>
              <a:t>•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840" y="3054833"/>
            <a:ext cx="465234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0" baseline="1839" dirty="0" smtClean="0">
                <a:latin typeface="Comic Sans MS"/>
                <a:cs typeface="Comic Sans MS"/>
              </a:rPr>
              <a:t>All c</a:t>
            </a:r>
            <a:r>
              <a:rPr sz="3900" spc="-9" baseline="1839" dirty="0" smtClean="0">
                <a:latin typeface="Comic Sans MS"/>
                <a:cs typeface="Comic Sans MS"/>
              </a:rPr>
              <a:t>h</a:t>
            </a:r>
            <a:r>
              <a:rPr sz="3900" spc="0" baseline="1839" dirty="0" smtClean="0">
                <a:latin typeface="Comic Sans MS"/>
                <a:cs typeface="Comic Sans MS"/>
              </a:rPr>
              <a:t>il</a:t>
            </a:r>
            <a:r>
              <a:rPr sz="3900" spc="-9" baseline="1839" dirty="0" smtClean="0">
                <a:latin typeface="Comic Sans MS"/>
                <a:cs typeface="Comic Sans MS"/>
              </a:rPr>
              <a:t>d</a:t>
            </a:r>
            <a:r>
              <a:rPr sz="3900" spc="0" baseline="1839" dirty="0" smtClean="0">
                <a:latin typeface="Comic Sans MS"/>
                <a:cs typeface="Comic Sans MS"/>
              </a:rPr>
              <a:t>ren</a:t>
            </a:r>
            <a:r>
              <a:rPr sz="3900" spc="-9" baseline="1839" dirty="0" smtClean="0">
                <a:latin typeface="Comic Sans MS"/>
                <a:cs typeface="Comic Sans MS"/>
              </a:rPr>
              <a:t> </a:t>
            </a:r>
            <a:r>
              <a:rPr sz="3900" spc="0" baseline="1839" dirty="0" smtClean="0">
                <a:latin typeface="Comic Sans MS"/>
                <a:cs typeface="Comic Sans MS"/>
              </a:rPr>
              <a:t>sha</a:t>
            </a:r>
            <a:r>
              <a:rPr sz="3900" spc="-9" baseline="1839" dirty="0" smtClean="0">
                <a:latin typeface="Comic Sans MS"/>
                <a:cs typeface="Comic Sans MS"/>
              </a:rPr>
              <a:t>l</a:t>
            </a:r>
            <a:r>
              <a:rPr sz="3900" spc="0" baseline="1839" dirty="0" smtClean="0">
                <a:latin typeface="Comic Sans MS"/>
                <a:cs typeface="Comic Sans MS"/>
              </a:rPr>
              <a:t>l</a:t>
            </a:r>
            <a:r>
              <a:rPr sz="3900" spc="-14" baseline="1839" dirty="0" smtClean="0">
                <a:latin typeface="Comic Sans MS"/>
                <a:cs typeface="Comic Sans MS"/>
              </a:rPr>
              <a:t> </a:t>
            </a:r>
            <a:r>
              <a:rPr sz="3900" spc="0" baseline="1839" dirty="0" smtClean="0">
                <a:latin typeface="Comic Sans MS"/>
                <a:cs typeface="Comic Sans MS"/>
              </a:rPr>
              <a:t>fa</a:t>
            </a:r>
            <a:r>
              <a:rPr sz="3900" spc="-14" baseline="1839" dirty="0" smtClean="0">
                <a:latin typeface="Comic Sans MS"/>
                <a:cs typeface="Comic Sans MS"/>
              </a:rPr>
              <a:t>l</a:t>
            </a:r>
            <a:r>
              <a:rPr sz="3900" spc="0" baseline="1839" dirty="0" smtClean="0">
                <a:latin typeface="Comic Sans MS"/>
                <a:cs typeface="Comic Sans MS"/>
              </a:rPr>
              <a:t>l bet</a:t>
            </a:r>
            <a:r>
              <a:rPr sz="3900" spc="-14" baseline="1839" dirty="0" smtClean="0">
                <a:latin typeface="Comic Sans MS"/>
                <a:cs typeface="Comic Sans MS"/>
              </a:rPr>
              <a:t>w</a:t>
            </a:r>
            <a:r>
              <a:rPr sz="3900" spc="0" baseline="1839" dirty="0" smtClean="0">
                <a:latin typeface="Comic Sans MS"/>
                <a:cs typeface="Comic Sans MS"/>
              </a:rPr>
              <a:t>een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84189" y="3054833"/>
            <a:ext cx="404178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-4" baseline="1839" dirty="0" smtClean="0">
                <a:latin typeface="Comic Sans MS"/>
                <a:cs typeface="Comic Sans MS"/>
              </a:rPr>
              <a:t>to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8840" y="3372066"/>
            <a:ext cx="58334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0" baseline="1839" dirty="0" smtClean="0">
                <a:latin typeface="Comic Sans MS"/>
                <a:cs typeface="Comic Sans MS"/>
              </a:rPr>
              <a:t>per</a:t>
            </a:r>
            <a:r>
              <a:rPr sz="3900" spc="-4" baseline="1839" dirty="0" smtClean="0">
                <a:latin typeface="Comic Sans MS"/>
                <a:cs typeface="Comic Sans MS"/>
              </a:rPr>
              <a:t>c</a:t>
            </a:r>
            <a:r>
              <a:rPr sz="3900" spc="0" baseline="1839" dirty="0" smtClean="0">
                <a:latin typeface="Comic Sans MS"/>
                <a:cs typeface="Comic Sans MS"/>
              </a:rPr>
              <a:t>entile </a:t>
            </a:r>
            <a:r>
              <a:rPr sz="3900" spc="-4" baseline="1839" dirty="0" smtClean="0">
                <a:latin typeface="Comic Sans MS"/>
                <a:cs typeface="Comic Sans MS"/>
              </a:rPr>
              <a:t>a</a:t>
            </a:r>
            <a:r>
              <a:rPr sz="3900" spc="0" baseline="1839" dirty="0" smtClean="0">
                <a:latin typeface="Comic Sans MS"/>
                <a:cs typeface="Comic Sans MS"/>
              </a:rPr>
              <a:t>c</a:t>
            </a:r>
            <a:r>
              <a:rPr sz="3900" spc="-9" baseline="1839" dirty="0" smtClean="0">
                <a:latin typeface="Comic Sans MS"/>
                <a:cs typeface="Comic Sans MS"/>
              </a:rPr>
              <a:t>c</a:t>
            </a:r>
            <a:r>
              <a:rPr sz="3900" spc="0" baseline="1839" dirty="0" smtClean="0">
                <a:latin typeface="Comic Sans MS"/>
                <a:cs typeface="Comic Sans MS"/>
              </a:rPr>
              <a:t>or</a:t>
            </a:r>
            <a:r>
              <a:rPr sz="3900" spc="-9" baseline="1839" dirty="0" smtClean="0">
                <a:latin typeface="Comic Sans MS"/>
                <a:cs typeface="Comic Sans MS"/>
              </a:rPr>
              <a:t>d</a:t>
            </a:r>
            <a:r>
              <a:rPr sz="3900" spc="0" baseline="1839" dirty="0" smtClean="0">
                <a:latin typeface="Comic Sans MS"/>
                <a:cs typeface="Comic Sans MS"/>
              </a:rPr>
              <a:t>i</a:t>
            </a:r>
            <a:r>
              <a:rPr sz="3900" spc="4" baseline="1839" dirty="0" smtClean="0">
                <a:latin typeface="Comic Sans MS"/>
                <a:cs typeface="Comic Sans MS"/>
              </a:rPr>
              <a:t>n</a:t>
            </a:r>
            <a:r>
              <a:rPr sz="3900" spc="0" baseline="1839" dirty="0" smtClean="0">
                <a:latin typeface="Comic Sans MS"/>
                <a:cs typeface="Comic Sans MS"/>
              </a:rPr>
              <a:t>g</a:t>
            </a:r>
            <a:r>
              <a:rPr sz="3900" spc="-19" baseline="1839" dirty="0" smtClean="0">
                <a:latin typeface="Comic Sans MS"/>
                <a:cs typeface="Comic Sans MS"/>
              </a:rPr>
              <a:t> </a:t>
            </a:r>
            <a:r>
              <a:rPr sz="3900" spc="0" baseline="1839" dirty="0" smtClean="0">
                <a:latin typeface="Comic Sans MS"/>
                <a:cs typeface="Comic Sans MS"/>
              </a:rPr>
              <a:t>to</a:t>
            </a:r>
            <a:r>
              <a:rPr sz="3900" spc="-9" baseline="1839" dirty="0" smtClean="0">
                <a:latin typeface="Comic Sans MS"/>
                <a:cs typeface="Comic Sans MS"/>
              </a:rPr>
              <a:t> </a:t>
            </a:r>
            <a:r>
              <a:rPr sz="3900" spc="0" baseline="1839" dirty="0" smtClean="0">
                <a:latin typeface="Comic Sans MS"/>
                <a:cs typeface="Comic Sans MS"/>
              </a:rPr>
              <a:t>gro</a:t>
            </a:r>
            <a:r>
              <a:rPr sz="3900" spc="-9" baseline="1839" dirty="0" smtClean="0">
                <a:latin typeface="Comic Sans MS"/>
                <a:cs typeface="Comic Sans MS"/>
              </a:rPr>
              <a:t>w</a:t>
            </a:r>
            <a:r>
              <a:rPr sz="3900" spc="0" baseline="1839" dirty="0" smtClean="0">
                <a:latin typeface="Comic Sans MS"/>
                <a:cs typeface="Comic Sans MS"/>
              </a:rPr>
              <a:t>th</a:t>
            </a:r>
            <a:r>
              <a:rPr sz="3900" spc="-14" baseline="1839" dirty="0" smtClean="0">
                <a:latin typeface="Comic Sans MS"/>
                <a:cs typeface="Comic Sans MS"/>
              </a:rPr>
              <a:t> </a:t>
            </a:r>
            <a:r>
              <a:rPr sz="3900" spc="0" baseline="1839" dirty="0" smtClean="0">
                <a:latin typeface="Comic Sans MS"/>
                <a:cs typeface="Comic Sans MS"/>
              </a:rPr>
              <a:t>c</a:t>
            </a:r>
            <a:r>
              <a:rPr sz="3900" spc="-9" baseline="1839" dirty="0" smtClean="0">
                <a:latin typeface="Comic Sans MS"/>
                <a:cs typeface="Comic Sans MS"/>
              </a:rPr>
              <a:t>h</a:t>
            </a:r>
            <a:r>
              <a:rPr sz="3900" spc="0" baseline="1839" dirty="0" smtClean="0">
                <a:latin typeface="Comic Sans MS"/>
                <a:cs typeface="Comic Sans MS"/>
              </a:rPr>
              <a:t>art.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940" y="4164686"/>
            <a:ext cx="20315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spc="0" baseline="1839" dirty="0" smtClean="0">
                <a:latin typeface="Comic Sans MS"/>
                <a:cs typeface="Comic Sans MS"/>
              </a:rPr>
              <a:t>•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8840" y="4164686"/>
            <a:ext cx="7106463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u="heavy" spc="-4" baseline="1839" dirty="0" smtClean="0">
                <a:latin typeface="Comic Sans MS"/>
                <a:cs typeface="Comic Sans MS"/>
              </a:rPr>
              <a:t>T</a:t>
            </a:r>
            <a:r>
              <a:rPr sz="3900" u="heavy" spc="0" baseline="1839" dirty="0" smtClean="0">
                <a:latin typeface="Comic Sans MS"/>
                <a:cs typeface="Comic Sans MS"/>
              </a:rPr>
              <a:t>he</a:t>
            </a:r>
            <a:r>
              <a:rPr sz="3900" u="heavy" spc="-1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average</a:t>
            </a:r>
            <a:r>
              <a:rPr sz="3900" u="heavy" spc="-34" baseline="1839" dirty="0" smtClean="0">
                <a:latin typeface="Comic Sans MS"/>
                <a:cs typeface="Comic Sans MS"/>
              </a:rPr>
              <a:t> </a:t>
            </a:r>
            <a:r>
              <a:rPr sz="3900" u="heavy" spc="4" baseline="1839" dirty="0" smtClean="0">
                <a:latin typeface="Comic Sans MS"/>
                <a:cs typeface="Comic Sans MS"/>
              </a:rPr>
              <a:t>1</a:t>
            </a:r>
            <a:r>
              <a:rPr sz="3900" u="heavy" spc="-4" baseline="1839" dirty="0" smtClean="0">
                <a:latin typeface="Comic Sans MS"/>
                <a:cs typeface="Comic Sans MS"/>
              </a:rPr>
              <a:t>-</a:t>
            </a:r>
            <a:r>
              <a:rPr sz="3900" u="heavy" spc="0" baseline="1839" dirty="0" smtClean="0">
                <a:latin typeface="Comic Sans MS"/>
                <a:cs typeface="Comic Sans MS"/>
              </a:rPr>
              <a:t>year</a:t>
            </a:r>
            <a:r>
              <a:rPr sz="3900" u="heavy" spc="-19" baseline="1839" dirty="0" smtClean="0">
                <a:latin typeface="Comic Sans MS"/>
                <a:cs typeface="Comic Sans MS"/>
              </a:rPr>
              <a:t> </a:t>
            </a:r>
            <a:r>
              <a:rPr sz="3900" u="heavy" spc="-4" baseline="1839" dirty="0" smtClean="0">
                <a:latin typeface="Comic Sans MS"/>
                <a:cs typeface="Comic Sans MS"/>
              </a:rPr>
              <a:t>-</a:t>
            </a:r>
            <a:r>
              <a:rPr sz="3900" u="heavy" spc="0" baseline="1839" dirty="0" smtClean="0">
                <a:latin typeface="Comic Sans MS"/>
                <a:cs typeface="Comic Sans MS"/>
              </a:rPr>
              <a:t>o</a:t>
            </a:r>
            <a:r>
              <a:rPr sz="3900" u="heavy" spc="-4" baseline="1839" dirty="0" smtClean="0">
                <a:latin typeface="Comic Sans MS"/>
                <a:cs typeface="Comic Sans MS"/>
              </a:rPr>
              <a:t>l</a:t>
            </a:r>
            <a:r>
              <a:rPr sz="3900" u="heavy" spc="0" baseline="1839" dirty="0" smtClean="0">
                <a:latin typeface="Comic Sans MS"/>
                <a:cs typeface="Comic Sans MS"/>
              </a:rPr>
              <a:t>d boy</a:t>
            </a:r>
            <a:r>
              <a:rPr sz="3900" u="heavy" spc="-2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wei</a:t>
            </a:r>
            <a:r>
              <a:rPr sz="3900" u="heavy" spc="-9" baseline="1839" dirty="0" smtClean="0">
                <a:latin typeface="Comic Sans MS"/>
                <a:cs typeface="Comic Sans MS"/>
              </a:rPr>
              <a:t>g</a:t>
            </a:r>
            <a:r>
              <a:rPr sz="3900" u="heavy" spc="0" baseline="1839" dirty="0" smtClean="0">
                <a:latin typeface="Comic Sans MS"/>
                <a:cs typeface="Comic Sans MS"/>
              </a:rPr>
              <a:t>hs</a:t>
            </a:r>
            <a:r>
              <a:rPr sz="3900" u="heavy" spc="-3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10 kg;</a:t>
            </a:r>
            <a:r>
              <a:rPr sz="3900" u="heavy" spc="-1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t</a:t>
            </a:r>
            <a:r>
              <a:rPr sz="3900" u="heavy" spc="-9" baseline="1839" dirty="0" smtClean="0">
                <a:latin typeface="Comic Sans MS"/>
                <a:cs typeface="Comic Sans MS"/>
              </a:rPr>
              <a:t>h</a:t>
            </a:r>
            <a:r>
              <a:rPr sz="3900" u="heavy" spc="0" baseline="1839" dirty="0" smtClean="0">
                <a:latin typeface="Comic Sans MS"/>
                <a:cs typeface="Comic Sans MS"/>
              </a:rPr>
              <a:t>e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840" y="4481919"/>
            <a:ext cx="412317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3900" u="heavy" spc="0" baseline="1839" dirty="0" smtClean="0">
                <a:latin typeface="Comic Sans MS"/>
                <a:cs typeface="Comic Sans MS"/>
              </a:rPr>
              <a:t>average</a:t>
            </a:r>
            <a:r>
              <a:rPr sz="3900" u="heavy" spc="-34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girl</a:t>
            </a:r>
            <a:r>
              <a:rPr sz="3900" u="heavy" spc="-19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weig</a:t>
            </a:r>
            <a:r>
              <a:rPr sz="3900" u="heavy" spc="-4" baseline="1839" dirty="0" smtClean="0">
                <a:latin typeface="Comic Sans MS"/>
                <a:cs typeface="Comic Sans MS"/>
              </a:rPr>
              <a:t>h</a:t>
            </a:r>
            <a:r>
              <a:rPr sz="3900" u="heavy" spc="0" baseline="1839" dirty="0" smtClean="0">
                <a:latin typeface="Comic Sans MS"/>
                <a:cs typeface="Comic Sans MS"/>
              </a:rPr>
              <a:t>s</a:t>
            </a:r>
            <a:r>
              <a:rPr sz="3900" u="heavy" spc="-25" baseline="1839" dirty="0" smtClean="0">
                <a:latin typeface="Comic Sans MS"/>
                <a:cs typeface="Comic Sans MS"/>
              </a:rPr>
              <a:t> </a:t>
            </a:r>
            <a:r>
              <a:rPr sz="3900" u="heavy" spc="0" baseline="1839" dirty="0" smtClean="0">
                <a:latin typeface="Comic Sans MS"/>
                <a:cs typeface="Comic Sans MS"/>
              </a:rPr>
              <a:t>9.5 kg.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74226" y="2079878"/>
            <a:ext cx="966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864366" y="2079878"/>
            <a:ext cx="947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967236" y="2079878"/>
            <a:ext cx="9513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841986" y="2079878"/>
            <a:ext cx="967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733380" y="2079878"/>
            <a:ext cx="969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851953" y="2079878"/>
            <a:ext cx="955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7272521" y="2079878"/>
            <a:ext cx="988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003924" y="2396871"/>
            <a:ext cx="956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2636209" y="2396871"/>
            <a:ext cx="95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586761" y="2396871"/>
            <a:ext cx="976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932884" y="2396871"/>
            <a:ext cx="974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398622" y="2396871"/>
            <a:ext cx="993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488186" y="4299458"/>
            <a:ext cx="9682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782185" y="4299458"/>
            <a:ext cx="942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845002" y="4299458"/>
            <a:ext cx="966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537113" y="4299458"/>
            <a:ext cx="988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178698" y="4299458"/>
            <a:ext cx="951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01428" y="4299458"/>
            <a:ext cx="941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746647" y="4299458"/>
            <a:ext cx="989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298918" y="4299458"/>
            <a:ext cx="967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087611" y="4616450"/>
            <a:ext cx="946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699993" y="4616450"/>
            <a:ext cx="964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23205" y="4616450"/>
            <a:ext cx="956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404889" y="4616450"/>
            <a:ext cx="991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539490" y="108347"/>
            <a:ext cx="1603913" cy="4947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95"/>
              </a:lnSpc>
              <a:spcBef>
                <a:spcPts val="194"/>
              </a:spcBef>
            </a:pPr>
            <a:r>
              <a:rPr sz="5550" b="1" u="heavy" spc="0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Length</a:t>
            </a:r>
            <a:endParaRPr sz="3700">
              <a:latin typeface="Comic Sans MS"/>
              <a:cs typeface="Comic Sans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3540" y="1264416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6440" y="1264416"/>
            <a:ext cx="70688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latin typeface="Comic Sans MS"/>
                <a:cs typeface="Comic Sans MS"/>
              </a:rPr>
              <a:t>Incr</a:t>
            </a:r>
            <a:r>
              <a:rPr sz="3600" u="heavy" spc="4" baseline="1993" dirty="0" smtClean="0">
                <a:latin typeface="Comic Sans MS"/>
                <a:cs typeface="Comic Sans MS"/>
              </a:rPr>
              <a:t>e</a:t>
            </a:r>
            <a:r>
              <a:rPr sz="3600" u="heavy" spc="0" baseline="1993" dirty="0" smtClean="0">
                <a:latin typeface="Comic Sans MS"/>
                <a:cs typeface="Comic Sans MS"/>
              </a:rPr>
              <a:t>a</a:t>
            </a:r>
            <a:r>
              <a:rPr sz="3600" u="heavy" spc="-9" baseline="1993" dirty="0" smtClean="0">
                <a:latin typeface="Comic Sans MS"/>
                <a:cs typeface="Comic Sans MS"/>
              </a:rPr>
              <a:t>s</a:t>
            </a:r>
            <a:r>
              <a:rPr sz="3600" u="heavy" spc="0" baseline="1993" dirty="0" smtClean="0">
                <a:latin typeface="Comic Sans MS"/>
                <a:cs typeface="Comic Sans MS"/>
              </a:rPr>
              <a:t>es</a:t>
            </a:r>
            <a:r>
              <a:rPr sz="3600" u="heavy" spc="-1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in</a:t>
            </a:r>
            <a:r>
              <a:rPr sz="3600" u="heavy" spc="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l</a:t>
            </a:r>
            <a:r>
              <a:rPr sz="3600" u="heavy" spc="4" baseline="1993" dirty="0" smtClean="0">
                <a:latin typeface="Comic Sans MS"/>
                <a:cs typeface="Comic Sans MS"/>
              </a:rPr>
              <a:t>e</a:t>
            </a:r>
            <a:r>
              <a:rPr sz="3600" u="heavy" spc="0" baseline="1993" dirty="0" smtClean="0">
                <a:latin typeface="Comic Sans MS"/>
                <a:cs typeface="Comic Sans MS"/>
              </a:rPr>
              <a:t>ngth </a:t>
            </a:r>
            <a:r>
              <a:rPr sz="3600" u="heavy" spc="-9" baseline="1993" dirty="0" smtClean="0">
                <a:latin typeface="Comic Sans MS"/>
                <a:cs typeface="Comic Sans MS"/>
              </a:rPr>
              <a:t>d</a:t>
            </a:r>
            <a:r>
              <a:rPr sz="3600" u="heavy" spc="0" baseline="1993" dirty="0" smtClean="0">
                <a:latin typeface="Comic Sans MS"/>
                <a:cs typeface="Comic Sans MS"/>
              </a:rPr>
              <a:t>uring</a:t>
            </a:r>
            <a:r>
              <a:rPr sz="3600" u="heavy" spc="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the</a:t>
            </a:r>
            <a:r>
              <a:rPr sz="3600" u="heavy" spc="-1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first</a:t>
            </a:r>
            <a:r>
              <a:rPr sz="3600" u="heavy" spc="-1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year</a:t>
            </a:r>
            <a:r>
              <a:rPr sz="3600" u="heavy" spc="-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by</a:t>
            </a:r>
            <a:r>
              <a:rPr sz="3600" u="heavy" spc="1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50%.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3540" y="2069469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6440" y="2069469"/>
            <a:ext cx="7624968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95"/>
              </a:lnSpc>
              <a:spcBef>
                <a:spcPts val="134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Infant growth</a:t>
            </a:r>
            <a:r>
              <a:rPr sz="3600" spc="-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is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mo</a:t>
            </a:r>
            <a:r>
              <a:rPr sz="3600" spc="-9" baseline="2989" dirty="0" smtClean="0">
                <a:latin typeface="Comic Sans MS"/>
                <a:cs typeface="Comic Sans MS"/>
              </a:rPr>
              <a:t>s</a:t>
            </a:r>
            <a:r>
              <a:rPr sz="3600" spc="0" baseline="2989" dirty="0" smtClean="0">
                <a:latin typeface="Comic Sans MS"/>
                <a:cs typeface="Comic Sans MS"/>
              </a:rPr>
              <a:t>t app</a:t>
            </a:r>
            <a:r>
              <a:rPr sz="3600" spc="-4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re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t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in the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trunk </a:t>
            </a:r>
            <a:r>
              <a:rPr sz="3600" spc="-14" baseline="2989" dirty="0" smtClean="0">
                <a:latin typeface="Comic Sans MS"/>
                <a:cs typeface="Comic Sans MS"/>
              </a:rPr>
              <a:t>d</a:t>
            </a:r>
            <a:r>
              <a:rPr sz="3600" spc="0" baseline="2989" dirty="0" smtClean="0">
                <a:latin typeface="Comic Sans MS"/>
                <a:cs typeface="Comic Sans MS"/>
              </a:rPr>
              <a:t>uring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495"/>
              </a:lnSpc>
            </a:pPr>
            <a:r>
              <a:rPr sz="3600" spc="0" baseline="1993" dirty="0" smtClean="0">
                <a:latin typeface="Comic Sans MS"/>
                <a:cs typeface="Comic Sans MS"/>
              </a:rPr>
              <a:t>the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early months.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During</a:t>
            </a:r>
            <a:r>
              <a:rPr sz="3600" spc="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second </a:t>
            </a:r>
            <a:r>
              <a:rPr sz="3600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h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alf of the</a:t>
            </a:r>
            <a:r>
              <a:rPr sz="3600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first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6440" y="2727837"/>
            <a:ext cx="7165193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45">
              <a:lnSpc>
                <a:spcPts val="2700"/>
              </a:lnSpc>
              <a:spcBef>
                <a:spcPts val="135"/>
              </a:spcBef>
            </a:pPr>
            <a:r>
              <a:rPr sz="3600" spc="0" baseline="2989" dirty="0" smtClean="0">
                <a:solidFill>
                  <a:srgbClr val="A40020"/>
                </a:solidFill>
                <a:latin typeface="Comic Sans MS"/>
                <a:cs typeface="Comic Sans MS"/>
              </a:rPr>
              <a:t>year </a:t>
            </a:r>
            <a:r>
              <a:rPr sz="3600" spc="0" baseline="2989" dirty="0" smtClean="0">
                <a:latin typeface="Comic Sans MS"/>
                <a:cs typeface="Comic Sans MS"/>
              </a:rPr>
              <a:t>,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it b</a:t>
            </a:r>
            <a:r>
              <a:rPr sz="3600" spc="4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comes</a:t>
            </a:r>
            <a:r>
              <a:rPr sz="3600" spc="-1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more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app</a:t>
            </a:r>
            <a:r>
              <a:rPr sz="3600" spc="-4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re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t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as l</a:t>
            </a:r>
            <a:r>
              <a:rPr sz="3600" spc="9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ngth</a:t>
            </a:r>
            <a:r>
              <a:rPr sz="3600" spc="4" baseline="2989" dirty="0" smtClean="0">
                <a:latin typeface="Comic Sans MS"/>
                <a:cs typeface="Comic Sans MS"/>
              </a:rPr>
              <a:t>e</a:t>
            </a:r>
            <a:r>
              <a:rPr sz="3600" spc="0" baseline="2989" dirty="0" smtClean="0">
                <a:latin typeface="Comic Sans MS"/>
                <a:cs typeface="Comic Sans MS"/>
              </a:rPr>
              <a:t>ni</a:t>
            </a:r>
            <a:r>
              <a:rPr sz="3600" spc="4" baseline="2989" dirty="0" smtClean="0">
                <a:latin typeface="Comic Sans MS"/>
                <a:cs typeface="Comic Sans MS"/>
              </a:rPr>
              <a:t>n</a:t>
            </a:r>
            <a:r>
              <a:rPr sz="3600" spc="0" baseline="2989" dirty="0" smtClean="0">
                <a:latin typeface="Comic Sans MS"/>
                <a:cs typeface="Comic Sans MS"/>
              </a:rPr>
              <a:t>g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of</a:t>
            </a:r>
            <a:endParaRPr sz="2400">
              <a:latin typeface="Comic Sans MS"/>
              <a:cs typeface="Comic Sans MS"/>
            </a:endParaRPr>
          </a:p>
          <a:p>
            <a:pPr marL="12700" marR="45720">
              <a:lnSpc>
                <a:spcPts val="2605"/>
              </a:lnSpc>
            </a:pPr>
            <a:r>
              <a:rPr sz="3600" spc="0" baseline="3986" dirty="0" smtClean="0">
                <a:latin typeface="Comic Sans MS"/>
                <a:cs typeface="Comic Sans MS"/>
              </a:rPr>
              <a:t>legs.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060"/>
              </a:lnSpc>
              <a:spcBef>
                <a:spcPts val="22"/>
              </a:spcBef>
            </a:pPr>
            <a:r>
              <a:rPr sz="2400" u="heavy" spc="0" dirty="0" smtClean="0">
                <a:latin typeface="Comic Sans MS"/>
                <a:cs typeface="Comic Sans MS"/>
              </a:rPr>
              <a:t>Le</a:t>
            </a:r>
            <a:r>
              <a:rPr sz="2400" u="heavy" spc="4" dirty="0" smtClean="0">
                <a:latin typeface="Comic Sans MS"/>
                <a:cs typeface="Comic Sans MS"/>
              </a:rPr>
              <a:t>n</a:t>
            </a:r>
            <a:r>
              <a:rPr sz="2400" u="heavy" spc="0" dirty="0" smtClean="0">
                <a:latin typeface="Comic Sans MS"/>
                <a:cs typeface="Comic Sans MS"/>
              </a:rPr>
              <a:t>gth</a:t>
            </a:r>
            <a:r>
              <a:rPr sz="2400" u="heavy" spc="-9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in</a:t>
            </a:r>
            <a:r>
              <a:rPr sz="2400" u="heavy" spc="4" dirty="0" smtClean="0">
                <a:latin typeface="Comic Sans MS"/>
                <a:cs typeface="Comic Sans MS"/>
              </a:rPr>
              <a:t>c</a:t>
            </a:r>
            <a:r>
              <a:rPr sz="2400" u="heavy" spc="0" dirty="0" smtClean="0">
                <a:latin typeface="Comic Sans MS"/>
                <a:cs typeface="Comic Sans MS"/>
              </a:rPr>
              <a:t>reases</a:t>
            </a:r>
            <a:r>
              <a:rPr sz="2400" u="heavy" spc="-1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2.5</a:t>
            </a:r>
            <a:r>
              <a:rPr sz="2400" u="heavy" spc="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cm</a:t>
            </a:r>
            <a:r>
              <a:rPr sz="2400" u="heavy" spc="-9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each month</a:t>
            </a:r>
            <a:r>
              <a:rPr sz="2400" u="heavy" spc="-9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in</a:t>
            </a:r>
            <a:r>
              <a:rPr sz="2400" u="heavy" spc="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the</a:t>
            </a:r>
            <a:r>
              <a:rPr sz="2400" u="heavy" spc="-1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first</a:t>
            </a:r>
            <a:r>
              <a:rPr sz="2400" u="heavy" spc="-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6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04734" y="2727837"/>
            <a:ext cx="5577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3540" y="3459611"/>
            <a:ext cx="1890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6440" y="3788795"/>
            <a:ext cx="215926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latin typeface="Comic Sans MS"/>
                <a:cs typeface="Comic Sans MS"/>
              </a:rPr>
              <a:t>months</a:t>
            </a:r>
            <a:r>
              <a:rPr sz="3600" u="heavy" spc="-1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of li</a:t>
            </a:r>
            <a:r>
              <a:rPr sz="3600" u="heavy" spc="9" baseline="1993" dirty="0" smtClean="0">
                <a:latin typeface="Comic Sans MS"/>
                <a:cs typeface="Comic Sans MS"/>
              </a:rPr>
              <a:t>f</a:t>
            </a:r>
            <a:r>
              <a:rPr sz="3600" u="heavy" spc="0" baseline="1993" dirty="0" smtClean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3540" y="4191271"/>
            <a:ext cx="1892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6440" y="4191271"/>
            <a:ext cx="699626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latin typeface="Comic Sans MS"/>
                <a:cs typeface="Comic Sans MS"/>
              </a:rPr>
              <a:t>And</a:t>
            </a:r>
            <a:r>
              <a:rPr sz="3600" u="heavy" spc="-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increa</a:t>
            </a:r>
            <a:r>
              <a:rPr sz="3600" u="heavy" spc="-9" baseline="1993" dirty="0" smtClean="0">
                <a:latin typeface="Comic Sans MS"/>
                <a:cs typeface="Comic Sans MS"/>
              </a:rPr>
              <a:t>s</a:t>
            </a:r>
            <a:r>
              <a:rPr sz="3600" u="heavy" spc="0" baseline="1993" dirty="0" smtClean="0">
                <a:latin typeface="Comic Sans MS"/>
                <a:cs typeface="Comic Sans MS"/>
              </a:rPr>
              <a:t>es</a:t>
            </a:r>
            <a:r>
              <a:rPr sz="3600" u="heavy" spc="-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1.5</a:t>
            </a:r>
            <a:r>
              <a:rPr sz="3600" u="heavy" spc="-1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cm each</a:t>
            </a:r>
            <a:r>
              <a:rPr sz="3600" u="heavy" spc="-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m</a:t>
            </a:r>
            <a:r>
              <a:rPr sz="3600" u="heavy" spc="-9" baseline="1993" dirty="0" smtClean="0">
                <a:latin typeface="Comic Sans MS"/>
                <a:cs typeface="Comic Sans MS"/>
              </a:rPr>
              <a:t>o</a:t>
            </a:r>
            <a:r>
              <a:rPr sz="3600" u="heavy" spc="0" baseline="1993" dirty="0" smtClean="0">
                <a:latin typeface="Comic Sans MS"/>
                <a:cs typeface="Comic Sans MS"/>
              </a:rPr>
              <a:t>nth </a:t>
            </a:r>
            <a:r>
              <a:rPr sz="3600" u="heavy" spc="-9" baseline="1993" dirty="0" smtClean="0">
                <a:latin typeface="Comic Sans MS"/>
                <a:cs typeface="Comic Sans MS"/>
              </a:rPr>
              <a:t>i</a:t>
            </a:r>
            <a:r>
              <a:rPr sz="3600" u="heavy" spc="0" baseline="1993" dirty="0" smtClean="0">
                <a:latin typeface="Comic Sans MS"/>
                <a:cs typeface="Comic Sans MS"/>
              </a:rPr>
              <a:t>n the</a:t>
            </a:r>
            <a:r>
              <a:rPr sz="3600" u="heavy" spc="-1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second 6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6440" y="4520696"/>
            <a:ext cx="600405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months</a:t>
            </a:r>
            <a:r>
              <a:rPr sz="3600" u="heavy" spc="705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of</a:t>
            </a:r>
            <a:r>
              <a:rPr sz="3600" u="heavy" spc="715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lif</a:t>
            </a:r>
            <a:r>
              <a:rPr sz="3600" u="heavy" spc="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e</a:t>
            </a:r>
            <a:r>
              <a:rPr sz="3600" u="heavy" spc="715" baseline="1993" dirty="0" smtClean="0">
                <a:latin typeface="Comic Sans MS"/>
                <a:cs typeface="Comic Sans MS"/>
              </a:rPr>
              <a:t> </a:t>
            </a:r>
            <a:r>
              <a:rPr lang="en-US" sz="3600" u="heavy" spc="0" baseline="1993" dirty="0" smtClean="0">
                <a:latin typeface="Comic Sans MS"/>
                <a:cs typeface="Comic Sans MS"/>
              </a:rPr>
              <a:t>(</a:t>
            </a:r>
            <a:r>
              <a:rPr sz="3600" u="heavy" spc="0" baseline="1993" dirty="0" smtClean="0">
                <a:latin typeface="Comic Sans MS"/>
                <a:cs typeface="Comic Sans MS"/>
              </a:rPr>
              <a:t>shall</a:t>
            </a:r>
            <a:r>
              <a:rPr sz="3600" u="heavy" spc="715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know</a:t>
            </a:r>
            <a:r>
              <a:rPr sz="3600" u="heavy" spc="705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birth</a:t>
            </a:r>
            <a:r>
              <a:rPr sz="3600" u="heavy" spc="4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’s </a:t>
            </a:r>
            <a:r>
              <a:rPr sz="3600" u="heavy" spc="-9" baseline="1993" dirty="0" smtClean="0"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latin typeface="Comic Sans MS"/>
                <a:cs typeface="Comic Sans MS"/>
              </a:rPr>
              <a:t>length</a:t>
            </a:r>
            <a:r>
              <a:rPr lang="en-US" sz="3600" u="heavy" spc="0" baseline="1993" dirty="0" smtClean="0">
                <a:latin typeface="Comic Sans MS"/>
                <a:cs typeface="Comic Sans MS"/>
              </a:rPr>
              <a:t>)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6440" y="5314677"/>
            <a:ext cx="7106083" cy="34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134"/>
              </a:spcBef>
            </a:pPr>
            <a:r>
              <a:rPr sz="2400" u="heavy" spc="0" dirty="0" smtClean="0">
                <a:latin typeface="Comic Sans MS"/>
                <a:cs typeface="Comic Sans MS"/>
              </a:rPr>
              <a:t>U</a:t>
            </a:r>
            <a:r>
              <a:rPr sz="2400" u="heavy" spc="-9" dirty="0" smtClean="0"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latin typeface="Comic Sans MS"/>
                <a:cs typeface="Comic Sans MS"/>
              </a:rPr>
              <a:t>ing growth</a:t>
            </a:r>
            <a:r>
              <a:rPr sz="2400" u="heavy" spc="-1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c</a:t>
            </a:r>
            <a:r>
              <a:rPr sz="2400" u="heavy" spc="4" dirty="0" smtClean="0"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latin typeface="Comic Sans MS"/>
                <a:cs typeface="Comic Sans MS"/>
              </a:rPr>
              <a:t>art</a:t>
            </a:r>
            <a:r>
              <a:rPr sz="2400" u="heavy" spc="-19" dirty="0" smtClean="0">
                <a:latin typeface="Comic Sans MS"/>
                <a:cs typeface="Comic Sans MS"/>
              </a:rPr>
              <a:t> </a:t>
            </a:r>
            <a:r>
              <a:rPr lang="en-US" sz="2400" u="heavy" spc="0" dirty="0" smtClean="0">
                <a:latin typeface="Comic Sans MS"/>
                <a:cs typeface="Comic Sans MS"/>
              </a:rPr>
              <a:t>(</a:t>
            </a:r>
            <a:r>
              <a:rPr sz="2400" u="heavy" spc="-4" dirty="0" smtClean="0">
                <a:latin typeface="Comic Sans MS"/>
                <a:cs typeface="Comic Sans MS"/>
              </a:rPr>
              <a:t>m</a:t>
            </a:r>
            <a:r>
              <a:rPr sz="2400" u="heavy" spc="0" dirty="0" smtClean="0">
                <a:latin typeface="Comic Sans MS"/>
                <a:cs typeface="Comic Sans MS"/>
              </a:rPr>
              <a:t>ust</a:t>
            </a:r>
            <a:r>
              <a:rPr sz="2400" u="heavy" spc="-1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fall</a:t>
            </a:r>
            <a:r>
              <a:rPr sz="2400" u="heavy" spc="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b</a:t>
            </a:r>
            <a:r>
              <a:rPr sz="2400" u="heavy" spc="4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twe</a:t>
            </a:r>
            <a:r>
              <a:rPr sz="2400" u="heavy" spc="4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n</a:t>
            </a:r>
            <a:r>
              <a:rPr sz="2400" u="heavy" spc="-14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5</a:t>
            </a:r>
            <a:r>
              <a:rPr sz="2400" u="heavy" spc="4" baseline="23919" dirty="0" smtClean="0">
                <a:latin typeface="Comic Sans MS"/>
                <a:cs typeface="Comic Sans MS"/>
              </a:rPr>
              <a:t>th</a:t>
            </a:r>
            <a:r>
              <a:rPr sz="2400" u="heavy" spc="215" baseline="23919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9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95</a:t>
            </a:r>
            <a:r>
              <a:rPr sz="2400" u="heavy" spc="4" baseline="23919" dirty="0" smtClean="0">
                <a:latin typeface="Comic Sans MS"/>
                <a:cs typeface="Comic Sans MS"/>
              </a:rPr>
              <a:t>th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3540" y="5325622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6440" y="5654806"/>
            <a:ext cx="16992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n-US" sz="3600" u="heavy" spc="0" baseline="1993" dirty="0" smtClean="0">
                <a:latin typeface="Comic Sans MS"/>
                <a:cs typeface="Comic Sans MS"/>
              </a:rPr>
              <a:t>P</a:t>
            </a:r>
            <a:r>
              <a:rPr sz="3600" u="heavy" spc="0" baseline="1993" dirty="0" smtClean="0">
                <a:latin typeface="Comic Sans MS"/>
                <a:cs typeface="Comic Sans MS"/>
              </a:rPr>
              <a:t>er</a:t>
            </a:r>
            <a:r>
              <a:rPr sz="3600" u="heavy" spc="4" baseline="1993" dirty="0" smtClean="0">
                <a:latin typeface="Comic Sans MS"/>
                <a:cs typeface="Comic Sans MS"/>
              </a:rPr>
              <a:t>c</a:t>
            </a:r>
            <a:r>
              <a:rPr sz="3600" u="heavy" spc="0" baseline="1993" dirty="0" smtClean="0">
                <a:latin typeface="Comic Sans MS"/>
                <a:cs typeface="Comic Sans MS"/>
              </a:rPr>
              <a:t>e</a:t>
            </a:r>
            <a:r>
              <a:rPr sz="3600" u="heavy" spc="4" baseline="1993" dirty="0" smtClean="0">
                <a:latin typeface="Comic Sans MS"/>
                <a:cs typeface="Comic Sans MS"/>
              </a:rPr>
              <a:t>n</a:t>
            </a:r>
            <a:r>
              <a:rPr sz="3600" u="heavy" spc="0" baseline="1993" dirty="0" smtClean="0">
                <a:latin typeface="Comic Sans MS"/>
                <a:cs typeface="Comic Sans MS"/>
              </a:rPr>
              <a:t>tile</a:t>
            </a:r>
            <a:r>
              <a:rPr lang="en-US" sz="3600" u="heavy" spc="0" baseline="1993" dirty="0" smtClean="0">
                <a:latin typeface="Comic Sans MS"/>
                <a:cs typeface="Comic Sans MS"/>
              </a:rPr>
              <a:t>)</a:t>
            </a:r>
            <a:r>
              <a:rPr sz="3600" u="heavy" spc="0" baseline="1993" dirty="0" smtClean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54529" y="1378458"/>
            <a:ext cx="884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487994" y="1378458"/>
            <a:ext cx="915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3471680" y="1378458"/>
            <a:ext cx="911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4452201" y="1378458"/>
            <a:ext cx="926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5031540" y="1378458"/>
            <a:ext cx="894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5799749" y="1378458"/>
            <a:ext cx="892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517095" y="1378458"/>
            <a:ext cx="897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6946321" y="1378458"/>
            <a:ext cx="927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715594" y="3573653"/>
            <a:ext cx="900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3140818" y="3573653"/>
            <a:ext cx="8917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677963" y="3573653"/>
            <a:ext cx="915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4162839" y="3573653"/>
            <a:ext cx="897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908182" y="3573653"/>
            <a:ext cx="908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5875350" y="3573653"/>
            <a:ext cx="899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6210237" y="3573653"/>
            <a:ext cx="915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6788433" y="3573653"/>
            <a:ext cx="894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7556642" y="3573653"/>
            <a:ext cx="905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763821" y="3902837"/>
            <a:ext cx="893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168401" y="3902837"/>
            <a:ext cx="910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01230" y="4305554"/>
            <a:ext cx="908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726796" y="4305554"/>
            <a:ext cx="898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3216162" y="4305554"/>
            <a:ext cx="885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698413" y="4305554"/>
            <a:ext cx="913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446027" y="4305554"/>
            <a:ext cx="900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412106" y="4305554"/>
            <a:ext cx="911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747469" y="4305554"/>
            <a:ext cx="910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325717" y="4305554"/>
            <a:ext cx="894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386987" y="4305554"/>
            <a:ext cx="910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763877" y="4634738"/>
            <a:ext cx="893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168347" y="4634738"/>
            <a:ext cx="911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751429" y="4634738"/>
            <a:ext cx="911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954121" y="4634738"/>
            <a:ext cx="902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692042" y="4634738"/>
            <a:ext cx="911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475987" y="4634738"/>
            <a:ext cx="896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501639" y="4634738"/>
            <a:ext cx="893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703757" y="5347970"/>
            <a:ext cx="899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517743" y="5439664"/>
            <a:ext cx="909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605436" y="5439664"/>
            <a:ext cx="889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473921" y="5439664"/>
            <a:ext cx="888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360781" y="5439664"/>
            <a:ext cx="889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7662" y="5439664"/>
            <a:ext cx="917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214700" y="5439664"/>
            <a:ext cx="894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097035" y="5439664"/>
            <a:ext cx="8989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82BD7E-5701-44F9-A50D-C2FFA60E1148}" type="datetime5">
              <a:rPr lang="en-US" smtClean="0"/>
              <a:pPr/>
              <a:t>12-Oct-20</a:t>
            </a:fld>
            <a:endParaRPr 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 smtClean="0"/>
              <a:t>Najwa Subuh-MSN in Pediatric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E6707-02DB-4CD5-9E81-2D48F0DB89F2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669088"/>
        </p:xfrm>
        <a:graphic>
          <a:graphicData uri="http://schemas.openxmlformats.org/presentationml/2006/ole">
            <p:oleObj spid="_x0000_s1026" name="Acrobat Document" r:id="rId3" imgW="6885000" imgH="891000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140" y="3239262"/>
            <a:ext cx="2121408" cy="0"/>
          </a:xfrm>
          <a:custGeom>
            <a:avLst/>
            <a:gdLst/>
            <a:ahLst/>
            <a:cxnLst/>
            <a:rect l="l" t="t" r="r" b="b"/>
            <a:pathLst>
              <a:path w="2121408">
                <a:moveTo>
                  <a:pt x="0" y="0"/>
                </a:moveTo>
                <a:lnTo>
                  <a:pt x="212140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60548" y="3239262"/>
            <a:ext cx="3448812" cy="0"/>
          </a:xfrm>
          <a:custGeom>
            <a:avLst/>
            <a:gdLst/>
            <a:ahLst/>
            <a:cxnLst/>
            <a:rect l="l" t="t" r="r" b="b"/>
            <a:pathLst>
              <a:path w="3448812">
                <a:moveTo>
                  <a:pt x="0" y="0"/>
                </a:moveTo>
                <a:lnTo>
                  <a:pt x="3448812" y="0"/>
                </a:lnTo>
              </a:path>
            </a:pathLst>
          </a:custGeom>
          <a:ln w="30225">
            <a:solidFill>
              <a:srgbClr val="A40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9360" y="3239262"/>
            <a:ext cx="85344" cy="0"/>
          </a:xfrm>
          <a:custGeom>
            <a:avLst/>
            <a:gdLst/>
            <a:ahLst/>
            <a:cxnLst/>
            <a:rect l="l" t="t" r="r" b="b"/>
            <a:pathLst>
              <a:path w="85344">
                <a:moveTo>
                  <a:pt x="0" y="0"/>
                </a:moveTo>
                <a:lnTo>
                  <a:pt x="85344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9140" y="3691890"/>
            <a:ext cx="6455664" cy="0"/>
          </a:xfrm>
          <a:custGeom>
            <a:avLst/>
            <a:gdLst/>
            <a:ahLst/>
            <a:cxnLst/>
            <a:rect l="l" t="t" r="r" b="b"/>
            <a:pathLst>
              <a:path w="6455664">
                <a:moveTo>
                  <a:pt x="0" y="0"/>
                </a:moveTo>
                <a:lnTo>
                  <a:pt x="6455664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4804" y="3691890"/>
            <a:ext cx="1405127" cy="0"/>
          </a:xfrm>
          <a:custGeom>
            <a:avLst/>
            <a:gdLst/>
            <a:ahLst/>
            <a:cxnLst/>
            <a:rect l="l" t="t" r="r" b="b"/>
            <a:pathLst>
              <a:path w="1405127">
                <a:moveTo>
                  <a:pt x="0" y="0"/>
                </a:moveTo>
                <a:lnTo>
                  <a:pt x="1405127" y="0"/>
                </a:lnTo>
              </a:path>
            </a:pathLst>
          </a:custGeom>
          <a:ln w="30226">
            <a:solidFill>
              <a:srgbClr val="A40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9140" y="4062222"/>
            <a:ext cx="3878580" cy="0"/>
          </a:xfrm>
          <a:custGeom>
            <a:avLst/>
            <a:gdLst/>
            <a:ahLst/>
            <a:cxnLst/>
            <a:rect l="l" t="t" r="r" b="b"/>
            <a:pathLst>
              <a:path w="3878580">
                <a:moveTo>
                  <a:pt x="0" y="0"/>
                </a:moveTo>
                <a:lnTo>
                  <a:pt x="3878580" y="0"/>
                </a:lnTo>
              </a:path>
            </a:pathLst>
          </a:custGeom>
          <a:ln w="30226">
            <a:solidFill>
              <a:srgbClr val="A40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7720" y="4062222"/>
            <a:ext cx="2602991" cy="0"/>
          </a:xfrm>
          <a:custGeom>
            <a:avLst/>
            <a:gdLst/>
            <a:ahLst/>
            <a:cxnLst/>
            <a:rect l="l" t="t" r="r" b="b"/>
            <a:pathLst>
              <a:path w="2602991">
                <a:moveTo>
                  <a:pt x="0" y="0"/>
                </a:moveTo>
                <a:lnTo>
                  <a:pt x="2602991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9140" y="6435852"/>
            <a:ext cx="7107935" cy="0"/>
          </a:xfrm>
          <a:custGeom>
            <a:avLst/>
            <a:gdLst/>
            <a:ahLst/>
            <a:cxnLst/>
            <a:rect l="l" t="t" r="r" b="b"/>
            <a:pathLst>
              <a:path w="7107935">
                <a:moveTo>
                  <a:pt x="0" y="0"/>
                </a:moveTo>
                <a:lnTo>
                  <a:pt x="7107935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44420" y="413160"/>
            <a:ext cx="4694244" cy="495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00"/>
              </a:lnSpc>
              <a:spcBef>
                <a:spcPts val="195"/>
              </a:spcBef>
            </a:pPr>
            <a:r>
              <a:rPr sz="5550" b="1" u="heavy" spc="0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Head</a:t>
            </a:r>
            <a:r>
              <a:rPr sz="5550" b="1" u="heavy" spc="-9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5550" b="1" u="heavy" spc="0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Circu</a:t>
            </a:r>
            <a:r>
              <a:rPr sz="5550" b="1" u="heavy" spc="-14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m</a:t>
            </a:r>
            <a:r>
              <a:rPr sz="5550" b="1" u="heavy" spc="0" baseline="1292" dirty="0" smtClean="0">
                <a:solidFill>
                  <a:srgbClr val="A40020"/>
                </a:solidFill>
                <a:latin typeface="Comic Sans MS"/>
                <a:cs typeface="Comic Sans MS"/>
              </a:rPr>
              <a:t>ference</a:t>
            </a:r>
            <a:endParaRPr sz="37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3540" y="961489"/>
            <a:ext cx="20953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latin typeface="Comic Sans MS"/>
                <a:cs typeface="Comic Sans MS"/>
              </a:rPr>
              <a:t>•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6440" y="961489"/>
            <a:ext cx="7998062" cy="1932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434">
              <a:lnSpc>
                <a:spcPts val="3020"/>
              </a:lnSpc>
              <a:spcBef>
                <a:spcPts val="151"/>
              </a:spcBef>
            </a:pPr>
            <a:r>
              <a:rPr sz="4050" spc="0" baseline="3543" dirty="0" smtClean="0">
                <a:latin typeface="Comic Sans MS"/>
                <a:cs typeface="Comic Sans MS"/>
              </a:rPr>
              <a:t>Head </a:t>
            </a:r>
            <a:r>
              <a:rPr sz="4050" spc="4" baseline="3543" dirty="0" smtClean="0">
                <a:latin typeface="Comic Sans MS"/>
                <a:cs typeface="Comic Sans MS"/>
              </a:rPr>
              <a:t>c</a:t>
            </a:r>
            <a:r>
              <a:rPr sz="4050" spc="0" baseline="3543" dirty="0" smtClean="0">
                <a:latin typeface="Comic Sans MS"/>
                <a:cs typeface="Comic Sans MS"/>
              </a:rPr>
              <a:t>ircumference in</a:t>
            </a:r>
            <a:r>
              <a:rPr sz="4050" spc="4" baseline="3543" dirty="0" smtClean="0">
                <a:latin typeface="Comic Sans MS"/>
                <a:cs typeface="Comic Sans MS"/>
              </a:rPr>
              <a:t>c</a:t>
            </a:r>
            <a:r>
              <a:rPr sz="4050" spc="0" baseline="3543" dirty="0" smtClean="0">
                <a:latin typeface="Comic Sans MS"/>
                <a:cs typeface="Comic Sans MS"/>
              </a:rPr>
              <a:t>reases ra</a:t>
            </a:r>
            <a:r>
              <a:rPr sz="4050" spc="-9" baseline="3543" dirty="0" smtClean="0">
                <a:latin typeface="Comic Sans MS"/>
                <a:cs typeface="Comic Sans MS"/>
              </a:rPr>
              <a:t>p</a:t>
            </a:r>
            <a:r>
              <a:rPr sz="4050" spc="0" baseline="3543" dirty="0" smtClean="0">
                <a:latin typeface="Comic Sans MS"/>
                <a:cs typeface="Comic Sans MS"/>
              </a:rPr>
              <a:t>idly</a:t>
            </a:r>
            <a:r>
              <a:rPr sz="4050" spc="1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during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the</a:t>
            </a:r>
            <a:endParaRPr sz="2700">
              <a:latin typeface="Comic Sans MS"/>
              <a:cs typeface="Comic Sans MS"/>
            </a:endParaRPr>
          </a:p>
          <a:p>
            <a:pPr marL="12700" marR="51434">
              <a:lnSpc>
                <a:spcPts val="2915"/>
              </a:lnSpc>
            </a:pPr>
            <a:r>
              <a:rPr sz="4050" spc="0" baseline="3543" dirty="0" smtClean="0">
                <a:latin typeface="Comic Sans MS"/>
                <a:cs typeface="Comic Sans MS"/>
              </a:rPr>
              <a:t>infant</a:t>
            </a:r>
            <a:r>
              <a:rPr sz="4050" spc="1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p</a:t>
            </a:r>
            <a:r>
              <a:rPr sz="4050" spc="-4" baseline="3543" dirty="0" smtClean="0">
                <a:latin typeface="Comic Sans MS"/>
                <a:cs typeface="Comic Sans MS"/>
              </a:rPr>
              <a:t>e</a:t>
            </a:r>
            <a:r>
              <a:rPr sz="4050" spc="0" baseline="3543" dirty="0" smtClean="0">
                <a:latin typeface="Comic Sans MS"/>
                <a:cs typeface="Comic Sans MS"/>
              </a:rPr>
              <a:t>riod,</a:t>
            </a:r>
            <a:r>
              <a:rPr sz="4050" spc="1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reflecting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rapid</a:t>
            </a:r>
            <a:r>
              <a:rPr sz="4050" spc="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brain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gr</a:t>
            </a:r>
            <a:r>
              <a:rPr sz="4050" spc="-9" baseline="3543" dirty="0" smtClean="0">
                <a:latin typeface="Comic Sans MS"/>
                <a:cs typeface="Comic Sans MS"/>
              </a:rPr>
              <a:t>o</a:t>
            </a:r>
            <a:r>
              <a:rPr sz="4050" spc="0" baseline="3543" dirty="0" smtClean="0">
                <a:latin typeface="Comic Sans MS"/>
                <a:cs typeface="Comic Sans MS"/>
              </a:rPr>
              <a:t>wth.</a:t>
            </a:r>
            <a:r>
              <a:rPr sz="4050" spc="4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By</a:t>
            </a:r>
            <a:endParaRPr sz="2700">
              <a:latin typeface="Comic Sans MS"/>
              <a:cs typeface="Comic Sans MS"/>
            </a:endParaRPr>
          </a:p>
          <a:p>
            <a:pPr marL="12700" marR="51434">
              <a:lnSpc>
                <a:spcPts val="2920"/>
              </a:lnSpc>
              <a:spcBef>
                <a:spcPts val="0"/>
              </a:spcBef>
            </a:pPr>
            <a:r>
              <a:rPr sz="4050" spc="0" baseline="3543" dirty="0" smtClean="0">
                <a:latin typeface="Comic Sans MS"/>
                <a:cs typeface="Comic Sans MS"/>
              </a:rPr>
              <a:t>the end of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the </a:t>
            </a:r>
            <a:r>
              <a:rPr sz="4050" spc="0" baseline="3543" dirty="0" smtClean="0">
                <a:solidFill>
                  <a:srgbClr val="FF0000"/>
                </a:solidFill>
                <a:latin typeface="Comic Sans MS"/>
                <a:cs typeface="Comic Sans MS"/>
              </a:rPr>
              <a:t>first</a:t>
            </a:r>
            <a:r>
              <a:rPr sz="4050" spc="14" baseline="3543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4050" spc="-4" baseline="3543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4050" spc="0" baseline="3543" dirty="0" smtClean="0">
                <a:solidFill>
                  <a:srgbClr val="FF0000"/>
                </a:solidFill>
                <a:latin typeface="Comic Sans MS"/>
                <a:cs typeface="Comic Sans MS"/>
              </a:rPr>
              <a:t>ar </a:t>
            </a:r>
            <a:r>
              <a:rPr sz="4050" spc="0" baseline="3543" dirty="0" smtClean="0">
                <a:latin typeface="Comic Sans MS"/>
                <a:cs typeface="Comic Sans MS"/>
              </a:rPr>
              <a:t>, the brain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has already</a:t>
            </a:r>
            <a:endParaRPr sz="2700">
              <a:latin typeface="Comic Sans MS"/>
              <a:cs typeface="Comic Sans MS"/>
            </a:endParaRPr>
          </a:p>
          <a:p>
            <a:pPr marL="12700" marR="51434">
              <a:lnSpc>
                <a:spcPts val="2920"/>
              </a:lnSpc>
            </a:pPr>
            <a:r>
              <a:rPr sz="4050" spc="0" baseline="3543" dirty="0" smtClean="0">
                <a:latin typeface="Comic Sans MS"/>
                <a:cs typeface="Comic Sans MS"/>
              </a:rPr>
              <a:t>reached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two</a:t>
            </a:r>
            <a:r>
              <a:rPr sz="4050" spc="1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thirds</a:t>
            </a:r>
            <a:r>
              <a:rPr sz="4050" spc="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of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its</a:t>
            </a:r>
            <a:r>
              <a:rPr sz="4050" spc="14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adult</a:t>
            </a:r>
            <a:r>
              <a:rPr sz="4050" spc="9" baseline="3543" dirty="0" smtClean="0">
                <a:latin typeface="Comic Sans MS"/>
                <a:cs typeface="Comic Sans MS"/>
              </a:rPr>
              <a:t> </a:t>
            </a:r>
            <a:r>
              <a:rPr sz="4050" spc="0" baseline="3543" dirty="0" smtClean="0">
                <a:latin typeface="Comic Sans MS"/>
                <a:cs typeface="Comic Sans MS"/>
              </a:rPr>
              <a:t>size.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3440"/>
              </a:lnSpc>
              <a:spcBef>
                <a:spcPts val="26"/>
              </a:spcBef>
            </a:pPr>
            <a:r>
              <a:rPr sz="2700" u="heavy" spc="0" dirty="0" smtClean="0">
                <a:latin typeface="Comic Sans MS"/>
                <a:cs typeface="Comic Sans MS"/>
              </a:rPr>
              <a:t>Children</a:t>
            </a:r>
            <a:r>
              <a:rPr sz="2700" u="heavy" spc="9" dirty="0" smtClean="0">
                <a:latin typeface="Comic Sans MS"/>
                <a:cs typeface="Comic Sans MS"/>
              </a:rPr>
              <a:t> </a:t>
            </a:r>
            <a:r>
              <a:rPr sz="2700" u="heavy" spc="0" dirty="0" smtClean="0">
                <a:latin typeface="Comic Sans MS"/>
                <a:cs typeface="Comic Sans MS"/>
              </a:rPr>
              <a:t>head cir</a:t>
            </a:r>
            <a:r>
              <a:rPr sz="2700" u="heavy" spc="9" dirty="0" smtClean="0">
                <a:latin typeface="Comic Sans MS"/>
                <a:cs typeface="Comic Sans MS"/>
              </a:rPr>
              <a:t>c</a:t>
            </a:r>
            <a:r>
              <a:rPr sz="2700" u="heavy" spc="0" dirty="0" smtClean="0">
                <a:latin typeface="Comic Sans MS"/>
                <a:cs typeface="Comic Sans MS"/>
              </a:rPr>
              <a:t>umfer</a:t>
            </a:r>
            <a:r>
              <a:rPr sz="2700" u="heavy" spc="-9" dirty="0" smtClean="0">
                <a:latin typeface="Comic Sans MS"/>
                <a:cs typeface="Comic Sans MS"/>
              </a:rPr>
              <a:t>e</a:t>
            </a:r>
            <a:r>
              <a:rPr sz="2700" u="heavy" spc="0" dirty="0" smtClean="0">
                <a:latin typeface="Comic Sans MS"/>
                <a:cs typeface="Comic Sans MS"/>
              </a:rPr>
              <a:t>n</a:t>
            </a:r>
            <a:r>
              <a:rPr sz="2700" u="heavy" spc="4" dirty="0" smtClean="0">
                <a:latin typeface="Comic Sans MS"/>
                <a:cs typeface="Comic Sans MS"/>
              </a:rPr>
              <a:t>c</a:t>
            </a:r>
            <a:r>
              <a:rPr sz="2700" u="heavy" spc="0" dirty="0" smtClean="0">
                <a:latin typeface="Comic Sans MS"/>
                <a:cs typeface="Comic Sans MS"/>
              </a:rPr>
              <a:t>e i</a:t>
            </a:r>
            <a:r>
              <a:rPr sz="2700" u="heavy" spc="4" dirty="0" smtClean="0">
                <a:latin typeface="Comic Sans MS"/>
                <a:cs typeface="Comic Sans MS"/>
              </a:rPr>
              <a:t>n</a:t>
            </a:r>
            <a:r>
              <a:rPr sz="2700" u="heavy" spc="0" dirty="0" smtClean="0">
                <a:latin typeface="Comic Sans MS"/>
                <a:cs typeface="Comic Sans MS"/>
              </a:rPr>
              <a:t>creases</a:t>
            </a:r>
            <a:r>
              <a:rPr sz="2700" u="heavy" spc="24" dirty="0" smtClean="0">
                <a:latin typeface="Comic Sans MS"/>
                <a:cs typeface="Comic Sans MS"/>
              </a:rPr>
              <a:t> </a:t>
            </a:r>
            <a:r>
              <a:rPr sz="2700" u="heavy" spc="0" dirty="0" smtClean="0">
                <a:latin typeface="Comic Sans MS"/>
                <a:cs typeface="Comic Sans MS"/>
              </a:rPr>
              <a:t>2</a:t>
            </a:r>
            <a:r>
              <a:rPr sz="2700" u="heavy" spc="4" dirty="0" smtClean="0">
                <a:latin typeface="Comic Sans MS"/>
                <a:cs typeface="Comic Sans MS"/>
              </a:rPr>
              <a:t> </a:t>
            </a:r>
            <a:r>
              <a:rPr sz="2700" u="heavy" spc="0" dirty="0" smtClean="0">
                <a:latin typeface="Comic Sans MS"/>
                <a:cs typeface="Comic Sans MS"/>
              </a:rPr>
              <a:t>cm</a:t>
            </a:r>
            <a:r>
              <a:rPr sz="2700" u="heavy" spc="14" dirty="0" smtClean="0">
                <a:latin typeface="Comic Sans MS"/>
                <a:cs typeface="Comic Sans MS"/>
              </a:rPr>
              <a:t> </a:t>
            </a:r>
            <a:r>
              <a:rPr sz="2700" u="heavy" spc="0" dirty="0" smtClean="0">
                <a:latin typeface="Comic Sans MS"/>
                <a:cs typeface="Comic Sans MS"/>
              </a:rPr>
              <a:t>each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540" y="2525494"/>
            <a:ext cx="20953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latin typeface="Comic Sans MS"/>
                <a:cs typeface="Comic Sans MS"/>
              </a:rPr>
              <a:t>•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6440" y="2895839"/>
            <a:ext cx="5733455" cy="368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latin typeface="Comic Sans MS"/>
                <a:cs typeface="Comic Sans MS"/>
              </a:rPr>
              <a:t>month</a:t>
            </a:r>
            <a:r>
              <a:rPr sz="4050" spc="14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in</a:t>
            </a:r>
            <a:r>
              <a:rPr sz="4050" spc="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the</a:t>
            </a:r>
            <a:r>
              <a:rPr sz="4050" spc="14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first 6</a:t>
            </a:r>
            <a:r>
              <a:rPr sz="4050" spc="19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months of</a:t>
            </a:r>
            <a:r>
              <a:rPr sz="4050" spc="1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lif</a:t>
            </a:r>
            <a:r>
              <a:rPr sz="4050" spc="-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4050" spc="0" baseline="1771" dirty="0" smtClean="0"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540" y="3348708"/>
            <a:ext cx="209537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latin typeface="Comic Sans MS"/>
                <a:cs typeface="Comic Sans MS"/>
              </a:rPr>
              <a:t>•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6440" y="3348708"/>
            <a:ext cx="7625925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latin typeface="Comic Sans MS"/>
                <a:cs typeface="Comic Sans MS"/>
              </a:rPr>
              <a:t>A</a:t>
            </a:r>
            <a:r>
              <a:rPr sz="4050" spc="4" baseline="1771" dirty="0" smtClean="0">
                <a:latin typeface="Comic Sans MS"/>
                <a:cs typeface="Comic Sans MS"/>
              </a:rPr>
              <a:t>n</a:t>
            </a:r>
            <a:r>
              <a:rPr sz="4050" spc="0" baseline="1771" dirty="0" smtClean="0">
                <a:latin typeface="Comic Sans MS"/>
                <a:cs typeface="Comic Sans MS"/>
              </a:rPr>
              <a:t>d increase</a:t>
            </a:r>
            <a:r>
              <a:rPr sz="4050" spc="1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0.5</a:t>
            </a:r>
            <a:r>
              <a:rPr sz="4050" spc="14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cm each</a:t>
            </a:r>
            <a:r>
              <a:rPr sz="4050" spc="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months</a:t>
            </a:r>
            <a:r>
              <a:rPr sz="4050" spc="14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in</a:t>
            </a:r>
            <a:r>
              <a:rPr sz="4050" spc="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the</a:t>
            </a:r>
            <a:r>
              <a:rPr sz="4050" spc="1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second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9968" y="3348708"/>
            <a:ext cx="286124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6440" y="3719040"/>
            <a:ext cx="6559212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month</a:t>
            </a:r>
            <a:r>
              <a:rPr sz="4050" spc="19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of</a:t>
            </a:r>
            <a:r>
              <a:rPr sz="4050" spc="1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the first</a:t>
            </a:r>
            <a:r>
              <a:rPr sz="4050" spc="2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ye</a:t>
            </a:r>
            <a:r>
              <a:rPr sz="4050" spc="-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4050" spc="0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r</a:t>
            </a:r>
            <a:r>
              <a:rPr sz="4050" spc="24" baseline="1771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lang="en-US" sz="4050" spc="0" baseline="1771" dirty="0" smtClean="0">
                <a:latin typeface="Comic Sans MS"/>
                <a:cs typeface="Comic Sans MS"/>
              </a:rPr>
              <a:t>(</a:t>
            </a:r>
            <a:r>
              <a:rPr sz="4050" spc="0" baseline="1771" dirty="0" smtClean="0">
                <a:latin typeface="Comic Sans MS"/>
                <a:cs typeface="Comic Sans MS"/>
              </a:rPr>
              <a:t>shall </a:t>
            </a:r>
            <a:r>
              <a:rPr sz="4050" spc="4" baseline="1771" dirty="0" smtClean="0">
                <a:latin typeface="Comic Sans MS"/>
                <a:cs typeface="Comic Sans MS"/>
              </a:rPr>
              <a:t>k</a:t>
            </a:r>
            <a:r>
              <a:rPr sz="4050" spc="0" baseline="1771" dirty="0" smtClean="0">
                <a:latin typeface="Comic Sans MS"/>
                <a:cs typeface="Comic Sans MS"/>
              </a:rPr>
              <a:t>now</a:t>
            </a:r>
            <a:r>
              <a:rPr sz="4050" spc="9" baseline="1771" dirty="0" smtClean="0">
                <a:latin typeface="Comic Sans MS"/>
                <a:cs typeface="Comic Sans MS"/>
              </a:rPr>
              <a:t> </a:t>
            </a:r>
            <a:r>
              <a:rPr sz="4050" spc="0" baseline="1771" dirty="0" smtClean="0">
                <a:latin typeface="Comic Sans MS"/>
                <a:cs typeface="Comic Sans MS"/>
              </a:rPr>
              <a:t>head</a:t>
            </a:r>
            <a:endParaRPr sz="27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6440" y="4089512"/>
            <a:ext cx="3970204" cy="368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4050" u="heavy" spc="0" baseline="1771" dirty="0" smtClean="0">
                <a:latin typeface="Comic Sans MS"/>
                <a:cs typeface="Comic Sans MS"/>
              </a:rPr>
              <a:t>circumfer</a:t>
            </a:r>
            <a:r>
              <a:rPr sz="4050" u="heavy" spc="-14" baseline="1771" dirty="0" smtClean="0">
                <a:latin typeface="Comic Sans MS"/>
                <a:cs typeface="Comic Sans MS"/>
              </a:rPr>
              <a:t>e</a:t>
            </a:r>
            <a:r>
              <a:rPr sz="4050" u="heavy" spc="0" baseline="1771" dirty="0" smtClean="0">
                <a:latin typeface="Comic Sans MS"/>
                <a:cs typeface="Comic Sans MS"/>
              </a:rPr>
              <a:t>nce</a:t>
            </a:r>
            <a:r>
              <a:rPr sz="4050" u="heavy" spc="4" baseline="1771" dirty="0" smtClean="0">
                <a:latin typeface="Comic Sans MS"/>
                <a:cs typeface="Comic Sans MS"/>
              </a:rPr>
              <a:t> </a:t>
            </a:r>
            <a:r>
              <a:rPr sz="4050" u="heavy" spc="0" baseline="1771" dirty="0" smtClean="0">
                <a:latin typeface="Comic Sans MS"/>
                <a:cs typeface="Comic Sans MS"/>
              </a:rPr>
              <a:t>at </a:t>
            </a:r>
            <a:r>
              <a:rPr sz="4050" u="heavy" spc="0" baseline="1771" dirty="0" smtClean="0">
                <a:latin typeface="Comic Sans MS"/>
                <a:cs typeface="Comic Sans MS"/>
              </a:rPr>
              <a:t>birth</a:t>
            </a:r>
            <a:r>
              <a:rPr lang="en-US" sz="4050" u="heavy" spc="-14" baseline="1771" dirty="0" smtClean="0">
                <a:latin typeface="Comic Sans MS"/>
                <a:cs typeface="Comic Sans MS"/>
              </a:rPr>
              <a:t>)</a:t>
            </a:r>
            <a:r>
              <a:rPr sz="4050" u="heavy" spc="0" baseline="1771" dirty="0" smtClean="0">
                <a:latin typeface="Comic Sans MS"/>
                <a:cs typeface="Comic Sans MS"/>
              </a:rPr>
              <a:t>.</a:t>
            </a:r>
            <a:endParaRPr sz="27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540" y="4544932"/>
            <a:ext cx="21608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4200" spc="0" baseline="1708" dirty="0" smtClean="0">
                <a:latin typeface="Comic Sans MS"/>
                <a:cs typeface="Comic Sans MS"/>
              </a:rPr>
              <a:t>•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440" y="4544932"/>
            <a:ext cx="8062697" cy="1532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125"/>
              </a:lnSpc>
              <a:spcBef>
                <a:spcPts val="156"/>
              </a:spcBef>
            </a:pPr>
            <a:r>
              <a:rPr sz="4200" spc="0" baseline="3417" dirty="0" smtClean="0">
                <a:latin typeface="Comic Sans MS"/>
                <a:cs typeface="Comic Sans MS"/>
              </a:rPr>
              <a:t>S</a:t>
            </a:r>
            <a:r>
              <a:rPr sz="4200" spc="9" baseline="3417" dirty="0" smtClean="0">
                <a:latin typeface="Comic Sans MS"/>
                <a:cs typeface="Comic Sans MS"/>
              </a:rPr>
              <a:t>o</a:t>
            </a:r>
            <a:r>
              <a:rPr sz="4200" spc="0" baseline="3417" dirty="0" smtClean="0">
                <a:latin typeface="Comic Sans MS"/>
                <a:cs typeface="Comic Sans MS"/>
              </a:rPr>
              <a:t>me</a:t>
            </a:r>
            <a:r>
              <a:rPr sz="4200" spc="-71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infants'</a:t>
            </a:r>
            <a:r>
              <a:rPr sz="4200" spc="-73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heads</a:t>
            </a:r>
            <a:r>
              <a:rPr sz="4200" spc="-60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app</a:t>
            </a:r>
            <a:r>
              <a:rPr sz="4200" spc="9" baseline="3417" dirty="0" smtClean="0">
                <a:latin typeface="Comic Sans MS"/>
                <a:cs typeface="Comic Sans MS"/>
              </a:rPr>
              <a:t>e</a:t>
            </a:r>
            <a:r>
              <a:rPr sz="4200" spc="0" baseline="3417" dirty="0" smtClean="0">
                <a:latin typeface="Comic Sans MS"/>
                <a:cs typeface="Comic Sans MS"/>
              </a:rPr>
              <a:t>ar</a:t>
            </a:r>
            <a:r>
              <a:rPr sz="4200" spc="-62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a</a:t>
            </a:r>
            <a:r>
              <a:rPr sz="4200" spc="-4" baseline="3417" dirty="0" smtClean="0">
                <a:latin typeface="Comic Sans MS"/>
                <a:cs typeface="Comic Sans MS"/>
              </a:rPr>
              <a:t>s</a:t>
            </a:r>
            <a:r>
              <a:rPr sz="4200" spc="0" baseline="3417" dirty="0" smtClean="0">
                <a:latin typeface="Comic Sans MS"/>
                <a:cs typeface="Comic Sans MS"/>
              </a:rPr>
              <a:t>ymmetric</a:t>
            </a:r>
            <a:r>
              <a:rPr sz="4200" spc="-67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until</a:t>
            </a:r>
            <a:endParaRPr sz="2800">
              <a:latin typeface="Comic Sans MS"/>
              <a:cs typeface="Comic Sans MS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3417" dirty="0" smtClean="0">
                <a:latin typeface="Comic Sans MS"/>
                <a:cs typeface="Comic Sans MS"/>
              </a:rPr>
              <a:t>the</a:t>
            </a:r>
            <a:r>
              <a:rPr sz="4200" spc="-34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sec</a:t>
            </a:r>
            <a:r>
              <a:rPr sz="4200" spc="9" baseline="3417" dirty="0" smtClean="0">
                <a:latin typeface="Comic Sans MS"/>
                <a:cs typeface="Comic Sans MS"/>
              </a:rPr>
              <a:t>o</a:t>
            </a:r>
            <a:r>
              <a:rPr sz="4200" spc="0" baseline="3417" dirty="0" smtClean="0">
                <a:latin typeface="Comic Sans MS"/>
                <a:cs typeface="Comic Sans MS"/>
              </a:rPr>
              <a:t>nd</a:t>
            </a:r>
            <a:r>
              <a:rPr sz="4200" spc="-31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half</a:t>
            </a:r>
            <a:r>
              <a:rPr sz="4200" spc="-37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of</a:t>
            </a:r>
            <a:r>
              <a:rPr sz="4200" spc="-28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t</a:t>
            </a:r>
            <a:r>
              <a:rPr sz="4200" spc="9" baseline="3417" dirty="0" smtClean="0">
                <a:latin typeface="Comic Sans MS"/>
                <a:cs typeface="Comic Sans MS"/>
              </a:rPr>
              <a:t>h</a:t>
            </a:r>
            <a:r>
              <a:rPr sz="4200" spc="0" baseline="3417" dirty="0" smtClean="0">
                <a:latin typeface="Comic Sans MS"/>
                <a:cs typeface="Comic Sans MS"/>
              </a:rPr>
              <a:t>e</a:t>
            </a:r>
            <a:r>
              <a:rPr sz="4200" spc="-29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first</a:t>
            </a:r>
            <a:r>
              <a:rPr sz="4200" spc="-37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year.</a:t>
            </a:r>
            <a:r>
              <a:rPr sz="4200" spc="-29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This</a:t>
            </a:r>
            <a:r>
              <a:rPr sz="4200" spc="-56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may</a:t>
            </a:r>
            <a:endParaRPr sz="2800">
              <a:latin typeface="Comic Sans MS"/>
              <a:cs typeface="Comic Sans MS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3417" dirty="0" smtClean="0">
                <a:latin typeface="Comic Sans MS"/>
                <a:cs typeface="Comic Sans MS"/>
              </a:rPr>
              <a:t>occur from</a:t>
            </a:r>
            <a:r>
              <a:rPr sz="4200" spc="19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al</a:t>
            </a:r>
            <a:r>
              <a:rPr sz="4200" spc="-9" baseline="3417" dirty="0" smtClean="0">
                <a:latin typeface="Comic Sans MS"/>
                <a:cs typeface="Comic Sans MS"/>
              </a:rPr>
              <a:t>w</a:t>
            </a:r>
            <a:r>
              <a:rPr sz="4200" spc="0" baseline="3417" dirty="0" smtClean="0">
                <a:latin typeface="Comic Sans MS"/>
                <a:cs typeface="Comic Sans MS"/>
              </a:rPr>
              <a:t>a</a:t>
            </a:r>
            <a:r>
              <a:rPr sz="4200" spc="-9" baseline="3417" dirty="0" smtClean="0">
                <a:latin typeface="Comic Sans MS"/>
                <a:cs typeface="Comic Sans MS"/>
              </a:rPr>
              <a:t>y</a:t>
            </a:r>
            <a:r>
              <a:rPr sz="4200" spc="0" baseline="3417" dirty="0" smtClean="0">
                <a:latin typeface="Comic Sans MS"/>
                <a:cs typeface="Comic Sans MS"/>
              </a:rPr>
              <a:t>s</a:t>
            </a:r>
            <a:r>
              <a:rPr sz="4200" spc="34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being placed</a:t>
            </a:r>
            <a:r>
              <a:rPr sz="4200" spc="24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in one</a:t>
            </a:r>
            <a:r>
              <a:rPr sz="4200" spc="9" baseline="3417" dirty="0" smtClean="0">
                <a:latin typeface="Comic Sans MS"/>
                <a:cs typeface="Comic Sans MS"/>
              </a:rPr>
              <a:t> </a:t>
            </a:r>
            <a:r>
              <a:rPr sz="4200" spc="0" baseline="3417" dirty="0" smtClean="0">
                <a:latin typeface="Comic Sans MS"/>
                <a:cs typeface="Comic Sans MS"/>
              </a:rPr>
              <a:t>sleeping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ts val="2895"/>
              </a:lnSpc>
            </a:pPr>
            <a:r>
              <a:rPr sz="4200" spc="0" baseline="1708" dirty="0" smtClean="0">
                <a:latin typeface="Comic Sans MS"/>
                <a:cs typeface="Comic Sans MS"/>
              </a:rPr>
              <a:t>p</a:t>
            </a:r>
            <a:r>
              <a:rPr sz="4200" spc="4" baseline="1708" dirty="0" smtClean="0">
                <a:latin typeface="Comic Sans MS"/>
                <a:cs typeface="Comic Sans MS"/>
              </a:rPr>
              <a:t>o</a:t>
            </a:r>
            <a:r>
              <a:rPr sz="4200" spc="0" baseline="1708" dirty="0" smtClean="0">
                <a:latin typeface="Comic Sans MS"/>
                <a:cs typeface="Comic Sans MS"/>
              </a:rPr>
              <a:t>s</a:t>
            </a:r>
            <a:r>
              <a:rPr sz="4200" spc="-9" baseline="1708" dirty="0" smtClean="0">
                <a:latin typeface="Comic Sans MS"/>
                <a:cs typeface="Comic Sans MS"/>
              </a:rPr>
              <a:t>i</a:t>
            </a:r>
            <a:r>
              <a:rPr sz="4200" spc="0" baseline="1708" dirty="0" smtClean="0">
                <a:latin typeface="Comic Sans MS"/>
                <a:cs typeface="Comic Sans MS"/>
              </a:rPr>
              <a:t>tion.</a:t>
            </a:r>
            <a:r>
              <a:rPr sz="4200" spc="-38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Sug</a:t>
            </a:r>
            <a:r>
              <a:rPr sz="4200" u="heavy" spc="9" baseline="1708" dirty="0" smtClean="0">
                <a:latin typeface="Comic Sans MS"/>
                <a:cs typeface="Comic Sans MS"/>
              </a:rPr>
              <a:t>g</a:t>
            </a:r>
            <a:r>
              <a:rPr sz="4200" u="heavy" spc="0" baseline="1708" dirty="0" smtClean="0">
                <a:latin typeface="Comic Sans MS"/>
                <a:cs typeface="Comic Sans MS"/>
              </a:rPr>
              <a:t>est</a:t>
            </a:r>
            <a:r>
              <a:rPr sz="4200" u="heavy" spc="-105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to</a:t>
            </a:r>
            <a:r>
              <a:rPr sz="4200" u="heavy" spc="-17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par</a:t>
            </a:r>
            <a:r>
              <a:rPr sz="4200" u="heavy" spc="9" baseline="1708" dirty="0" smtClean="0">
                <a:latin typeface="Comic Sans MS"/>
                <a:cs typeface="Comic Sans MS"/>
              </a:rPr>
              <a:t>e</a:t>
            </a:r>
            <a:r>
              <a:rPr sz="4200" u="heavy" spc="0" baseline="1708" dirty="0" smtClean="0">
                <a:latin typeface="Comic Sans MS"/>
                <a:cs typeface="Comic Sans MS"/>
              </a:rPr>
              <a:t>nts</a:t>
            </a:r>
            <a:r>
              <a:rPr sz="4200" u="heavy" spc="-74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that</a:t>
            </a:r>
            <a:r>
              <a:rPr sz="4200" u="heavy" spc="-36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th</a:t>
            </a:r>
            <a:r>
              <a:rPr sz="4200" u="heavy" spc="9" baseline="1708" dirty="0" smtClean="0">
                <a:latin typeface="Comic Sans MS"/>
                <a:cs typeface="Comic Sans MS"/>
              </a:rPr>
              <a:t>e</a:t>
            </a:r>
            <a:r>
              <a:rPr sz="4200" u="heavy" spc="0" baseline="1708" dirty="0" smtClean="0">
                <a:latin typeface="Comic Sans MS"/>
                <a:cs typeface="Comic Sans MS"/>
              </a:rPr>
              <a:t>y</a:t>
            </a:r>
            <a:r>
              <a:rPr sz="4200" u="heavy" spc="-49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place</a:t>
            </a:r>
            <a:r>
              <a:rPr sz="4200" u="heavy" spc="9" baseline="1708" dirty="0" smtClean="0">
                <a:latin typeface="Comic Sans MS"/>
                <a:cs typeface="Comic Sans MS"/>
              </a:rPr>
              <a:t> </a:t>
            </a:r>
            <a:r>
              <a:rPr sz="4200" u="heavy" spc="0" baseline="1708" dirty="0" smtClean="0">
                <a:latin typeface="Comic Sans MS"/>
                <a:cs typeface="Comic Sans MS"/>
              </a:rPr>
              <a:t>t</a:t>
            </a:r>
            <a:r>
              <a:rPr sz="4200" u="heavy" spc="9" baseline="1708" dirty="0" smtClean="0">
                <a:latin typeface="Comic Sans MS"/>
                <a:cs typeface="Comic Sans MS"/>
              </a:rPr>
              <a:t>h</a:t>
            </a:r>
            <a:r>
              <a:rPr sz="4200" u="heavy" spc="0" baseline="1708" dirty="0" smtClean="0">
                <a:latin typeface="Comic Sans MS"/>
                <a:cs typeface="Comic Sans MS"/>
              </a:rPr>
              <a:t>e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6440" y="6081378"/>
            <a:ext cx="7189701" cy="429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10"/>
              </a:lnSpc>
              <a:spcBef>
                <a:spcPts val="165"/>
              </a:spcBef>
            </a:pPr>
            <a:r>
              <a:rPr sz="4200" u="heavy" spc="0" baseline="5979" dirty="0" smtClean="0">
                <a:latin typeface="Comic Sans MS"/>
                <a:cs typeface="Comic Sans MS"/>
              </a:rPr>
              <a:t>inf</a:t>
            </a:r>
            <a:r>
              <a:rPr sz="4200" u="heavy" spc="-9" baseline="5979" dirty="0" smtClean="0">
                <a:latin typeface="Comic Sans MS"/>
                <a:cs typeface="Comic Sans MS"/>
              </a:rPr>
              <a:t>a</a:t>
            </a:r>
            <a:r>
              <a:rPr sz="4200" u="heavy" spc="0" baseline="5979" dirty="0" smtClean="0">
                <a:latin typeface="Comic Sans MS"/>
                <a:cs typeface="Comic Sans MS"/>
              </a:rPr>
              <a:t>nt</a:t>
            </a:r>
            <a:r>
              <a:rPr sz="4200" u="heavy" spc="-48" baseline="5979" dirty="0" smtClean="0">
                <a:latin typeface="Comic Sans MS"/>
                <a:cs typeface="Comic Sans MS"/>
              </a:rPr>
              <a:t> </a:t>
            </a:r>
            <a:r>
              <a:rPr sz="4200" u="heavy" spc="0" baseline="5979" dirty="0" smtClean="0">
                <a:latin typeface="Comic Sans MS"/>
                <a:cs typeface="Comic Sans MS"/>
              </a:rPr>
              <a:t>on</a:t>
            </a:r>
            <a:r>
              <a:rPr sz="4200" u="heavy" spc="-19" baseline="5979" dirty="0" smtClean="0">
                <a:latin typeface="Comic Sans MS"/>
                <a:cs typeface="Comic Sans MS"/>
              </a:rPr>
              <a:t> </a:t>
            </a:r>
            <a:r>
              <a:rPr sz="4200" u="heavy" spc="0" baseline="5979" dirty="0" smtClean="0">
                <a:latin typeface="Comic Sans MS"/>
                <a:cs typeface="Comic Sans MS"/>
              </a:rPr>
              <a:t>the</a:t>
            </a:r>
            <a:r>
              <a:rPr sz="4200" u="heavy" spc="-34" baseline="5979" dirty="0" smtClean="0">
                <a:latin typeface="Comic Sans MS"/>
                <a:cs typeface="Comic Sans MS"/>
              </a:rPr>
              <a:t> </a:t>
            </a:r>
            <a:r>
              <a:rPr sz="4200" u="heavy" spc="-9" baseline="5979" smtClean="0">
                <a:latin typeface="Comic Sans MS"/>
                <a:cs typeface="Comic Sans MS"/>
              </a:rPr>
              <a:t>b</a:t>
            </a:r>
            <a:r>
              <a:rPr sz="4200" u="heavy" spc="0" baseline="5979" smtClean="0">
                <a:latin typeface="Comic Sans MS"/>
                <a:cs typeface="Comic Sans MS"/>
              </a:rPr>
              <a:t>ack</a:t>
            </a:r>
            <a:r>
              <a:rPr sz="4200" u="heavy" spc="-45" baseline="5979" smtClean="0">
                <a:latin typeface="Comic Sans MS"/>
                <a:cs typeface="Comic Sans MS"/>
              </a:rPr>
              <a:t> </a:t>
            </a:r>
            <a:r>
              <a:rPr sz="4200" u="heavy" spc="0" baseline="5979" smtClean="0">
                <a:latin typeface="Comic Sans MS"/>
                <a:cs typeface="Comic Sans MS"/>
              </a:rPr>
              <a:t>t</a:t>
            </a:r>
            <a:r>
              <a:rPr sz="4200" u="heavy" spc="-484" baseline="5979" smtClean="0">
                <a:latin typeface="Comic Sans MS"/>
                <a:cs typeface="Comic Sans MS"/>
              </a:rPr>
              <a:t>o</a:t>
            </a:r>
            <a:r>
              <a:rPr lang="en-US" sz="2100" baseline="-14493" dirty="0" smtClean="0">
                <a:latin typeface="Arial"/>
                <a:cs typeface="Arial"/>
              </a:rPr>
              <a:t> </a:t>
            </a:r>
            <a:r>
              <a:rPr lang="en-US" sz="21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sleep</a:t>
            </a:r>
            <a:r>
              <a:rPr sz="4200" spc="-4" baseline="5979" smtClean="0">
                <a:latin typeface="Comic Sans MS"/>
                <a:cs typeface="Comic Sans MS"/>
              </a:rPr>
              <a:t> </a:t>
            </a:r>
            <a:r>
              <a:rPr sz="4200" spc="0" baseline="5979" dirty="0" smtClean="0">
                <a:latin typeface="Comic Sans MS"/>
                <a:cs typeface="Comic Sans MS"/>
              </a:rPr>
              <a:t>and</a:t>
            </a:r>
            <a:r>
              <a:rPr sz="4200" spc="-30" baseline="5979" dirty="0" smtClean="0">
                <a:latin typeface="Comic Sans MS"/>
                <a:cs typeface="Comic Sans MS"/>
              </a:rPr>
              <a:t> </a:t>
            </a:r>
            <a:r>
              <a:rPr sz="4200" spc="0" baseline="5979" smtClean="0">
                <a:latin typeface="Comic Sans MS"/>
                <a:cs typeface="Comic Sans MS"/>
              </a:rPr>
              <a:t>pr</a:t>
            </a:r>
            <a:r>
              <a:rPr sz="4200" spc="9" baseline="5979" smtClean="0">
                <a:latin typeface="Comic Sans MS"/>
                <a:cs typeface="Comic Sans MS"/>
              </a:rPr>
              <a:t>o</a:t>
            </a:r>
            <a:r>
              <a:rPr sz="4200" spc="0" baseline="5979" smtClean="0">
                <a:latin typeface="Comic Sans MS"/>
                <a:cs typeface="Comic Sans MS"/>
              </a:rPr>
              <a:t>ne</a:t>
            </a:r>
            <a:r>
              <a:rPr sz="4200" spc="-73" baseline="5979" smtClean="0">
                <a:latin typeface="Comic Sans MS"/>
                <a:cs typeface="Comic Sans MS"/>
              </a:rPr>
              <a:t> </a:t>
            </a:r>
            <a:r>
              <a:rPr sz="4200" spc="0" baseline="5979" smtClean="0">
                <a:latin typeface="Comic Sans MS"/>
                <a:cs typeface="Comic Sans MS"/>
              </a:rPr>
              <a:t>when</a:t>
            </a:r>
            <a:r>
              <a:rPr lang="en-US" sz="4200" spc="0" baseline="5979" dirty="0" smtClean="0">
                <a:latin typeface="Comic Sans MS"/>
                <a:cs typeface="Comic Sans MS"/>
              </a:rPr>
              <a:t> playing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7373" y="657605"/>
            <a:ext cx="2023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067375" y="2669666"/>
            <a:ext cx="1040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934251" y="2669666"/>
            <a:ext cx="1026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353494" y="2669666"/>
            <a:ext cx="1025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958041" y="2669666"/>
            <a:ext cx="105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272775" y="2669666"/>
            <a:ext cx="1031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818427" y="2669666"/>
            <a:ext cx="1044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055415" y="4233926"/>
            <a:ext cx="1033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496073" y="4233926"/>
            <a:ext cx="1026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570436" y="5851144"/>
            <a:ext cx="1062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030710" y="5851144"/>
            <a:ext cx="1075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402208" y="5851144"/>
            <a:ext cx="1092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232873" y="5851144"/>
            <a:ext cx="10875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094599" y="5851144"/>
            <a:ext cx="1074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47782" y="5851144"/>
            <a:ext cx="1072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738592" y="6235192"/>
            <a:ext cx="1098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221051" y="6235192"/>
            <a:ext cx="10712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95144" y="6235192"/>
            <a:ext cx="10735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67517" y="6235192"/>
            <a:ext cx="108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88286" y="123369"/>
            <a:ext cx="1424255" cy="59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sz="6750" b="1" spc="0" baseline="1063" dirty="0" smtClean="0">
                <a:solidFill>
                  <a:srgbClr val="A40020"/>
                </a:solidFill>
                <a:latin typeface="Comic Sans MS"/>
                <a:cs typeface="Comic Sans MS"/>
              </a:rPr>
              <a:t>Body</a:t>
            </a:r>
            <a:endParaRPr sz="45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47025" y="123369"/>
            <a:ext cx="2413746" cy="59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700"/>
              </a:lnSpc>
              <a:spcBef>
                <a:spcPts val="235"/>
              </a:spcBef>
            </a:pPr>
            <a:r>
              <a:rPr sz="6750" b="1" spc="0" baseline="1063" dirty="0" smtClean="0">
                <a:solidFill>
                  <a:srgbClr val="A40020"/>
                </a:solidFill>
                <a:latin typeface="Comic Sans MS"/>
                <a:cs typeface="Comic Sans MS"/>
              </a:rPr>
              <a:t>Systems</a:t>
            </a:r>
            <a:endParaRPr sz="45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740" y="1112016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2640" y="1112016"/>
            <a:ext cx="76896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In t</a:t>
            </a:r>
            <a:r>
              <a:rPr sz="3600" u="heavy" spc="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h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car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iov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scular</a:t>
            </a:r>
            <a:r>
              <a:rPr sz="3600" u="heavy" spc="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3600" u="heavy" spc="-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ste</a:t>
            </a:r>
            <a:r>
              <a:rPr sz="3600" u="heavy" spc="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3600" spc="0" baseline="1993" dirty="0" smtClean="0">
                <a:latin typeface="Comic Sans MS"/>
                <a:cs typeface="Comic Sans MS"/>
              </a:rPr>
              <a:t>,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h</a:t>
            </a:r>
            <a:r>
              <a:rPr sz="3600" spc="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art</a:t>
            </a:r>
            <a:r>
              <a:rPr sz="3600" spc="-25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rate</a:t>
            </a:r>
            <a:r>
              <a:rPr sz="3600" spc="-1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slows</a:t>
            </a:r>
            <a:r>
              <a:rPr sz="3600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to 100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640" y="1441200"/>
            <a:ext cx="58830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to</a:t>
            </a:r>
            <a:r>
              <a:rPr sz="3600" spc="-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120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bpm </a:t>
            </a:r>
            <a:r>
              <a:rPr sz="3600" spc="4" baseline="1993" dirty="0" smtClean="0">
                <a:latin typeface="Comic Sans MS"/>
                <a:cs typeface="Comic Sans MS"/>
              </a:rPr>
              <a:t>b</a:t>
            </a:r>
            <a:r>
              <a:rPr sz="3600" spc="0" baseline="1993" dirty="0" smtClean="0">
                <a:latin typeface="Comic Sans MS"/>
                <a:cs typeface="Comic Sans MS"/>
              </a:rPr>
              <a:t>y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e</a:t>
            </a:r>
            <a:r>
              <a:rPr sz="3600" spc="4" baseline="1993" dirty="0" smtClean="0">
                <a:latin typeface="Comic Sans MS"/>
                <a:cs typeface="Comic Sans MS"/>
              </a:rPr>
              <a:t>n</a:t>
            </a:r>
            <a:r>
              <a:rPr sz="3600" spc="0" baseline="1993" dirty="0" smtClean="0">
                <a:latin typeface="Comic Sans MS"/>
                <a:cs typeface="Comic Sans MS"/>
              </a:rPr>
              <a:t>d of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 first</a:t>
            </a:r>
            <a:r>
              <a:rPr sz="3600" spc="-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year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9740" y="2246253"/>
            <a:ext cx="189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640" y="2246253"/>
            <a:ext cx="76719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A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slightly el</a:t>
            </a:r>
            <a:r>
              <a:rPr sz="3600" spc="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v</a:t>
            </a:r>
            <a:r>
              <a:rPr sz="3600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ted</a:t>
            </a:r>
            <a:r>
              <a:rPr sz="3600" spc="-25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blood</a:t>
            </a:r>
            <a:r>
              <a:rPr sz="3600" spc="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pressure</a:t>
            </a:r>
            <a:r>
              <a:rPr sz="3600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to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100</a:t>
            </a:r>
            <a:r>
              <a:rPr sz="3600" spc="-4" baseline="1993" dirty="0" smtClean="0">
                <a:latin typeface="Comic Sans MS"/>
                <a:cs typeface="Comic Sans MS"/>
              </a:rPr>
              <a:t>/</a:t>
            </a:r>
            <a:r>
              <a:rPr sz="3600" spc="0" baseline="1993" dirty="0" smtClean="0">
                <a:latin typeface="Comic Sans MS"/>
                <a:cs typeface="Comic Sans MS"/>
              </a:rPr>
              <a:t>60</a:t>
            </a:r>
            <a:r>
              <a:rPr sz="3600" spc="-1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smtClean="0">
                <a:latin typeface="Comic Sans MS"/>
                <a:cs typeface="Comic Sans MS"/>
              </a:rPr>
              <a:t>mm Hg.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9740" y="3050938"/>
            <a:ext cx="1892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640" y="3050938"/>
            <a:ext cx="73482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The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respir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to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r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y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ra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600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of an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infant 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sl</a:t>
            </a:r>
            <a:r>
              <a:rPr sz="3600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</a:t>
            </a:r>
            <a:r>
              <a:rPr sz="3600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ws</a:t>
            </a:r>
            <a:r>
              <a:rPr sz="3600" spc="-1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spc="-4" baseline="1993" dirty="0" smtClean="0">
                <a:latin typeface="Comic Sans MS"/>
                <a:cs typeface="Comic Sans MS"/>
              </a:rPr>
              <a:t>t</a:t>
            </a:r>
            <a:r>
              <a:rPr sz="3600" spc="0" baseline="1993" dirty="0" smtClean="0">
                <a:latin typeface="Comic Sans MS"/>
                <a:cs typeface="Comic Sans MS"/>
              </a:rPr>
              <a:t>o 20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-4" baseline="1993" dirty="0" smtClean="0">
                <a:latin typeface="Comic Sans MS"/>
                <a:cs typeface="Comic Sans MS"/>
              </a:rPr>
              <a:t>t</a:t>
            </a:r>
            <a:r>
              <a:rPr sz="3600" spc="0" baseline="1993" dirty="0" smtClean="0">
                <a:latin typeface="Comic Sans MS"/>
                <a:cs typeface="Comic Sans MS"/>
              </a:rPr>
              <a:t>o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30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640" y="3380363"/>
            <a:ext cx="5972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br</a:t>
            </a:r>
            <a:r>
              <a:rPr sz="3600" spc="4" baseline="1993" dirty="0" smtClean="0">
                <a:latin typeface="Comic Sans MS"/>
                <a:cs typeface="Comic Sans MS"/>
              </a:rPr>
              <a:t>e</a:t>
            </a:r>
            <a:r>
              <a:rPr sz="3600" spc="0" baseline="1993" dirty="0" smtClean="0">
                <a:latin typeface="Comic Sans MS"/>
                <a:cs typeface="Comic Sans MS"/>
              </a:rPr>
              <a:t>a</a:t>
            </a:r>
            <a:r>
              <a:rPr sz="3600" spc="-4" baseline="1993" dirty="0" smtClean="0">
                <a:latin typeface="Comic Sans MS"/>
                <a:cs typeface="Comic Sans MS"/>
              </a:rPr>
              <a:t>t</a:t>
            </a:r>
            <a:r>
              <a:rPr sz="3600" spc="0" baseline="1993" dirty="0" smtClean="0">
                <a:latin typeface="Comic Sans MS"/>
                <a:cs typeface="Comic Sans MS"/>
              </a:rPr>
              <a:t>hs/</a:t>
            </a:r>
            <a:r>
              <a:rPr sz="3600" spc="-4" baseline="1993" dirty="0" smtClean="0">
                <a:latin typeface="Comic Sans MS"/>
                <a:cs typeface="Comic Sans MS"/>
              </a:rPr>
              <a:t>m</a:t>
            </a:r>
            <a:r>
              <a:rPr sz="3600" spc="0" baseline="1993" dirty="0" smtClean="0">
                <a:latin typeface="Comic Sans MS"/>
                <a:cs typeface="Comic Sans MS"/>
              </a:rPr>
              <a:t>in</a:t>
            </a:r>
            <a:r>
              <a:rPr sz="3600" spc="-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by the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e</a:t>
            </a:r>
            <a:r>
              <a:rPr sz="3600" spc="4" baseline="1993" dirty="0" smtClean="0">
                <a:latin typeface="Comic Sans MS"/>
                <a:cs typeface="Comic Sans MS"/>
              </a:rPr>
              <a:t>n</a:t>
            </a:r>
            <a:r>
              <a:rPr sz="3600" spc="0" baseline="1993" dirty="0" smtClean="0">
                <a:latin typeface="Comic Sans MS"/>
                <a:cs typeface="Comic Sans MS"/>
              </a:rPr>
              <a:t>d of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first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year.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9740" y="4185175"/>
            <a:ext cx="1892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•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2640" y="4185175"/>
            <a:ext cx="7877044" cy="659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95"/>
              </a:lnSpc>
              <a:spcBef>
                <a:spcPts val="134"/>
              </a:spcBef>
            </a:pPr>
            <a:r>
              <a:rPr sz="3600" spc="0" baseline="2989" dirty="0" smtClean="0">
                <a:latin typeface="Comic Sans MS"/>
                <a:cs typeface="Comic Sans MS"/>
              </a:rPr>
              <a:t>The </a:t>
            </a:r>
            <a:r>
              <a:rPr sz="3600" spc="-9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bility to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</a:t>
            </a:r>
            <a:r>
              <a:rPr sz="3600" spc="-9" baseline="2989" dirty="0" smtClean="0">
                <a:latin typeface="Comic Sans MS"/>
                <a:cs typeface="Comic Sans MS"/>
              </a:rPr>
              <a:t>d</a:t>
            </a:r>
            <a:r>
              <a:rPr sz="3600" spc="0" baseline="2989" dirty="0" smtClean="0">
                <a:latin typeface="Comic Sans MS"/>
                <a:cs typeface="Comic Sans MS"/>
              </a:rPr>
              <a:t>just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to c</a:t>
            </a:r>
            <a:r>
              <a:rPr sz="3600" spc="-4" baseline="2989" dirty="0" smtClean="0">
                <a:latin typeface="Comic Sans MS"/>
                <a:cs typeface="Comic Sans MS"/>
              </a:rPr>
              <a:t>o</a:t>
            </a:r>
            <a:r>
              <a:rPr sz="3600" spc="0" baseline="2989" dirty="0" smtClean="0">
                <a:latin typeface="Comic Sans MS"/>
                <a:cs typeface="Comic Sans MS"/>
              </a:rPr>
              <a:t>ld is m</a:t>
            </a:r>
            <a:r>
              <a:rPr sz="3600" spc="-9" baseline="2989" dirty="0" smtClean="0">
                <a:latin typeface="Comic Sans MS"/>
                <a:cs typeface="Comic Sans MS"/>
              </a:rPr>
              <a:t>a</a:t>
            </a:r>
            <a:r>
              <a:rPr sz="3600" spc="0" baseline="2989" dirty="0" smtClean="0">
                <a:latin typeface="Comic Sans MS"/>
                <a:cs typeface="Comic Sans MS"/>
              </a:rPr>
              <a:t>ture</a:t>
            </a:r>
            <a:r>
              <a:rPr sz="3600" spc="-1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by a</a:t>
            </a:r>
            <a:r>
              <a:rPr sz="3600" spc="-4" baseline="2989" dirty="0" smtClean="0">
                <a:latin typeface="Comic Sans MS"/>
                <a:cs typeface="Comic Sans MS"/>
              </a:rPr>
              <a:t>g</a:t>
            </a:r>
            <a:r>
              <a:rPr sz="3600" spc="0" baseline="2989" dirty="0" smtClean="0">
                <a:latin typeface="Comic Sans MS"/>
                <a:cs typeface="Comic Sans MS"/>
              </a:rPr>
              <a:t>e 6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495"/>
              </a:lnSpc>
            </a:pPr>
            <a:r>
              <a:rPr sz="3600" spc="0" baseline="1993" dirty="0" smtClean="0">
                <a:latin typeface="Comic Sans MS"/>
                <a:cs typeface="Comic Sans MS"/>
              </a:rPr>
              <a:t>months.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By this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a</a:t>
            </a:r>
            <a:r>
              <a:rPr sz="3600" spc="-4" baseline="1993" dirty="0" smtClean="0">
                <a:latin typeface="Comic Sans MS"/>
                <a:cs typeface="Comic Sans MS"/>
              </a:rPr>
              <a:t>g</a:t>
            </a:r>
            <a:r>
              <a:rPr sz="3600" spc="0" baseline="1993" dirty="0" smtClean="0">
                <a:latin typeface="Comic Sans MS"/>
                <a:cs typeface="Comic Sans MS"/>
              </a:rPr>
              <a:t>e, an in</a:t>
            </a:r>
            <a:r>
              <a:rPr sz="3600" spc="4" baseline="1993" dirty="0" smtClean="0">
                <a:latin typeface="Comic Sans MS"/>
                <a:cs typeface="Comic Sans MS"/>
              </a:rPr>
              <a:t>f</a:t>
            </a:r>
            <a:r>
              <a:rPr sz="3600" spc="0" baseline="1993" dirty="0" smtClean="0">
                <a:latin typeface="Comic Sans MS"/>
                <a:cs typeface="Comic Sans MS"/>
              </a:rPr>
              <a:t>ant can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shiver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in response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to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2640" y="4843784"/>
            <a:ext cx="7872489" cy="659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95"/>
              </a:lnSpc>
              <a:spcBef>
                <a:spcPts val="134"/>
              </a:spcBef>
            </a:pPr>
            <a:r>
              <a:rPr sz="3600" u="heavy" spc="0" baseline="2989" dirty="0" smtClean="0">
                <a:solidFill>
                  <a:srgbClr val="000066"/>
                </a:solidFill>
                <a:latin typeface="Comic Sans MS"/>
                <a:cs typeface="Comic Sans MS"/>
              </a:rPr>
              <a:t>cold</a:t>
            </a:r>
            <a:r>
              <a:rPr sz="3600" spc="14" baseline="2989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(whi</a:t>
            </a:r>
            <a:r>
              <a:rPr sz="3600" spc="4" baseline="2989" dirty="0" smtClean="0">
                <a:latin typeface="Comic Sans MS"/>
                <a:cs typeface="Comic Sans MS"/>
              </a:rPr>
              <a:t>c</a:t>
            </a:r>
            <a:r>
              <a:rPr sz="3600" spc="0" baseline="2989" dirty="0" smtClean="0">
                <a:latin typeface="Comic Sans MS"/>
                <a:cs typeface="Comic Sans MS"/>
              </a:rPr>
              <a:t>h</a:t>
            </a:r>
            <a:r>
              <a:rPr sz="3600" spc="-14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in</a:t>
            </a:r>
            <a:r>
              <a:rPr sz="3600" spc="4" baseline="2989" dirty="0" smtClean="0">
                <a:latin typeface="Comic Sans MS"/>
                <a:cs typeface="Comic Sans MS"/>
              </a:rPr>
              <a:t>c</a:t>
            </a:r>
            <a:r>
              <a:rPr sz="3600" spc="0" baseline="2989" dirty="0" smtClean="0">
                <a:latin typeface="Comic Sans MS"/>
                <a:cs typeface="Comic Sans MS"/>
              </a:rPr>
              <a:t>reases</a:t>
            </a:r>
            <a:r>
              <a:rPr sz="3600" spc="-25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mu</a:t>
            </a:r>
            <a:r>
              <a:rPr sz="3600" spc="-9" baseline="2989" dirty="0" smtClean="0">
                <a:latin typeface="Comic Sans MS"/>
                <a:cs typeface="Comic Sans MS"/>
              </a:rPr>
              <a:t>s</a:t>
            </a:r>
            <a:r>
              <a:rPr sz="3600" spc="0" baseline="2989" dirty="0" smtClean="0">
                <a:latin typeface="Comic Sans MS"/>
                <a:cs typeface="Comic Sans MS"/>
              </a:rPr>
              <a:t>cle</a:t>
            </a:r>
            <a:r>
              <a:rPr sz="3600" spc="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activi</a:t>
            </a:r>
            <a:r>
              <a:rPr sz="3600" spc="-9" baseline="2989" dirty="0" smtClean="0">
                <a:latin typeface="Comic Sans MS"/>
                <a:cs typeface="Comic Sans MS"/>
              </a:rPr>
              <a:t>t</a:t>
            </a:r>
            <a:r>
              <a:rPr sz="3600" spc="0" baseline="2989" dirty="0" smtClean="0">
                <a:latin typeface="Comic Sans MS"/>
                <a:cs typeface="Comic Sans MS"/>
              </a:rPr>
              <a:t>y</a:t>
            </a:r>
            <a:r>
              <a:rPr sz="3600" spc="-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and</a:t>
            </a:r>
            <a:r>
              <a:rPr sz="3600" spc="9" baseline="2989" dirty="0" smtClean="0">
                <a:latin typeface="Comic Sans MS"/>
                <a:cs typeface="Comic Sans MS"/>
              </a:rPr>
              <a:t> </a:t>
            </a:r>
            <a:r>
              <a:rPr sz="3600" spc="0" baseline="2989" dirty="0" smtClean="0">
                <a:latin typeface="Comic Sans MS"/>
                <a:cs typeface="Comic Sans MS"/>
              </a:rPr>
              <a:t>provi</a:t>
            </a:r>
            <a:r>
              <a:rPr sz="3600" spc="-9" baseline="2989" dirty="0" smtClean="0">
                <a:latin typeface="Comic Sans MS"/>
                <a:cs typeface="Comic Sans MS"/>
              </a:rPr>
              <a:t>d</a:t>
            </a:r>
            <a:r>
              <a:rPr sz="3600" spc="0" baseline="2989" dirty="0" smtClean="0">
                <a:latin typeface="Comic Sans MS"/>
                <a:cs typeface="Comic Sans MS"/>
              </a:rPr>
              <a:t>es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495"/>
              </a:lnSpc>
            </a:pPr>
            <a:r>
              <a:rPr sz="3600" spc="0" baseline="1993" dirty="0" smtClean="0">
                <a:latin typeface="Comic Sans MS"/>
                <a:cs typeface="Comic Sans MS"/>
              </a:rPr>
              <a:t>war</a:t>
            </a:r>
            <a:r>
              <a:rPr sz="3600" spc="-9" baseline="1993" dirty="0" smtClean="0">
                <a:latin typeface="Comic Sans MS"/>
                <a:cs typeface="Comic Sans MS"/>
              </a:rPr>
              <a:t>m</a:t>
            </a:r>
            <a:r>
              <a:rPr sz="3600" spc="0" baseline="1993" dirty="0" smtClean="0">
                <a:latin typeface="Comic Sans MS"/>
                <a:cs typeface="Comic Sans MS"/>
              </a:rPr>
              <a:t>th)</a:t>
            </a:r>
            <a:r>
              <a:rPr sz="3600" spc="-1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and</a:t>
            </a:r>
            <a:r>
              <a:rPr sz="3600" spc="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has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develop</a:t>
            </a:r>
            <a:r>
              <a:rPr sz="3600" u="heavy" spc="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di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t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ional</a:t>
            </a:r>
            <a:r>
              <a:rPr sz="3600" u="heavy" spc="2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ipo</a:t>
            </a:r>
            <a:r>
              <a:rPr sz="3600" u="heavy" spc="-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600" spc="1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tis</a:t>
            </a:r>
            <a:r>
              <a:rPr sz="3600" spc="-9" baseline="1993" dirty="0" smtClean="0">
                <a:latin typeface="Comic Sans MS"/>
                <a:cs typeface="Comic Sans MS"/>
              </a:rPr>
              <a:t>s</a:t>
            </a:r>
            <a:r>
              <a:rPr sz="3600" spc="0" baseline="1993" dirty="0" smtClean="0">
                <a:latin typeface="Comic Sans MS"/>
                <a:cs typeface="Comic Sans MS"/>
              </a:rPr>
              <a:t>ue </a:t>
            </a:r>
            <a:r>
              <a:rPr sz="3600" spc="-9" baseline="1993" dirty="0" smtClean="0">
                <a:latin typeface="Comic Sans MS"/>
                <a:cs typeface="Comic Sans MS"/>
              </a:rPr>
              <a:t>t</a:t>
            </a:r>
            <a:r>
              <a:rPr sz="3600" spc="0" baseline="1993" dirty="0" smtClean="0">
                <a:latin typeface="Comic Sans MS"/>
                <a:cs typeface="Comic Sans MS"/>
              </a:rPr>
              <a:t>o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2640" y="5502165"/>
            <a:ext cx="736950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serve</a:t>
            </a:r>
            <a:r>
              <a:rPr sz="3600" spc="-2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as</a:t>
            </a:r>
            <a:r>
              <a:rPr sz="3600" spc="-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insul</a:t>
            </a:r>
            <a:r>
              <a:rPr sz="3600" spc="-9" baseline="1993" dirty="0" smtClean="0">
                <a:latin typeface="Comic Sans MS"/>
                <a:cs typeface="Comic Sans MS"/>
              </a:rPr>
              <a:t>a</a:t>
            </a:r>
            <a:r>
              <a:rPr sz="3600" spc="0" baseline="1993" dirty="0" smtClean="0">
                <a:latin typeface="Comic Sans MS"/>
                <a:cs typeface="Comic Sans MS"/>
              </a:rPr>
              <a:t>ti</a:t>
            </a:r>
            <a:r>
              <a:rPr sz="3600" spc="-9" baseline="1993" dirty="0" smtClean="0">
                <a:latin typeface="Comic Sans MS"/>
                <a:cs typeface="Comic Sans MS"/>
              </a:rPr>
              <a:t>o</a:t>
            </a:r>
            <a:r>
              <a:rPr sz="3600" spc="0" baseline="1993" dirty="0" smtClean="0">
                <a:latin typeface="Comic Sans MS"/>
                <a:cs typeface="Comic Sans MS"/>
              </a:rPr>
              <a:t>n.</a:t>
            </a:r>
            <a:r>
              <a:rPr sz="3600" spc="1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m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ount of brown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fat</a:t>
            </a:r>
            <a:r>
              <a:rPr sz="3600" spc="0" baseline="1993" dirty="0" smtClean="0">
                <a:latin typeface="Comic Sans MS"/>
                <a:cs typeface="Comic Sans MS"/>
              </a:rPr>
              <a:t>,</a:t>
            </a:r>
            <a:r>
              <a:rPr sz="3600" spc="-14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which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640" y="5831590"/>
            <a:ext cx="73967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 smtClean="0">
                <a:latin typeface="Comic Sans MS"/>
                <a:cs typeface="Comic Sans MS"/>
              </a:rPr>
              <a:t>protected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the</a:t>
            </a:r>
            <a:r>
              <a:rPr sz="3600" spc="-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n</a:t>
            </a:r>
            <a:r>
              <a:rPr sz="3600" spc="4" baseline="1993" dirty="0" smtClean="0">
                <a:latin typeface="Comic Sans MS"/>
                <a:cs typeface="Comic Sans MS"/>
              </a:rPr>
              <a:t>e</a:t>
            </a:r>
            <a:r>
              <a:rPr sz="3600" spc="0" baseline="1993" dirty="0" smtClean="0">
                <a:latin typeface="Comic Sans MS"/>
                <a:cs typeface="Comic Sans MS"/>
              </a:rPr>
              <a:t>w</a:t>
            </a:r>
            <a:r>
              <a:rPr sz="3600" spc="4" baseline="1993" dirty="0" smtClean="0">
                <a:latin typeface="Comic Sans MS"/>
                <a:cs typeface="Comic Sans MS"/>
              </a:rPr>
              <a:t>b</a:t>
            </a:r>
            <a:r>
              <a:rPr sz="3600" spc="0" baseline="1993" dirty="0" smtClean="0">
                <a:latin typeface="Comic Sans MS"/>
                <a:cs typeface="Comic Sans MS"/>
              </a:rPr>
              <a:t>orn</a:t>
            </a:r>
            <a:r>
              <a:rPr sz="3600" spc="-19" baseline="1993" dirty="0" smtClean="0">
                <a:latin typeface="Comic Sans MS"/>
                <a:cs typeface="Comic Sans MS"/>
              </a:rPr>
              <a:t> </a:t>
            </a:r>
            <a:r>
              <a:rPr sz="3600" spc="0" baseline="1993" dirty="0" smtClean="0">
                <a:latin typeface="Comic Sans MS"/>
                <a:cs typeface="Comic Sans MS"/>
              </a:rPr>
              <a:t>from cold, </a:t>
            </a:r>
            <a:r>
              <a:rPr sz="3600" spc="-695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decr</a:t>
            </a:r>
            <a:r>
              <a:rPr sz="3600" u="heavy" spc="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s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es</a:t>
            </a:r>
            <a:r>
              <a:rPr sz="3600" u="heavy" spc="-1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during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640" y="6160774"/>
            <a:ext cx="22089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the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first</a:t>
            </a:r>
            <a:r>
              <a:rPr sz="3600" u="heavy" spc="-14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year</a:t>
            </a:r>
            <a:r>
              <a:rPr sz="3600" u="heavy" spc="-9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000066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1422" y="1226058"/>
            <a:ext cx="9088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719636" y="1226058"/>
            <a:ext cx="890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843717" y="1226058"/>
            <a:ext cx="921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077764" y="3165221"/>
            <a:ext cx="895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541706" y="4628642"/>
            <a:ext cx="901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876784" y="4628642"/>
            <a:ext cx="909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227681" y="4628642"/>
            <a:ext cx="896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653834" y="5287010"/>
            <a:ext cx="8918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128405" y="5287010"/>
            <a:ext cx="941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237968" y="5616448"/>
            <a:ext cx="910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44566" y="5616448"/>
            <a:ext cx="911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592206" y="5616448"/>
            <a:ext cx="896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61758" y="5945632"/>
            <a:ext cx="884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302007" y="6274816"/>
            <a:ext cx="894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070217" y="6274816"/>
            <a:ext cx="892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87562" y="6274816"/>
            <a:ext cx="897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35146" y="341882"/>
            <a:ext cx="155528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sz="6000" b="1" u="heavy" spc="0" baseline="1195" dirty="0" smtClean="0">
                <a:solidFill>
                  <a:srgbClr val="000066"/>
                </a:solidFill>
                <a:latin typeface="Comic Sans MS"/>
                <a:cs typeface="Comic Sans MS"/>
              </a:rPr>
              <a:t>Teeth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219" y="990600"/>
            <a:ext cx="212742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1913" dirty="0" smtClean="0">
                <a:latin typeface="Comic Sans MS"/>
                <a:cs typeface="Comic Sans MS"/>
              </a:rPr>
              <a:t>–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2232" y="914400"/>
            <a:ext cx="6598086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1913" dirty="0" smtClean="0">
                <a:latin typeface="Comic Sans MS"/>
                <a:cs typeface="Comic Sans MS"/>
              </a:rPr>
              <a:t>T</a:t>
            </a:r>
            <a:r>
              <a:rPr sz="3750" spc="-4" baseline="1913" dirty="0" smtClean="0">
                <a:latin typeface="Comic Sans MS"/>
                <a:cs typeface="Comic Sans MS"/>
              </a:rPr>
              <a:t>h</a:t>
            </a:r>
            <a:r>
              <a:rPr sz="3750" spc="0" baseline="1913" dirty="0" smtClean="0">
                <a:latin typeface="Comic Sans MS"/>
                <a:cs typeface="Comic Sans MS"/>
              </a:rPr>
              <a:t>e</a:t>
            </a:r>
            <a:r>
              <a:rPr sz="3750" spc="-10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first</a:t>
            </a:r>
            <a:r>
              <a:rPr sz="3750" spc="-55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b</a:t>
            </a:r>
            <a:r>
              <a:rPr sz="3750" spc="-9" baseline="1913" dirty="0" smtClean="0">
                <a:latin typeface="Comic Sans MS"/>
                <a:cs typeface="Comic Sans MS"/>
              </a:rPr>
              <a:t>a</a:t>
            </a:r>
            <a:r>
              <a:rPr sz="3750" spc="0" baseline="1913" dirty="0" smtClean="0">
                <a:latin typeface="Comic Sans MS"/>
                <a:cs typeface="Comic Sans MS"/>
              </a:rPr>
              <a:t>by</a:t>
            </a:r>
            <a:r>
              <a:rPr sz="3750" spc="-30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to</a:t>
            </a:r>
            <a:r>
              <a:rPr sz="3750" spc="-9" baseline="1913" dirty="0" smtClean="0">
                <a:latin typeface="Comic Sans MS"/>
                <a:cs typeface="Comic Sans MS"/>
              </a:rPr>
              <a:t>o</a:t>
            </a:r>
            <a:r>
              <a:rPr sz="3750" spc="0" baseline="1913" dirty="0" smtClean="0">
                <a:latin typeface="Comic Sans MS"/>
                <a:cs typeface="Comic Sans MS"/>
              </a:rPr>
              <a:t>th</a:t>
            </a:r>
            <a:r>
              <a:rPr sz="3750" spc="-44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usu</a:t>
            </a:r>
            <a:r>
              <a:rPr sz="3750" spc="-9" baseline="1913" dirty="0" smtClean="0">
                <a:latin typeface="Comic Sans MS"/>
                <a:cs typeface="Comic Sans MS"/>
              </a:rPr>
              <a:t>a</a:t>
            </a:r>
            <a:r>
              <a:rPr sz="3750" spc="0" baseline="1913" dirty="0" smtClean="0">
                <a:latin typeface="Comic Sans MS"/>
                <a:cs typeface="Comic Sans MS"/>
              </a:rPr>
              <a:t>lly</a:t>
            </a:r>
            <a:r>
              <a:rPr sz="3750" spc="-30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erupts</a:t>
            </a:r>
            <a:r>
              <a:rPr sz="3750" spc="-45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at</a:t>
            </a:r>
            <a:r>
              <a:rPr sz="3750" spc="-24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3750" spc="-9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g</a:t>
            </a:r>
            <a:r>
              <a:rPr sz="3750" spc="0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3750" spc="-14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1849" y="1219200"/>
            <a:ext cx="6871551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3750" spc="0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month</a:t>
            </a:r>
            <a:r>
              <a:rPr sz="3750" spc="-9" baseline="1913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3750" spc="0" baseline="1913" dirty="0" smtClean="0">
                <a:latin typeface="Comic Sans MS"/>
                <a:cs typeface="Comic Sans MS"/>
              </a:rPr>
              <a:t>,</a:t>
            </a:r>
            <a:r>
              <a:rPr sz="3750" spc="9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foll</a:t>
            </a:r>
            <a:r>
              <a:rPr sz="3750" spc="-9" baseline="1913" dirty="0" smtClean="0">
                <a:latin typeface="Comic Sans MS"/>
                <a:cs typeface="Comic Sans MS"/>
              </a:rPr>
              <a:t>o</a:t>
            </a:r>
            <a:r>
              <a:rPr sz="3750" spc="0" baseline="1913" dirty="0" smtClean="0">
                <a:latin typeface="Comic Sans MS"/>
                <a:cs typeface="Comic Sans MS"/>
              </a:rPr>
              <a:t>wed</a:t>
            </a:r>
            <a:r>
              <a:rPr sz="3750" spc="24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by</a:t>
            </a:r>
            <a:r>
              <a:rPr sz="3750" spc="9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a new</a:t>
            </a:r>
            <a:r>
              <a:rPr sz="3750" spc="14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one</a:t>
            </a:r>
            <a:r>
              <a:rPr sz="3750" spc="14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monthl</a:t>
            </a:r>
            <a:r>
              <a:rPr sz="3750" spc="-9" baseline="1913" dirty="0" smtClean="0">
                <a:latin typeface="Comic Sans MS"/>
                <a:cs typeface="Comic Sans MS"/>
              </a:rPr>
              <a:t>y</a:t>
            </a:r>
            <a:r>
              <a:rPr sz="3750" spc="0" baseline="1913" dirty="0" smtClean="0">
                <a:latin typeface="Comic Sans MS"/>
                <a:cs typeface="Comic Sans MS"/>
              </a:rPr>
              <a:t>, </a:t>
            </a:r>
            <a:r>
              <a:rPr sz="3750" spc="34" baseline="1913" dirty="0" smtClean="0">
                <a:latin typeface="Comic Sans MS"/>
                <a:cs typeface="Comic Sans MS"/>
              </a:rPr>
              <a:t> </a:t>
            </a:r>
            <a:r>
              <a:rPr sz="3750" b="1" spc="0" baseline="1913" dirty="0" smtClean="0">
                <a:latin typeface="Comic Sans MS"/>
                <a:cs typeface="Comic Sans MS"/>
              </a:rPr>
              <a:t>lo</a:t>
            </a:r>
            <a:r>
              <a:rPr sz="3750" b="1" spc="-9" baseline="1913" dirty="0" smtClean="0">
                <a:latin typeface="Comic Sans MS"/>
                <a:cs typeface="Comic Sans MS"/>
              </a:rPr>
              <a:t>w</a:t>
            </a:r>
            <a:r>
              <a:rPr sz="3750" b="1" spc="0" baseline="1913" dirty="0" smtClean="0">
                <a:latin typeface="Comic Sans MS"/>
                <a:cs typeface="Comic Sans MS"/>
              </a:rPr>
              <a:t>er</a:t>
            </a:r>
            <a:endParaRPr sz="25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5400" y="1524000"/>
            <a:ext cx="7130248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b="1" spc="0" baseline="1913" dirty="0" smtClean="0">
                <a:latin typeface="Comic Sans MS"/>
                <a:cs typeface="Comic Sans MS"/>
              </a:rPr>
              <a:t>erupts</a:t>
            </a:r>
            <a:r>
              <a:rPr sz="3750" b="1" spc="-76" baseline="1913" dirty="0" smtClean="0">
                <a:latin typeface="Comic Sans MS"/>
                <a:cs typeface="Comic Sans MS"/>
              </a:rPr>
              <a:t> </a:t>
            </a:r>
            <a:r>
              <a:rPr sz="3750" b="1" spc="0" baseline="1913" dirty="0" smtClean="0">
                <a:latin typeface="Comic Sans MS"/>
                <a:cs typeface="Comic Sans MS"/>
              </a:rPr>
              <a:t>first</a:t>
            </a:r>
            <a:r>
              <a:rPr sz="3750" b="1" spc="-40" baseline="1913" dirty="0" smtClean="0">
                <a:latin typeface="Comic Sans MS"/>
                <a:cs typeface="Comic Sans MS"/>
              </a:rPr>
              <a:t> </a:t>
            </a:r>
            <a:r>
              <a:rPr lang="en-US" sz="3750" spc="0" baseline="1913" dirty="0" smtClean="0">
                <a:latin typeface="Comic Sans MS"/>
                <a:cs typeface="Comic Sans MS"/>
              </a:rPr>
              <a:t>(</a:t>
            </a:r>
            <a:r>
              <a:rPr sz="3750" spc="0" baseline="1913" dirty="0" smtClean="0">
                <a:latin typeface="Comic Sans MS"/>
                <a:cs typeface="Comic Sans MS"/>
              </a:rPr>
              <a:t>6</a:t>
            </a:r>
            <a:r>
              <a:rPr sz="3750" spc="4" baseline="1913" dirty="0" smtClean="0">
                <a:latin typeface="Comic Sans MS"/>
                <a:cs typeface="Comic Sans MS"/>
              </a:rPr>
              <a:t>-</a:t>
            </a:r>
            <a:r>
              <a:rPr sz="3750" spc="0" baseline="1913" dirty="0" smtClean="0">
                <a:latin typeface="Comic Sans MS"/>
                <a:cs typeface="Comic Sans MS"/>
              </a:rPr>
              <a:t>10</a:t>
            </a:r>
            <a:r>
              <a:rPr sz="3750" spc="-61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mo)</a:t>
            </a:r>
            <a:r>
              <a:rPr sz="3750" spc="-41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then</a:t>
            </a:r>
            <a:r>
              <a:rPr sz="3750" spc="-33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the</a:t>
            </a:r>
            <a:r>
              <a:rPr sz="3750" spc="-19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up</a:t>
            </a:r>
            <a:r>
              <a:rPr sz="3750" spc="-4" baseline="1913" dirty="0" smtClean="0">
                <a:latin typeface="Comic Sans MS"/>
                <a:cs typeface="Comic Sans MS"/>
              </a:rPr>
              <a:t>p</a:t>
            </a:r>
            <a:r>
              <a:rPr sz="3750" spc="0" baseline="1913" dirty="0" smtClean="0">
                <a:latin typeface="Comic Sans MS"/>
                <a:cs typeface="Comic Sans MS"/>
              </a:rPr>
              <a:t>er</a:t>
            </a:r>
            <a:r>
              <a:rPr sz="3750" spc="-40" baseline="1913" dirty="0" smtClean="0">
                <a:latin typeface="Comic Sans MS"/>
                <a:cs typeface="Comic Sans MS"/>
              </a:rPr>
              <a:t> </a:t>
            </a:r>
            <a:r>
              <a:rPr sz="3750" spc="9" baseline="1913" dirty="0" smtClean="0">
                <a:latin typeface="Comic Sans MS"/>
                <a:cs typeface="Comic Sans MS"/>
              </a:rPr>
              <a:t>(</a:t>
            </a:r>
            <a:r>
              <a:rPr sz="3750" spc="0" baseline="1913" dirty="0" smtClean="0">
                <a:latin typeface="Comic Sans MS"/>
                <a:cs typeface="Comic Sans MS"/>
              </a:rPr>
              <a:t>8</a:t>
            </a:r>
            <a:r>
              <a:rPr sz="3750" spc="4" baseline="1913" dirty="0" smtClean="0">
                <a:latin typeface="Comic Sans MS"/>
                <a:cs typeface="Comic Sans MS"/>
              </a:rPr>
              <a:t>-1</a:t>
            </a:r>
            <a:r>
              <a:rPr sz="3750" spc="0" baseline="1913" dirty="0" smtClean="0">
                <a:latin typeface="Comic Sans MS"/>
                <a:cs typeface="Comic Sans MS"/>
              </a:rPr>
              <a:t>2mo</a:t>
            </a:r>
            <a:r>
              <a:rPr lang="en-US" sz="3750" spc="0" baseline="1913" dirty="0" smtClean="0">
                <a:latin typeface="Comic Sans MS"/>
                <a:cs typeface="Comic Sans MS"/>
              </a:rPr>
              <a:t>)</a:t>
            </a:r>
            <a:endParaRPr sz="2500" dirty="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1219" y="1905000"/>
            <a:ext cx="212742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1913" dirty="0" smtClean="0">
                <a:latin typeface="Comic Sans MS"/>
                <a:cs typeface="Comic Sans MS"/>
              </a:rPr>
              <a:t>–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2232" y="1828800"/>
            <a:ext cx="6990889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5"/>
              </a:lnSpc>
              <a:spcBef>
                <a:spcPts val="134"/>
              </a:spcBef>
            </a:pPr>
            <a:r>
              <a:rPr sz="3750" spc="0" baseline="1913" dirty="0" smtClean="0">
                <a:latin typeface="Comic Sans MS"/>
                <a:cs typeface="Comic Sans MS"/>
              </a:rPr>
              <a:t>Some</a:t>
            </a:r>
            <a:r>
              <a:rPr sz="3750" spc="-43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newb</a:t>
            </a:r>
            <a:r>
              <a:rPr sz="3750" spc="-9" baseline="1913" dirty="0" smtClean="0">
                <a:latin typeface="Comic Sans MS"/>
                <a:cs typeface="Comic Sans MS"/>
              </a:rPr>
              <a:t>o</a:t>
            </a:r>
            <a:r>
              <a:rPr sz="3750" spc="0" baseline="1913" dirty="0" smtClean="0">
                <a:latin typeface="Comic Sans MS"/>
                <a:cs typeface="Comic Sans MS"/>
              </a:rPr>
              <a:t>rns</a:t>
            </a:r>
            <a:r>
              <a:rPr sz="3750" spc="-64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may</a:t>
            </a:r>
            <a:r>
              <a:rPr sz="3750" spc="-45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be</a:t>
            </a:r>
            <a:r>
              <a:rPr sz="3750" spc="-13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b</a:t>
            </a:r>
            <a:r>
              <a:rPr sz="3750" spc="-9" baseline="1913" dirty="0" smtClean="0">
                <a:latin typeface="Comic Sans MS"/>
                <a:cs typeface="Comic Sans MS"/>
              </a:rPr>
              <a:t>o</a:t>
            </a:r>
            <a:r>
              <a:rPr sz="3750" spc="0" baseline="1913" dirty="0" smtClean="0">
                <a:latin typeface="Comic Sans MS"/>
                <a:cs typeface="Comic Sans MS"/>
              </a:rPr>
              <a:t>rn</a:t>
            </a:r>
            <a:r>
              <a:rPr sz="3750" spc="-33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with</a:t>
            </a:r>
            <a:r>
              <a:rPr sz="3750" spc="-25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teeth</a:t>
            </a:r>
            <a:r>
              <a:rPr sz="3750" spc="-45" baseline="1913" dirty="0" smtClean="0">
                <a:latin typeface="Comic Sans MS"/>
                <a:cs typeface="Comic Sans MS"/>
              </a:rPr>
              <a:t> </a:t>
            </a:r>
            <a:r>
              <a:rPr sz="3750" spc="0" baseline="1913" dirty="0" smtClean="0">
                <a:latin typeface="Comic Sans MS"/>
                <a:cs typeface="Comic Sans MS"/>
              </a:rPr>
              <a:t>(called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7123" y="2133600"/>
            <a:ext cx="7002477" cy="647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nat</a:t>
            </a:r>
            <a:r>
              <a:rPr sz="2500" b="1" spc="9" dirty="0" smtClean="0">
                <a:solidFill>
                  <a:srgbClr val="000066"/>
                </a:solidFill>
                <a:latin typeface="Comic Sans MS"/>
                <a:cs typeface="Comic Sans MS"/>
              </a:rPr>
              <a:t>a</a:t>
            </a:r>
            <a:r>
              <a:rPr sz="25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l</a:t>
            </a:r>
            <a:r>
              <a:rPr sz="2500" b="1" spc="-52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5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te</a:t>
            </a:r>
            <a:r>
              <a:rPr sz="2500" b="1" spc="-9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2500" b="1" spc="0" dirty="0" smtClean="0">
                <a:solidFill>
                  <a:srgbClr val="000066"/>
                </a:solidFill>
                <a:latin typeface="Comic Sans MS"/>
                <a:cs typeface="Comic Sans MS"/>
              </a:rPr>
              <a:t>th</a:t>
            </a:r>
            <a:r>
              <a:rPr sz="2500" spc="0" dirty="0" smtClean="0">
                <a:latin typeface="Comic Sans MS"/>
                <a:cs typeface="Comic Sans MS"/>
              </a:rPr>
              <a:t>)</a:t>
            </a:r>
            <a:r>
              <a:rPr sz="2500" spc="-4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or</a:t>
            </a:r>
            <a:r>
              <a:rPr sz="2500" spc="-2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have</a:t>
            </a:r>
            <a:r>
              <a:rPr sz="2500" spc="-33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teeth</a:t>
            </a:r>
            <a:r>
              <a:rPr sz="2500" spc="-4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erupt</a:t>
            </a:r>
            <a:r>
              <a:rPr sz="2500" spc="-43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in</a:t>
            </a:r>
            <a:r>
              <a:rPr sz="2500" spc="-20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the</a:t>
            </a:r>
            <a:r>
              <a:rPr sz="2500" spc="-1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first</a:t>
            </a:r>
            <a:r>
              <a:rPr sz="2500" spc="-2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4</a:t>
            </a:r>
            <a:endParaRPr sz="2500" dirty="0">
              <a:latin typeface="Comic Sans MS"/>
              <a:cs typeface="Comic Sans MS"/>
            </a:endParaRPr>
          </a:p>
          <a:p>
            <a:pPr marL="12700" marR="66368">
              <a:lnSpc>
                <a:spcPts val="2445"/>
              </a:lnSpc>
            </a:pPr>
            <a:r>
              <a:rPr sz="3750" spc="0" baseline="2870" dirty="0" smtClean="0">
                <a:latin typeface="Comic Sans MS"/>
                <a:cs typeface="Comic Sans MS"/>
              </a:rPr>
              <a:t>wee</a:t>
            </a:r>
            <a:r>
              <a:rPr sz="3750" spc="-9" baseline="2870" dirty="0" smtClean="0">
                <a:latin typeface="Comic Sans MS"/>
                <a:cs typeface="Comic Sans MS"/>
              </a:rPr>
              <a:t>k</a:t>
            </a:r>
            <a:r>
              <a:rPr sz="3750" spc="0" baseline="2870" dirty="0" smtClean="0">
                <a:latin typeface="Comic Sans MS"/>
                <a:cs typeface="Comic Sans MS"/>
              </a:rPr>
              <a:t>s</a:t>
            </a:r>
            <a:r>
              <a:rPr sz="3750" spc="25" baseline="2870" dirty="0" smtClean="0">
                <a:latin typeface="Comic Sans MS"/>
                <a:cs typeface="Comic Sans MS"/>
              </a:rPr>
              <a:t> </a:t>
            </a:r>
            <a:r>
              <a:rPr sz="3750" spc="0" baseline="2870" dirty="0" smtClean="0">
                <a:latin typeface="Comic Sans MS"/>
                <a:cs typeface="Comic Sans MS"/>
              </a:rPr>
              <a:t>of life</a:t>
            </a:r>
            <a:r>
              <a:rPr sz="3750" spc="24" baseline="2870" dirty="0" smtClean="0">
                <a:latin typeface="Comic Sans MS"/>
                <a:cs typeface="Comic Sans MS"/>
              </a:rPr>
              <a:t> </a:t>
            </a:r>
            <a:r>
              <a:rPr lang="en-US" sz="3750" spc="0" baseline="2870" dirty="0" smtClean="0">
                <a:latin typeface="Comic Sans MS"/>
                <a:cs typeface="Comic Sans MS"/>
              </a:rPr>
              <a:t>(</a:t>
            </a:r>
            <a:r>
              <a:rPr sz="3750" spc="0" baseline="2870" dirty="0" smtClean="0">
                <a:latin typeface="Comic Sans MS"/>
                <a:cs typeface="Comic Sans MS"/>
              </a:rPr>
              <a:t>c</a:t>
            </a:r>
            <a:r>
              <a:rPr sz="3750" spc="-9" baseline="2870" dirty="0" smtClean="0">
                <a:latin typeface="Comic Sans MS"/>
                <a:cs typeface="Comic Sans MS"/>
              </a:rPr>
              <a:t>a</a:t>
            </a:r>
            <a:r>
              <a:rPr sz="3750" spc="0" baseline="2870" dirty="0" smtClean="0">
                <a:latin typeface="Comic Sans MS"/>
                <a:cs typeface="Comic Sans MS"/>
              </a:rPr>
              <a:t>lled</a:t>
            </a:r>
            <a:r>
              <a:rPr sz="3750" spc="24" baseline="2870" dirty="0" smtClean="0">
                <a:latin typeface="Comic Sans MS"/>
                <a:cs typeface="Comic Sans MS"/>
              </a:rPr>
              <a:t> </a:t>
            </a:r>
            <a:r>
              <a:rPr sz="3750" b="1" spc="0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ne</a:t>
            </a:r>
            <a:r>
              <a:rPr sz="3750" b="1" spc="-9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o</a:t>
            </a:r>
            <a:r>
              <a:rPr sz="3750" b="1" spc="0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natal</a:t>
            </a:r>
            <a:r>
              <a:rPr sz="3750" b="1" spc="24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3750" b="1" spc="0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te</a:t>
            </a:r>
            <a:r>
              <a:rPr sz="3750" b="1" spc="-9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e</a:t>
            </a:r>
            <a:r>
              <a:rPr sz="3750" b="1" spc="0" baseline="2870" dirty="0" smtClean="0">
                <a:solidFill>
                  <a:srgbClr val="000066"/>
                </a:solidFill>
                <a:latin typeface="Comic Sans MS"/>
                <a:cs typeface="Comic Sans MS"/>
              </a:rPr>
              <a:t>th</a:t>
            </a:r>
            <a:r>
              <a:rPr lang="en-US" sz="3750" spc="0" baseline="2870" dirty="0" smtClean="0">
                <a:latin typeface="Comic Sans MS"/>
                <a:cs typeface="Comic Sans MS"/>
              </a:rPr>
              <a:t>)</a:t>
            </a:r>
            <a:r>
              <a:rPr sz="3750" spc="-18" baseline="2870" dirty="0" smtClean="0">
                <a:latin typeface="Comic Sans MS"/>
                <a:cs typeface="Comic Sans MS"/>
              </a:rPr>
              <a:t> </a:t>
            </a:r>
            <a:r>
              <a:rPr sz="3750" spc="0" baseline="2870" dirty="0" smtClean="0">
                <a:latin typeface="Comic Sans MS"/>
                <a:cs typeface="Comic Sans MS"/>
              </a:rPr>
              <a:t>.</a:t>
            </a:r>
            <a:endParaRPr sz="25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1219" y="2667836"/>
            <a:ext cx="7761867" cy="2589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296" marR="267913" indent="-50596">
              <a:lnSpc>
                <a:spcPts val="3483"/>
              </a:lnSpc>
              <a:spcBef>
                <a:spcPts val="175"/>
              </a:spcBef>
            </a:pPr>
            <a:r>
              <a:rPr sz="2500" spc="0" dirty="0" smtClean="0">
                <a:latin typeface="Comic Sans MS"/>
                <a:cs typeface="Comic Sans MS"/>
              </a:rPr>
              <a:t>–</a:t>
            </a:r>
            <a:r>
              <a:rPr sz="2500" spc="-10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Most</a:t>
            </a:r>
            <a:r>
              <a:rPr sz="2500" spc="-4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infants</a:t>
            </a:r>
            <a:r>
              <a:rPr sz="2500" spc="-67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h</a:t>
            </a:r>
            <a:r>
              <a:rPr sz="2500" spc="-4" dirty="0" smtClean="0">
                <a:latin typeface="Comic Sans MS"/>
                <a:cs typeface="Comic Sans MS"/>
              </a:rPr>
              <a:t>a</a:t>
            </a:r>
            <a:r>
              <a:rPr sz="2500" spc="0" dirty="0" smtClean="0">
                <a:latin typeface="Comic Sans MS"/>
                <a:cs typeface="Comic Sans MS"/>
              </a:rPr>
              <a:t>ve</a:t>
            </a:r>
            <a:r>
              <a:rPr sz="2500" spc="-33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little</a:t>
            </a:r>
            <a:r>
              <a:rPr sz="2500" spc="-37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difficulty</a:t>
            </a:r>
            <a:r>
              <a:rPr sz="2500" spc="-86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with</a:t>
            </a:r>
            <a:r>
              <a:rPr sz="2500" spc="-3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teething, </a:t>
            </a:r>
            <a:endParaRPr sz="2500" dirty="0">
              <a:latin typeface="Comic Sans MS"/>
              <a:cs typeface="Comic Sans MS"/>
            </a:endParaRPr>
          </a:p>
          <a:p>
            <a:pPr marL="63296" marR="267913">
              <a:lnSpc>
                <a:spcPts val="3483"/>
              </a:lnSpc>
            </a:pPr>
            <a:r>
              <a:rPr sz="2500" spc="0" dirty="0" smtClean="0">
                <a:latin typeface="Comic Sans MS"/>
                <a:cs typeface="Comic Sans MS"/>
              </a:rPr>
              <a:t>but</a:t>
            </a:r>
            <a:r>
              <a:rPr sz="2500" spc="-2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s</a:t>
            </a:r>
            <a:r>
              <a:rPr sz="2500" spc="-4" dirty="0" smtClean="0">
                <a:latin typeface="Comic Sans MS"/>
                <a:cs typeface="Comic Sans MS"/>
              </a:rPr>
              <a:t>o</a:t>
            </a:r>
            <a:r>
              <a:rPr sz="2500" spc="0" dirty="0" smtClean="0">
                <a:latin typeface="Comic Sans MS"/>
                <a:cs typeface="Comic Sans MS"/>
              </a:rPr>
              <a:t>me</a:t>
            </a:r>
            <a:r>
              <a:rPr sz="2500" spc="-18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a</a:t>
            </a:r>
            <a:r>
              <a:rPr sz="2500" spc="-9" dirty="0" smtClean="0">
                <a:latin typeface="Comic Sans MS"/>
                <a:cs typeface="Comic Sans MS"/>
              </a:rPr>
              <a:t>p</a:t>
            </a:r>
            <a:r>
              <a:rPr sz="2500" spc="0" dirty="0" smtClean="0">
                <a:latin typeface="Comic Sans MS"/>
                <a:cs typeface="Comic Sans MS"/>
              </a:rPr>
              <a:t>pe</a:t>
            </a:r>
            <a:r>
              <a:rPr sz="2500" spc="-9" dirty="0" smtClean="0">
                <a:latin typeface="Comic Sans MS"/>
                <a:cs typeface="Comic Sans MS"/>
              </a:rPr>
              <a:t>a</a:t>
            </a:r>
            <a:r>
              <a:rPr sz="2500" spc="0" dirty="0" smtClean="0">
                <a:latin typeface="Comic Sans MS"/>
                <a:cs typeface="Comic Sans MS"/>
              </a:rPr>
              <a:t>r</a:t>
            </a:r>
            <a:r>
              <a:rPr sz="2500" spc="-57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very</a:t>
            </a:r>
            <a:r>
              <a:rPr sz="2500" spc="-3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di</a:t>
            </a:r>
            <a:r>
              <a:rPr sz="2500" spc="-9" dirty="0" smtClean="0">
                <a:latin typeface="Comic Sans MS"/>
                <a:cs typeface="Comic Sans MS"/>
              </a:rPr>
              <a:t>s</a:t>
            </a:r>
            <a:r>
              <a:rPr sz="2500" spc="0" dirty="0" smtClean="0">
                <a:latin typeface="Comic Sans MS"/>
                <a:cs typeface="Comic Sans MS"/>
              </a:rPr>
              <a:t>tressed.</a:t>
            </a:r>
            <a:endParaRPr sz="2500" dirty="0">
              <a:latin typeface="Comic Sans MS"/>
              <a:cs typeface="Comic Sans MS"/>
            </a:endParaRPr>
          </a:p>
          <a:p>
            <a:pPr marL="63296" indent="-50596">
              <a:lnSpc>
                <a:spcPts val="3483"/>
              </a:lnSpc>
            </a:pPr>
            <a:r>
              <a:rPr sz="2500" spc="0" dirty="0" smtClean="0">
                <a:latin typeface="Comic Sans MS"/>
                <a:cs typeface="Comic Sans MS"/>
              </a:rPr>
              <a:t>–</a:t>
            </a:r>
            <a:r>
              <a:rPr sz="2500" spc="-10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Generall</a:t>
            </a:r>
            <a:r>
              <a:rPr sz="2500" spc="-9" dirty="0" smtClean="0">
                <a:latin typeface="Comic Sans MS"/>
                <a:cs typeface="Comic Sans MS"/>
              </a:rPr>
              <a:t>y</a:t>
            </a:r>
            <a:r>
              <a:rPr sz="2500" spc="0" dirty="0" smtClean="0">
                <a:latin typeface="Comic Sans MS"/>
                <a:cs typeface="Comic Sans MS"/>
              </a:rPr>
              <a:t>,</a:t>
            </a:r>
            <a:r>
              <a:rPr sz="2500" spc="-58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the</a:t>
            </a:r>
            <a:r>
              <a:rPr sz="2500" spc="-1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gums</a:t>
            </a:r>
            <a:r>
              <a:rPr sz="2500" spc="-57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are</a:t>
            </a:r>
            <a:r>
              <a:rPr sz="2500" spc="-23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s</a:t>
            </a:r>
            <a:r>
              <a:rPr sz="2500" spc="-4" dirty="0" smtClean="0">
                <a:latin typeface="Comic Sans MS"/>
                <a:cs typeface="Comic Sans MS"/>
              </a:rPr>
              <a:t>o</a:t>
            </a:r>
            <a:r>
              <a:rPr sz="2500" spc="0" dirty="0" smtClean="0">
                <a:latin typeface="Comic Sans MS"/>
                <a:cs typeface="Comic Sans MS"/>
              </a:rPr>
              <a:t>re</a:t>
            </a:r>
            <a:r>
              <a:rPr sz="2500" spc="-15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and</a:t>
            </a:r>
            <a:r>
              <a:rPr sz="2500" spc="-40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te</a:t>
            </a:r>
            <a:r>
              <a:rPr sz="2500" spc="4" dirty="0" smtClean="0">
                <a:latin typeface="Comic Sans MS"/>
                <a:cs typeface="Comic Sans MS"/>
              </a:rPr>
              <a:t>n</a:t>
            </a:r>
            <a:r>
              <a:rPr sz="2500" spc="0" dirty="0" smtClean="0">
                <a:latin typeface="Comic Sans MS"/>
                <a:cs typeface="Comic Sans MS"/>
              </a:rPr>
              <a:t>der</a:t>
            </a:r>
            <a:r>
              <a:rPr sz="2500" spc="-58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before</a:t>
            </a:r>
            <a:r>
              <a:rPr sz="2500" spc="-5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a </a:t>
            </a:r>
            <a:endParaRPr sz="2500" dirty="0">
              <a:latin typeface="Comic Sans MS"/>
              <a:cs typeface="Comic Sans MS"/>
            </a:endParaRPr>
          </a:p>
          <a:p>
            <a:pPr marL="63296">
              <a:lnSpc>
                <a:spcPts val="3483"/>
              </a:lnSpc>
            </a:pPr>
            <a:r>
              <a:rPr sz="2500" spc="0" dirty="0" smtClean="0">
                <a:latin typeface="Comic Sans MS"/>
                <a:cs typeface="Comic Sans MS"/>
              </a:rPr>
              <a:t>new</a:t>
            </a:r>
            <a:r>
              <a:rPr sz="2500" spc="1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to</a:t>
            </a:r>
            <a:r>
              <a:rPr sz="2500" spc="-9" dirty="0" smtClean="0">
                <a:latin typeface="Comic Sans MS"/>
                <a:cs typeface="Comic Sans MS"/>
              </a:rPr>
              <a:t>o</a:t>
            </a:r>
            <a:r>
              <a:rPr sz="2500" spc="0" dirty="0" smtClean="0">
                <a:latin typeface="Comic Sans MS"/>
                <a:cs typeface="Comic Sans MS"/>
              </a:rPr>
              <a:t>th</a:t>
            </a:r>
            <a:r>
              <a:rPr sz="2500" spc="1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bre</a:t>
            </a:r>
            <a:r>
              <a:rPr sz="2500" spc="-14" dirty="0" smtClean="0">
                <a:latin typeface="Comic Sans MS"/>
                <a:cs typeface="Comic Sans MS"/>
              </a:rPr>
              <a:t>a</a:t>
            </a:r>
            <a:r>
              <a:rPr sz="2500" spc="0" dirty="0" smtClean="0">
                <a:latin typeface="Comic Sans MS"/>
                <a:cs typeface="Comic Sans MS"/>
              </a:rPr>
              <a:t>ks</a:t>
            </a:r>
            <a:r>
              <a:rPr sz="2500" spc="1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the</a:t>
            </a:r>
            <a:r>
              <a:rPr sz="2500" spc="1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s</a:t>
            </a:r>
            <a:r>
              <a:rPr sz="2500" spc="-4" dirty="0" smtClean="0">
                <a:latin typeface="Comic Sans MS"/>
                <a:cs typeface="Comic Sans MS"/>
              </a:rPr>
              <a:t>u</a:t>
            </a:r>
            <a:r>
              <a:rPr sz="2500" spc="0" dirty="0" smtClean="0">
                <a:latin typeface="Comic Sans MS"/>
                <a:cs typeface="Comic Sans MS"/>
              </a:rPr>
              <a:t>rface.</a:t>
            </a:r>
            <a:r>
              <a:rPr sz="2500" spc="1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As s</a:t>
            </a:r>
            <a:r>
              <a:rPr sz="2500" spc="-9" dirty="0" smtClean="0">
                <a:latin typeface="Comic Sans MS"/>
                <a:cs typeface="Comic Sans MS"/>
              </a:rPr>
              <a:t>o</a:t>
            </a:r>
            <a:r>
              <a:rPr sz="2500" spc="0" dirty="0" smtClean="0">
                <a:latin typeface="Comic Sans MS"/>
                <a:cs typeface="Comic Sans MS"/>
              </a:rPr>
              <a:t>on as the</a:t>
            </a:r>
            <a:r>
              <a:rPr sz="2500" spc="14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to</a:t>
            </a:r>
            <a:r>
              <a:rPr sz="2500" spc="-9" dirty="0" smtClean="0">
                <a:latin typeface="Comic Sans MS"/>
                <a:cs typeface="Comic Sans MS"/>
              </a:rPr>
              <a:t>o</a:t>
            </a:r>
            <a:r>
              <a:rPr sz="2500" spc="0" dirty="0" smtClean="0">
                <a:latin typeface="Comic Sans MS"/>
                <a:cs typeface="Comic Sans MS"/>
              </a:rPr>
              <a:t>th </a:t>
            </a:r>
            <a:endParaRPr sz="2500" dirty="0">
              <a:latin typeface="Comic Sans MS"/>
              <a:cs typeface="Comic Sans MS"/>
            </a:endParaRPr>
          </a:p>
          <a:p>
            <a:pPr marL="63296">
              <a:lnSpc>
                <a:spcPts val="3483"/>
              </a:lnSpc>
            </a:pPr>
            <a:r>
              <a:rPr sz="2500" spc="0" dirty="0" smtClean="0">
                <a:latin typeface="Comic Sans MS"/>
                <a:cs typeface="Comic Sans MS"/>
              </a:rPr>
              <a:t>is</a:t>
            </a:r>
            <a:r>
              <a:rPr sz="2500" spc="-1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throu</a:t>
            </a:r>
            <a:r>
              <a:rPr sz="2500" spc="-9" dirty="0" smtClean="0">
                <a:latin typeface="Comic Sans MS"/>
                <a:cs typeface="Comic Sans MS"/>
              </a:rPr>
              <a:t>g</a:t>
            </a:r>
            <a:r>
              <a:rPr sz="2500" spc="0" dirty="0" smtClean="0">
                <a:latin typeface="Comic Sans MS"/>
                <a:cs typeface="Comic Sans MS"/>
              </a:rPr>
              <a:t>h,</a:t>
            </a:r>
            <a:r>
              <a:rPr sz="2500" spc="-52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the</a:t>
            </a:r>
            <a:r>
              <a:rPr sz="2500" spc="-1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tenderness</a:t>
            </a:r>
            <a:r>
              <a:rPr sz="2500" spc="-99" dirty="0" smtClean="0">
                <a:latin typeface="Comic Sans MS"/>
                <a:cs typeface="Comic Sans MS"/>
              </a:rPr>
              <a:t> </a:t>
            </a:r>
            <a:r>
              <a:rPr sz="2500" spc="0" dirty="0" smtClean="0">
                <a:latin typeface="Comic Sans MS"/>
                <a:cs typeface="Comic Sans MS"/>
              </a:rPr>
              <a:t>p</a:t>
            </a:r>
            <a:r>
              <a:rPr sz="2500" spc="-9" dirty="0" smtClean="0">
                <a:latin typeface="Comic Sans MS"/>
                <a:cs typeface="Comic Sans MS"/>
              </a:rPr>
              <a:t>a</a:t>
            </a:r>
            <a:r>
              <a:rPr sz="2500" spc="0" dirty="0" smtClean="0">
                <a:latin typeface="Comic Sans MS"/>
                <a:cs typeface="Comic Sans MS"/>
              </a:rPr>
              <a:t>sse</a:t>
            </a:r>
            <a:r>
              <a:rPr sz="2500" spc="-9" dirty="0" smtClean="0">
                <a:latin typeface="Comic Sans MS"/>
                <a:cs typeface="Comic Sans MS"/>
              </a:rPr>
              <a:t>s</a:t>
            </a:r>
            <a:r>
              <a:rPr sz="2500" spc="0" dirty="0" smtClean="0">
                <a:latin typeface="Comic Sans MS"/>
                <a:cs typeface="Comic Sans MS"/>
              </a:rPr>
              <a:t>.</a:t>
            </a:r>
            <a:endParaRPr sz="2500" dirty="0">
              <a:latin typeface="Comic Sans MS"/>
              <a:cs typeface="Comic Sans MS"/>
            </a:endParaRPr>
          </a:p>
          <a:p>
            <a:pPr marL="63296" marR="196445" indent="-50596">
              <a:lnSpc>
                <a:spcPts val="3344"/>
              </a:lnSpc>
            </a:pPr>
            <a:r>
              <a:rPr sz="2400" spc="9" dirty="0" smtClean="0">
                <a:latin typeface="Comic Sans MS"/>
                <a:cs typeface="Comic Sans MS"/>
              </a:rPr>
              <a:t>–</a:t>
            </a:r>
            <a:r>
              <a:rPr sz="2400" spc="0" dirty="0" smtClean="0">
                <a:latin typeface="Comic Sans MS"/>
                <a:cs typeface="Comic Sans MS"/>
              </a:rPr>
              <a:t>Aceta</a:t>
            </a:r>
            <a:r>
              <a:rPr sz="2400" spc="-4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inoph</a:t>
            </a:r>
            <a:r>
              <a:rPr sz="2400" spc="9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n, 10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15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4" dirty="0" smtClean="0">
                <a:latin typeface="Comic Sans MS"/>
                <a:cs typeface="Comic Sans MS"/>
              </a:rPr>
              <a:t>g</a:t>
            </a:r>
            <a:r>
              <a:rPr sz="2400" spc="0" dirty="0" smtClean="0">
                <a:latin typeface="Comic Sans MS"/>
                <a:cs typeface="Comic Sans MS"/>
              </a:rPr>
              <a:t>/kg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ev</a:t>
            </a:r>
            <a:r>
              <a:rPr sz="2400" spc="4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ry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4 hours,</a:t>
            </a:r>
            <a:r>
              <a:rPr sz="2400" spc="-14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up to </a:t>
            </a:r>
            <a:endParaRPr sz="2400" dirty="0">
              <a:latin typeface="Comic Sans MS"/>
              <a:cs typeface="Comic Sans MS"/>
            </a:endParaRPr>
          </a:p>
          <a:p>
            <a:pPr marL="63296" marR="196445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four times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y,</a:t>
            </a:r>
            <a:r>
              <a:rPr sz="2400" spc="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</a:t>
            </a:r>
            <a:r>
              <a:rPr sz="2400" spc="-9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y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be used</a:t>
            </a:r>
            <a:r>
              <a:rPr sz="2400" spc="-9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for te</a:t>
            </a:r>
            <a:r>
              <a:rPr sz="2400" spc="9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thing </a:t>
            </a:r>
            <a:endParaRPr sz="2400" dirty="0">
              <a:latin typeface="Comic Sans MS"/>
              <a:cs typeface="Comic Sans MS"/>
            </a:endParaRPr>
          </a:p>
          <a:p>
            <a:pPr marL="63296" marR="196445">
              <a:lnSpc>
                <a:spcPts val="3344"/>
              </a:lnSpc>
            </a:pPr>
            <a:r>
              <a:rPr sz="2400" spc="0" dirty="0" smtClean="0">
                <a:latin typeface="Comic Sans MS"/>
                <a:cs typeface="Comic Sans MS"/>
              </a:rPr>
              <a:t>di</a:t>
            </a:r>
            <a:r>
              <a:rPr sz="2400" spc="-14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co</a:t>
            </a:r>
            <a:r>
              <a:rPr sz="2400" spc="-9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fort</a:t>
            </a:r>
            <a:r>
              <a:rPr sz="2400" spc="-4" dirty="0" smtClean="0">
                <a:latin typeface="Comic Sans MS"/>
                <a:cs typeface="Comic Sans MS"/>
              </a:rPr>
              <a:t>.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Teethi</a:t>
            </a:r>
            <a:r>
              <a:rPr sz="2400" spc="4" dirty="0" smtClean="0">
                <a:solidFill>
                  <a:srgbClr val="A40020"/>
                </a:solidFill>
                <a:latin typeface="Comic Sans MS"/>
                <a:cs typeface="Comic Sans MS"/>
              </a:rPr>
              <a:t>n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g rings </a:t>
            </a:r>
            <a:r>
              <a:rPr sz="2400" spc="0" dirty="0" smtClean="0">
                <a:latin typeface="Comic Sans MS"/>
                <a:cs typeface="Comic Sans MS"/>
              </a:rPr>
              <a:t>that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can be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placed in the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1816" y="6070600"/>
            <a:ext cx="72268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re</a:t>
            </a:r>
            <a:r>
              <a:rPr sz="3600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f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rigerat</a:t>
            </a:r>
            <a:r>
              <a:rPr sz="3600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r</a:t>
            </a:r>
            <a:r>
              <a:rPr sz="3600" u="heavy" spc="-25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provi</a:t>
            </a:r>
            <a:r>
              <a:rPr sz="3600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d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3600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3600" u="heavy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othing </a:t>
            </a:r>
            <a:r>
              <a:rPr sz="3600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c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ooln</a:t>
            </a:r>
            <a:r>
              <a:rPr sz="3600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ss</a:t>
            </a:r>
            <a:r>
              <a:rPr sz="3600" u="heavy" spc="-1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3600" u="heavy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g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ainst</a:t>
            </a:r>
            <a:r>
              <a:rPr sz="3600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1816" y="6375400"/>
            <a:ext cx="19044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te</a:t>
            </a:r>
            <a:r>
              <a:rPr sz="3600" u="heavy" spc="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n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der</a:t>
            </a:r>
            <a:r>
              <a:rPr sz="3600" u="heavy" spc="-9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gu</a:t>
            </a:r>
            <a:r>
              <a:rPr sz="3600" u="heavy" spc="-4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m</a:t>
            </a:r>
            <a:r>
              <a:rPr sz="3600" u="heavy" spc="0" baseline="1993" dirty="0" smtClean="0">
                <a:solidFill>
                  <a:srgbClr val="A40020"/>
                </a:solidFill>
                <a:latin typeface="Comic Sans MS"/>
                <a:cs typeface="Comic Sans MS"/>
              </a:rPr>
              <a:t>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464" y="6307622"/>
            <a:ext cx="14593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0289" y="5598160"/>
            <a:ext cx="914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686964" y="5598160"/>
            <a:ext cx="910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715910" y="5890768"/>
            <a:ext cx="8824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852017" y="5890768"/>
            <a:ext cx="917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138373" y="5890768"/>
            <a:ext cx="9108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14708" y="5890768"/>
            <a:ext cx="888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513453" y="5890768"/>
            <a:ext cx="900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897600" y="6183376"/>
            <a:ext cx="896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2485</Words>
  <Application>Microsoft Office PowerPoint</Application>
  <PresentationFormat>عرض على الشاشة (3:4)‏</PresentationFormat>
  <Paragraphs>647</Paragraphs>
  <Slides>37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9" baseType="lpstr">
      <vt:lpstr>Office Theme</vt:lpstr>
      <vt:lpstr>Acrobat Document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Baby-Bottle Syndrome 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Omar Almahmoud</cp:lastModifiedBy>
  <cp:revision>42</cp:revision>
  <dcterms:modified xsi:type="dcterms:W3CDTF">2020-10-12T18:43:17Z</dcterms:modified>
</cp:coreProperties>
</file>