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Drug Calculations 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09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patient has </a:t>
            </a:r>
            <a:r>
              <a:rPr lang="en-US" dirty="0" err="1"/>
              <a:t>dobutamine</a:t>
            </a:r>
            <a:r>
              <a:rPr lang="en-US" dirty="0"/>
              <a:t> ordered at 15 mcg/kg/min. the patient weighs 75 kg. </a:t>
            </a:r>
            <a:r>
              <a:rPr lang="en-US" dirty="0" smtClean="0"/>
              <a:t>The 250 </a:t>
            </a:r>
            <a:r>
              <a:rPr lang="en-US" dirty="0"/>
              <a:t>mL IV bag has 500 mg of </a:t>
            </a:r>
            <a:r>
              <a:rPr lang="en-US" dirty="0" err="1"/>
              <a:t>dobutamine</a:t>
            </a:r>
            <a:r>
              <a:rPr lang="en-US" dirty="0"/>
              <a:t> in it. What rate will you set for your IV?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8673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500 × 1000 × S / 250 × 75 × 60 = 15</a:t>
            </a:r>
          </a:p>
          <a:p>
            <a:r>
              <a:rPr lang="en-US" dirty="0" smtClean="0"/>
              <a:t>S = 33.75ml/hr.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5607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order reads </a:t>
            </a:r>
            <a:r>
              <a:rPr lang="en-US" dirty="0" err="1"/>
              <a:t>amiodarone</a:t>
            </a:r>
            <a:r>
              <a:rPr lang="en-US" dirty="0"/>
              <a:t> 0.5 mg/min. You have 450 mg </a:t>
            </a:r>
            <a:r>
              <a:rPr lang="en-US" dirty="0" err="1"/>
              <a:t>amiodarone</a:t>
            </a:r>
            <a:r>
              <a:rPr lang="en-US" dirty="0"/>
              <a:t> in 250 </a:t>
            </a:r>
            <a:r>
              <a:rPr lang="en-US" dirty="0" smtClean="0"/>
              <a:t>mL fluid</a:t>
            </a:r>
            <a:r>
              <a:rPr lang="en-US" dirty="0"/>
              <a:t>. What rate will you run your IV at?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3743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450  × S / 250 × 60 = 0.5</a:t>
            </a:r>
          </a:p>
          <a:p>
            <a:r>
              <a:rPr lang="en-US" dirty="0" smtClean="0"/>
              <a:t>S = 16.6 ml/</a:t>
            </a:r>
            <a:r>
              <a:rPr lang="en-US" dirty="0" err="1" smtClean="0"/>
              <a:t>hr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419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patient is to receive nitroglycerine at 12mcg/min. Your IV bag has 50 mg </a:t>
            </a:r>
            <a:r>
              <a:rPr lang="en-US" dirty="0" smtClean="0"/>
              <a:t>of nitroglycerine </a:t>
            </a:r>
            <a:r>
              <a:rPr lang="en-US" dirty="0"/>
              <a:t>in 250 </a:t>
            </a:r>
            <a:r>
              <a:rPr lang="en-US" dirty="0" err="1"/>
              <a:t>mL.</a:t>
            </a:r>
            <a:r>
              <a:rPr lang="en-US" dirty="0"/>
              <a:t> What rate will you set for your IV?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7666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 × 1000 × S / 250 × 60 = 12</a:t>
            </a:r>
          </a:p>
          <a:p>
            <a:r>
              <a:rPr lang="en-US" dirty="0" smtClean="0"/>
              <a:t>S = 3.6 ml/</a:t>
            </a:r>
            <a:r>
              <a:rPr lang="en-US" dirty="0" err="1" smtClean="0"/>
              <a:t>hr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5291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patient </a:t>
            </a:r>
            <a:r>
              <a:rPr lang="en-US" dirty="0" err="1"/>
              <a:t>patient</a:t>
            </a:r>
            <a:r>
              <a:rPr lang="en-US" dirty="0"/>
              <a:t> has a </a:t>
            </a:r>
            <a:r>
              <a:rPr lang="en-US" dirty="0" err="1"/>
              <a:t>dobutamine</a:t>
            </a:r>
            <a:r>
              <a:rPr lang="en-US" dirty="0"/>
              <a:t> IV drip running. The IV rate is 30 mL/hour. </a:t>
            </a:r>
            <a:r>
              <a:rPr lang="en-US" dirty="0" smtClean="0"/>
              <a:t>The IV </a:t>
            </a:r>
            <a:r>
              <a:rPr lang="en-US" dirty="0"/>
              <a:t>bag has 500 mg of </a:t>
            </a:r>
            <a:r>
              <a:rPr lang="en-US" dirty="0" err="1"/>
              <a:t>dobutamine</a:t>
            </a:r>
            <a:r>
              <a:rPr lang="en-US" dirty="0"/>
              <a:t> in 250 mL of fluid</a:t>
            </a:r>
            <a:r>
              <a:rPr lang="en-US" dirty="0" smtClean="0"/>
              <a:t>. </a:t>
            </a:r>
            <a:r>
              <a:rPr lang="en-US" dirty="0"/>
              <a:t>Your patient weighs 65 kg.</a:t>
            </a:r>
            <a:r>
              <a:rPr lang="en-US" dirty="0" smtClean="0"/>
              <a:t> </a:t>
            </a:r>
            <a:r>
              <a:rPr lang="en-US" dirty="0"/>
              <a:t>How many mcg/kg/min is </a:t>
            </a:r>
            <a:r>
              <a:rPr lang="en-US" dirty="0" smtClean="0"/>
              <a:t>your patient </a:t>
            </a:r>
            <a:r>
              <a:rPr lang="en-US" dirty="0"/>
              <a:t>receiving?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3582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500 X 1000 X 30 / 250 X 60 X 65 = S</a:t>
            </a:r>
          </a:p>
          <a:p>
            <a:r>
              <a:rPr lang="en-US" dirty="0" smtClean="0"/>
              <a:t>S = 15.4 mcg/kg/min.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1025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9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patient is on a heparin drip with 20,000 units in a 250 mL bag of fluid. The order </a:t>
            </a:r>
            <a:r>
              <a:rPr lang="en-US" dirty="0" smtClean="0"/>
              <a:t>is to </a:t>
            </a:r>
            <a:r>
              <a:rPr lang="en-US" dirty="0"/>
              <a:t>deliver heparin at 750 units per hour. What rate will you set for your IV? (</a:t>
            </a:r>
            <a:r>
              <a:rPr lang="en-US" b="1" dirty="0"/>
              <a:t>HINT: </a:t>
            </a:r>
            <a:r>
              <a:rPr lang="en-US" b="1" dirty="0" smtClean="0"/>
              <a:t>Since the </a:t>
            </a:r>
            <a:r>
              <a:rPr lang="en-US" b="1" dirty="0"/>
              <a:t>rate is per hour, you will not have to multiply by 60 minutes!)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9079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Ordered amount of drug = 750 </a:t>
            </a:r>
            <a:r>
              <a:rPr lang="en-US" dirty="0" smtClean="0"/>
              <a:t>units/hr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fr-FR" dirty="0" smtClean="0"/>
              <a:t>Dose/</a:t>
            </a:r>
            <a:r>
              <a:rPr lang="fr-FR" dirty="0" err="1" smtClean="0"/>
              <a:t>mL</a:t>
            </a:r>
            <a:r>
              <a:rPr lang="fr-FR" dirty="0" smtClean="0"/>
              <a:t> </a:t>
            </a:r>
            <a:r>
              <a:rPr lang="fr-FR" dirty="0"/>
              <a:t>(Drug concentration) = 20,000/250 = 80 </a:t>
            </a:r>
            <a:r>
              <a:rPr lang="fr-FR" dirty="0" err="1" smtClean="0"/>
              <a:t>units</a:t>
            </a:r>
            <a:r>
              <a:rPr lang="fr-FR" dirty="0" smtClean="0"/>
              <a:t>/</a:t>
            </a:r>
            <a:r>
              <a:rPr lang="fr-FR" dirty="0" err="1" smtClean="0"/>
              <a:t>mL</a:t>
            </a:r>
            <a:r>
              <a:rPr lang="fr-FR" dirty="0" smtClean="0"/>
              <a:t>.</a:t>
            </a:r>
          </a:p>
          <a:p>
            <a:r>
              <a:rPr lang="fr-FR" dirty="0" smtClean="0"/>
              <a:t>750 / 80  = 9 ml/</a:t>
            </a:r>
            <a:r>
              <a:rPr lang="fr-FR" dirty="0" err="1" smtClean="0"/>
              <a:t>hr</a:t>
            </a:r>
            <a:r>
              <a:rPr lang="fr-FR" dirty="0" smtClean="0"/>
              <a:t>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5250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Your 65 kg patient has dopamine ordered at 6 mcg/kg/min. The IV has 400 mg </a:t>
            </a:r>
            <a:r>
              <a:rPr lang="en-US" b="1" dirty="0" smtClean="0"/>
              <a:t>of dopamine </a:t>
            </a:r>
            <a:r>
              <a:rPr lang="en-US" b="1" dirty="0"/>
              <a:t>in 250 </a:t>
            </a:r>
            <a:r>
              <a:rPr lang="en-US" b="1" dirty="0" err="1"/>
              <a:t>mL.</a:t>
            </a:r>
            <a:r>
              <a:rPr lang="en-US" b="1" dirty="0"/>
              <a:t> What IV rate is correct?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916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10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patient has </a:t>
            </a:r>
            <a:r>
              <a:rPr lang="en-US" dirty="0" err="1"/>
              <a:t>diltiazem</a:t>
            </a:r>
            <a:r>
              <a:rPr lang="en-US" dirty="0"/>
              <a:t> ordered at 2 mg/hour. Your IV bag has 125 mg of </a:t>
            </a:r>
            <a:r>
              <a:rPr lang="en-US" dirty="0" smtClean="0"/>
              <a:t>medication in </a:t>
            </a:r>
            <a:r>
              <a:rPr lang="en-US" dirty="0"/>
              <a:t>500 </a:t>
            </a:r>
            <a:r>
              <a:rPr lang="en-US" dirty="0" err="1"/>
              <a:t>mL.</a:t>
            </a:r>
            <a:r>
              <a:rPr lang="en-US" dirty="0"/>
              <a:t> What rate will you set for your IV? (</a:t>
            </a:r>
            <a:r>
              <a:rPr lang="en-US" b="1" dirty="0"/>
              <a:t>HINT: Since the rate is per hour, </a:t>
            </a:r>
            <a:r>
              <a:rPr lang="en-US" b="1" dirty="0" smtClean="0"/>
              <a:t>you will </a:t>
            </a:r>
            <a:r>
              <a:rPr lang="en-US" b="1" dirty="0"/>
              <a:t>not have to multiply by 60 minutes!)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2393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Ordered amount of drug = </a:t>
            </a:r>
            <a:r>
              <a:rPr lang="en-US" dirty="0" smtClean="0"/>
              <a:t>2mg/hr.</a:t>
            </a:r>
            <a:endParaRPr lang="en-US" dirty="0"/>
          </a:p>
          <a:p>
            <a:r>
              <a:rPr lang="fr-FR" dirty="0"/>
              <a:t>Dose/</a:t>
            </a:r>
            <a:r>
              <a:rPr lang="fr-FR" dirty="0" err="1"/>
              <a:t>mL</a:t>
            </a:r>
            <a:r>
              <a:rPr lang="fr-FR" dirty="0"/>
              <a:t> (Drug concentration) = 125/500 = </a:t>
            </a:r>
            <a:r>
              <a:rPr lang="fr-FR" dirty="0" smtClean="0"/>
              <a:t>0.25/</a:t>
            </a:r>
            <a:r>
              <a:rPr lang="fr-FR" dirty="0" err="1" smtClean="0"/>
              <a:t>mL</a:t>
            </a:r>
            <a:r>
              <a:rPr lang="fr-FR" dirty="0" smtClean="0"/>
              <a:t>.</a:t>
            </a:r>
          </a:p>
          <a:p>
            <a:r>
              <a:rPr lang="fr-FR" dirty="0" smtClean="0"/>
              <a:t>2 / 0.25 = 8 ml/</a:t>
            </a:r>
            <a:r>
              <a:rPr lang="fr-FR" dirty="0" err="1" smtClean="0"/>
              <a:t>hr</a:t>
            </a:r>
            <a:r>
              <a:rPr lang="fr-FR" dirty="0" smtClean="0"/>
              <a:t>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95627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11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patient has vasopressin ordered at a rate of 0.2 units/min. Your IV bag has </a:t>
            </a:r>
            <a:r>
              <a:rPr lang="en-US" dirty="0" smtClean="0"/>
              <a:t>200 units </a:t>
            </a:r>
            <a:r>
              <a:rPr lang="en-US" dirty="0"/>
              <a:t>of vasopressin in a 500 mL bag. What rate will you set for your IV?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7541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Ordered amount of drug = 0.2 </a:t>
            </a:r>
            <a:r>
              <a:rPr lang="en-US" dirty="0" smtClean="0"/>
              <a:t>units/min.</a:t>
            </a:r>
            <a:endParaRPr lang="en-US" dirty="0"/>
          </a:p>
          <a:p>
            <a:r>
              <a:rPr lang="fr-FR" dirty="0"/>
              <a:t>Dose/</a:t>
            </a:r>
            <a:r>
              <a:rPr lang="fr-FR" dirty="0" err="1"/>
              <a:t>mL</a:t>
            </a:r>
            <a:r>
              <a:rPr lang="fr-FR" dirty="0"/>
              <a:t> (Drug concentration) = 200/500 = 0.4 </a:t>
            </a:r>
            <a:r>
              <a:rPr lang="fr-FR" dirty="0" err="1" smtClean="0"/>
              <a:t>units</a:t>
            </a:r>
            <a:r>
              <a:rPr lang="fr-FR" dirty="0" smtClean="0"/>
              <a:t>/</a:t>
            </a:r>
            <a:r>
              <a:rPr lang="fr-FR" dirty="0" err="1" smtClean="0"/>
              <a:t>mL</a:t>
            </a:r>
            <a:r>
              <a:rPr lang="fr-FR" dirty="0" smtClean="0"/>
              <a:t>.</a:t>
            </a:r>
          </a:p>
          <a:p>
            <a:r>
              <a:rPr lang="fr-FR" dirty="0" smtClean="0"/>
              <a:t>0.2 X 60 / 0.4  = 30 ml/</a:t>
            </a:r>
            <a:r>
              <a:rPr lang="fr-FR" dirty="0" err="1" smtClean="0"/>
              <a:t>hr</a:t>
            </a:r>
            <a:r>
              <a:rPr lang="fr-FR" dirty="0" smtClean="0"/>
              <a:t>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7735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12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</a:t>
            </a:r>
            <a:r>
              <a:rPr lang="en-US" dirty="0" err="1"/>
              <a:t>esmolol</a:t>
            </a:r>
            <a:r>
              <a:rPr lang="en-US" dirty="0"/>
              <a:t> drip is running at 15 mL/hour. Your patient weighs 65 kg. The IV </a:t>
            </a:r>
            <a:r>
              <a:rPr lang="en-US" dirty="0" smtClean="0"/>
              <a:t>contains 2500 </a:t>
            </a:r>
            <a:r>
              <a:rPr lang="en-US" dirty="0"/>
              <a:t>mg </a:t>
            </a:r>
            <a:r>
              <a:rPr lang="en-US" dirty="0" err="1"/>
              <a:t>esmolol</a:t>
            </a:r>
            <a:r>
              <a:rPr lang="en-US" dirty="0"/>
              <a:t> in 250 mL fluid. Your IV is running at how many </a:t>
            </a:r>
            <a:r>
              <a:rPr lang="en-US" dirty="0" smtClean="0"/>
              <a:t>mcg/kg/min</a:t>
            </a:r>
            <a:r>
              <a:rPr lang="en-US" dirty="0"/>
              <a:t>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8515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2500 X 1000 X 15 / 250 X 65 X 60 = S</a:t>
            </a:r>
          </a:p>
          <a:p>
            <a:r>
              <a:rPr lang="en-US" dirty="0" smtClean="0"/>
              <a:t>S = 37500000 / 975000</a:t>
            </a:r>
          </a:p>
          <a:p>
            <a:r>
              <a:rPr lang="en-US" dirty="0" smtClean="0"/>
              <a:t>S = 38.5 mcg/kg/min.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7546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13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an order to run dopamine at 15 mcg/kg/min. Your IV bag has 500 </a:t>
            </a:r>
            <a:r>
              <a:rPr lang="en-US" dirty="0" smtClean="0"/>
              <a:t>mg dopamine </a:t>
            </a:r>
            <a:r>
              <a:rPr lang="en-US" dirty="0"/>
              <a:t>in 500 </a:t>
            </a:r>
            <a:r>
              <a:rPr lang="en-US" dirty="0" err="1"/>
              <a:t>mL.</a:t>
            </a:r>
            <a:r>
              <a:rPr lang="en-US" dirty="0"/>
              <a:t> Your patient weighs 50 kg. What rate will you set for your IV?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62768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500 X 1000 X S / 500 X 60 X 50 = 15</a:t>
            </a:r>
          </a:p>
          <a:p>
            <a:r>
              <a:rPr lang="en-US" dirty="0" smtClean="0"/>
              <a:t>S = 22500000 / 500000</a:t>
            </a:r>
          </a:p>
          <a:p>
            <a:r>
              <a:rPr lang="en-US" dirty="0" smtClean="0"/>
              <a:t>S = 45 ml/hr.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5293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14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have an order to run nitroglycerine at 16 mcg/min. You have a solution of 50 </a:t>
            </a:r>
            <a:r>
              <a:rPr lang="en-US" dirty="0" smtClean="0"/>
              <a:t>mg of </a:t>
            </a:r>
            <a:r>
              <a:rPr lang="en-US" dirty="0"/>
              <a:t>nitroglycerine in 250 mL fluid. What rate will you set for your IV?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832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 X 1000 X S / 250 X 60 = 16</a:t>
            </a:r>
          </a:p>
          <a:p>
            <a:r>
              <a:rPr lang="en-US" dirty="0" smtClean="0"/>
              <a:t>S = 4.8 ml/hr.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5809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Ordered amount of drug x </a:t>
            </a:r>
            <a:r>
              <a:rPr lang="en-US" b="1" dirty="0" err="1"/>
              <a:t>pt’s</a:t>
            </a:r>
            <a:r>
              <a:rPr lang="en-US" b="1" dirty="0"/>
              <a:t> weight x 60 (</a:t>
            </a:r>
            <a:r>
              <a:rPr lang="en-US" b="1" dirty="0" smtClean="0"/>
              <a:t>minutes/</a:t>
            </a:r>
            <a:r>
              <a:rPr lang="en-US" b="1" dirty="0" err="1" smtClean="0"/>
              <a:t>hr</a:t>
            </a:r>
            <a:r>
              <a:rPr lang="en-US" b="1" dirty="0" smtClean="0"/>
              <a:t>)/ Drug concentration.</a:t>
            </a:r>
          </a:p>
          <a:p>
            <a:r>
              <a:rPr lang="en-US" b="1" dirty="0" smtClean="0"/>
              <a:t>400 × 1000 × S/ 250 × 60 × 65 = 6</a:t>
            </a:r>
          </a:p>
          <a:p>
            <a:r>
              <a:rPr lang="en-US" b="1" dirty="0" smtClean="0"/>
              <a:t>S = 14.6 ml/</a:t>
            </a:r>
            <a:r>
              <a:rPr lang="en-US" b="1" dirty="0" err="1" smtClean="0"/>
              <a:t>hr</a:t>
            </a:r>
            <a:r>
              <a:rPr lang="en-US" b="1" dirty="0" smtClean="0"/>
              <a:t>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8509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Your patient has a </a:t>
            </a:r>
            <a:r>
              <a:rPr lang="en-US" b="1" dirty="0" err="1"/>
              <a:t>nitroprusside</a:t>
            </a:r>
            <a:r>
              <a:rPr lang="en-US" b="1" dirty="0"/>
              <a:t> drip at 0.4 mcg/kg/min. The concentration is 50 </a:t>
            </a:r>
            <a:r>
              <a:rPr lang="en-US" b="1" dirty="0" smtClean="0"/>
              <a:t>mg </a:t>
            </a:r>
            <a:r>
              <a:rPr lang="en-US" b="1" dirty="0" err="1" smtClean="0"/>
              <a:t>nitroprusside</a:t>
            </a:r>
            <a:r>
              <a:rPr lang="en-US" b="1" dirty="0" smtClean="0"/>
              <a:t> </a:t>
            </a:r>
            <a:r>
              <a:rPr lang="en-US" b="1" dirty="0"/>
              <a:t>in 250 mL fluid. The patient weighs 80 kg. What rate will you set the IV at?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2916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50 × 1000 × S/ 250 × 60 × 80 = 0.4</a:t>
            </a:r>
          </a:p>
          <a:p>
            <a:r>
              <a:rPr lang="en-US" dirty="0" smtClean="0"/>
              <a:t>S = 9.6 ml/hr.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9130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Lidocaine is ordered a 1 mg/min. Your IV has 2 grams of Lidocaine in 500 </a:t>
            </a:r>
            <a:r>
              <a:rPr lang="en-US" b="1" dirty="0" err="1" smtClean="0"/>
              <a:t>mL.</a:t>
            </a:r>
            <a:r>
              <a:rPr lang="en-US" b="1" dirty="0"/>
              <a:t> </a:t>
            </a:r>
            <a:r>
              <a:rPr lang="en-US" b="1" dirty="0" smtClean="0"/>
              <a:t>What </a:t>
            </a:r>
            <a:r>
              <a:rPr lang="en-US" b="1" dirty="0"/>
              <a:t>rate will your IV run at?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7678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× 1000 × S / 500 × 60 = 1</a:t>
            </a:r>
          </a:p>
          <a:p>
            <a:r>
              <a:rPr lang="en-US" dirty="0" smtClean="0"/>
              <a:t>S = 15ml /hr.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0764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Your 70 kg patient has dopamine (400 mg in 250 mL) running at 26 mL/hour. How </a:t>
            </a:r>
            <a:r>
              <a:rPr lang="en-US" b="1" dirty="0" smtClean="0"/>
              <a:t>many mcg/kg/min </a:t>
            </a:r>
            <a:r>
              <a:rPr lang="en-US" b="1" dirty="0"/>
              <a:t>is the patient receiving?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63924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400 × 1000 × 26 / 250 × 60 × 70 = S</a:t>
            </a:r>
          </a:p>
          <a:p>
            <a:r>
              <a:rPr lang="en-US" dirty="0" smtClean="0"/>
              <a:t>S = 9.9mcg/kg/min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76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834</Words>
  <Application>Microsoft Office PowerPoint</Application>
  <PresentationFormat>On-screen Show (4:3)</PresentationFormat>
  <Paragraphs>76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Calibri</vt:lpstr>
      <vt:lpstr>Times New Roman</vt:lpstr>
      <vt:lpstr>Office Theme</vt:lpstr>
      <vt:lpstr>Drug Calculations </vt:lpstr>
      <vt:lpstr>Question 1</vt:lpstr>
      <vt:lpstr>Answer</vt:lpstr>
      <vt:lpstr>Question 2</vt:lpstr>
      <vt:lpstr>Answer </vt:lpstr>
      <vt:lpstr>Question 3</vt:lpstr>
      <vt:lpstr>Answer </vt:lpstr>
      <vt:lpstr>Question 4</vt:lpstr>
      <vt:lpstr>Answer </vt:lpstr>
      <vt:lpstr>Question 5</vt:lpstr>
      <vt:lpstr>Answer </vt:lpstr>
      <vt:lpstr>Question 6</vt:lpstr>
      <vt:lpstr>Answer </vt:lpstr>
      <vt:lpstr>Question 7</vt:lpstr>
      <vt:lpstr>Answer </vt:lpstr>
      <vt:lpstr>Question 8</vt:lpstr>
      <vt:lpstr>Answer </vt:lpstr>
      <vt:lpstr>Question 9</vt:lpstr>
      <vt:lpstr>Answer </vt:lpstr>
      <vt:lpstr>Question 10</vt:lpstr>
      <vt:lpstr>Answer </vt:lpstr>
      <vt:lpstr>Question 11</vt:lpstr>
      <vt:lpstr>Answer </vt:lpstr>
      <vt:lpstr>Question 12</vt:lpstr>
      <vt:lpstr>Answer </vt:lpstr>
      <vt:lpstr>Question 13</vt:lpstr>
      <vt:lpstr>Answer </vt:lpstr>
      <vt:lpstr>Question 14</vt:lpstr>
      <vt:lpstr>Answer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Calculations</dc:title>
  <dc:creator>moutaz</dc:creator>
  <cp:lastModifiedBy>admin</cp:lastModifiedBy>
  <cp:revision>28</cp:revision>
  <dcterms:created xsi:type="dcterms:W3CDTF">2006-08-16T00:00:00Z</dcterms:created>
  <dcterms:modified xsi:type="dcterms:W3CDTF">2020-02-10T02:03:39Z</dcterms:modified>
</cp:coreProperties>
</file>