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ncer.gov/search/geneticsservic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Genetics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Chromosomes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the inherited material that determines human characteristics.</a:t>
            </a:r>
          </a:p>
          <a:p>
            <a:r>
              <a:rPr lang="en-US" dirty="0" smtClean="0"/>
              <a:t>Chromosomes consist of DNA, the double strand helix.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Genetics and cancer development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Cancer develops as a result of mutations in DNA, therefore all cancer is genetic. However, not all cancer is caused by inherited genetic mutations. </a:t>
            </a:r>
          </a:p>
          <a:p>
            <a:r>
              <a:rPr lang="en-US" dirty="0" smtClean="0"/>
              <a:t>Most cancer develops as a result of acquired mutations, which alter the genes that control cell growth. </a:t>
            </a:r>
          </a:p>
          <a:p>
            <a:r>
              <a:rPr lang="en-US" dirty="0" smtClean="0"/>
              <a:t>Under normal conditions, cell growth is regulated by a balance between growth-promoting genes and growth-suppressing genes. However, mutations in these genes result in unregulated cell growth, and cancer. </a:t>
            </a:r>
          </a:p>
          <a:p>
            <a:r>
              <a:rPr lang="en-US" dirty="0" smtClean="0"/>
              <a:t>Most likely, multiple genetic mutations are necessary to result in the unregulated cell growth that becomes a malignancy.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Sporadic Vs. Familial Vs. Inherited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life time risk of developing cancer is approximately one in two for men and 1 in 3 for women. </a:t>
            </a:r>
          </a:p>
          <a:p>
            <a:r>
              <a:rPr lang="en-US" u="sng" dirty="0" smtClean="0"/>
              <a:t>Sporadic risk: </a:t>
            </a:r>
            <a:r>
              <a:rPr lang="en-US" dirty="0" smtClean="0"/>
              <a:t>the risk in the general population is not attributable to any known factors.</a:t>
            </a:r>
          </a:p>
          <a:p>
            <a:r>
              <a:rPr lang="en-US" u="sng" dirty="0" smtClean="0"/>
              <a:t>Familial risk </a:t>
            </a:r>
            <a:r>
              <a:rPr lang="en-US" dirty="0" smtClean="0"/>
              <a:t>or familial cancer syndrome: some families have higher than sporadic incidence of cancer in the family, but it is a pattern of cancer that does not appear to fit any known inherited cancer syndromes. </a:t>
            </a:r>
          </a:p>
          <a:p>
            <a:r>
              <a:rPr lang="en-US" dirty="0" smtClean="0"/>
              <a:t>Families share multiple cancer risk such as secondary smoke inhalation and shared environmental or dietary factors that may account for the higher than sporadic risk of cancer in the family.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Sporadic Vs. Familial Vs. Inherited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risk for cancer is considered </a:t>
            </a:r>
            <a:r>
              <a:rPr lang="en-US" u="sng" dirty="0" smtClean="0"/>
              <a:t>inherited</a:t>
            </a:r>
            <a:r>
              <a:rPr lang="en-US" dirty="0" smtClean="0"/>
              <a:t> or potentially inherited when the family has a pattern of cancer that is consistent with known inherited cancer syndromes, such as breast-ovarian syndrome. </a:t>
            </a:r>
          </a:p>
          <a:p>
            <a:r>
              <a:rPr lang="en-US" dirty="0" smtClean="0"/>
              <a:t>Less than 10% of all cancers occur because of an inherited susceptibility. Cancers due to an inherited susceptibility typically occur at a younger age than expected for that type of cancer, bilaterally in paired organs, and in a larger number of family members.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Cancer Risk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www.cancer.gov/search/geneticsservices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Cancer Genetic Counseling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Genetic counseling is a critical component of a cancer genetic evaluation process. </a:t>
            </a:r>
          </a:p>
          <a:p>
            <a:r>
              <a:rPr lang="en-US" dirty="0" smtClean="0"/>
              <a:t>Genetic counseling is comprehensive in its approach to provide education, health promotion, informed consent, and support to individuals and family facing the uncertainty of hereditary cancer and cancer syndromes.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Cancer Genetic Testing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Genetic testing is offered to persons who are likely to carry a mutation in a cancer-susceptibility gene for which a test exists to identify the mutation. </a:t>
            </a:r>
          </a:p>
          <a:p>
            <a:r>
              <a:rPr lang="en-US" dirty="0" smtClean="0"/>
              <a:t>The results of testing must be interpretable and must affect medical management. Genetic testing is not a screening method for people with the general population risk of developing cancer.</a:t>
            </a:r>
          </a:p>
          <a:p>
            <a:r>
              <a:rPr lang="en-US" dirty="0" smtClean="0"/>
              <a:t>Testing is done through DNA analysis of a blood specimen.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454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Genetics </vt:lpstr>
      <vt:lpstr>Chromosomes </vt:lpstr>
      <vt:lpstr>Genetics and cancer development </vt:lpstr>
      <vt:lpstr>Sporadic Vs. Familial Vs. Inherited risk</vt:lpstr>
      <vt:lpstr>Sporadic Vs. Familial Vs. Inherited risk</vt:lpstr>
      <vt:lpstr>Cancer Risk Assessment</vt:lpstr>
      <vt:lpstr>Cancer Genetic Counseling </vt:lpstr>
      <vt:lpstr>Cancer Genetic Testing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Genetics </dc:title>
  <dc:creator>motaz</dc:creator>
  <cp:lastModifiedBy>Windows User</cp:lastModifiedBy>
  <cp:revision>10</cp:revision>
  <dcterms:created xsi:type="dcterms:W3CDTF">2006-08-16T00:00:00Z</dcterms:created>
  <dcterms:modified xsi:type="dcterms:W3CDTF">2019-02-09T03:57:52Z</dcterms:modified>
</cp:coreProperties>
</file>