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4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5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  <p:sldMasterId id="2147483650" r:id="rId5"/>
    <p:sldMasterId id="2147483659" r:id="rId6"/>
    <p:sldMasterId id="2147483661" r:id="rId7"/>
  </p:sldMasterIdLst>
  <p:notesMasterIdLst>
    <p:notesMasterId r:id="rId8"/>
  </p:notesMasterIdLst>
  <p:sldIdLst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77" r:id="rId30"/>
    <p:sldId id="278" r:id="rId31"/>
    <p:sldId id="279" r:id="rId32"/>
    <p:sldId id="280" r:id="rId33"/>
    <p:sldId id="281" r:id="rId34"/>
    <p:sldId id="282" r:id="rId35"/>
    <p:sldId id="283" r:id="rId36"/>
    <p:sldId id="284" r:id="rId37"/>
    <p:sldId id="285" r:id="rId38"/>
    <p:sldId id="286" r:id="rId39"/>
    <p:sldId id="287" r:id="rId40"/>
    <p:sldId id="288" r:id="rId41"/>
  </p:sldIdLst>
  <p:sldSz cy="6858000" cx="9144000"/>
  <p:notesSz cx="6858000" cy="9144000"/>
  <p:embeddedFontLst>
    <p:embeddedFont>
      <p:font typeface="Tahoma"/>
      <p:regular r:id="rId42"/>
      <p:bold r:id="rId43"/>
    </p:embeddedFont>
    <p:embeddedFont>
      <p:font typeface="Century Gothic"/>
      <p:regular r:id="rId44"/>
      <p:bold r:id="rId45"/>
      <p:italic r:id="rId46"/>
      <p:boldItalic r:id="rId4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48" roundtripDataSignature="AMtx7mh0LmwHWqF7IjhlplJTT2UUPIcxg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2.xml"/><Relationship Id="rId20" Type="http://schemas.openxmlformats.org/officeDocument/2006/relationships/slide" Target="slides/slide12.xml"/><Relationship Id="rId42" Type="http://schemas.openxmlformats.org/officeDocument/2006/relationships/font" Target="fonts/Tahoma-regular.fntdata"/><Relationship Id="rId41" Type="http://schemas.openxmlformats.org/officeDocument/2006/relationships/slide" Target="slides/slide33.xml"/><Relationship Id="rId22" Type="http://schemas.openxmlformats.org/officeDocument/2006/relationships/slide" Target="slides/slide14.xml"/><Relationship Id="rId44" Type="http://schemas.openxmlformats.org/officeDocument/2006/relationships/font" Target="fonts/CenturyGothic-regular.fntdata"/><Relationship Id="rId21" Type="http://schemas.openxmlformats.org/officeDocument/2006/relationships/slide" Target="slides/slide13.xml"/><Relationship Id="rId43" Type="http://schemas.openxmlformats.org/officeDocument/2006/relationships/font" Target="fonts/Tahoma-bold.fntdata"/><Relationship Id="rId24" Type="http://schemas.openxmlformats.org/officeDocument/2006/relationships/slide" Target="slides/slide16.xml"/><Relationship Id="rId46" Type="http://schemas.openxmlformats.org/officeDocument/2006/relationships/font" Target="fonts/CenturyGothic-italic.fntdata"/><Relationship Id="rId23" Type="http://schemas.openxmlformats.org/officeDocument/2006/relationships/slide" Target="slides/slide15.xml"/><Relationship Id="rId45" Type="http://schemas.openxmlformats.org/officeDocument/2006/relationships/font" Target="fonts/CenturyGothic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26" Type="http://schemas.openxmlformats.org/officeDocument/2006/relationships/slide" Target="slides/slide18.xml"/><Relationship Id="rId48" Type="http://customschemas.google.com/relationships/presentationmetadata" Target="metadata"/><Relationship Id="rId25" Type="http://schemas.openxmlformats.org/officeDocument/2006/relationships/slide" Target="slides/slide17.xml"/><Relationship Id="rId47" Type="http://schemas.openxmlformats.org/officeDocument/2006/relationships/font" Target="fonts/CenturyGothic-boldItalic.fntdata"/><Relationship Id="rId28" Type="http://schemas.openxmlformats.org/officeDocument/2006/relationships/slide" Target="slides/slide20.xml"/><Relationship Id="rId27" Type="http://schemas.openxmlformats.org/officeDocument/2006/relationships/slide" Target="slides/slide19.xml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29" Type="http://schemas.openxmlformats.org/officeDocument/2006/relationships/slide" Target="slides/slide21.xml"/><Relationship Id="rId7" Type="http://schemas.openxmlformats.org/officeDocument/2006/relationships/slideMaster" Target="slideMasters/slideMaster4.xml"/><Relationship Id="rId8" Type="http://schemas.openxmlformats.org/officeDocument/2006/relationships/notesMaster" Target="notesMasters/notesMaster1.xml"/><Relationship Id="rId31" Type="http://schemas.openxmlformats.org/officeDocument/2006/relationships/slide" Target="slides/slide23.xml"/><Relationship Id="rId30" Type="http://schemas.openxmlformats.org/officeDocument/2006/relationships/slide" Target="slides/slide22.xml"/><Relationship Id="rId11" Type="http://schemas.openxmlformats.org/officeDocument/2006/relationships/slide" Target="slides/slide3.xml"/><Relationship Id="rId33" Type="http://schemas.openxmlformats.org/officeDocument/2006/relationships/slide" Target="slides/slide25.xml"/><Relationship Id="rId10" Type="http://schemas.openxmlformats.org/officeDocument/2006/relationships/slide" Target="slides/slide2.xml"/><Relationship Id="rId32" Type="http://schemas.openxmlformats.org/officeDocument/2006/relationships/slide" Target="slides/slide24.xml"/><Relationship Id="rId13" Type="http://schemas.openxmlformats.org/officeDocument/2006/relationships/slide" Target="slides/slide5.xml"/><Relationship Id="rId35" Type="http://schemas.openxmlformats.org/officeDocument/2006/relationships/slide" Target="slides/slide27.xml"/><Relationship Id="rId12" Type="http://schemas.openxmlformats.org/officeDocument/2006/relationships/slide" Target="slides/slide4.xml"/><Relationship Id="rId34" Type="http://schemas.openxmlformats.org/officeDocument/2006/relationships/slide" Target="slides/slide26.xml"/><Relationship Id="rId15" Type="http://schemas.openxmlformats.org/officeDocument/2006/relationships/slide" Target="slides/slide7.xml"/><Relationship Id="rId37" Type="http://schemas.openxmlformats.org/officeDocument/2006/relationships/slide" Target="slides/slide29.xml"/><Relationship Id="rId14" Type="http://schemas.openxmlformats.org/officeDocument/2006/relationships/slide" Target="slides/slide6.xml"/><Relationship Id="rId36" Type="http://schemas.openxmlformats.org/officeDocument/2006/relationships/slide" Target="slides/slide28.xml"/><Relationship Id="rId17" Type="http://schemas.openxmlformats.org/officeDocument/2006/relationships/slide" Target="slides/slide9.xml"/><Relationship Id="rId39" Type="http://schemas.openxmlformats.org/officeDocument/2006/relationships/slide" Target="slides/slide31.xml"/><Relationship Id="rId16" Type="http://schemas.openxmlformats.org/officeDocument/2006/relationships/slide" Target="slides/slide8.xml"/><Relationship Id="rId38" Type="http://schemas.openxmlformats.org/officeDocument/2006/relationships/slide" Target="slides/slide30.xml"/><Relationship Id="rId19" Type="http://schemas.openxmlformats.org/officeDocument/2006/relationships/slide" Target="slides/slide11.xml"/><Relationship Id="rId18" Type="http://schemas.openxmlformats.org/officeDocument/2006/relationships/slide" Target="slides/slide10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ahoma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5" name="Google Shape;275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8" name="Google Shape;328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4" name="Google Shape;334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0" name="Google Shape;340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6" name="Google Shape;346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1" name="Google Shape;351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7" name="Google Shape;357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3" name="Google Shape;363;p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7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9" name="Google Shape;369;p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3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5" name="Google Shape;375;p1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9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1" name="Google Shape;381;p1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0" name="Google Shape;280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5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7" name="Google Shape;387;p2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3" name="Google Shape;393;p2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7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Google Shape;398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9" name="Google Shape;399;p2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5" name="Google Shape;405;p2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9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1" name="Google Shape;411;p2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5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Google Shape;416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7" name="Google Shape;417;p2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3" name="Google Shape;423;p2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Google Shape;428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9" name="Google Shape;429;p2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3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p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5" name="Google Shape;435;p2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9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p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1" name="Google Shape;441;p2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6" name="Google Shape;286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5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Google Shape;446;p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7" name="Google Shape;447;p3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Google Shape;452;p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3" name="Google Shape;453;p3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7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Google Shape;458;p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9" name="Google Shape;459;p3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3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p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5" name="Google Shape;465;p3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2" name="Google Shape;292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8" name="Google Shape;298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4" name="Google Shape;304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0" name="Google Shape;310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6" name="Google Shape;316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2" name="Google Shape;322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5"/>
          <p:cNvSpPr txBox="1"/>
          <p:nvPr>
            <p:ph type="ctrTitle"/>
          </p:nvPr>
        </p:nvSpPr>
        <p:spPr>
          <a:xfrm>
            <a:off x="4733365" y="2708476"/>
            <a:ext cx="3313355" cy="17021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36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35"/>
          <p:cNvSpPr txBox="1"/>
          <p:nvPr>
            <p:ph idx="1" type="subTitle"/>
          </p:nvPr>
        </p:nvSpPr>
        <p:spPr>
          <a:xfrm>
            <a:off x="4733365" y="4421080"/>
            <a:ext cx="3309803" cy="12606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360"/>
              </a:spcBef>
              <a:spcAft>
                <a:spcPts val="0"/>
              </a:spcAft>
              <a:buSzPts val="1368"/>
              <a:buNone/>
              <a:defRPr sz="1800">
                <a:solidFill>
                  <a:srgbClr val="424242"/>
                </a:solidFill>
              </a:defRPr>
            </a:lvl1pPr>
            <a:lvl2pPr lvl="1" algn="ctr">
              <a:spcBef>
                <a:spcPts val="440"/>
              </a:spcBef>
              <a:spcAft>
                <a:spcPts val="0"/>
              </a:spcAft>
              <a:buSzPts val="1672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00"/>
              </a:spcBef>
              <a:spcAft>
                <a:spcPts val="0"/>
              </a:spcAft>
              <a:buSzPts val="152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360"/>
              </a:spcBef>
              <a:spcAft>
                <a:spcPts val="0"/>
              </a:spcAft>
              <a:buSzPts val="1368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320"/>
              </a:spcBef>
              <a:spcAft>
                <a:spcPts val="0"/>
              </a:spcAft>
              <a:buSzPts val="1216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280"/>
              </a:spcBef>
              <a:spcAft>
                <a:spcPts val="0"/>
              </a:spcAft>
              <a:buSzPts val="1064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280"/>
              </a:spcBef>
              <a:spcAft>
                <a:spcPts val="0"/>
              </a:spcAft>
              <a:buSzPts val="1064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280"/>
              </a:spcBef>
              <a:spcAft>
                <a:spcPts val="0"/>
              </a:spcAft>
              <a:buSzPts val="1064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280"/>
              </a:spcBef>
              <a:spcAft>
                <a:spcPts val="0"/>
              </a:spcAft>
              <a:buSzPts val="1064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1" name="Google Shape;61;p35"/>
          <p:cNvSpPr txBox="1"/>
          <p:nvPr>
            <p:ph idx="10" type="dt"/>
          </p:nvPr>
        </p:nvSpPr>
        <p:spPr>
          <a:xfrm>
            <a:off x="4738687" y="1516062"/>
            <a:ext cx="2133600" cy="752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35"/>
          <p:cNvSpPr txBox="1"/>
          <p:nvPr>
            <p:ph idx="11" type="ftr"/>
          </p:nvPr>
        </p:nvSpPr>
        <p:spPr>
          <a:xfrm>
            <a:off x="5303837" y="5719762"/>
            <a:ext cx="28305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35"/>
          <p:cNvSpPr txBox="1"/>
          <p:nvPr>
            <p:ph idx="12" type="sldNum"/>
          </p:nvPr>
        </p:nvSpPr>
        <p:spPr>
          <a:xfrm>
            <a:off x="4649787" y="5719762"/>
            <a:ext cx="64293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Tahoma"/>
              <a:buNone/>
              <a:defRPr b="0" i="0" sz="1200" u="non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Tahoma"/>
              <a:buNone/>
              <a:defRPr b="0" i="0" sz="1200" u="non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Tahoma"/>
              <a:buNone/>
              <a:defRPr b="0" i="0" sz="1200" u="non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Tahoma"/>
              <a:buNone/>
              <a:defRPr b="0" i="0" sz="1200" u="non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Tahoma"/>
              <a:buNone/>
              <a:defRPr b="0" i="0" sz="1200" u="non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Tahoma"/>
              <a:buNone/>
              <a:defRPr b="0" i="0" sz="1200" u="non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Tahoma"/>
              <a:buNone/>
              <a:defRPr b="0" i="0" sz="1200" u="non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Tahoma"/>
              <a:buNone/>
              <a:defRPr b="0" i="0" sz="1200" u="non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Tahoma"/>
              <a:buNone/>
              <a:defRPr b="0" i="0" sz="1200" u="non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showMasterSp="0" type="objTx">
  <p:cSld name="OBJECT_WITH_CAPTION_TEXT"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46"/>
          <p:cNvSpPr txBox="1"/>
          <p:nvPr>
            <p:ph idx="1" type="body"/>
          </p:nvPr>
        </p:nvSpPr>
        <p:spPr>
          <a:xfrm>
            <a:off x="1145894" y="856527"/>
            <a:ext cx="3090440" cy="51507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4424" lvl="0" marL="457200" algn="l">
              <a:spcBef>
                <a:spcPts val="480"/>
              </a:spcBef>
              <a:spcAft>
                <a:spcPts val="0"/>
              </a:spcAft>
              <a:buSzPts val="1824"/>
              <a:buChar char="🞇"/>
              <a:defRPr sz="2400"/>
            </a:lvl1pPr>
            <a:lvl2pPr indent="-334772" lvl="1" marL="914400" algn="l">
              <a:spcBef>
                <a:spcPts val="440"/>
              </a:spcBef>
              <a:spcAft>
                <a:spcPts val="0"/>
              </a:spcAft>
              <a:buSzPts val="1672"/>
              <a:buChar char="🞇"/>
              <a:defRPr sz="2200"/>
            </a:lvl2pPr>
            <a:lvl3pPr indent="-325119" lvl="2" marL="1371600" algn="l">
              <a:spcBef>
                <a:spcPts val="400"/>
              </a:spcBef>
              <a:spcAft>
                <a:spcPts val="0"/>
              </a:spcAft>
              <a:buSzPts val="1520"/>
              <a:buChar char="🞇"/>
              <a:defRPr sz="2000"/>
            </a:lvl3pPr>
            <a:lvl4pPr indent="-315467" lvl="3" marL="18288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 sz="1800"/>
            </a:lvl4pPr>
            <a:lvl5pPr indent="-305816" lvl="4" marL="2286000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5pPr>
            <a:lvl6pPr indent="-325120" lvl="5" marL="2743200" algn="l">
              <a:spcBef>
                <a:spcPts val="400"/>
              </a:spcBef>
              <a:spcAft>
                <a:spcPts val="0"/>
              </a:spcAft>
              <a:buSzPts val="1520"/>
              <a:buChar char="🞇"/>
              <a:defRPr sz="2000"/>
            </a:lvl6pPr>
            <a:lvl7pPr indent="-325120" lvl="6" marL="3200400" algn="l">
              <a:spcBef>
                <a:spcPts val="400"/>
              </a:spcBef>
              <a:spcAft>
                <a:spcPts val="0"/>
              </a:spcAft>
              <a:buSzPts val="1520"/>
              <a:buChar char="🞇"/>
              <a:defRPr sz="2000"/>
            </a:lvl7pPr>
            <a:lvl8pPr indent="-325120" lvl="7" marL="3657600" algn="l">
              <a:spcBef>
                <a:spcPts val="400"/>
              </a:spcBef>
              <a:spcAft>
                <a:spcPts val="0"/>
              </a:spcAft>
              <a:buSzPts val="1520"/>
              <a:buChar char="🞇"/>
              <a:defRPr sz="2000"/>
            </a:lvl8pPr>
            <a:lvl9pPr indent="-325120" lvl="8" marL="4114800" algn="l">
              <a:spcBef>
                <a:spcPts val="400"/>
              </a:spcBef>
              <a:spcAft>
                <a:spcPts val="0"/>
              </a:spcAft>
              <a:buSzPts val="1520"/>
              <a:buChar char="🞇"/>
              <a:defRPr sz="2000"/>
            </a:lvl9pPr>
          </a:lstStyle>
          <a:p/>
        </p:txBody>
      </p:sp>
      <p:sp>
        <p:nvSpPr>
          <p:cNvPr id="212" name="Google Shape;212;p46"/>
          <p:cNvSpPr txBox="1"/>
          <p:nvPr>
            <p:ph type="title"/>
          </p:nvPr>
        </p:nvSpPr>
        <p:spPr>
          <a:xfrm>
            <a:off x="4739833" y="2657434"/>
            <a:ext cx="3304572" cy="146315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sz="28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3" name="Google Shape;213;p46"/>
          <p:cNvSpPr txBox="1"/>
          <p:nvPr>
            <p:ph idx="2" type="body"/>
          </p:nvPr>
        </p:nvSpPr>
        <p:spPr>
          <a:xfrm>
            <a:off x="4736592" y="4136994"/>
            <a:ext cx="3298784" cy="15179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SzPts val="1216"/>
              <a:buNone/>
              <a:defRPr sz="1600">
                <a:solidFill>
                  <a:srgbClr val="424242"/>
                </a:solidFill>
              </a:defRPr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912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76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9pPr>
          </a:lstStyle>
          <a:p/>
        </p:txBody>
      </p:sp>
      <p:sp>
        <p:nvSpPr>
          <p:cNvPr id="214" name="Google Shape;214;p46"/>
          <p:cNvSpPr txBox="1"/>
          <p:nvPr>
            <p:ph idx="10" type="dt"/>
          </p:nvPr>
        </p:nvSpPr>
        <p:spPr>
          <a:xfrm>
            <a:off x="5997575" y="223837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5" name="Google Shape;215;p46"/>
          <p:cNvSpPr txBox="1"/>
          <p:nvPr>
            <p:ph idx="12" type="sldNum"/>
          </p:nvPr>
        </p:nvSpPr>
        <p:spPr>
          <a:xfrm>
            <a:off x="4649787" y="223837"/>
            <a:ext cx="13319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16" name="Google Shape;216;p46"/>
          <p:cNvSpPr txBox="1"/>
          <p:nvPr>
            <p:ph idx="11" type="ftr"/>
          </p:nvPr>
        </p:nvSpPr>
        <p:spPr>
          <a:xfrm>
            <a:off x="4641850" y="5724525"/>
            <a:ext cx="34925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showMasterSp="0" type="picTx">
  <p:cSld name="PICTURE_WITH_CAPTION_TEXT"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48"/>
          <p:cNvSpPr txBox="1"/>
          <p:nvPr>
            <p:ph type="title"/>
          </p:nvPr>
        </p:nvSpPr>
        <p:spPr>
          <a:xfrm>
            <a:off x="4734424" y="2660904"/>
            <a:ext cx="3300984" cy="14630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sz="28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8" name="Google Shape;268;p48"/>
          <p:cNvSpPr/>
          <p:nvPr>
            <p:ph idx="2" type="pic"/>
          </p:nvPr>
        </p:nvSpPr>
        <p:spPr>
          <a:xfrm>
            <a:off x="1005208" y="693795"/>
            <a:ext cx="3359623" cy="5468112"/>
          </a:xfrm>
          <a:prstGeom prst="rect">
            <a:avLst/>
          </a:prstGeom>
          <a:noFill/>
          <a:ln>
            <a:noFill/>
          </a:ln>
        </p:spPr>
      </p:sp>
      <p:sp>
        <p:nvSpPr>
          <p:cNvPr id="269" name="Google Shape;269;p48"/>
          <p:cNvSpPr txBox="1"/>
          <p:nvPr>
            <p:ph idx="1" type="body"/>
          </p:nvPr>
        </p:nvSpPr>
        <p:spPr>
          <a:xfrm>
            <a:off x="4734630" y="4133088"/>
            <a:ext cx="3300573" cy="15195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SzPts val="1216"/>
              <a:buNone/>
              <a:defRPr sz="1600">
                <a:solidFill>
                  <a:srgbClr val="424242"/>
                </a:solidFill>
              </a:defRPr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912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76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9pPr>
          </a:lstStyle>
          <a:p/>
        </p:txBody>
      </p:sp>
      <p:sp>
        <p:nvSpPr>
          <p:cNvPr id="270" name="Google Shape;270;p48"/>
          <p:cNvSpPr txBox="1"/>
          <p:nvPr>
            <p:ph idx="10" type="dt"/>
          </p:nvPr>
        </p:nvSpPr>
        <p:spPr>
          <a:xfrm>
            <a:off x="5997575" y="223837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1" name="Google Shape;271;p48"/>
          <p:cNvSpPr txBox="1"/>
          <p:nvPr>
            <p:ph idx="11" type="ftr"/>
          </p:nvPr>
        </p:nvSpPr>
        <p:spPr>
          <a:xfrm>
            <a:off x="4641850" y="5724525"/>
            <a:ext cx="34925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2" name="Google Shape;272;p48"/>
          <p:cNvSpPr txBox="1"/>
          <p:nvPr>
            <p:ph idx="12" type="sldNum"/>
          </p:nvPr>
        </p:nvSpPr>
        <p:spPr>
          <a:xfrm>
            <a:off x="4649787" y="223837"/>
            <a:ext cx="13319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7"/>
          <p:cNvSpPr txBox="1"/>
          <p:nvPr>
            <p:ph type="title"/>
          </p:nvPr>
        </p:nvSpPr>
        <p:spPr>
          <a:xfrm>
            <a:off x="1042987" y="1027112"/>
            <a:ext cx="702468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37"/>
          <p:cNvSpPr txBox="1"/>
          <p:nvPr>
            <p:ph idx="1" type="body"/>
          </p:nvPr>
        </p:nvSpPr>
        <p:spPr>
          <a:xfrm>
            <a:off x="1042987" y="2324100"/>
            <a:ext cx="6777037" cy="3508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15468" lvl="0" marL="4572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1pPr>
            <a:lvl2pPr indent="-315468" lvl="1" marL="9144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2pPr>
            <a:lvl3pPr indent="-315467" lvl="2" marL="13716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3pPr>
            <a:lvl4pPr indent="-315467" lvl="3" marL="18288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4pPr>
            <a:lvl5pPr indent="-315467" lvl="4" marL="22860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5pPr>
            <a:lvl6pPr indent="-315467" lvl="5" marL="27432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6pPr>
            <a:lvl7pPr indent="-315467" lvl="6" marL="32004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7pPr>
            <a:lvl8pPr indent="-315467" lvl="7" marL="36576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8pPr>
            <a:lvl9pPr indent="-315467" lvl="8" marL="41148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9pPr>
          </a:lstStyle>
          <a:p/>
        </p:txBody>
      </p:sp>
      <p:sp>
        <p:nvSpPr>
          <p:cNvPr id="115" name="Google Shape;115;p37"/>
          <p:cNvSpPr txBox="1"/>
          <p:nvPr>
            <p:ph idx="10" type="dt"/>
          </p:nvPr>
        </p:nvSpPr>
        <p:spPr>
          <a:xfrm>
            <a:off x="5997575" y="223837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37"/>
          <p:cNvSpPr txBox="1"/>
          <p:nvPr>
            <p:ph idx="11" type="ftr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37"/>
          <p:cNvSpPr txBox="1"/>
          <p:nvPr>
            <p:ph idx="12" type="sldNum"/>
          </p:nvPr>
        </p:nvSpPr>
        <p:spPr>
          <a:xfrm>
            <a:off x="4649787" y="223837"/>
            <a:ext cx="13319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38"/>
          <p:cNvSpPr txBox="1"/>
          <p:nvPr>
            <p:ph type="title"/>
          </p:nvPr>
        </p:nvSpPr>
        <p:spPr>
          <a:xfrm rot="5400000">
            <a:off x="4981455" y="2678093"/>
            <a:ext cx="4780344" cy="14844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38"/>
          <p:cNvSpPr txBox="1"/>
          <p:nvPr>
            <p:ph idx="1" type="body"/>
          </p:nvPr>
        </p:nvSpPr>
        <p:spPr>
          <a:xfrm rot="5400000">
            <a:off x="1374976" y="708467"/>
            <a:ext cx="4780344" cy="5423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15468" lvl="0" marL="4572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1pPr>
            <a:lvl2pPr indent="-315468" lvl="1" marL="9144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2pPr>
            <a:lvl3pPr indent="-315467" lvl="2" marL="13716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3pPr>
            <a:lvl4pPr indent="-315467" lvl="3" marL="18288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4pPr>
            <a:lvl5pPr indent="-315467" lvl="4" marL="22860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5pPr>
            <a:lvl6pPr indent="-315467" lvl="5" marL="27432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6pPr>
            <a:lvl7pPr indent="-315467" lvl="6" marL="32004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7pPr>
            <a:lvl8pPr indent="-315467" lvl="7" marL="36576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8pPr>
            <a:lvl9pPr indent="-315467" lvl="8" marL="41148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9pPr>
          </a:lstStyle>
          <a:p/>
        </p:txBody>
      </p:sp>
      <p:sp>
        <p:nvSpPr>
          <p:cNvPr id="121" name="Google Shape;121;p38"/>
          <p:cNvSpPr txBox="1"/>
          <p:nvPr>
            <p:ph idx="10" type="dt"/>
          </p:nvPr>
        </p:nvSpPr>
        <p:spPr>
          <a:xfrm>
            <a:off x="5997575" y="223837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38"/>
          <p:cNvSpPr txBox="1"/>
          <p:nvPr>
            <p:ph idx="11" type="ftr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38"/>
          <p:cNvSpPr txBox="1"/>
          <p:nvPr>
            <p:ph idx="12" type="sldNum"/>
          </p:nvPr>
        </p:nvSpPr>
        <p:spPr>
          <a:xfrm>
            <a:off x="4649787" y="223837"/>
            <a:ext cx="13319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39"/>
          <p:cNvSpPr txBox="1"/>
          <p:nvPr>
            <p:ph type="title"/>
          </p:nvPr>
        </p:nvSpPr>
        <p:spPr>
          <a:xfrm>
            <a:off x="1042987" y="1027112"/>
            <a:ext cx="702468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39"/>
          <p:cNvSpPr txBox="1"/>
          <p:nvPr>
            <p:ph idx="1" type="body"/>
          </p:nvPr>
        </p:nvSpPr>
        <p:spPr>
          <a:xfrm rot="5400000">
            <a:off x="2677318" y="689769"/>
            <a:ext cx="3508375" cy="67770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15468" lvl="0" marL="4572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1pPr>
            <a:lvl2pPr indent="-315468" lvl="1" marL="9144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2pPr>
            <a:lvl3pPr indent="-315467" lvl="2" marL="13716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3pPr>
            <a:lvl4pPr indent="-315467" lvl="3" marL="18288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4pPr>
            <a:lvl5pPr indent="-315467" lvl="4" marL="22860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5pPr>
            <a:lvl6pPr indent="-315467" lvl="5" marL="27432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6pPr>
            <a:lvl7pPr indent="-315467" lvl="6" marL="32004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7pPr>
            <a:lvl8pPr indent="-315467" lvl="7" marL="36576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8pPr>
            <a:lvl9pPr indent="-315467" lvl="8" marL="41148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9pPr>
          </a:lstStyle>
          <a:p/>
        </p:txBody>
      </p:sp>
      <p:sp>
        <p:nvSpPr>
          <p:cNvPr id="127" name="Google Shape;127;p39"/>
          <p:cNvSpPr txBox="1"/>
          <p:nvPr>
            <p:ph idx="10" type="dt"/>
          </p:nvPr>
        </p:nvSpPr>
        <p:spPr>
          <a:xfrm>
            <a:off x="5997575" y="223837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p39"/>
          <p:cNvSpPr txBox="1"/>
          <p:nvPr>
            <p:ph idx="11" type="ftr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39"/>
          <p:cNvSpPr txBox="1"/>
          <p:nvPr>
            <p:ph idx="12" type="sldNum"/>
          </p:nvPr>
        </p:nvSpPr>
        <p:spPr>
          <a:xfrm>
            <a:off x="4649787" y="223837"/>
            <a:ext cx="13319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0"/>
          <p:cNvSpPr txBox="1"/>
          <p:nvPr>
            <p:ph idx="10" type="dt"/>
          </p:nvPr>
        </p:nvSpPr>
        <p:spPr>
          <a:xfrm>
            <a:off x="5997575" y="223837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40"/>
          <p:cNvSpPr txBox="1"/>
          <p:nvPr>
            <p:ph idx="11" type="ftr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40"/>
          <p:cNvSpPr txBox="1"/>
          <p:nvPr>
            <p:ph idx="12" type="sldNum"/>
          </p:nvPr>
        </p:nvSpPr>
        <p:spPr>
          <a:xfrm>
            <a:off x="4649787" y="223837"/>
            <a:ext cx="13319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41"/>
          <p:cNvSpPr txBox="1"/>
          <p:nvPr>
            <p:ph type="title"/>
          </p:nvPr>
        </p:nvSpPr>
        <p:spPr>
          <a:xfrm>
            <a:off x="1042987" y="1027112"/>
            <a:ext cx="702468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41"/>
          <p:cNvSpPr txBox="1"/>
          <p:nvPr>
            <p:ph idx="10" type="dt"/>
          </p:nvPr>
        </p:nvSpPr>
        <p:spPr>
          <a:xfrm>
            <a:off x="5997575" y="223837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p41"/>
          <p:cNvSpPr txBox="1"/>
          <p:nvPr>
            <p:ph idx="11" type="ftr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41"/>
          <p:cNvSpPr txBox="1"/>
          <p:nvPr>
            <p:ph idx="12" type="sldNum"/>
          </p:nvPr>
        </p:nvSpPr>
        <p:spPr>
          <a:xfrm>
            <a:off x="4649787" y="223837"/>
            <a:ext cx="13319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42"/>
          <p:cNvSpPr txBox="1"/>
          <p:nvPr>
            <p:ph type="title"/>
          </p:nvPr>
        </p:nvSpPr>
        <p:spPr>
          <a:xfrm>
            <a:off x="1042987" y="1027112"/>
            <a:ext cx="702468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42"/>
          <p:cNvSpPr txBox="1"/>
          <p:nvPr>
            <p:ph idx="1" type="body"/>
          </p:nvPr>
        </p:nvSpPr>
        <p:spPr>
          <a:xfrm>
            <a:off x="1412111" y="2316009"/>
            <a:ext cx="305714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1824"/>
              <a:buNone/>
              <a:defRPr b="1" sz="2400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52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368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216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216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216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216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216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216"/>
              <a:buNone/>
              <a:defRPr b="1" sz="1600"/>
            </a:lvl9pPr>
          </a:lstStyle>
          <a:p/>
        </p:txBody>
      </p:sp>
      <p:sp>
        <p:nvSpPr>
          <p:cNvPr id="142" name="Google Shape;142;p42"/>
          <p:cNvSpPr txBox="1"/>
          <p:nvPr>
            <p:ph idx="2" type="body"/>
          </p:nvPr>
        </p:nvSpPr>
        <p:spPr>
          <a:xfrm>
            <a:off x="1041721" y="2974694"/>
            <a:ext cx="3419856" cy="28357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4424" lvl="0" marL="457200" algn="l">
              <a:spcBef>
                <a:spcPts val="480"/>
              </a:spcBef>
              <a:spcAft>
                <a:spcPts val="0"/>
              </a:spcAft>
              <a:buSzPts val="1824"/>
              <a:buChar char="🞇"/>
              <a:defRPr sz="2400"/>
            </a:lvl1pPr>
            <a:lvl2pPr indent="-325119" lvl="1" marL="914400" algn="l">
              <a:spcBef>
                <a:spcPts val="400"/>
              </a:spcBef>
              <a:spcAft>
                <a:spcPts val="0"/>
              </a:spcAft>
              <a:buSzPts val="1520"/>
              <a:buChar char="🞇"/>
              <a:defRPr sz="2000"/>
            </a:lvl2pPr>
            <a:lvl3pPr indent="-315467" lvl="2" marL="13716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 sz="1800"/>
            </a:lvl3pPr>
            <a:lvl4pPr indent="-305816" lvl="3" marL="1828800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4pPr>
            <a:lvl5pPr indent="-305816" lvl="4" marL="2286000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5pPr>
            <a:lvl6pPr indent="-305816" lvl="5" marL="2743200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6pPr>
            <a:lvl7pPr indent="-305816" lvl="6" marL="3200400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7pPr>
            <a:lvl8pPr indent="-305815" lvl="7" marL="3657600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8pPr>
            <a:lvl9pPr indent="-305815" lvl="8" marL="4114800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9pPr>
          </a:lstStyle>
          <a:p/>
        </p:txBody>
      </p:sp>
      <p:sp>
        <p:nvSpPr>
          <p:cNvPr id="143" name="Google Shape;143;p42"/>
          <p:cNvSpPr txBox="1"/>
          <p:nvPr>
            <p:ph idx="3" type="body"/>
          </p:nvPr>
        </p:nvSpPr>
        <p:spPr>
          <a:xfrm>
            <a:off x="5011837" y="2316010"/>
            <a:ext cx="305571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1824"/>
              <a:buNone/>
              <a:defRPr b="1" sz="2400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52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368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216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216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216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216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216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216"/>
              <a:buNone/>
              <a:defRPr b="1" sz="1600"/>
            </a:lvl9pPr>
          </a:lstStyle>
          <a:p/>
        </p:txBody>
      </p:sp>
      <p:sp>
        <p:nvSpPr>
          <p:cNvPr id="144" name="Google Shape;144;p42"/>
          <p:cNvSpPr txBox="1"/>
          <p:nvPr>
            <p:ph idx="4" type="body"/>
          </p:nvPr>
        </p:nvSpPr>
        <p:spPr>
          <a:xfrm>
            <a:off x="4645152" y="2974694"/>
            <a:ext cx="3419856" cy="28357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4424" lvl="0" marL="457200" algn="l">
              <a:spcBef>
                <a:spcPts val="480"/>
              </a:spcBef>
              <a:spcAft>
                <a:spcPts val="0"/>
              </a:spcAft>
              <a:buSzPts val="1824"/>
              <a:buChar char="🞇"/>
              <a:defRPr sz="2400"/>
            </a:lvl1pPr>
            <a:lvl2pPr indent="-325119" lvl="1" marL="914400" algn="l">
              <a:spcBef>
                <a:spcPts val="400"/>
              </a:spcBef>
              <a:spcAft>
                <a:spcPts val="0"/>
              </a:spcAft>
              <a:buSzPts val="1520"/>
              <a:buChar char="🞇"/>
              <a:defRPr sz="2000"/>
            </a:lvl2pPr>
            <a:lvl3pPr indent="-315467" lvl="2" marL="13716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 sz="1800"/>
            </a:lvl3pPr>
            <a:lvl4pPr indent="-305816" lvl="3" marL="1828800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4pPr>
            <a:lvl5pPr indent="-305816" lvl="4" marL="2286000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5pPr>
            <a:lvl6pPr indent="-305816" lvl="5" marL="2743200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6pPr>
            <a:lvl7pPr indent="-305816" lvl="6" marL="3200400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7pPr>
            <a:lvl8pPr indent="-305815" lvl="7" marL="3657600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8pPr>
            <a:lvl9pPr indent="-305815" lvl="8" marL="4114800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9pPr>
          </a:lstStyle>
          <a:p/>
        </p:txBody>
      </p:sp>
      <p:sp>
        <p:nvSpPr>
          <p:cNvPr id="145" name="Google Shape;145;p42"/>
          <p:cNvSpPr txBox="1"/>
          <p:nvPr>
            <p:ph idx="10" type="dt"/>
          </p:nvPr>
        </p:nvSpPr>
        <p:spPr>
          <a:xfrm>
            <a:off x="5997575" y="223837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6" name="Google Shape;146;p42"/>
          <p:cNvSpPr txBox="1"/>
          <p:nvPr>
            <p:ph idx="11" type="ftr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7" name="Google Shape;147;p42"/>
          <p:cNvSpPr txBox="1"/>
          <p:nvPr>
            <p:ph idx="12" type="sldNum"/>
          </p:nvPr>
        </p:nvSpPr>
        <p:spPr>
          <a:xfrm>
            <a:off x="4649787" y="223837"/>
            <a:ext cx="13319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43"/>
          <p:cNvSpPr txBox="1"/>
          <p:nvPr>
            <p:ph type="title"/>
          </p:nvPr>
        </p:nvSpPr>
        <p:spPr>
          <a:xfrm>
            <a:off x="1042987" y="1027112"/>
            <a:ext cx="702468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43"/>
          <p:cNvSpPr txBox="1"/>
          <p:nvPr>
            <p:ph idx="1" type="body"/>
          </p:nvPr>
        </p:nvSpPr>
        <p:spPr>
          <a:xfrm>
            <a:off x="1042416" y="2313432"/>
            <a:ext cx="3419856" cy="34930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15468" lvl="0" marL="4572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1pPr>
            <a:lvl2pPr indent="-315468" lvl="1" marL="9144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2pPr>
            <a:lvl3pPr indent="-315467" lvl="2" marL="13716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3pPr>
            <a:lvl4pPr indent="-315467" lvl="3" marL="18288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4pPr>
            <a:lvl5pPr indent="-315467" lvl="4" marL="22860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5pPr>
            <a:lvl6pPr indent="-315467" lvl="5" marL="27432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6pPr>
            <a:lvl7pPr indent="-315467" lvl="6" marL="32004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7pPr>
            <a:lvl8pPr indent="-315467" lvl="7" marL="36576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8pPr>
            <a:lvl9pPr indent="-315467" lvl="8" marL="41148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9pPr>
          </a:lstStyle>
          <a:p/>
        </p:txBody>
      </p:sp>
      <p:sp>
        <p:nvSpPr>
          <p:cNvPr id="151" name="Google Shape;151;p43"/>
          <p:cNvSpPr txBox="1"/>
          <p:nvPr>
            <p:ph idx="2" type="body"/>
          </p:nvPr>
        </p:nvSpPr>
        <p:spPr>
          <a:xfrm>
            <a:off x="4645152" y="2313431"/>
            <a:ext cx="3419856" cy="34930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15468" lvl="0" marL="4572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1pPr>
            <a:lvl2pPr indent="-315468" lvl="1" marL="9144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2pPr>
            <a:lvl3pPr indent="-315467" lvl="2" marL="13716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3pPr>
            <a:lvl4pPr indent="-315467" lvl="3" marL="18288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4pPr>
            <a:lvl5pPr indent="-315467" lvl="4" marL="22860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5pPr>
            <a:lvl6pPr indent="-315467" lvl="5" marL="27432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6pPr>
            <a:lvl7pPr indent="-315467" lvl="6" marL="32004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7pPr>
            <a:lvl8pPr indent="-315467" lvl="7" marL="36576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8pPr>
            <a:lvl9pPr indent="-315467" lvl="8" marL="41148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9pPr>
          </a:lstStyle>
          <a:p/>
        </p:txBody>
      </p:sp>
      <p:sp>
        <p:nvSpPr>
          <p:cNvPr id="152" name="Google Shape;152;p43"/>
          <p:cNvSpPr txBox="1"/>
          <p:nvPr>
            <p:ph idx="10" type="dt"/>
          </p:nvPr>
        </p:nvSpPr>
        <p:spPr>
          <a:xfrm>
            <a:off x="5997575" y="223837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3" name="Google Shape;153;p43"/>
          <p:cNvSpPr txBox="1"/>
          <p:nvPr>
            <p:ph idx="11" type="ftr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4" name="Google Shape;154;p43"/>
          <p:cNvSpPr txBox="1"/>
          <p:nvPr>
            <p:ph idx="12" type="sldNum"/>
          </p:nvPr>
        </p:nvSpPr>
        <p:spPr>
          <a:xfrm>
            <a:off x="4649787" y="223837"/>
            <a:ext cx="13319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44"/>
          <p:cNvSpPr txBox="1"/>
          <p:nvPr>
            <p:ph type="title"/>
          </p:nvPr>
        </p:nvSpPr>
        <p:spPr>
          <a:xfrm>
            <a:off x="1258645" y="2900829"/>
            <a:ext cx="6637468" cy="13620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44"/>
          <p:cNvSpPr txBox="1"/>
          <p:nvPr>
            <p:ph idx="1" type="body"/>
          </p:nvPr>
        </p:nvSpPr>
        <p:spPr>
          <a:xfrm>
            <a:off x="1258645" y="4267200"/>
            <a:ext cx="6637467" cy="15204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SzPts val="152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1368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216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1064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1064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SzPts val="1064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SzPts val="1064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SzPts val="1064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SzPts val="1064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58" name="Google Shape;158;p44"/>
          <p:cNvSpPr txBox="1"/>
          <p:nvPr>
            <p:ph idx="10" type="dt"/>
          </p:nvPr>
        </p:nvSpPr>
        <p:spPr>
          <a:xfrm>
            <a:off x="5997575" y="223837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9" name="Google Shape;159;p44"/>
          <p:cNvSpPr txBox="1"/>
          <p:nvPr>
            <p:ph idx="11" type="ftr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0" name="Google Shape;160;p44"/>
          <p:cNvSpPr txBox="1"/>
          <p:nvPr>
            <p:ph idx="12" type="sldNum"/>
          </p:nvPr>
        </p:nvSpPr>
        <p:spPr>
          <a:xfrm>
            <a:off x="4649787" y="223837"/>
            <a:ext cx="13319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9" Type="http://schemas.openxmlformats.org/officeDocument/2006/relationships/theme" Target="../theme/theme4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theme" Target="../theme/theme5.xml"/></Relationships>
</file>

<file path=ppt/slideMasters/_rels/slideMaster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C2F35F"/>
            </a:gs>
            <a:gs pos="61999">
              <a:srgbClr val="92BE3F"/>
            </a:gs>
            <a:gs pos="100000">
              <a:srgbClr val="80A33D"/>
            </a:gs>
          </a:gsLst>
          <a:lin ang="5400000" scaled="0"/>
        </a:gra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34"/>
          <p:cNvGrpSpPr/>
          <p:nvPr/>
        </p:nvGrpSpPr>
        <p:grpSpPr>
          <a:xfrm>
            <a:off x="-644936" y="0"/>
            <a:ext cx="10458962" cy="7117349"/>
            <a:chOff x="-644736" y="0"/>
            <a:chExt cx="10458272" cy="7117349"/>
          </a:xfrm>
        </p:grpSpPr>
        <p:grpSp>
          <p:nvGrpSpPr>
            <p:cNvPr id="11" name="Google Shape;11;p34"/>
            <p:cNvGrpSpPr/>
            <p:nvPr/>
          </p:nvGrpSpPr>
          <p:grpSpPr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12" name="Google Shape;12;p34"/>
              <p:cNvGrpSpPr/>
              <p:nvPr/>
            </p:nvGrpSpPr>
            <p:grpSpPr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13" name="Google Shape;13;p34"/>
                <p:cNvSpPr txBox="1"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Tahoma"/>
                    <a:ea typeface="Tahoma"/>
                    <a:cs typeface="Tahoma"/>
                    <a:sym typeface="Tahoma"/>
                  </a:endParaRPr>
                </a:p>
              </p:txBody>
            </p:sp>
            <p:sp>
              <p:nvSpPr>
                <p:cNvPr id="14" name="Google Shape;14;p34"/>
                <p:cNvSpPr txBox="1"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Tahoma"/>
                    <a:ea typeface="Tahoma"/>
                    <a:cs typeface="Tahoma"/>
                    <a:sym typeface="Tahoma"/>
                  </a:endParaRPr>
                </a:p>
              </p:txBody>
            </p:sp>
            <p:sp>
              <p:nvSpPr>
                <p:cNvPr id="15" name="Google Shape;15;p34"/>
                <p:cNvSpPr txBox="1"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Tahoma"/>
                    <a:ea typeface="Tahoma"/>
                    <a:cs typeface="Tahoma"/>
                    <a:sym typeface="Tahoma"/>
                  </a:endParaRPr>
                </a:p>
              </p:txBody>
            </p:sp>
          </p:grpSp>
          <p:grpSp>
            <p:nvGrpSpPr>
              <p:cNvPr id="16" name="Google Shape;16;p34"/>
              <p:cNvGrpSpPr/>
              <p:nvPr/>
            </p:nvGrpSpPr>
            <p:grpSpPr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17" name="Google Shape;17;p34"/>
                <p:cNvSpPr txBox="1"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Tahoma"/>
                    <a:ea typeface="Tahoma"/>
                    <a:cs typeface="Tahoma"/>
                    <a:sym typeface="Tahoma"/>
                  </a:endParaRPr>
                </a:p>
              </p:txBody>
            </p:sp>
            <p:sp>
              <p:nvSpPr>
                <p:cNvPr id="18" name="Google Shape;18;p34"/>
                <p:cNvSpPr txBox="1"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Tahoma"/>
                    <a:ea typeface="Tahoma"/>
                    <a:cs typeface="Tahoma"/>
                    <a:sym typeface="Tahoma"/>
                  </a:endParaRPr>
                </a:p>
              </p:txBody>
            </p:sp>
            <p:sp>
              <p:nvSpPr>
                <p:cNvPr id="19" name="Google Shape;19;p34"/>
                <p:cNvSpPr txBox="1"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Tahoma"/>
                    <a:ea typeface="Tahoma"/>
                    <a:cs typeface="Tahoma"/>
                    <a:sym typeface="Tahoma"/>
                  </a:endParaRPr>
                </a:p>
              </p:txBody>
            </p:sp>
          </p:grpSp>
          <p:grpSp>
            <p:nvGrpSpPr>
              <p:cNvPr id="20" name="Google Shape;20;p34"/>
              <p:cNvGrpSpPr/>
              <p:nvPr/>
            </p:nvGrpSpPr>
            <p:grpSpPr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21" name="Google Shape;21;p34"/>
                <p:cNvSpPr txBox="1"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Tahoma"/>
                    <a:ea typeface="Tahoma"/>
                    <a:cs typeface="Tahoma"/>
                    <a:sym typeface="Tahoma"/>
                  </a:endParaRPr>
                </a:p>
              </p:txBody>
            </p:sp>
            <p:sp>
              <p:nvSpPr>
                <p:cNvPr id="22" name="Google Shape;22;p34"/>
                <p:cNvSpPr txBox="1"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Tahoma"/>
                    <a:ea typeface="Tahoma"/>
                    <a:cs typeface="Tahoma"/>
                    <a:sym typeface="Tahoma"/>
                  </a:endParaRPr>
                </a:p>
              </p:txBody>
            </p:sp>
            <p:sp>
              <p:nvSpPr>
                <p:cNvPr id="23" name="Google Shape;23;p34"/>
                <p:cNvSpPr txBox="1"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Tahoma"/>
                    <a:ea typeface="Tahoma"/>
                    <a:cs typeface="Tahoma"/>
                    <a:sym typeface="Tahoma"/>
                  </a:endParaRPr>
                </a:p>
              </p:txBody>
            </p:sp>
          </p:grpSp>
          <p:sp>
            <p:nvSpPr>
              <p:cNvPr id="24" name="Google Shape;24;p34"/>
              <p:cNvSpPr txBox="1"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5" name="Google Shape;25;p34"/>
              <p:cNvSpPr txBox="1"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6" name="Google Shape;26;p34"/>
              <p:cNvSpPr txBox="1"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</p:grpSp>
        <p:sp>
          <p:nvSpPr>
            <p:cNvPr id="27" name="Google Shape;27;p34"/>
            <p:cNvSpPr/>
            <p:nvPr/>
          </p:nvSpPr>
          <p:spPr>
            <a:xfrm>
              <a:off x="-12540" y="5035550"/>
              <a:ext cx="9144984" cy="1174750"/>
            </a:xfrm>
            <a:custGeom>
              <a:rect b="b" l="l" r="r" t="t"/>
              <a:pathLst>
                <a:path extrusionOk="0" h="1175655" w="9144000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19607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28" name="Google Shape;28;p34"/>
            <p:cNvSpPr/>
            <p:nvPr/>
          </p:nvSpPr>
          <p:spPr>
            <a:xfrm>
              <a:off x="-12540" y="3467100"/>
              <a:ext cx="9144984" cy="890588"/>
            </a:xfrm>
            <a:custGeom>
              <a:rect b="b" l="l" r="r" t="t"/>
              <a:pathLst>
                <a:path extrusionOk="0" h="890650" w="914400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19607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29" name="Google Shape;29;p34"/>
            <p:cNvSpPr/>
            <p:nvPr/>
          </p:nvSpPr>
          <p:spPr>
            <a:xfrm>
              <a:off x="-23653" y="5640388"/>
              <a:ext cx="3004940" cy="1211262"/>
            </a:xfrm>
            <a:custGeom>
              <a:rect b="b" l="l" r="r" t="t"/>
              <a:pathLst>
                <a:path extrusionOk="0" h="1211283" w="3004457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19607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30" name="Google Shape;30;p34"/>
            <p:cNvSpPr/>
            <p:nvPr/>
          </p:nvSpPr>
          <p:spPr>
            <a:xfrm>
              <a:off x="-12540" y="5284788"/>
              <a:ext cx="9144984" cy="1477962"/>
            </a:xfrm>
            <a:custGeom>
              <a:rect b="b" l="l" r="r" t="t"/>
              <a:pathLst>
                <a:path extrusionOk="0" h="1478478" w="9144000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19607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31" name="Google Shape;31;p34"/>
            <p:cNvSpPr/>
            <p:nvPr/>
          </p:nvSpPr>
          <p:spPr>
            <a:xfrm>
              <a:off x="2136793" y="5132388"/>
              <a:ext cx="6982952" cy="1719262"/>
            </a:xfrm>
            <a:custGeom>
              <a:rect b="b" l="l" r="r" t="t"/>
              <a:pathLst>
                <a:path extrusionOk="0" h="1719942" w="6982691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19607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32" name="Google Shape;32;p34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fmla="val 5347" name="adj"/>
                <a:gd fmla="val 115470" name="vf"/>
              </a:avLst>
            </a:prstGeom>
            <a:solidFill>
              <a:schemeClr val="lt1">
                <a:alpha val="9803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33" name="Google Shape;33;p34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fmla="val 5347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34" name="Google Shape;34;p34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fmla="val 5347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45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35" name="Google Shape;35;p3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fmla="val 5347" name="adj"/>
                <a:gd fmla="val 115470" name="vf"/>
              </a:avLst>
            </a:prstGeom>
            <a:solidFill>
              <a:schemeClr val="lt1">
                <a:alpha val="3529"/>
              </a:schemeClr>
            </a:solidFill>
            <a:ln cap="flat" cmpd="sng" w="12700">
              <a:solidFill>
                <a:schemeClr val="lt1">
                  <a:alpha val="745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36" name="Google Shape;36;p34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fmla="val 5347" name="adj"/>
                <a:gd fmla="val 115470" name="vf"/>
              </a:avLst>
            </a:prstGeom>
            <a:solidFill>
              <a:schemeClr val="lt1">
                <a:alpha val="549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37" name="Google Shape;37;p34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rect b="b" l="l" r="r" t="t"/>
              <a:pathLst>
                <a:path extrusionOk="0" h="1388236" w="1261499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lt1">
                <a:alpha val="9803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38" name="Google Shape;38;p34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fmla="val 5347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39" name="Google Shape;39;p34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fmla="val 5347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45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40" name="Google Shape;40;p34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fmla="val 5347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41" name="Google Shape;41;p34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fmla="val 5347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42" name="Google Shape;42;p34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fmla="val 5347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45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43" name="Google Shape;43;p34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fmla="val 5347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44" name="Google Shape;44;p34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fmla="val 5352" name="adj"/>
                <a:gd fmla="val 115470" name="vf"/>
              </a:avLst>
            </a:prstGeom>
            <a:solidFill>
              <a:schemeClr val="lt1">
                <a:alpha val="9803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45" name="Google Shape;45;p34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fmla="val 5352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46" name="Google Shape;46;p34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fmla="val 5352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45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47" name="Google Shape;47;p34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rect b="b" l="l" r="r" t="t"/>
              <a:pathLst>
                <a:path extrusionOk="0" h="1388236" w="1243407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lt1">
                <a:alpha val="3529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48" name="Google Shape;48;p34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rect b="b" l="l" r="r" t="t"/>
              <a:pathLst>
                <a:path extrusionOk="0" h="1388822" w="1241871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</p:grpSp>
      <p:sp>
        <p:nvSpPr>
          <p:cNvPr id="49" name="Google Shape;49;p34"/>
          <p:cNvSpPr txBox="1"/>
          <p:nvPr/>
        </p:nvSpPr>
        <p:spPr>
          <a:xfrm>
            <a:off x="4560887" y="-22225"/>
            <a:ext cx="3679825" cy="6272212"/>
          </a:xfrm>
          <a:prstGeom prst="rect">
            <a:avLst/>
          </a:prstGeom>
          <a:solidFill>
            <a:srgbClr val="F5F5F5"/>
          </a:solidFill>
          <a:ln cap="flat" cmpd="sng" w="15875">
            <a:solidFill>
              <a:srgbClr val="74A51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0" name="Google Shape;50;p34"/>
          <p:cNvSpPr txBox="1"/>
          <p:nvPr/>
        </p:nvSpPr>
        <p:spPr>
          <a:xfrm>
            <a:off x="4649787" y="-22225"/>
            <a:ext cx="3505200" cy="23129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1" name="Google Shape;51;p34"/>
          <p:cNvSpPr txBox="1"/>
          <p:nvPr/>
        </p:nvSpPr>
        <p:spPr>
          <a:xfrm>
            <a:off x="4651375" y="6088062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2" name="Google Shape;52;p34"/>
          <p:cNvSpPr txBox="1"/>
          <p:nvPr/>
        </p:nvSpPr>
        <p:spPr>
          <a:xfrm>
            <a:off x="4651375" y="6088062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3" name="Google Shape;53;p34"/>
          <p:cNvSpPr txBox="1"/>
          <p:nvPr>
            <p:ph type="title"/>
          </p:nvPr>
        </p:nvSpPr>
        <p:spPr>
          <a:xfrm>
            <a:off x="1042987" y="1027112"/>
            <a:ext cx="702468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4" name="Google Shape;54;p34"/>
          <p:cNvSpPr txBox="1"/>
          <p:nvPr>
            <p:ph idx="1" type="body"/>
          </p:nvPr>
        </p:nvSpPr>
        <p:spPr>
          <a:xfrm>
            <a:off x="1042987" y="2324100"/>
            <a:ext cx="6777037" cy="3508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4424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🞇"/>
              <a:defRPr b="0" i="0" sz="2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34772" lvl="1" marL="9144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672"/>
              <a:buFont typeface="Noto Sans Symbols"/>
              <a:buChar char="🞇"/>
              <a:defRPr b="0" i="0" sz="2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25119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🞇"/>
              <a:defRPr b="0" i="0" sz="20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15467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68"/>
              <a:buFont typeface="Noto Sans Symbols"/>
              <a:buChar char="🞇"/>
              <a:defRPr b="0" i="0" sz="1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5816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Char char="🞇"/>
              <a:defRPr b="0" i="0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96164" lvl="5" marL="27432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🞇"/>
              <a:defRPr b="0" i="0" sz="1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96164" lvl="6" marL="32004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🞇"/>
              <a:defRPr b="0" i="0" sz="1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96164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🞇"/>
              <a:defRPr b="0" i="0" sz="1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96164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🞇"/>
              <a:defRPr b="0" i="0" sz="1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5" name="Google Shape;55;p34"/>
          <p:cNvSpPr txBox="1"/>
          <p:nvPr>
            <p:ph idx="10" type="dt"/>
          </p:nvPr>
        </p:nvSpPr>
        <p:spPr>
          <a:xfrm>
            <a:off x="4738687" y="1516062"/>
            <a:ext cx="2133600" cy="752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56" name="Google Shape;56;p34"/>
          <p:cNvSpPr txBox="1"/>
          <p:nvPr>
            <p:ph idx="11" type="ftr"/>
          </p:nvPr>
        </p:nvSpPr>
        <p:spPr>
          <a:xfrm>
            <a:off x="5303837" y="5719762"/>
            <a:ext cx="28305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57" name="Google Shape;57;p34"/>
          <p:cNvSpPr txBox="1"/>
          <p:nvPr>
            <p:ph idx="12" type="sldNum"/>
          </p:nvPr>
        </p:nvSpPr>
        <p:spPr>
          <a:xfrm>
            <a:off x="4649787" y="5719762"/>
            <a:ext cx="64293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Tahoma"/>
              <a:buNone/>
              <a:defRPr b="0" i="0" sz="1200" u="non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Tahoma"/>
              <a:buNone/>
              <a:defRPr b="0" i="0" sz="1200" u="non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Tahoma"/>
              <a:buNone/>
              <a:defRPr b="0" i="0" sz="1200" u="non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Tahoma"/>
              <a:buNone/>
              <a:defRPr b="0" i="0" sz="1200" u="non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Tahoma"/>
              <a:buNone/>
              <a:defRPr b="0" i="0" sz="1200" u="non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Tahoma"/>
              <a:buNone/>
              <a:defRPr b="0" i="0" sz="1200" u="non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Tahoma"/>
              <a:buNone/>
              <a:defRPr b="0" i="0" sz="1200" u="non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Tahoma"/>
              <a:buNone/>
              <a:defRPr b="0" i="0" sz="1200" u="non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Tahoma"/>
              <a:buNone/>
              <a:defRPr b="0" i="0" sz="1200" u="non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C2F35F"/>
            </a:gs>
            <a:gs pos="61999">
              <a:srgbClr val="92BE3F"/>
            </a:gs>
            <a:gs pos="100000">
              <a:srgbClr val="80A33D"/>
            </a:gs>
          </a:gsLst>
          <a:lin ang="5400000" scaled="0"/>
        </a:gra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oogle Shape;65;p36"/>
          <p:cNvGrpSpPr/>
          <p:nvPr/>
        </p:nvGrpSpPr>
        <p:grpSpPr>
          <a:xfrm>
            <a:off x="-567149" y="0"/>
            <a:ext cx="10458962" cy="7117349"/>
            <a:chOff x="-644736" y="0"/>
            <a:chExt cx="10458272" cy="7117349"/>
          </a:xfrm>
        </p:grpSpPr>
        <p:grpSp>
          <p:nvGrpSpPr>
            <p:cNvPr id="66" name="Google Shape;66;p36"/>
            <p:cNvGrpSpPr/>
            <p:nvPr/>
          </p:nvGrpSpPr>
          <p:grpSpPr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67" name="Google Shape;67;p36"/>
              <p:cNvGrpSpPr/>
              <p:nvPr/>
            </p:nvGrpSpPr>
            <p:grpSpPr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68" name="Google Shape;68;p36"/>
                <p:cNvSpPr txBox="1"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Tahoma"/>
                    <a:ea typeface="Tahoma"/>
                    <a:cs typeface="Tahoma"/>
                    <a:sym typeface="Tahoma"/>
                  </a:endParaRPr>
                </a:p>
              </p:txBody>
            </p:sp>
            <p:sp>
              <p:nvSpPr>
                <p:cNvPr id="69" name="Google Shape;69;p36"/>
                <p:cNvSpPr txBox="1"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Tahoma"/>
                    <a:ea typeface="Tahoma"/>
                    <a:cs typeface="Tahoma"/>
                    <a:sym typeface="Tahoma"/>
                  </a:endParaRPr>
                </a:p>
              </p:txBody>
            </p:sp>
            <p:sp>
              <p:nvSpPr>
                <p:cNvPr id="70" name="Google Shape;70;p36"/>
                <p:cNvSpPr txBox="1"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Tahoma"/>
                    <a:ea typeface="Tahoma"/>
                    <a:cs typeface="Tahoma"/>
                    <a:sym typeface="Tahoma"/>
                  </a:endParaRPr>
                </a:p>
              </p:txBody>
            </p:sp>
          </p:grpSp>
          <p:grpSp>
            <p:nvGrpSpPr>
              <p:cNvPr id="71" name="Google Shape;71;p36"/>
              <p:cNvGrpSpPr/>
              <p:nvPr/>
            </p:nvGrpSpPr>
            <p:grpSpPr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72" name="Google Shape;72;p36"/>
                <p:cNvSpPr txBox="1"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Tahoma"/>
                    <a:ea typeface="Tahoma"/>
                    <a:cs typeface="Tahoma"/>
                    <a:sym typeface="Tahoma"/>
                  </a:endParaRPr>
                </a:p>
              </p:txBody>
            </p:sp>
            <p:sp>
              <p:nvSpPr>
                <p:cNvPr id="73" name="Google Shape;73;p36"/>
                <p:cNvSpPr txBox="1"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Tahoma"/>
                    <a:ea typeface="Tahoma"/>
                    <a:cs typeface="Tahoma"/>
                    <a:sym typeface="Tahoma"/>
                  </a:endParaRPr>
                </a:p>
              </p:txBody>
            </p:sp>
            <p:sp>
              <p:nvSpPr>
                <p:cNvPr id="74" name="Google Shape;74;p36"/>
                <p:cNvSpPr txBox="1"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Tahoma"/>
                    <a:ea typeface="Tahoma"/>
                    <a:cs typeface="Tahoma"/>
                    <a:sym typeface="Tahoma"/>
                  </a:endParaRPr>
                </a:p>
              </p:txBody>
            </p:sp>
          </p:grpSp>
          <p:grpSp>
            <p:nvGrpSpPr>
              <p:cNvPr id="75" name="Google Shape;75;p36"/>
              <p:cNvGrpSpPr/>
              <p:nvPr/>
            </p:nvGrpSpPr>
            <p:grpSpPr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76" name="Google Shape;76;p36"/>
                <p:cNvSpPr txBox="1"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Tahoma"/>
                    <a:ea typeface="Tahoma"/>
                    <a:cs typeface="Tahoma"/>
                    <a:sym typeface="Tahoma"/>
                  </a:endParaRPr>
                </a:p>
              </p:txBody>
            </p:sp>
            <p:sp>
              <p:nvSpPr>
                <p:cNvPr id="77" name="Google Shape;77;p36"/>
                <p:cNvSpPr txBox="1"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Tahoma"/>
                    <a:ea typeface="Tahoma"/>
                    <a:cs typeface="Tahoma"/>
                    <a:sym typeface="Tahoma"/>
                  </a:endParaRPr>
                </a:p>
              </p:txBody>
            </p:sp>
            <p:sp>
              <p:nvSpPr>
                <p:cNvPr id="78" name="Google Shape;78;p36"/>
                <p:cNvSpPr txBox="1"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Tahoma"/>
                    <a:ea typeface="Tahoma"/>
                    <a:cs typeface="Tahoma"/>
                    <a:sym typeface="Tahoma"/>
                  </a:endParaRPr>
                </a:p>
              </p:txBody>
            </p:sp>
          </p:grpSp>
          <p:sp>
            <p:nvSpPr>
              <p:cNvPr id="79" name="Google Shape;79;p36"/>
              <p:cNvSpPr txBox="1"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80" name="Google Shape;80;p36"/>
              <p:cNvSpPr txBox="1"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81" name="Google Shape;81;p36"/>
              <p:cNvSpPr txBox="1"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</p:grpSp>
        <p:sp>
          <p:nvSpPr>
            <p:cNvPr id="82" name="Google Shape;82;p36"/>
            <p:cNvSpPr/>
            <p:nvPr/>
          </p:nvSpPr>
          <p:spPr>
            <a:xfrm>
              <a:off x="-12540" y="5035550"/>
              <a:ext cx="9144983" cy="1174750"/>
            </a:xfrm>
            <a:custGeom>
              <a:rect b="b" l="l" r="r" t="t"/>
              <a:pathLst>
                <a:path extrusionOk="0" h="1175655" w="9144000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19607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83" name="Google Shape;83;p36"/>
            <p:cNvSpPr/>
            <p:nvPr/>
          </p:nvSpPr>
          <p:spPr>
            <a:xfrm>
              <a:off x="-12540" y="3467100"/>
              <a:ext cx="9144983" cy="890588"/>
            </a:xfrm>
            <a:custGeom>
              <a:rect b="b" l="l" r="r" t="t"/>
              <a:pathLst>
                <a:path extrusionOk="0" h="890650" w="914400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19607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84" name="Google Shape;84;p36"/>
            <p:cNvSpPr/>
            <p:nvPr/>
          </p:nvSpPr>
          <p:spPr>
            <a:xfrm>
              <a:off x="-23653" y="5640388"/>
              <a:ext cx="3004940" cy="1211262"/>
            </a:xfrm>
            <a:custGeom>
              <a:rect b="b" l="l" r="r" t="t"/>
              <a:pathLst>
                <a:path extrusionOk="0" h="1211283" w="3004457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19607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85" name="Google Shape;85;p36"/>
            <p:cNvSpPr/>
            <p:nvPr/>
          </p:nvSpPr>
          <p:spPr>
            <a:xfrm>
              <a:off x="-12540" y="5284788"/>
              <a:ext cx="9144983" cy="1477962"/>
            </a:xfrm>
            <a:custGeom>
              <a:rect b="b" l="l" r="r" t="t"/>
              <a:pathLst>
                <a:path extrusionOk="0" h="1478478" w="9144000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19607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86" name="Google Shape;86;p36"/>
            <p:cNvSpPr/>
            <p:nvPr/>
          </p:nvSpPr>
          <p:spPr>
            <a:xfrm>
              <a:off x="2136793" y="5132388"/>
              <a:ext cx="6982951" cy="1719262"/>
            </a:xfrm>
            <a:custGeom>
              <a:rect b="b" l="l" r="r" t="t"/>
              <a:pathLst>
                <a:path extrusionOk="0" h="1719942" w="6982691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19607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87" name="Google Shape;87;p36"/>
            <p:cNvSpPr/>
            <p:nvPr/>
          </p:nvSpPr>
          <p:spPr>
            <a:xfrm rot="1800000">
              <a:off x="2995573" y="2859088"/>
              <a:ext cx="1601682" cy="1389062"/>
            </a:xfrm>
            <a:prstGeom prst="hexagon">
              <a:avLst>
                <a:gd fmla="val 5347" name="adj"/>
                <a:gd fmla="val 115470" name="vf"/>
              </a:avLst>
            </a:prstGeom>
            <a:solidFill>
              <a:schemeClr val="lt1">
                <a:alpha val="9803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88" name="Google Shape;88;p36"/>
            <p:cNvSpPr/>
            <p:nvPr/>
          </p:nvSpPr>
          <p:spPr>
            <a:xfrm rot="1800000">
              <a:off x="3719425" y="4125913"/>
              <a:ext cx="1601682" cy="1389062"/>
            </a:xfrm>
            <a:prstGeom prst="hexagon">
              <a:avLst>
                <a:gd fmla="val 5347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89" name="Google Shape;89;p36"/>
            <p:cNvSpPr/>
            <p:nvPr/>
          </p:nvSpPr>
          <p:spPr>
            <a:xfrm rot="1800000">
              <a:off x="3728949" y="1592263"/>
              <a:ext cx="1601682" cy="1389062"/>
            </a:xfrm>
            <a:prstGeom prst="hexagon">
              <a:avLst>
                <a:gd fmla="val 5347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45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90" name="Google Shape;90;p36"/>
            <p:cNvSpPr/>
            <p:nvPr/>
          </p:nvSpPr>
          <p:spPr>
            <a:xfrm rot="1800000">
              <a:off x="2976524" y="325438"/>
              <a:ext cx="1601682" cy="1389062"/>
            </a:xfrm>
            <a:prstGeom prst="hexagon">
              <a:avLst>
                <a:gd fmla="val 5347" name="adj"/>
                <a:gd fmla="val 115470" name="vf"/>
              </a:avLst>
            </a:prstGeom>
            <a:solidFill>
              <a:schemeClr val="lt1">
                <a:alpha val="3529"/>
              </a:schemeClr>
            </a:solidFill>
            <a:ln cap="flat" cmpd="sng" w="12700">
              <a:solidFill>
                <a:schemeClr val="lt1">
                  <a:alpha val="745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91" name="Google Shape;91;p36"/>
            <p:cNvSpPr/>
            <p:nvPr/>
          </p:nvSpPr>
          <p:spPr>
            <a:xfrm rot="1800000">
              <a:off x="4462326" y="5383213"/>
              <a:ext cx="1601682" cy="1389062"/>
            </a:xfrm>
            <a:prstGeom prst="hexagon">
              <a:avLst>
                <a:gd fmla="val 5347" name="adj"/>
                <a:gd fmla="val 115470" name="vf"/>
              </a:avLst>
            </a:prstGeom>
            <a:solidFill>
              <a:schemeClr val="lt1">
                <a:alpha val="549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92" name="Google Shape;92;p36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rect b="b" l="l" r="r" t="t"/>
              <a:pathLst>
                <a:path extrusionOk="0" h="1388236" w="1261499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lt1">
                <a:alpha val="9803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93" name="Google Shape;93;p36"/>
            <p:cNvSpPr/>
            <p:nvPr/>
          </p:nvSpPr>
          <p:spPr>
            <a:xfrm rot="1800000">
              <a:off x="23969" y="5402263"/>
              <a:ext cx="1601682" cy="1389062"/>
            </a:xfrm>
            <a:prstGeom prst="hexagon">
              <a:avLst>
                <a:gd fmla="val 5347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94" name="Google Shape;94;p36"/>
            <p:cNvSpPr/>
            <p:nvPr/>
          </p:nvSpPr>
          <p:spPr>
            <a:xfrm rot="1800000">
              <a:off x="52542" y="2849563"/>
              <a:ext cx="1601682" cy="1389062"/>
            </a:xfrm>
            <a:prstGeom prst="hexagon">
              <a:avLst>
                <a:gd fmla="val 5347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45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95" name="Google Shape;95;p36"/>
            <p:cNvSpPr/>
            <p:nvPr/>
          </p:nvSpPr>
          <p:spPr>
            <a:xfrm rot="1800000">
              <a:off x="776394" y="4125913"/>
              <a:ext cx="1601682" cy="1389062"/>
            </a:xfrm>
            <a:prstGeom prst="hexagon">
              <a:avLst>
                <a:gd fmla="val 5347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96" name="Google Shape;96;p36"/>
            <p:cNvSpPr/>
            <p:nvPr/>
          </p:nvSpPr>
          <p:spPr>
            <a:xfrm rot="1800000">
              <a:off x="1509771" y="5411788"/>
              <a:ext cx="1601682" cy="1389062"/>
            </a:xfrm>
            <a:prstGeom prst="hexagon">
              <a:avLst>
                <a:gd fmla="val 5347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97" name="Google Shape;97;p36"/>
            <p:cNvSpPr/>
            <p:nvPr/>
          </p:nvSpPr>
          <p:spPr>
            <a:xfrm rot="1800000">
              <a:off x="1528820" y="2859088"/>
              <a:ext cx="1601682" cy="1389062"/>
            </a:xfrm>
            <a:prstGeom prst="hexagon">
              <a:avLst>
                <a:gd fmla="val 5347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45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98" name="Google Shape;98;p36"/>
            <p:cNvSpPr/>
            <p:nvPr/>
          </p:nvSpPr>
          <p:spPr>
            <a:xfrm rot="1800000">
              <a:off x="795443" y="1563688"/>
              <a:ext cx="1601682" cy="1389062"/>
            </a:xfrm>
            <a:prstGeom prst="hexagon">
              <a:avLst>
                <a:gd fmla="val 5347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99" name="Google Shape;99;p36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fmla="val 5352" name="adj"/>
                <a:gd fmla="val 115470" name="vf"/>
              </a:avLst>
            </a:prstGeom>
            <a:solidFill>
              <a:schemeClr val="lt1">
                <a:alpha val="9803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00" name="Google Shape;100;p36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fmla="val 5352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01" name="Google Shape;101;p36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fmla="val 5352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45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02" name="Google Shape;102;p36"/>
            <p:cNvSpPr/>
            <p:nvPr/>
          </p:nvSpPr>
          <p:spPr>
            <a:xfrm rot="1800000">
              <a:off x="8306997" y="4056063"/>
              <a:ext cx="1242931" cy="1387475"/>
            </a:xfrm>
            <a:custGeom>
              <a:rect b="b" l="l" r="r" t="t"/>
              <a:pathLst>
                <a:path extrusionOk="0" h="1388236" w="1243407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lt1">
                <a:alpha val="3529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03" name="Google Shape;103;p36"/>
            <p:cNvSpPr/>
            <p:nvPr/>
          </p:nvSpPr>
          <p:spPr>
            <a:xfrm rot="1800000">
              <a:off x="8306997" y="1511300"/>
              <a:ext cx="1241343" cy="1389063"/>
            </a:xfrm>
            <a:custGeom>
              <a:rect b="b" l="l" r="r" t="t"/>
              <a:pathLst>
                <a:path extrusionOk="0" h="1388822" w="1241871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</p:grpSp>
      <p:sp>
        <p:nvSpPr>
          <p:cNvPr id="104" name="Google Shape;104;p36"/>
          <p:cNvSpPr txBox="1"/>
          <p:nvPr/>
        </p:nvSpPr>
        <p:spPr>
          <a:xfrm>
            <a:off x="457200" y="333375"/>
            <a:ext cx="8229600" cy="6186487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5" name="Google Shape;105;p36"/>
          <p:cNvSpPr txBox="1"/>
          <p:nvPr/>
        </p:nvSpPr>
        <p:spPr>
          <a:xfrm>
            <a:off x="4560887" y="-22225"/>
            <a:ext cx="3679825" cy="700087"/>
          </a:xfrm>
          <a:prstGeom prst="rect">
            <a:avLst/>
          </a:prstGeom>
          <a:solidFill>
            <a:srgbClr val="F5F5F5"/>
          </a:solidFill>
          <a:ln cap="flat" cmpd="sng" w="15875">
            <a:solidFill>
              <a:srgbClr val="74A51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6" name="Google Shape;106;p36"/>
          <p:cNvSpPr txBox="1"/>
          <p:nvPr/>
        </p:nvSpPr>
        <p:spPr>
          <a:xfrm>
            <a:off x="4649787" y="-22225"/>
            <a:ext cx="3505200" cy="6238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7" name="Google Shape;107;p36"/>
          <p:cNvSpPr txBox="1"/>
          <p:nvPr>
            <p:ph type="title"/>
          </p:nvPr>
        </p:nvSpPr>
        <p:spPr>
          <a:xfrm>
            <a:off x="1042987" y="1027112"/>
            <a:ext cx="702468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08" name="Google Shape;108;p36"/>
          <p:cNvSpPr txBox="1"/>
          <p:nvPr>
            <p:ph idx="1" type="body"/>
          </p:nvPr>
        </p:nvSpPr>
        <p:spPr>
          <a:xfrm>
            <a:off x="1042987" y="2324100"/>
            <a:ext cx="6777037" cy="3508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4424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🞇"/>
              <a:defRPr b="0" i="0" sz="2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34772" lvl="1" marL="9144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672"/>
              <a:buFont typeface="Noto Sans Symbols"/>
              <a:buChar char="🞇"/>
              <a:defRPr b="0" i="0" sz="2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25119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🞇"/>
              <a:defRPr b="0" i="0" sz="20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15467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68"/>
              <a:buFont typeface="Noto Sans Symbols"/>
              <a:buChar char="🞇"/>
              <a:defRPr b="0" i="0" sz="1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5816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Char char="🞇"/>
              <a:defRPr b="0" i="0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96164" lvl="5" marL="27432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🞇"/>
              <a:defRPr b="0" i="0" sz="1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96164" lvl="6" marL="32004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🞇"/>
              <a:defRPr b="0" i="0" sz="1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96164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🞇"/>
              <a:defRPr b="0" i="0" sz="1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96164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🞇"/>
              <a:defRPr b="0" i="0" sz="1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09" name="Google Shape;109;p36"/>
          <p:cNvSpPr txBox="1"/>
          <p:nvPr>
            <p:ph idx="10" type="dt"/>
          </p:nvPr>
        </p:nvSpPr>
        <p:spPr>
          <a:xfrm>
            <a:off x="5997575" y="223837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10" name="Google Shape;110;p36"/>
          <p:cNvSpPr txBox="1"/>
          <p:nvPr>
            <p:ph idx="11" type="ftr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11" name="Google Shape;111;p36"/>
          <p:cNvSpPr txBox="1"/>
          <p:nvPr>
            <p:ph idx="12" type="sldNum"/>
          </p:nvPr>
        </p:nvSpPr>
        <p:spPr>
          <a:xfrm>
            <a:off x="4649787" y="223837"/>
            <a:ext cx="13319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C2F35F"/>
            </a:gs>
            <a:gs pos="61999">
              <a:srgbClr val="92BE3F"/>
            </a:gs>
            <a:gs pos="100000">
              <a:srgbClr val="80A33D"/>
            </a:gs>
          </a:gsLst>
          <a:lin ang="5400000" scaled="0"/>
        </a:gradFill>
      </p:bgPr>
    </p:bg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2" name="Google Shape;162;p45"/>
          <p:cNvGrpSpPr/>
          <p:nvPr/>
        </p:nvGrpSpPr>
        <p:grpSpPr>
          <a:xfrm>
            <a:off x="-644936" y="0"/>
            <a:ext cx="10458962" cy="7117349"/>
            <a:chOff x="-644736" y="0"/>
            <a:chExt cx="10458272" cy="7117349"/>
          </a:xfrm>
        </p:grpSpPr>
        <p:grpSp>
          <p:nvGrpSpPr>
            <p:cNvPr id="163" name="Google Shape;163;p45"/>
            <p:cNvGrpSpPr/>
            <p:nvPr/>
          </p:nvGrpSpPr>
          <p:grpSpPr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164" name="Google Shape;164;p45"/>
              <p:cNvGrpSpPr/>
              <p:nvPr/>
            </p:nvGrpSpPr>
            <p:grpSpPr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165" name="Google Shape;165;p45"/>
                <p:cNvSpPr txBox="1"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Tahoma"/>
                    <a:ea typeface="Tahoma"/>
                    <a:cs typeface="Tahoma"/>
                    <a:sym typeface="Tahoma"/>
                  </a:endParaRPr>
                </a:p>
              </p:txBody>
            </p:sp>
            <p:sp>
              <p:nvSpPr>
                <p:cNvPr id="166" name="Google Shape;166;p45"/>
                <p:cNvSpPr txBox="1"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Tahoma"/>
                    <a:ea typeface="Tahoma"/>
                    <a:cs typeface="Tahoma"/>
                    <a:sym typeface="Tahoma"/>
                  </a:endParaRPr>
                </a:p>
              </p:txBody>
            </p:sp>
            <p:sp>
              <p:nvSpPr>
                <p:cNvPr id="167" name="Google Shape;167;p45"/>
                <p:cNvSpPr txBox="1"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Tahoma"/>
                    <a:ea typeface="Tahoma"/>
                    <a:cs typeface="Tahoma"/>
                    <a:sym typeface="Tahoma"/>
                  </a:endParaRPr>
                </a:p>
              </p:txBody>
            </p:sp>
          </p:grpSp>
          <p:grpSp>
            <p:nvGrpSpPr>
              <p:cNvPr id="168" name="Google Shape;168;p45"/>
              <p:cNvGrpSpPr/>
              <p:nvPr/>
            </p:nvGrpSpPr>
            <p:grpSpPr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169" name="Google Shape;169;p45"/>
                <p:cNvSpPr txBox="1"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Tahoma"/>
                    <a:ea typeface="Tahoma"/>
                    <a:cs typeface="Tahoma"/>
                    <a:sym typeface="Tahoma"/>
                  </a:endParaRPr>
                </a:p>
              </p:txBody>
            </p:sp>
            <p:sp>
              <p:nvSpPr>
                <p:cNvPr id="170" name="Google Shape;170;p45"/>
                <p:cNvSpPr txBox="1"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Tahoma"/>
                    <a:ea typeface="Tahoma"/>
                    <a:cs typeface="Tahoma"/>
                    <a:sym typeface="Tahoma"/>
                  </a:endParaRPr>
                </a:p>
              </p:txBody>
            </p:sp>
            <p:sp>
              <p:nvSpPr>
                <p:cNvPr id="171" name="Google Shape;171;p45"/>
                <p:cNvSpPr txBox="1"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Tahoma"/>
                    <a:ea typeface="Tahoma"/>
                    <a:cs typeface="Tahoma"/>
                    <a:sym typeface="Tahoma"/>
                  </a:endParaRPr>
                </a:p>
              </p:txBody>
            </p:sp>
          </p:grpSp>
          <p:grpSp>
            <p:nvGrpSpPr>
              <p:cNvPr id="172" name="Google Shape;172;p45"/>
              <p:cNvGrpSpPr/>
              <p:nvPr/>
            </p:nvGrpSpPr>
            <p:grpSpPr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173" name="Google Shape;173;p45"/>
                <p:cNvSpPr txBox="1"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Tahoma"/>
                    <a:ea typeface="Tahoma"/>
                    <a:cs typeface="Tahoma"/>
                    <a:sym typeface="Tahoma"/>
                  </a:endParaRPr>
                </a:p>
              </p:txBody>
            </p:sp>
            <p:sp>
              <p:nvSpPr>
                <p:cNvPr id="174" name="Google Shape;174;p45"/>
                <p:cNvSpPr txBox="1"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Tahoma"/>
                    <a:ea typeface="Tahoma"/>
                    <a:cs typeface="Tahoma"/>
                    <a:sym typeface="Tahoma"/>
                  </a:endParaRPr>
                </a:p>
              </p:txBody>
            </p:sp>
            <p:sp>
              <p:nvSpPr>
                <p:cNvPr id="175" name="Google Shape;175;p45"/>
                <p:cNvSpPr txBox="1"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Tahoma"/>
                    <a:ea typeface="Tahoma"/>
                    <a:cs typeface="Tahoma"/>
                    <a:sym typeface="Tahoma"/>
                  </a:endParaRPr>
                </a:p>
              </p:txBody>
            </p:sp>
          </p:grpSp>
          <p:sp>
            <p:nvSpPr>
              <p:cNvPr id="176" name="Google Shape;176;p45"/>
              <p:cNvSpPr txBox="1"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77" name="Google Shape;177;p45"/>
              <p:cNvSpPr txBox="1"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78" name="Google Shape;178;p45"/>
              <p:cNvSpPr txBox="1"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</p:grpSp>
        <p:sp>
          <p:nvSpPr>
            <p:cNvPr id="179" name="Google Shape;179;p45"/>
            <p:cNvSpPr/>
            <p:nvPr/>
          </p:nvSpPr>
          <p:spPr>
            <a:xfrm>
              <a:off x="-12540" y="5035550"/>
              <a:ext cx="9144984" cy="1174750"/>
            </a:xfrm>
            <a:custGeom>
              <a:rect b="b" l="l" r="r" t="t"/>
              <a:pathLst>
                <a:path extrusionOk="0" h="1175655" w="9144000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19607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80" name="Google Shape;180;p45"/>
            <p:cNvSpPr/>
            <p:nvPr/>
          </p:nvSpPr>
          <p:spPr>
            <a:xfrm>
              <a:off x="-12540" y="3467100"/>
              <a:ext cx="9144984" cy="890588"/>
            </a:xfrm>
            <a:custGeom>
              <a:rect b="b" l="l" r="r" t="t"/>
              <a:pathLst>
                <a:path extrusionOk="0" h="890650" w="914400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19607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81" name="Google Shape;181;p45"/>
            <p:cNvSpPr/>
            <p:nvPr/>
          </p:nvSpPr>
          <p:spPr>
            <a:xfrm>
              <a:off x="-23653" y="5640388"/>
              <a:ext cx="3004940" cy="1211262"/>
            </a:xfrm>
            <a:custGeom>
              <a:rect b="b" l="l" r="r" t="t"/>
              <a:pathLst>
                <a:path extrusionOk="0" h="1211283" w="3004457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19607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82" name="Google Shape;182;p45"/>
            <p:cNvSpPr/>
            <p:nvPr/>
          </p:nvSpPr>
          <p:spPr>
            <a:xfrm>
              <a:off x="-12540" y="5284788"/>
              <a:ext cx="9144984" cy="1477962"/>
            </a:xfrm>
            <a:custGeom>
              <a:rect b="b" l="l" r="r" t="t"/>
              <a:pathLst>
                <a:path extrusionOk="0" h="1478478" w="9144000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19607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83" name="Google Shape;183;p45"/>
            <p:cNvSpPr/>
            <p:nvPr/>
          </p:nvSpPr>
          <p:spPr>
            <a:xfrm>
              <a:off x="2136793" y="5132388"/>
              <a:ext cx="6982952" cy="1719262"/>
            </a:xfrm>
            <a:custGeom>
              <a:rect b="b" l="l" r="r" t="t"/>
              <a:pathLst>
                <a:path extrusionOk="0" h="1719942" w="6982691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19607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84" name="Google Shape;184;p45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fmla="val 5347" name="adj"/>
                <a:gd fmla="val 115470" name="vf"/>
              </a:avLst>
            </a:prstGeom>
            <a:solidFill>
              <a:schemeClr val="lt1">
                <a:alpha val="9803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85" name="Google Shape;185;p45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fmla="val 5347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86" name="Google Shape;186;p45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fmla="val 5347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45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87" name="Google Shape;187;p45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fmla="val 5347" name="adj"/>
                <a:gd fmla="val 115470" name="vf"/>
              </a:avLst>
            </a:prstGeom>
            <a:solidFill>
              <a:schemeClr val="lt1">
                <a:alpha val="3529"/>
              </a:schemeClr>
            </a:solidFill>
            <a:ln cap="flat" cmpd="sng" w="12700">
              <a:solidFill>
                <a:schemeClr val="lt1">
                  <a:alpha val="745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88" name="Google Shape;188;p4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fmla="val 5347" name="adj"/>
                <a:gd fmla="val 115470" name="vf"/>
              </a:avLst>
            </a:prstGeom>
            <a:solidFill>
              <a:schemeClr val="lt1">
                <a:alpha val="549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89" name="Google Shape;189;p45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rect b="b" l="l" r="r" t="t"/>
              <a:pathLst>
                <a:path extrusionOk="0" h="1388236" w="1261499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lt1">
                <a:alpha val="9803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90" name="Google Shape;190;p45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fmla="val 5347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91" name="Google Shape;191;p45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fmla="val 5347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45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92" name="Google Shape;192;p45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fmla="val 5347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93" name="Google Shape;193;p45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fmla="val 5347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94" name="Google Shape;194;p45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fmla="val 5347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45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95" name="Google Shape;195;p45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fmla="val 5347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96" name="Google Shape;196;p45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fmla="val 5352" name="adj"/>
                <a:gd fmla="val 115470" name="vf"/>
              </a:avLst>
            </a:prstGeom>
            <a:solidFill>
              <a:schemeClr val="lt1">
                <a:alpha val="9803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97" name="Google Shape;197;p45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fmla="val 5352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98" name="Google Shape;198;p45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fmla="val 5352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45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99" name="Google Shape;199;p45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rect b="b" l="l" r="r" t="t"/>
              <a:pathLst>
                <a:path extrusionOk="0" h="1388236" w="1243407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lt1">
                <a:alpha val="3529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200" name="Google Shape;200;p45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rect b="b" l="l" r="r" t="t"/>
              <a:pathLst>
                <a:path extrusionOk="0" h="1388822" w="1241871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</p:grpSp>
      <p:sp>
        <p:nvSpPr>
          <p:cNvPr id="201" name="Google Shape;201;p45"/>
          <p:cNvSpPr txBox="1"/>
          <p:nvPr/>
        </p:nvSpPr>
        <p:spPr>
          <a:xfrm>
            <a:off x="4560887" y="-22225"/>
            <a:ext cx="3679825" cy="6272212"/>
          </a:xfrm>
          <a:prstGeom prst="rect">
            <a:avLst/>
          </a:prstGeom>
          <a:solidFill>
            <a:srgbClr val="F5F5F5"/>
          </a:solidFill>
          <a:ln cap="flat" cmpd="sng" w="15875">
            <a:solidFill>
              <a:srgbClr val="74A51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02" name="Google Shape;202;p45"/>
          <p:cNvSpPr txBox="1"/>
          <p:nvPr/>
        </p:nvSpPr>
        <p:spPr>
          <a:xfrm>
            <a:off x="4649787" y="-22225"/>
            <a:ext cx="3505200" cy="6238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03" name="Google Shape;203;p45"/>
          <p:cNvSpPr txBox="1"/>
          <p:nvPr/>
        </p:nvSpPr>
        <p:spPr>
          <a:xfrm>
            <a:off x="904875" y="601662"/>
            <a:ext cx="3562350" cy="5648325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04" name="Google Shape;204;p45"/>
          <p:cNvSpPr txBox="1"/>
          <p:nvPr/>
        </p:nvSpPr>
        <p:spPr>
          <a:xfrm>
            <a:off x="4651375" y="6088062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05" name="Google Shape;205;p45"/>
          <p:cNvSpPr txBox="1"/>
          <p:nvPr>
            <p:ph type="title"/>
          </p:nvPr>
        </p:nvSpPr>
        <p:spPr>
          <a:xfrm>
            <a:off x="1042987" y="1027112"/>
            <a:ext cx="702468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06" name="Google Shape;206;p45"/>
          <p:cNvSpPr txBox="1"/>
          <p:nvPr>
            <p:ph idx="1" type="body"/>
          </p:nvPr>
        </p:nvSpPr>
        <p:spPr>
          <a:xfrm>
            <a:off x="1042987" y="2324100"/>
            <a:ext cx="6777037" cy="3508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4424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🞇"/>
              <a:defRPr b="0" i="0" sz="2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34772" lvl="1" marL="9144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672"/>
              <a:buFont typeface="Noto Sans Symbols"/>
              <a:buChar char="🞇"/>
              <a:defRPr b="0" i="0" sz="2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25119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🞇"/>
              <a:defRPr b="0" i="0" sz="20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15467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68"/>
              <a:buFont typeface="Noto Sans Symbols"/>
              <a:buChar char="🞇"/>
              <a:defRPr b="0" i="0" sz="1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5816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Char char="🞇"/>
              <a:defRPr b="0" i="0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96164" lvl="5" marL="27432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🞇"/>
              <a:defRPr b="0" i="0" sz="1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96164" lvl="6" marL="32004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🞇"/>
              <a:defRPr b="0" i="0" sz="1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96164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🞇"/>
              <a:defRPr b="0" i="0" sz="1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96164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🞇"/>
              <a:defRPr b="0" i="0" sz="1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207" name="Google Shape;207;p45"/>
          <p:cNvSpPr txBox="1"/>
          <p:nvPr>
            <p:ph idx="10" type="dt"/>
          </p:nvPr>
        </p:nvSpPr>
        <p:spPr>
          <a:xfrm>
            <a:off x="5997575" y="223837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208" name="Google Shape;208;p45"/>
          <p:cNvSpPr txBox="1"/>
          <p:nvPr>
            <p:ph idx="12" type="sldNum"/>
          </p:nvPr>
        </p:nvSpPr>
        <p:spPr>
          <a:xfrm>
            <a:off x="4649787" y="223837"/>
            <a:ext cx="13319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p45"/>
          <p:cNvSpPr txBox="1"/>
          <p:nvPr>
            <p:ph idx="11" type="ftr"/>
          </p:nvPr>
        </p:nvSpPr>
        <p:spPr>
          <a:xfrm>
            <a:off x="4641850" y="5724525"/>
            <a:ext cx="34925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0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C2F35F"/>
            </a:gs>
            <a:gs pos="61999">
              <a:srgbClr val="92BE3F"/>
            </a:gs>
            <a:gs pos="100000">
              <a:srgbClr val="80A33D"/>
            </a:gs>
          </a:gsLst>
          <a:lin ang="5400000" scaled="0"/>
        </a:gradFill>
      </p:bgPr>
    </p:bg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8" name="Google Shape;218;p47"/>
          <p:cNvGrpSpPr/>
          <p:nvPr/>
        </p:nvGrpSpPr>
        <p:grpSpPr>
          <a:xfrm>
            <a:off x="-644936" y="0"/>
            <a:ext cx="10458962" cy="7117349"/>
            <a:chOff x="-644736" y="0"/>
            <a:chExt cx="10458272" cy="7117349"/>
          </a:xfrm>
        </p:grpSpPr>
        <p:grpSp>
          <p:nvGrpSpPr>
            <p:cNvPr id="219" name="Google Shape;219;p47"/>
            <p:cNvGrpSpPr/>
            <p:nvPr/>
          </p:nvGrpSpPr>
          <p:grpSpPr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20" name="Google Shape;220;p47"/>
              <p:cNvGrpSpPr/>
              <p:nvPr/>
            </p:nvGrpSpPr>
            <p:grpSpPr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221" name="Google Shape;221;p47"/>
                <p:cNvSpPr txBox="1"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Tahoma"/>
                    <a:ea typeface="Tahoma"/>
                    <a:cs typeface="Tahoma"/>
                    <a:sym typeface="Tahoma"/>
                  </a:endParaRPr>
                </a:p>
              </p:txBody>
            </p:sp>
            <p:sp>
              <p:nvSpPr>
                <p:cNvPr id="222" name="Google Shape;222;p47"/>
                <p:cNvSpPr txBox="1"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Tahoma"/>
                    <a:ea typeface="Tahoma"/>
                    <a:cs typeface="Tahoma"/>
                    <a:sym typeface="Tahoma"/>
                  </a:endParaRPr>
                </a:p>
              </p:txBody>
            </p:sp>
            <p:sp>
              <p:nvSpPr>
                <p:cNvPr id="223" name="Google Shape;223;p47"/>
                <p:cNvSpPr txBox="1"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Tahoma"/>
                    <a:ea typeface="Tahoma"/>
                    <a:cs typeface="Tahoma"/>
                    <a:sym typeface="Tahoma"/>
                  </a:endParaRPr>
                </a:p>
              </p:txBody>
            </p:sp>
          </p:grpSp>
          <p:grpSp>
            <p:nvGrpSpPr>
              <p:cNvPr id="224" name="Google Shape;224;p47"/>
              <p:cNvGrpSpPr/>
              <p:nvPr/>
            </p:nvGrpSpPr>
            <p:grpSpPr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225" name="Google Shape;225;p47"/>
                <p:cNvSpPr txBox="1"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Tahoma"/>
                    <a:ea typeface="Tahoma"/>
                    <a:cs typeface="Tahoma"/>
                    <a:sym typeface="Tahoma"/>
                  </a:endParaRPr>
                </a:p>
              </p:txBody>
            </p:sp>
            <p:sp>
              <p:nvSpPr>
                <p:cNvPr id="226" name="Google Shape;226;p47"/>
                <p:cNvSpPr txBox="1"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Tahoma"/>
                    <a:ea typeface="Tahoma"/>
                    <a:cs typeface="Tahoma"/>
                    <a:sym typeface="Tahoma"/>
                  </a:endParaRPr>
                </a:p>
              </p:txBody>
            </p:sp>
            <p:sp>
              <p:nvSpPr>
                <p:cNvPr id="227" name="Google Shape;227;p47"/>
                <p:cNvSpPr txBox="1"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Tahoma"/>
                    <a:ea typeface="Tahoma"/>
                    <a:cs typeface="Tahoma"/>
                    <a:sym typeface="Tahoma"/>
                  </a:endParaRPr>
                </a:p>
              </p:txBody>
            </p:sp>
          </p:grpSp>
          <p:grpSp>
            <p:nvGrpSpPr>
              <p:cNvPr id="228" name="Google Shape;228;p47"/>
              <p:cNvGrpSpPr/>
              <p:nvPr/>
            </p:nvGrpSpPr>
            <p:grpSpPr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229" name="Google Shape;229;p47"/>
                <p:cNvSpPr txBox="1"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Tahoma"/>
                    <a:ea typeface="Tahoma"/>
                    <a:cs typeface="Tahoma"/>
                    <a:sym typeface="Tahoma"/>
                  </a:endParaRPr>
                </a:p>
              </p:txBody>
            </p:sp>
            <p:sp>
              <p:nvSpPr>
                <p:cNvPr id="230" name="Google Shape;230;p47"/>
                <p:cNvSpPr txBox="1"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Tahoma"/>
                    <a:ea typeface="Tahoma"/>
                    <a:cs typeface="Tahoma"/>
                    <a:sym typeface="Tahoma"/>
                  </a:endParaRPr>
                </a:p>
              </p:txBody>
            </p:sp>
            <p:sp>
              <p:nvSpPr>
                <p:cNvPr id="231" name="Google Shape;231;p47"/>
                <p:cNvSpPr txBox="1"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Tahoma"/>
                    <a:ea typeface="Tahoma"/>
                    <a:cs typeface="Tahoma"/>
                    <a:sym typeface="Tahoma"/>
                  </a:endParaRPr>
                </a:p>
              </p:txBody>
            </p:sp>
          </p:grpSp>
          <p:sp>
            <p:nvSpPr>
              <p:cNvPr id="232" name="Google Shape;232;p47"/>
              <p:cNvSpPr txBox="1"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33" name="Google Shape;233;p47"/>
              <p:cNvSpPr txBox="1"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34" name="Google Shape;234;p47"/>
              <p:cNvSpPr txBox="1"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</p:grpSp>
        <p:sp>
          <p:nvSpPr>
            <p:cNvPr id="235" name="Google Shape;235;p47"/>
            <p:cNvSpPr/>
            <p:nvPr/>
          </p:nvSpPr>
          <p:spPr>
            <a:xfrm>
              <a:off x="-12540" y="5035550"/>
              <a:ext cx="9144984" cy="1174750"/>
            </a:xfrm>
            <a:custGeom>
              <a:rect b="b" l="l" r="r" t="t"/>
              <a:pathLst>
                <a:path extrusionOk="0" h="1175655" w="9144000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19607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236" name="Google Shape;236;p47"/>
            <p:cNvSpPr/>
            <p:nvPr/>
          </p:nvSpPr>
          <p:spPr>
            <a:xfrm>
              <a:off x="-12540" y="3467100"/>
              <a:ext cx="9144984" cy="890588"/>
            </a:xfrm>
            <a:custGeom>
              <a:rect b="b" l="l" r="r" t="t"/>
              <a:pathLst>
                <a:path extrusionOk="0" h="890650" w="914400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19607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237" name="Google Shape;237;p47"/>
            <p:cNvSpPr/>
            <p:nvPr/>
          </p:nvSpPr>
          <p:spPr>
            <a:xfrm>
              <a:off x="-23653" y="5640388"/>
              <a:ext cx="3004940" cy="1211262"/>
            </a:xfrm>
            <a:custGeom>
              <a:rect b="b" l="l" r="r" t="t"/>
              <a:pathLst>
                <a:path extrusionOk="0" h="1211283" w="3004457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19607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238" name="Google Shape;238;p47"/>
            <p:cNvSpPr/>
            <p:nvPr/>
          </p:nvSpPr>
          <p:spPr>
            <a:xfrm>
              <a:off x="-12540" y="5284788"/>
              <a:ext cx="9144984" cy="1477962"/>
            </a:xfrm>
            <a:custGeom>
              <a:rect b="b" l="l" r="r" t="t"/>
              <a:pathLst>
                <a:path extrusionOk="0" h="1478478" w="9144000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19607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239" name="Google Shape;239;p47"/>
            <p:cNvSpPr/>
            <p:nvPr/>
          </p:nvSpPr>
          <p:spPr>
            <a:xfrm>
              <a:off x="2136793" y="5132388"/>
              <a:ext cx="6982952" cy="1719262"/>
            </a:xfrm>
            <a:custGeom>
              <a:rect b="b" l="l" r="r" t="t"/>
              <a:pathLst>
                <a:path extrusionOk="0" h="1719942" w="6982691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19607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240" name="Google Shape;240;p47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fmla="val 5347" name="adj"/>
                <a:gd fmla="val 115470" name="vf"/>
              </a:avLst>
            </a:prstGeom>
            <a:solidFill>
              <a:schemeClr val="lt1">
                <a:alpha val="9803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241" name="Google Shape;241;p47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fmla="val 5347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242" name="Google Shape;242;p47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fmla="val 5347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45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243" name="Google Shape;243;p47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fmla="val 5347" name="adj"/>
                <a:gd fmla="val 115470" name="vf"/>
              </a:avLst>
            </a:prstGeom>
            <a:solidFill>
              <a:schemeClr val="lt1">
                <a:alpha val="3529"/>
              </a:schemeClr>
            </a:solidFill>
            <a:ln cap="flat" cmpd="sng" w="12700">
              <a:solidFill>
                <a:schemeClr val="lt1">
                  <a:alpha val="745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244" name="Google Shape;244;p47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fmla="val 5347" name="adj"/>
                <a:gd fmla="val 115470" name="vf"/>
              </a:avLst>
            </a:prstGeom>
            <a:solidFill>
              <a:schemeClr val="lt1">
                <a:alpha val="549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245" name="Google Shape;245;p47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rect b="b" l="l" r="r" t="t"/>
              <a:pathLst>
                <a:path extrusionOk="0" h="1388236" w="1261499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lt1">
                <a:alpha val="9803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246" name="Google Shape;246;p47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fmla="val 5347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247" name="Google Shape;247;p47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fmla="val 5347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45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248" name="Google Shape;248;p47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fmla="val 5347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249" name="Google Shape;249;p47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fmla="val 5347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250" name="Google Shape;250;p47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fmla="val 5347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45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251" name="Google Shape;251;p47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fmla="val 5347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252" name="Google Shape;252;p47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fmla="val 5352" name="adj"/>
                <a:gd fmla="val 115470" name="vf"/>
              </a:avLst>
            </a:prstGeom>
            <a:solidFill>
              <a:schemeClr val="lt1">
                <a:alpha val="9803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253" name="Google Shape;253;p47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fmla="val 5352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254" name="Google Shape;254;p47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fmla="val 5352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45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255" name="Google Shape;255;p47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rect b="b" l="l" r="r" t="t"/>
              <a:pathLst>
                <a:path extrusionOk="0" h="1388236" w="1243407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lt1">
                <a:alpha val="3529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256" name="Google Shape;256;p47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rect b="b" l="l" r="r" t="t"/>
              <a:pathLst>
                <a:path extrusionOk="0" h="1388822" w="1241871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</p:grpSp>
      <p:sp>
        <p:nvSpPr>
          <p:cNvPr id="257" name="Google Shape;257;p47"/>
          <p:cNvSpPr txBox="1"/>
          <p:nvPr/>
        </p:nvSpPr>
        <p:spPr>
          <a:xfrm>
            <a:off x="4560887" y="-22225"/>
            <a:ext cx="3679825" cy="6272212"/>
          </a:xfrm>
          <a:prstGeom prst="rect">
            <a:avLst/>
          </a:prstGeom>
          <a:solidFill>
            <a:srgbClr val="F5F5F5"/>
          </a:solidFill>
          <a:ln cap="flat" cmpd="sng" w="15875">
            <a:solidFill>
              <a:srgbClr val="74A51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58" name="Google Shape;258;p47"/>
          <p:cNvSpPr txBox="1"/>
          <p:nvPr/>
        </p:nvSpPr>
        <p:spPr>
          <a:xfrm>
            <a:off x="4649787" y="-22225"/>
            <a:ext cx="3505200" cy="6238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59" name="Google Shape;259;p47"/>
          <p:cNvSpPr txBox="1"/>
          <p:nvPr/>
        </p:nvSpPr>
        <p:spPr>
          <a:xfrm>
            <a:off x="904875" y="601662"/>
            <a:ext cx="3562350" cy="5648325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1F1F1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60" name="Google Shape;260;p47"/>
          <p:cNvSpPr txBox="1"/>
          <p:nvPr/>
        </p:nvSpPr>
        <p:spPr>
          <a:xfrm>
            <a:off x="4651375" y="6088062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61" name="Google Shape;261;p47"/>
          <p:cNvSpPr txBox="1"/>
          <p:nvPr>
            <p:ph type="title"/>
          </p:nvPr>
        </p:nvSpPr>
        <p:spPr>
          <a:xfrm>
            <a:off x="1042987" y="1027112"/>
            <a:ext cx="702468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62" name="Google Shape;262;p47"/>
          <p:cNvSpPr txBox="1"/>
          <p:nvPr>
            <p:ph idx="1" type="body"/>
          </p:nvPr>
        </p:nvSpPr>
        <p:spPr>
          <a:xfrm>
            <a:off x="1042987" y="2324100"/>
            <a:ext cx="6777037" cy="3508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4424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🞇"/>
              <a:defRPr b="0" i="0" sz="2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34772" lvl="1" marL="9144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672"/>
              <a:buFont typeface="Noto Sans Symbols"/>
              <a:buChar char="🞇"/>
              <a:defRPr b="0" i="0" sz="2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25119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🞇"/>
              <a:defRPr b="0" i="0" sz="20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15467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68"/>
              <a:buFont typeface="Noto Sans Symbols"/>
              <a:buChar char="🞇"/>
              <a:defRPr b="0" i="0" sz="1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5816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Char char="🞇"/>
              <a:defRPr b="0" i="0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96164" lvl="5" marL="27432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🞇"/>
              <a:defRPr b="0" i="0" sz="1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96164" lvl="6" marL="32004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🞇"/>
              <a:defRPr b="0" i="0" sz="1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96164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🞇"/>
              <a:defRPr b="0" i="0" sz="1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96164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🞇"/>
              <a:defRPr b="0" i="0" sz="1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263" name="Google Shape;263;p47"/>
          <p:cNvSpPr txBox="1"/>
          <p:nvPr>
            <p:ph idx="10" type="dt"/>
          </p:nvPr>
        </p:nvSpPr>
        <p:spPr>
          <a:xfrm>
            <a:off x="5997575" y="223837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264" name="Google Shape;264;p47"/>
          <p:cNvSpPr txBox="1"/>
          <p:nvPr>
            <p:ph idx="11" type="ftr"/>
          </p:nvPr>
        </p:nvSpPr>
        <p:spPr>
          <a:xfrm>
            <a:off x="4641850" y="5724525"/>
            <a:ext cx="34925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265" name="Google Shape;265;p47"/>
          <p:cNvSpPr txBox="1"/>
          <p:nvPr>
            <p:ph idx="12" type="sldNum"/>
          </p:nvPr>
        </p:nvSpPr>
        <p:spPr>
          <a:xfrm>
            <a:off x="4649787" y="223837"/>
            <a:ext cx="13319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Tahoma"/>
              <a:buNone/>
              <a:defRPr b="0" i="0" sz="1200" u="none">
                <a:solidFill>
                  <a:srgbClr val="FEFEFE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2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"/>
          <p:cNvSpPr txBox="1"/>
          <p:nvPr>
            <p:ph type="ctrTitle"/>
          </p:nvPr>
        </p:nvSpPr>
        <p:spPr>
          <a:xfrm>
            <a:off x="4733925" y="3095625"/>
            <a:ext cx="3313112" cy="1701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entury Gothic"/>
              <a:buNone/>
            </a:pPr>
            <a:r>
              <a:rPr b="0" i="0" lang="en-US" sz="360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History Taking And Mental Status Examination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10"/>
          <p:cNvSpPr txBox="1"/>
          <p:nvPr>
            <p:ph type="title"/>
          </p:nvPr>
        </p:nvSpPr>
        <p:spPr>
          <a:xfrm>
            <a:off x="1042987" y="1027112"/>
            <a:ext cx="702468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b="0" i="0" lang="en-US" sz="3600" u="sng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Personal History</a:t>
            </a:r>
            <a:br>
              <a:rPr b="0" i="0" lang="en-US" sz="4000" u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endParaRPr/>
          </a:p>
        </p:txBody>
      </p:sp>
      <p:sp>
        <p:nvSpPr>
          <p:cNvPr id="331" name="Google Shape;331;p10"/>
          <p:cNvSpPr txBox="1"/>
          <p:nvPr>
            <p:ph idx="1" type="body"/>
          </p:nvPr>
        </p:nvSpPr>
        <p:spPr>
          <a:xfrm>
            <a:off x="1042987" y="2324100"/>
            <a:ext cx="6777037" cy="3508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899" lvl="0" marL="411162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🞇"/>
            </a:pPr>
            <a:r>
              <a:rPr b="0" i="0" lang="en-US" sz="24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Adolescence:- peer &amp; authority relationship, school, drug use, puberty.</a:t>
            </a:r>
            <a:endParaRPr/>
          </a:p>
          <a:p>
            <a:pPr indent="-342899" lvl="0" marL="411162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🞇"/>
            </a:pPr>
            <a:r>
              <a:rPr b="0" i="0" lang="en-US" sz="24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Adulthood:- work, career, marriage, children, education, finances, religion, legal record.</a:t>
            </a:r>
            <a:endParaRPr/>
          </a:p>
          <a:p>
            <a:pPr indent="-342899" lvl="0" marL="411162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🞇"/>
            </a:pPr>
            <a:r>
              <a:rPr b="0" i="0" lang="en-US" sz="24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Having friends or family who live nearby?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11"/>
          <p:cNvSpPr txBox="1"/>
          <p:nvPr>
            <p:ph type="title"/>
          </p:nvPr>
        </p:nvSpPr>
        <p:spPr>
          <a:xfrm>
            <a:off x="457200" y="1152525"/>
            <a:ext cx="8229600" cy="9810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b="0" i="0" lang="en-US" sz="3600" u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Premorbid Personality</a:t>
            </a:r>
            <a:endParaRPr/>
          </a:p>
        </p:txBody>
      </p:sp>
      <p:sp>
        <p:nvSpPr>
          <p:cNvPr id="337" name="Google Shape;337;p11"/>
          <p:cNvSpPr txBox="1"/>
          <p:nvPr>
            <p:ph idx="1" type="body"/>
          </p:nvPr>
        </p:nvSpPr>
        <p:spPr>
          <a:xfrm>
            <a:off x="250825" y="2420937"/>
            <a:ext cx="8642350" cy="4032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736"/>
              <a:buFont typeface="Noto Sans Symbols"/>
              <a:buChar char="🞇"/>
            </a:pPr>
            <a:r>
              <a:rPr b="0" i="0" lang="en-US" sz="3600" u="sng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Premorbid personality:-</a:t>
            </a:r>
            <a:r>
              <a:rPr b="0" i="0" lang="en-US" sz="36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sociable, extrovert, friends, hobbies, habits, tense, anxious, short tempered, perfectionist, easy going.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12"/>
          <p:cNvSpPr txBox="1"/>
          <p:nvPr>
            <p:ph type="title"/>
          </p:nvPr>
        </p:nvSpPr>
        <p:spPr>
          <a:xfrm>
            <a:off x="1042987" y="1027112"/>
            <a:ext cx="702468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b="0" i="0" lang="en-US" sz="3600" u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Alcohol And Drug History </a:t>
            </a:r>
            <a:endParaRPr/>
          </a:p>
        </p:txBody>
      </p:sp>
      <p:sp>
        <p:nvSpPr>
          <p:cNvPr id="343" name="Google Shape;343;p12"/>
          <p:cNvSpPr txBox="1"/>
          <p:nvPr>
            <p:ph idx="1" type="body"/>
          </p:nvPr>
        </p:nvSpPr>
        <p:spPr>
          <a:xfrm>
            <a:off x="1042987" y="2324100"/>
            <a:ext cx="6777037" cy="3508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🞇"/>
            </a:pPr>
            <a:r>
              <a:rPr b="0" i="0" lang="en-US" sz="24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Smoking? How many? Since when?</a:t>
            </a:r>
            <a:endParaRPr/>
          </a:p>
          <a:p>
            <a:pPr indent="-27305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🞇"/>
            </a:pPr>
            <a:r>
              <a:rPr b="0" i="0" lang="en-US" sz="24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Drinking alcohol? taking drugs?</a:t>
            </a:r>
            <a:endParaRPr/>
          </a:p>
          <a:p>
            <a:pPr indent="-27305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128"/>
              <a:buFont typeface="Noto Sans Symbols"/>
              <a:buChar char="🞇"/>
            </a:pPr>
            <a:r>
              <a:rPr b="0" i="0" lang="en-US" sz="2800" u="sng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Forensic  History: </a:t>
            </a:r>
            <a:r>
              <a:rPr b="0" i="0" lang="en-US" sz="24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If the patient has been in trouble with the police, or been convicted of anything?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13"/>
          <p:cNvSpPr txBox="1"/>
          <p:nvPr>
            <p:ph type="ctrTitle"/>
          </p:nvPr>
        </p:nvSpPr>
        <p:spPr>
          <a:xfrm>
            <a:off x="4733925" y="2708275"/>
            <a:ext cx="3313112" cy="1701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entury Gothic"/>
              <a:buNone/>
            </a:pPr>
            <a:r>
              <a:rPr b="0" i="0" lang="en-US" sz="4000" u="sng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Mental  Status Examination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14"/>
          <p:cNvSpPr txBox="1"/>
          <p:nvPr>
            <p:ph type="title"/>
          </p:nvPr>
        </p:nvSpPr>
        <p:spPr>
          <a:xfrm>
            <a:off x="1042987" y="1027112"/>
            <a:ext cx="702468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b="0" i="0" lang="en-US" sz="3600" u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Mental Status Examination (MSE)</a:t>
            </a:r>
            <a:endParaRPr/>
          </a:p>
        </p:txBody>
      </p:sp>
      <p:sp>
        <p:nvSpPr>
          <p:cNvPr id="354" name="Google Shape;354;p14"/>
          <p:cNvSpPr txBox="1"/>
          <p:nvPr>
            <p:ph idx="1" type="body"/>
          </p:nvPr>
        </p:nvSpPr>
        <p:spPr>
          <a:xfrm>
            <a:off x="1042987" y="2324100"/>
            <a:ext cx="6777037" cy="3508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🞇"/>
            </a:pPr>
            <a:r>
              <a:rPr b="0" i="0" lang="en-US" sz="2400" u="sng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General Appearance:-</a:t>
            </a:r>
            <a:endParaRPr/>
          </a:p>
          <a:p>
            <a:pPr indent="-27305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Arial"/>
              <a:buChar char="•"/>
            </a:pPr>
            <a:r>
              <a:rPr b="0" i="0" lang="en-US" sz="24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Note appearance, gait, dress, grooming (neat or unkempt), posture, gestures, eye contact.</a:t>
            </a:r>
            <a:endParaRPr/>
          </a:p>
          <a:p>
            <a:pPr indent="-27305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Arial"/>
              <a:buChar char="•"/>
            </a:pPr>
            <a:r>
              <a:rPr b="0" i="0" lang="en-US" sz="24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Facial expressions: Does patient appear older or younger than stated age?. </a:t>
            </a:r>
            <a:endParaRPr/>
          </a:p>
          <a:p>
            <a:pPr indent="-27305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Arial"/>
              <a:buChar char="•"/>
            </a:pPr>
            <a:r>
              <a:rPr b="0" i="0" lang="en-US" sz="24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* Pin-point pupils 🡪 narcotic addiction.</a:t>
            </a:r>
            <a:endParaRPr/>
          </a:p>
          <a:p>
            <a:pPr indent="-27305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Arial"/>
              <a:buChar char="•"/>
            </a:pPr>
            <a:r>
              <a:rPr b="0" i="0" lang="en-US" sz="24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* Withdrawn &amp; psychomotor retardation 🡪 depression.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15"/>
          <p:cNvSpPr txBox="1"/>
          <p:nvPr>
            <p:ph type="title"/>
          </p:nvPr>
        </p:nvSpPr>
        <p:spPr>
          <a:xfrm>
            <a:off x="1042987" y="1027112"/>
            <a:ext cx="702468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entury Gothic"/>
              <a:buNone/>
            </a:pPr>
            <a:r>
              <a:rPr b="0" i="0" lang="en-US" sz="3200" u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Mental Status Examinations (cont.)</a:t>
            </a:r>
            <a:endParaRPr/>
          </a:p>
        </p:txBody>
      </p:sp>
      <p:sp>
        <p:nvSpPr>
          <p:cNvPr id="360" name="Google Shape;360;p15"/>
          <p:cNvSpPr txBox="1"/>
          <p:nvPr>
            <p:ph idx="1" type="body"/>
          </p:nvPr>
        </p:nvSpPr>
        <p:spPr>
          <a:xfrm>
            <a:off x="1042987" y="2324100"/>
            <a:ext cx="6777037" cy="3508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899" lvl="0" marL="411162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🞇"/>
            </a:pPr>
            <a:r>
              <a:rPr b="0" i="0" lang="en-US" sz="2400" u="sng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Behavior :-</a:t>
            </a:r>
            <a:endParaRPr b="0" i="0" sz="2400" u="none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899" lvl="0" marL="411162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Arial"/>
              <a:buChar char="•"/>
            </a:pPr>
            <a:r>
              <a:rPr b="0" i="0" lang="en-US" sz="24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Emotional </a:t>
            </a:r>
            <a:r>
              <a:rPr b="0" i="0" lang="en-US" sz="24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–</a:t>
            </a:r>
            <a:r>
              <a:rPr b="0" i="0" lang="en-US" sz="24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anxious, tense, panicky, sad, agitated, violent, loud voice, eye contact.</a:t>
            </a:r>
            <a:endParaRPr/>
          </a:p>
          <a:p>
            <a:pPr indent="-342899" lvl="0" marL="411162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Arial"/>
              <a:buChar char="•"/>
            </a:pPr>
            <a:r>
              <a:rPr b="0" i="0" lang="en-US" sz="24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Other behavior </a:t>
            </a:r>
            <a:r>
              <a:rPr b="0" i="0" lang="en-US" sz="24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–</a:t>
            </a:r>
            <a:r>
              <a:rPr b="0" i="0" lang="en-US" sz="24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tics, tremors, mannerism, compulsions, rigidity odd behavior 🡪 schizophrenia.</a:t>
            </a:r>
            <a:endParaRPr/>
          </a:p>
          <a:p>
            <a:pPr indent="-342899" lvl="0" marL="411162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Arial"/>
              <a:buChar char="•"/>
            </a:pPr>
            <a:r>
              <a:rPr b="0" i="0" lang="en-US" sz="24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* Hyperactive🡪 mania, stimulant (cocaine).</a:t>
            </a:r>
            <a:endParaRPr/>
          </a:p>
          <a:p>
            <a:pPr indent="-342899" lvl="0" marL="411162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Arial"/>
              <a:buChar char="•"/>
            </a:pPr>
            <a:r>
              <a:rPr b="0" i="0" lang="en-US" sz="24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* Psychomotor retardation 🡪 depression.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4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16"/>
          <p:cNvSpPr txBox="1"/>
          <p:nvPr>
            <p:ph type="title"/>
          </p:nvPr>
        </p:nvSpPr>
        <p:spPr>
          <a:xfrm>
            <a:off x="1042987" y="1027112"/>
            <a:ext cx="702468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entury Gothic"/>
              <a:buNone/>
            </a:pPr>
            <a:r>
              <a:rPr b="0" i="0" lang="en-US" sz="3200" u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Mental Status Examinations (cont.)</a:t>
            </a:r>
            <a:endParaRPr/>
          </a:p>
        </p:txBody>
      </p:sp>
      <p:sp>
        <p:nvSpPr>
          <p:cNvPr id="366" name="Google Shape;366;p16"/>
          <p:cNvSpPr txBox="1"/>
          <p:nvPr>
            <p:ph idx="1" type="body"/>
          </p:nvPr>
        </p:nvSpPr>
        <p:spPr>
          <a:xfrm>
            <a:off x="1042987" y="2324100"/>
            <a:ext cx="6777037" cy="3508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🞇"/>
            </a:pPr>
            <a:r>
              <a:rPr b="0" i="0" lang="en-US" sz="24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Describe attitude:</a:t>
            </a:r>
            <a:endParaRPr/>
          </a:p>
          <a:p>
            <a:pPr indent="-27305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🞇"/>
            </a:pPr>
            <a:r>
              <a:rPr b="0" i="0" lang="en-US" sz="24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Cooperative, uncooperative, resistance, defensive.</a:t>
            </a:r>
            <a:endParaRPr/>
          </a:p>
          <a:p>
            <a:pPr indent="-27305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🞇"/>
            </a:pPr>
            <a:r>
              <a:rPr b="0" i="0" lang="en-US" sz="24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Suspiciousness, laughing, joking, seriousness, fine , etc.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0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p17"/>
          <p:cNvSpPr txBox="1"/>
          <p:nvPr>
            <p:ph type="title"/>
          </p:nvPr>
        </p:nvSpPr>
        <p:spPr>
          <a:xfrm>
            <a:off x="1042987" y="1027112"/>
            <a:ext cx="702468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b="0" i="0" lang="en-US" sz="3600" u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Mental Status Examinations (cont.)</a:t>
            </a:r>
            <a:endParaRPr/>
          </a:p>
        </p:txBody>
      </p:sp>
      <p:sp>
        <p:nvSpPr>
          <p:cNvPr id="372" name="Google Shape;372;p17"/>
          <p:cNvSpPr txBox="1"/>
          <p:nvPr>
            <p:ph idx="1" type="body"/>
          </p:nvPr>
        </p:nvSpPr>
        <p:spPr>
          <a:xfrm>
            <a:off x="1042987" y="2324100"/>
            <a:ext cx="6777037" cy="3508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199" lvl="0" marL="52546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🞇"/>
            </a:pPr>
            <a:r>
              <a:rPr b="0" i="0" lang="en-US" sz="24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Speech And Language:</a:t>
            </a:r>
            <a:endParaRPr/>
          </a:p>
          <a:p>
            <a:pPr indent="-457199" lvl="0" marL="5254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Arial"/>
              <a:buChar char="•"/>
            </a:pPr>
            <a:r>
              <a:rPr b="0" i="0" lang="en-US" sz="24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Coherent speech is clear, easy to follow, and logical.</a:t>
            </a:r>
            <a:endParaRPr/>
          </a:p>
          <a:p>
            <a:pPr indent="-457199" lvl="0" marL="5254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Arial"/>
              <a:buChar char="•"/>
            </a:pPr>
            <a:r>
              <a:rPr b="0" i="0" lang="en-US" sz="24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Fluency of speech.</a:t>
            </a:r>
            <a:endParaRPr/>
          </a:p>
          <a:p>
            <a:pPr indent="-457199" lvl="0" marL="5254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Arial"/>
              <a:buChar char="•"/>
            </a:pPr>
            <a:r>
              <a:rPr b="0" i="0" lang="en-US" sz="24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Rate and volume, Spontaneity, slurred, stuttering.</a:t>
            </a:r>
            <a:endParaRPr/>
          </a:p>
          <a:p>
            <a:pPr indent="-457199" lvl="0" marL="5254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Arial"/>
              <a:buChar char="•"/>
            </a:pPr>
            <a:r>
              <a:rPr b="0" i="0" lang="en-US" sz="24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Content of speech.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6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18"/>
          <p:cNvSpPr txBox="1"/>
          <p:nvPr>
            <p:ph type="title"/>
          </p:nvPr>
        </p:nvSpPr>
        <p:spPr>
          <a:xfrm>
            <a:off x="1042987" y="1027112"/>
            <a:ext cx="702468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entury Gothic"/>
              <a:buNone/>
            </a:pPr>
            <a:r>
              <a:rPr b="0" i="0" lang="en-US" sz="3200" u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Mental Status Examinations (cont.)</a:t>
            </a:r>
            <a:endParaRPr/>
          </a:p>
        </p:txBody>
      </p:sp>
      <p:sp>
        <p:nvSpPr>
          <p:cNvPr id="378" name="Google Shape;378;p18"/>
          <p:cNvSpPr txBox="1"/>
          <p:nvPr>
            <p:ph idx="1" type="body"/>
          </p:nvPr>
        </p:nvSpPr>
        <p:spPr>
          <a:xfrm>
            <a:off x="1042987" y="2324100"/>
            <a:ext cx="6777037" cy="3508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🞇"/>
            </a:pPr>
            <a:r>
              <a:rPr b="0" i="0" lang="en-US" sz="24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Mood And Affect:</a:t>
            </a:r>
            <a:endParaRPr/>
          </a:p>
          <a:p>
            <a:pPr indent="-27305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Arial"/>
              <a:buChar char="•"/>
            </a:pPr>
            <a:r>
              <a:rPr b="0" i="0" lang="en-US" sz="24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Euthymic (normal mood).</a:t>
            </a:r>
            <a:endParaRPr/>
          </a:p>
          <a:p>
            <a:pPr indent="-27305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Arial"/>
              <a:buChar char="•"/>
            </a:pPr>
            <a:r>
              <a:rPr b="0" i="0" lang="en-US" sz="24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Sad, depressed, angry.</a:t>
            </a:r>
            <a:endParaRPr/>
          </a:p>
          <a:p>
            <a:pPr indent="-27305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Arial"/>
              <a:buChar char="•"/>
            </a:pPr>
            <a:r>
              <a:rPr b="0" i="0" lang="en-US" sz="24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Euphoric.</a:t>
            </a:r>
            <a:endParaRPr/>
          </a:p>
          <a:p>
            <a:pPr indent="-27305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Arial"/>
              <a:buChar char="•"/>
            </a:pPr>
            <a:r>
              <a:rPr b="0" i="0" lang="en-US" sz="24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Apathetic.</a:t>
            </a:r>
            <a:endParaRPr/>
          </a:p>
          <a:p>
            <a:pPr indent="-27305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Arial"/>
              <a:buChar char="•"/>
            </a:pPr>
            <a:r>
              <a:rPr b="0" i="0" lang="en-US" sz="24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Dysphoric.</a:t>
            </a:r>
            <a:endParaRPr/>
          </a:p>
          <a:p>
            <a:pPr indent="-27305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Arial"/>
              <a:buChar char="•"/>
            </a:pPr>
            <a:r>
              <a:rPr b="0" i="0" lang="en-US" sz="24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Apprehensive.</a:t>
            </a:r>
            <a:endParaRPr/>
          </a:p>
          <a:p>
            <a:pPr indent="-27305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Arial"/>
              <a:buChar char="•"/>
            </a:pPr>
            <a:r>
              <a:rPr b="0" i="0" lang="en-US" sz="24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suicidality or homicidality.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2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p19"/>
          <p:cNvSpPr txBox="1"/>
          <p:nvPr>
            <p:ph type="title"/>
          </p:nvPr>
        </p:nvSpPr>
        <p:spPr>
          <a:xfrm>
            <a:off x="1042987" y="1027112"/>
            <a:ext cx="702468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entury Gothic"/>
              <a:buNone/>
            </a:pPr>
            <a:r>
              <a:rPr b="0" i="0" lang="en-US" sz="3200" u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Mental Status Examinations (cont.)</a:t>
            </a:r>
            <a:endParaRPr/>
          </a:p>
        </p:txBody>
      </p:sp>
      <p:sp>
        <p:nvSpPr>
          <p:cNvPr id="384" name="Google Shape;384;p19"/>
          <p:cNvSpPr txBox="1"/>
          <p:nvPr>
            <p:ph idx="1" type="body"/>
          </p:nvPr>
        </p:nvSpPr>
        <p:spPr>
          <a:xfrm>
            <a:off x="1042987" y="2324100"/>
            <a:ext cx="6777037" cy="3508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🞇"/>
            </a:pPr>
            <a:r>
              <a:rPr b="0" i="0" lang="en-US" sz="2400" u="sng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Describe affect and reactivity:</a:t>
            </a:r>
            <a:endParaRPr/>
          </a:p>
          <a:p>
            <a:pPr indent="-27305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🞇"/>
            </a:pPr>
            <a:r>
              <a:rPr b="0" i="0" lang="en-US" sz="24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Appropriate or in-appropriate.</a:t>
            </a:r>
            <a:endParaRPr/>
          </a:p>
          <a:p>
            <a:pPr indent="-27305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🞇"/>
            </a:pPr>
            <a:r>
              <a:rPr b="0" i="0" lang="en-US" sz="24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Intensity: flat, restricted, labile.</a:t>
            </a:r>
            <a:endParaRPr/>
          </a:p>
          <a:p>
            <a:pPr indent="-27305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🞇"/>
            </a:pPr>
            <a:r>
              <a:rPr b="0" i="0" lang="en-US" sz="24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Reactivity.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2"/>
          <p:cNvSpPr txBox="1"/>
          <p:nvPr>
            <p:ph type="title"/>
          </p:nvPr>
        </p:nvSpPr>
        <p:spPr>
          <a:xfrm>
            <a:off x="1042987" y="1027112"/>
            <a:ext cx="702468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entury Gothic"/>
              <a:buNone/>
            </a:pPr>
            <a:r>
              <a:rPr b="0" i="0" lang="en-US" sz="4000" u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Guidelines for Assessment</a:t>
            </a:r>
            <a:endParaRPr/>
          </a:p>
        </p:txBody>
      </p:sp>
      <p:sp>
        <p:nvSpPr>
          <p:cNvPr id="283" name="Google Shape;283;p2"/>
          <p:cNvSpPr txBox="1"/>
          <p:nvPr>
            <p:ph idx="1" type="body"/>
          </p:nvPr>
        </p:nvSpPr>
        <p:spPr>
          <a:xfrm>
            <a:off x="1042987" y="2324100"/>
            <a:ext cx="6777037" cy="3508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🞇"/>
            </a:pPr>
            <a:r>
              <a:rPr b="0" i="0" lang="en-US" sz="2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Introduce yourself.</a:t>
            </a:r>
            <a:endParaRPr/>
          </a:p>
          <a:p>
            <a:pPr indent="-27305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🞇"/>
            </a:pPr>
            <a:r>
              <a:rPr b="0" i="0" lang="en-US" sz="2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Explain the purpose and approx how long it will take.</a:t>
            </a:r>
            <a:endParaRPr/>
          </a:p>
          <a:p>
            <a:pPr indent="-27305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🞇"/>
            </a:pPr>
            <a:r>
              <a:rPr b="0" i="0" lang="en-US" sz="2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Start with open questions</a:t>
            </a:r>
            <a:endParaRPr/>
          </a:p>
          <a:p>
            <a:pPr indent="-27305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🞇"/>
            </a:pPr>
            <a:r>
              <a:rPr b="0" i="0" lang="en-US" sz="2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Never hurry a patient – try to be empathic and listen.</a:t>
            </a:r>
            <a:endParaRPr/>
          </a:p>
          <a:p>
            <a:pPr indent="-27305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🞇"/>
            </a:pPr>
            <a:r>
              <a:rPr b="0" i="0" lang="en-US" sz="2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You might need an informant (ask patients permission).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8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20"/>
          <p:cNvSpPr txBox="1"/>
          <p:nvPr>
            <p:ph type="title"/>
          </p:nvPr>
        </p:nvSpPr>
        <p:spPr>
          <a:xfrm>
            <a:off x="539750" y="404812"/>
            <a:ext cx="8229600" cy="9810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b="0" i="0" lang="en-US" sz="3600" u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Mental Status Examinations (cont.)</a:t>
            </a:r>
            <a:endParaRPr/>
          </a:p>
        </p:txBody>
      </p:sp>
      <p:sp>
        <p:nvSpPr>
          <p:cNvPr id="390" name="Google Shape;390;p20"/>
          <p:cNvSpPr txBox="1"/>
          <p:nvPr>
            <p:ph idx="1" type="body"/>
          </p:nvPr>
        </p:nvSpPr>
        <p:spPr>
          <a:xfrm>
            <a:off x="457200" y="1557337"/>
            <a:ext cx="8229600" cy="4568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899" lvl="0" marL="41116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❑"/>
            </a:pPr>
            <a:r>
              <a:rPr b="0" i="0" lang="en-US" sz="24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	</a:t>
            </a:r>
            <a:r>
              <a:rPr b="1" i="0" lang="en-US" sz="24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b="0" i="0" lang="en-US" sz="24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Thought</a:t>
            </a:r>
            <a:r>
              <a:rPr b="1" i="0" lang="en-US" sz="24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b="0" i="0" lang="en-US" sz="24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Disorder:</a:t>
            </a:r>
            <a:endParaRPr b="1" i="0" sz="2400" u="none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899" lvl="0" marL="4111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Century Gothic"/>
              <a:buAutoNum type="alphaUcPeriod"/>
            </a:pPr>
            <a:r>
              <a:rPr b="1" i="0" lang="en-US" sz="24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b="0" i="0" lang="en-US" sz="2400" u="sng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Thought Form (Process):</a:t>
            </a:r>
            <a:endParaRPr/>
          </a:p>
          <a:p>
            <a:pPr indent="-273049" lvl="1" marL="639762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672"/>
              <a:buFont typeface="Noto Sans Symbols"/>
              <a:buChar char="🞇"/>
            </a:pPr>
            <a:r>
              <a:rPr b="0" i="0" lang="en-US" sz="2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Connectedness /Organization</a:t>
            </a:r>
            <a:endParaRPr/>
          </a:p>
          <a:p>
            <a:pPr indent="-273049" lvl="1" marL="639762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672"/>
              <a:buFont typeface="Noto Sans Symbols"/>
              <a:buChar char="🞇"/>
            </a:pPr>
            <a:r>
              <a:rPr b="0" i="0" lang="en-US" sz="2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Circumstantiality, Tangentiality, Loose association, Word salad, Clanging association.</a:t>
            </a:r>
            <a:endParaRPr/>
          </a:p>
          <a:p>
            <a:pPr indent="-273049" lvl="1" marL="639762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672"/>
              <a:buFont typeface="Noto Sans Symbols"/>
              <a:buChar char="🞇"/>
            </a:pPr>
            <a:r>
              <a:rPr b="0" i="0" lang="en-US" sz="2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Flight of ideas.</a:t>
            </a:r>
            <a:endParaRPr/>
          </a:p>
          <a:p>
            <a:pPr indent="-273049" lvl="1" marL="639762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672"/>
              <a:buFont typeface="Noto Sans Symbols"/>
              <a:buChar char="🞇"/>
            </a:pPr>
            <a:r>
              <a:rPr b="0" i="0" lang="en-US" sz="2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Echolalia, Neologisms.</a:t>
            </a:r>
            <a:endParaRPr/>
          </a:p>
          <a:p>
            <a:pPr indent="-273049" lvl="1" marL="639762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672"/>
              <a:buFont typeface="Noto Sans Symbols"/>
              <a:buChar char="🞇"/>
            </a:pPr>
            <a:r>
              <a:rPr b="0" i="0" lang="en-US" sz="2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Perseveration: needless repetition of the same    thought or phrase. </a:t>
            </a:r>
            <a:endParaRPr/>
          </a:p>
          <a:p>
            <a:pPr indent="-273049" lvl="1" marL="639762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672"/>
              <a:buFont typeface="Noto Sans Symbols"/>
              <a:buChar char="🞇"/>
            </a:pPr>
            <a:r>
              <a:rPr b="0" i="0" lang="en-US" sz="2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Thought blocking.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p21"/>
          <p:cNvSpPr txBox="1"/>
          <p:nvPr>
            <p:ph type="title"/>
          </p:nvPr>
        </p:nvSpPr>
        <p:spPr>
          <a:xfrm>
            <a:off x="1042987" y="1027112"/>
            <a:ext cx="7024687" cy="889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entury Gothic"/>
              <a:buNone/>
            </a:pPr>
            <a:r>
              <a:rPr b="0" i="0" lang="en-US" sz="3200" u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Mental Status Examinations (cont.)</a:t>
            </a:r>
            <a:endParaRPr/>
          </a:p>
        </p:txBody>
      </p:sp>
      <p:sp>
        <p:nvSpPr>
          <p:cNvPr id="396" name="Google Shape;396;p21"/>
          <p:cNvSpPr txBox="1"/>
          <p:nvPr>
            <p:ph idx="1" type="body"/>
          </p:nvPr>
        </p:nvSpPr>
        <p:spPr>
          <a:xfrm>
            <a:off x="1042987" y="2324100"/>
            <a:ext cx="6777037" cy="3508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899" lvl="0" marL="41116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72"/>
              <a:buFont typeface="Noto Sans Symbols"/>
              <a:buChar char="🞇"/>
            </a:pPr>
            <a:r>
              <a:rPr b="0" i="0" lang="en-US" sz="22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Thoughts Disorders:-</a:t>
            </a:r>
            <a:endParaRPr/>
          </a:p>
          <a:p>
            <a:pPr indent="-342899" lvl="0" marL="411162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672"/>
              <a:buFont typeface="Noto Sans Symbols"/>
              <a:buNone/>
            </a:pPr>
            <a:r>
              <a:rPr b="0" i="0" lang="en-US" sz="22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B- Thought Content:- Delusions –(persecutory, paranoid, guilt, grandiose, nihilistic, ideas of reference, delusional jealousy, somatic delusion, erotomania, hypochondriasis).</a:t>
            </a:r>
            <a:endParaRPr/>
          </a:p>
          <a:p>
            <a:pPr indent="-342899" lvl="0" marL="411162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672"/>
              <a:buFont typeface="Noto Sans Symbols"/>
              <a:buChar char="🞇"/>
            </a:pPr>
            <a:r>
              <a:rPr b="0" i="0" lang="en-US" sz="22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Thought control = thought broadcasting, insertion, </a:t>
            </a:r>
            <a:endParaRPr/>
          </a:p>
          <a:p>
            <a:pPr indent="-342899" lvl="0" marL="411162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672"/>
              <a:buFont typeface="Noto Sans Symbols"/>
              <a:buChar char="🞇"/>
            </a:pPr>
            <a:r>
              <a:rPr b="0" i="0" lang="en-US" sz="22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thought withdrawal, obsessions, suicide or homicide ideas.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0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Google Shape;401;p22"/>
          <p:cNvSpPr txBox="1"/>
          <p:nvPr>
            <p:ph type="title"/>
          </p:nvPr>
        </p:nvSpPr>
        <p:spPr>
          <a:xfrm>
            <a:off x="1042987" y="1027112"/>
            <a:ext cx="702468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entury Gothic"/>
              <a:buNone/>
            </a:pPr>
            <a:r>
              <a:rPr b="0" i="0" lang="en-US" sz="3200" u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Mental Status Examinations (cont.)</a:t>
            </a:r>
            <a:endParaRPr/>
          </a:p>
        </p:txBody>
      </p:sp>
      <p:sp>
        <p:nvSpPr>
          <p:cNvPr id="402" name="Google Shape;402;p22"/>
          <p:cNvSpPr txBox="1"/>
          <p:nvPr>
            <p:ph idx="1" type="body"/>
          </p:nvPr>
        </p:nvSpPr>
        <p:spPr>
          <a:xfrm>
            <a:off x="1042987" y="2324100"/>
            <a:ext cx="6777037" cy="3508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305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None/>
            </a:pPr>
            <a:r>
              <a:rPr b="0" i="0" lang="en-US" sz="24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Thought Content:-</a:t>
            </a:r>
            <a:endParaRPr/>
          </a:p>
          <a:p>
            <a:pPr indent="-27305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None/>
            </a:pPr>
            <a:r>
              <a:rPr b="0" i="0" lang="en-US" sz="24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* Delusion congruent with mood 🡪 grandiose = elated.</a:t>
            </a:r>
            <a:endParaRPr/>
          </a:p>
          <a:p>
            <a:pPr indent="-27305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None/>
            </a:pPr>
            <a:r>
              <a:rPr b="0" i="0" lang="en-US" sz="24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* Mood - incongruent delusion 🡪 schizophrenia.</a:t>
            </a:r>
            <a:endParaRPr/>
          </a:p>
          <a:p>
            <a:pPr indent="-27305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None/>
            </a:pPr>
            <a:r>
              <a:rPr b="0" i="0" lang="en-US" sz="24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Qs? – ‘Do you feel people want to harm you?’</a:t>
            </a:r>
            <a:endParaRPr/>
          </a:p>
          <a:p>
            <a:pPr indent="-27305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None/>
            </a:pPr>
            <a:r>
              <a:rPr b="0" i="0" lang="en-US" sz="24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       - ‘ Do you have special powers?’</a:t>
            </a:r>
            <a:endParaRPr/>
          </a:p>
          <a:p>
            <a:pPr indent="-27305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None/>
            </a:pPr>
            <a:r>
              <a:rPr b="0" i="0" lang="en-US" sz="24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       - ‘ Are there thoughts that you can’t get out of your mind?’</a:t>
            </a:r>
            <a:endParaRPr/>
          </a:p>
          <a:p>
            <a:pPr indent="-157226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None/>
            </a:pPr>
            <a:r>
              <a:t/>
            </a:r>
            <a:endParaRPr b="0" i="0" sz="2400" u="none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6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p23"/>
          <p:cNvSpPr txBox="1"/>
          <p:nvPr>
            <p:ph type="title"/>
          </p:nvPr>
        </p:nvSpPr>
        <p:spPr>
          <a:xfrm>
            <a:off x="1042987" y="1027112"/>
            <a:ext cx="702468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entury Gothic"/>
              <a:buNone/>
            </a:pPr>
            <a:r>
              <a:rPr b="0" i="0" lang="en-US" sz="3200" u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Mental Status Examinations (cont.)</a:t>
            </a:r>
            <a:endParaRPr/>
          </a:p>
        </p:txBody>
      </p:sp>
      <p:sp>
        <p:nvSpPr>
          <p:cNvPr id="408" name="Google Shape;408;p23"/>
          <p:cNvSpPr txBox="1"/>
          <p:nvPr>
            <p:ph idx="1" type="body"/>
          </p:nvPr>
        </p:nvSpPr>
        <p:spPr>
          <a:xfrm>
            <a:off x="1042987" y="2324100"/>
            <a:ext cx="6777037" cy="3508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🞇"/>
            </a:pPr>
            <a:r>
              <a:rPr b="0" i="0" lang="en-US" sz="2400" u="sng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Perceptual Disorders:</a:t>
            </a:r>
            <a:endParaRPr/>
          </a:p>
          <a:p>
            <a:pPr indent="-27305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Arial"/>
              <a:buChar char="•"/>
            </a:pPr>
            <a:r>
              <a:rPr b="0" i="0" lang="en-US" sz="24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Illusions: misinterpretation of stimulus.</a:t>
            </a:r>
            <a:endParaRPr/>
          </a:p>
          <a:p>
            <a:pPr indent="-27305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Arial"/>
              <a:buChar char="•"/>
            </a:pPr>
            <a:r>
              <a:rPr b="0" i="0" lang="en-US" sz="24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Hallucinations: sensory experience in the absence of a stimulus.</a:t>
            </a:r>
            <a:endParaRPr/>
          </a:p>
          <a:p>
            <a:pPr indent="-27305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Arial"/>
              <a:buChar char="•"/>
            </a:pPr>
            <a:r>
              <a:rPr b="0" i="0" lang="en-US" sz="24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Types of hallucinations are: (auditory, visual, olfactory, gustatory, tactile).</a:t>
            </a:r>
            <a:endParaRPr/>
          </a:p>
          <a:p>
            <a:pPr indent="-27305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Arial"/>
              <a:buChar char="•"/>
            </a:pPr>
            <a:r>
              <a:rPr b="0" i="0" lang="en-US" sz="2400" u="sng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Depersonalization</a:t>
            </a:r>
            <a:r>
              <a:rPr b="0" i="0" lang="en-US" sz="24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: the feeling that one has changed in a bizarre way.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2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Google Shape;413;p24"/>
          <p:cNvSpPr txBox="1"/>
          <p:nvPr>
            <p:ph type="title"/>
          </p:nvPr>
        </p:nvSpPr>
        <p:spPr>
          <a:xfrm>
            <a:off x="1042987" y="1027112"/>
            <a:ext cx="702468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entury Gothic"/>
              <a:buNone/>
            </a:pPr>
            <a:r>
              <a:rPr b="0" i="0" lang="en-US" sz="3200" u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Mental Status Examinations (cont.)</a:t>
            </a:r>
            <a:endParaRPr/>
          </a:p>
        </p:txBody>
      </p:sp>
      <p:sp>
        <p:nvSpPr>
          <p:cNvPr id="414" name="Google Shape;414;p24"/>
          <p:cNvSpPr txBox="1"/>
          <p:nvPr>
            <p:ph idx="1" type="body"/>
          </p:nvPr>
        </p:nvSpPr>
        <p:spPr>
          <a:xfrm>
            <a:off x="1042987" y="2324100"/>
            <a:ext cx="6777037" cy="3508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🞇"/>
            </a:pPr>
            <a:r>
              <a:rPr b="0" i="0" lang="en-US" sz="2400" u="sng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Perceptual Disorders (cont.):</a:t>
            </a:r>
            <a:endParaRPr/>
          </a:p>
          <a:p>
            <a:pPr indent="-27305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🞇"/>
            </a:pPr>
            <a:r>
              <a:rPr b="0" i="0" lang="en-US" sz="2400" u="sng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Derealization</a:t>
            </a:r>
            <a:r>
              <a:rPr b="0" i="0" lang="en-US" sz="24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: the feeling that the environment has changed.</a:t>
            </a:r>
            <a:endParaRPr/>
          </a:p>
          <a:p>
            <a:pPr indent="-27305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🞇"/>
            </a:pPr>
            <a:r>
              <a:rPr b="0" i="0" lang="en-US" sz="2400" u="sng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Déjà Vu</a:t>
            </a:r>
            <a:r>
              <a:rPr b="0" i="0" lang="en-US" sz="24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: sense of familiarity with a new     perception.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8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p25"/>
          <p:cNvSpPr txBox="1"/>
          <p:nvPr>
            <p:ph type="title"/>
          </p:nvPr>
        </p:nvSpPr>
        <p:spPr>
          <a:xfrm>
            <a:off x="1042987" y="1027112"/>
            <a:ext cx="702468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entury Gothic"/>
              <a:buNone/>
            </a:pPr>
            <a:r>
              <a:rPr b="0" i="0" lang="en-US" sz="3200" u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Mental Status Examinations (cont.)</a:t>
            </a:r>
            <a:endParaRPr/>
          </a:p>
        </p:txBody>
      </p:sp>
      <p:sp>
        <p:nvSpPr>
          <p:cNvPr id="420" name="Google Shape;420;p25"/>
          <p:cNvSpPr txBox="1"/>
          <p:nvPr>
            <p:ph idx="1" type="body"/>
          </p:nvPr>
        </p:nvSpPr>
        <p:spPr>
          <a:xfrm>
            <a:off x="1042987" y="2324100"/>
            <a:ext cx="6777037" cy="3508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899" lvl="0" marL="41116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❑"/>
            </a:pPr>
            <a:r>
              <a:rPr b="0" i="0" lang="en-US" sz="24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Sensorium and cognition:</a:t>
            </a:r>
            <a:endParaRPr/>
          </a:p>
          <a:p>
            <a:pPr indent="-342899" lvl="0" marL="411162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Arial"/>
              <a:buChar char="•"/>
            </a:pPr>
            <a:r>
              <a:rPr b="0" i="0" lang="en-US" sz="24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Consciousness: alert, confused, clouded, stuporous, exhausted. </a:t>
            </a:r>
            <a:endParaRPr/>
          </a:p>
          <a:p>
            <a:pPr indent="-342899" lvl="0" marL="411162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Arial"/>
              <a:buChar char="•"/>
            </a:pPr>
            <a:r>
              <a:rPr b="0" i="0" lang="en-US" sz="24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Orientation (time, place &amp; persons).</a:t>
            </a:r>
            <a:endParaRPr/>
          </a:p>
          <a:p>
            <a:pPr indent="-342899" lvl="0" marL="411162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Arial"/>
              <a:buChar char="•"/>
            </a:pPr>
            <a:r>
              <a:rPr b="0" i="0" lang="en-US" sz="24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Qs?: ‘ What place is this?’, ‘ What is the date?’, ‘ Do you know who I am?’.</a:t>
            </a:r>
            <a:endParaRPr/>
          </a:p>
          <a:p>
            <a:pPr indent="-342899" lvl="0" marL="411162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Arial"/>
              <a:buChar char="•"/>
            </a:pPr>
            <a:r>
              <a:rPr b="0" i="0" lang="en-US" sz="24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Concentration: the ability to keep ones attention on a certain task.</a:t>
            </a:r>
            <a:endParaRPr/>
          </a:p>
          <a:p>
            <a:pPr indent="-342899" lvl="0" marL="411162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Arial"/>
              <a:buChar char="•"/>
            </a:pPr>
            <a:r>
              <a:rPr b="0" i="0" lang="en-US" sz="24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Attention span.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4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Google Shape;425;p26"/>
          <p:cNvSpPr txBox="1"/>
          <p:nvPr>
            <p:ph type="title"/>
          </p:nvPr>
        </p:nvSpPr>
        <p:spPr>
          <a:xfrm>
            <a:off x="1042987" y="1027112"/>
            <a:ext cx="702468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entury Gothic"/>
              <a:buNone/>
            </a:pPr>
            <a:r>
              <a:rPr b="0" i="0" lang="en-US" sz="3200" u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Memory and Intellectual Functioning</a:t>
            </a:r>
            <a:endParaRPr/>
          </a:p>
        </p:txBody>
      </p:sp>
      <p:sp>
        <p:nvSpPr>
          <p:cNvPr id="426" name="Google Shape;426;p26"/>
          <p:cNvSpPr txBox="1"/>
          <p:nvPr>
            <p:ph idx="1" type="body"/>
          </p:nvPr>
        </p:nvSpPr>
        <p:spPr>
          <a:xfrm>
            <a:off x="1042987" y="2324100"/>
            <a:ext cx="6777037" cy="3508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❑"/>
            </a:pPr>
            <a:r>
              <a:rPr b="0" i="0" lang="en-US" sz="2400" u="sng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Sensorium and cognition (cont.)</a:t>
            </a:r>
            <a:endParaRPr/>
          </a:p>
          <a:p>
            <a:pPr indent="-27305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🞇"/>
            </a:pPr>
            <a:r>
              <a:rPr b="0" i="0" lang="en-US" sz="24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Memory:</a:t>
            </a:r>
            <a:endParaRPr/>
          </a:p>
          <a:p>
            <a:pPr indent="-27305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Arial"/>
              <a:buChar char="•"/>
            </a:pPr>
            <a:r>
              <a:rPr b="0" i="0" lang="en-US" sz="24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Short-term- recalling 3 objects 5 minutes later.</a:t>
            </a:r>
            <a:endParaRPr/>
          </a:p>
          <a:p>
            <a:pPr indent="-27305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Arial"/>
              <a:buChar char="•"/>
            </a:pPr>
            <a:r>
              <a:rPr b="0" i="0" lang="en-US" sz="24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Recent-recalling events of past week or month.</a:t>
            </a:r>
            <a:endParaRPr/>
          </a:p>
          <a:p>
            <a:pPr indent="-27305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Arial"/>
              <a:buChar char="•"/>
            </a:pPr>
            <a:r>
              <a:rPr b="0" i="0" lang="en-US" sz="24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Remote- recalling a famous news event of many years ago or  naming their first grade teacher.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0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Google Shape;431;p27"/>
          <p:cNvSpPr txBox="1"/>
          <p:nvPr>
            <p:ph type="title"/>
          </p:nvPr>
        </p:nvSpPr>
        <p:spPr>
          <a:xfrm>
            <a:off x="1042987" y="1027112"/>
            <a:ext cx="7024687" cy="8175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entury Gothic"/>
              <a:buNone/>
            </a:pPr>
            <a:r>
              <a:rPr b="0" i="0" lang="en-US" sz="3200" u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Mental Status Examinations (cont.)</a:t>
            </a:r>
            <a:endParaRPr/>
          </a:p>
        </p:txBody>
      </p:sp>
      <p:sp>
        <p:nvSpPr>
          <p:cNvPr id="432" name="Google Shape;432;p27"/>
          <p:cNvSpPr txBox="1"/>
          <p:nvPr>
            <p:ph idx="1" type="body"/>
          </p:nvPr>
        </p:nvSpPr>
        <p:spPr>
          <a:xfrm>
            <a:off x="1042987" y="2324100"/>
            <a:ext cx="6777037" cy="3508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305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🞇"/>
            </a:pPr>
            <a:r>
              <a:rPr b="0" i="0" lang="en-US" sz="24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b="0" i="0" lang="en-US" sz="2000" u="sng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Sensorium and cognition (cont.)</a:t>
            </a:r>
            <a:r>
              <a:rPr b="0" i="0" lang="en-US" sz="20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:</a:t>
            </a:r>
            <a:endParaRPr/>
          </a:p>
          <a:p>
            <a:pPr indent="-27305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🞇"/>
            </a:pPr>
            <a:r>
              <a:rPr b="0" i="0" lang="en-US" sz="24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Abstractly thinking vs Concrete thinking.</a:t>
            </a:r>
            <a:endParaRPr/>
          </a:p>
          <a:p>
            <a:pPr indent="-27305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🞇"/>
            </a:pPr>
            <a:r>
              <a:rPr b="0" i="0" lang="en-US" sz="24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Similarities: What do the following have in common?</a:t>
            </a:r>
            <a:endParaRPr/>
          </a:p>
          <a:p>
            <a:pPr indent="-228600" lvl="2" marL="9144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🞇"/>
            </a:pPr>
            <a:r>
              <a:rPr b="0" i="0" lang="en-US" sz="2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Chair and desk? Apple and pear?</a:t>
            </a:r>
            <a:endParaRPr/>
          </a:p>
          <a:p>
            <a:pPr indent="-228600" lvl="2" marL="9144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🞇"/>
            </a:pPr>
            <a:r>
              <a:rPr b="0" i="0" lang="en-US" sz="2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Proverbs: What do people mean when they say…..?</a:t>
            </a:r>
            <a:endParaRPr/>
          </a:p>
          <a:p>
            <a:pPr indent="-228600" lvl="2" marL="9144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🞇"/>
            </a:pPr>
            <a:r>
              <a:rPr b="0" i="0" lang="en-US" sz="2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Don’t cry over spilled milk.</a:t>
            </a:r>
            <a:endParaRPr/>
          </a:p>
          <a:p>
            <a:pPr indent="-228600" lvl="2" marL="9144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🞇"/>
            </a:pPr>
            <a:r>
              <a:rPr b="0" i="0" lang="en-US" sz="2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When the cat’s away the mice will play</a:t>
            </a:r>
            <a:r>
              <a:rPr b="0" i="0" lang="en-US" sz="17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.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6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Google Shape;437;p28"/>
          <p:cNvSpPr txBox="1"/>
          <p:nvPr>
            <p:ph type="title"/>
          </p:nvPr>
        </p:nvSpPr>
        <p:spPr>
          <a:xfrm>
            <a:off x="1042987" y="1027112"/>
            <a:ext cx="702468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entury Gothic"/>
              <a:buNone/>
            </a:pPr>
            <a:r>
              <a:rPr b="0" i="0" lang="en-US" sz="3200" u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Mental Status Examinations (cont.)</a:t>
            </a:r>
            <a:br>
              <a:rPr b="0" i="0" lang="en-US" sz="3200" u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endParaRPr/>
          </a:p>
        </p:txBody>
      </p:sp>
      <p:sp>
        <p:nvSpPr>
          <p:cNvPr id="438" name="Google Shape;438;p28"/>
          <p:cNvSpPr txBox="1"/>
          <p:nvPr>
            <p:ph idx="1" type="body"/>
          </p:nvPr>
        </p:nvSpPr>
        <p:spPr>
          <a:xfrm>
            <a:off x="1042987" y="2324100"/>
            <a:ext cx="6777037" cy="3508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899" lvl="0" marL="41116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❑"/>
            </a:pPr>
            <a:r>
              <a:rPr b="0" i="0" lang="en-US" sz="2400" u="sng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Sensorium and cognition (cont.):</a:t>
            </a:r>
            <a:endParaRPr b="1" i="0" sz="2400" u="sng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899" lvl="0" marL="411162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🞇"/>
            </a:pPr>
            <a:r>
              <a:rPr b="0" i="0" lang="en-US" sz="24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Intelligence and calculation: ask the patient to perform simple tasks as calculations. If he finds difficult ask easier questions.</a:t>
            </a:r>
            <a:endParaRPr/>
          </a:p>
          <a:p>
            <a:pPr indent="-342899" lvl="0" marL="411162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🞇"/>
            </a:pPr>
            <a:r>
              <a:rPr b="0" i="0" lang="en-US" sz="24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General fund of information should be relevant to his educational and social background. Ask about important dates persons.</a:t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2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Google Shape;443;p29"/>
          <p:cNvSpPr txBox="1"/>
          <p:nvPr>
            <p:ph type="title"/>
          </p:nvPr>
        </p:nvSpPr>
        <p:spPr>
          <a:xfrm>
            <a:off x="1042987" y="1027112"/>
            <a:ext cx="702468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b="0" i="0" lang="en-US" sz="3600" u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Mental Status Examinations (cont.)</a:t>
            </a:r>
            <a:endParaRPr/>
          </a:p>
        </p:txBody>
      </p:sp>
      <p:sp>
        <p:nvSpPr>
          <p:cNvPr id="444" name="Google Shape;444;p29"/>
          <p:cNvSpPr txBox="1"/>
          <p:nvPr>
            <p:ph idx="1" type="body"/>
          </p:nvPr>
        </p:nvSpPr>
        <p:spPr>
          <a:xfrm>
            <a:off x="1042987" y="2324100"/>
            <a:ext cx="6777037" cy="3508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❑"/>
            </a:pPr>
            <a:r>
              <a:rPr b="0" i="0" lang="en-US" sz="2400" u="sng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Sensorium and cognition (cont.):</a:t>
            </a:r>
            <a:endParaRPr b="1" i="0" sz="2400" u="none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7305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🞇"/>
            </a:pPr>
            <a:r>
              <a:rPr b="0" i="0" lang="en-US" sz="24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Impulse control</a:t>
            </a:r>
            <a:r>
              <a:rPr b="1" i="0" lang="en-US" sz="24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:</a:t>
            </a:r>
            <a:endParaRPr b="0" i="0" sz="2400" u="none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7305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Arial"/>
              <a:buChar char="•"/>
            </a:pPr>
            <a:r>
              <a:rPr b="0" i="0" lang="en-US" sz="24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Is the patient ability to control his aggressive behavior and other impulses.</a:t>
            </a:r>
            <a:endParaRPr/>
          </a:p>
          <a:p>
            <a:pPr indent="-27305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Arial"/>
              <a:buChar char="•"/>
            </a:pPr>
            <a:r>
              <a:rPr b="0" i="0" lang="en-US" sz="24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Some patients cannot resist impulses to explore your office they look in books and turn things e.g. mania. </a:t>
            </a:r>
            <a:endParaRPr/>
          </a:p>
          <a:p>
            <a:pPr indent="-157226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None/>
            </a:pPr>
            <a:r>
              <a:t/>
            </a:r>
            <a:endParaRPr b="0" i="0" sz="2400" u="none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3"/>
          <p:cNvSpPr txBox="1"/>
          <p:nvPr>
            <p:ph type="title"/>
          </p:nvPr>
        </p:nvSpPr>
        <p:spPr>
          <a:xfrm>
            <a:off x="1042987" y="1027112"/>
            <a:ext cx="702468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b="0" i="1" lang="en-US" sz="3600" u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Demographic Data</a:t>
            </a:r>
            <a:r>
              <a:rPr b="0" i="0" lang="en-US" sz="3600" u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endParaRPr/>
          </a:p>
        </p:txBody>
      </p:sp>
      <p:sp>
        <p:nvSpPr>
          <p:cNvPr id="289" name="Google Shape;289;p3"/>
          <p:cNvSpPr txBox="1"/>
          <p:nvPr>
            <p:ph idx="1" type="body"/>
          </p:nvPr>
        </p:nvSpPr>
        <p:spPr>
          <a:xfrm>
            <a:off x="1042987" y="2324100"/>
            <a:ext cx="6777037" cy="3508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305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🞇"/>
            </a:pPr>
            <a:r>
              <a:rPr b="0" i="0" lang="en-US" sz="2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Name.</a:t>
            </a:r>
            <a:endParaRPr/>
          </a:p>
          <a:p>
            <a:pPr indent="-27305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🞇"/>
            </a:pPr>
            <a:r>
              <a:rPr b="0" i="0" lang="en-US" sz="2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Age &amp; sex, religion.</a:t>
            </a:r>
            <a:endParaRPr/>
          </a:p>
          <a:p>
            <a:pPr indent="-27305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🞇"/>
            </a:pPr>
            <a:r>
              <a:rPr b="0" i="0" lang="en-US" sz="2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Address. </a:t>
            </a:r>
            <a:endParaRPr/>
          </a:p>
          <a:p>
            <a:pPr indent="-27305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🞇"/>
            </a:pPr>
            <a:r>
              <a:rPr b="0" i="0" lang="en-US" sz="2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Occupation. </a:t>
            </a:r>
            <a:endParaRPr/>
          </a:p>
          <a:p>
            <a:pPr indent="-27305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🞇"/>
            </a:pPr>
            <a:r>
              <a:rPr b="0" i="0" lang="en-US" sz="2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Marital status. </a:t>
            </a:r>
            <a:endParaRPr/>
          </a:p>
          <a:p>
            <a:pPr indent="-27305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🞇"/>
            </a:pPr>
            <a:r>
              <a:rPr b="0" i="0" lang="en-US" sz="2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Source of referral and information.</a:t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8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p30"/>
          <p:cNvSpPr txBox="1"/>
          <p:nvPr>
            <p:ph type="title"/>
          </p:nvPr>
        </p:nvSpPr>
        <p:spPr>
          <a:xfrm>
            <a:off x="1042987" y="1027112"/>
            <a:ext cx="702468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entury Gothic"/>
              <a:buNone/>
            </a:pPr>
            <a:r>
              <a:rPr b="0" i="0" lang="en-US" sz="3200" u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Memory and Intellectual Functioning </a:t>
            </a:r>
            <a:endParaRPr/>
          </a:p>
        </p:txBody>
      </p:sp>
      <p:sp>
        <p:nvSpPr>
          <p:cNvPr id="450" name="Google Shape;450;p30"/>
          <p:cNvSpPr txBox="1"/>
          <p:nvPr>
            <p:ph idx="1" type="body"/>
          </p:nvPr>
        </p:nvSpPr>
        <p:spPr>
          <a:xfrm>
            <a:off x="1042987" y="2324100"/>
            <a:ext cx="6777037" cy="3508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57199" lvl="0" marL="525462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❑"/>
            </a:pPr>
            <a:r>
              <a:rPr b="0" i="0" lang="en-US" sz="2400" u="sng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Judgment:</a:t>
            </a:r>
            <a:endParaRPr/>
          </a:p>
          <a:p>
            <a:pPr indent="-457199" lvl="0" marL="525462" marR="0" rtl="0" algn="l">
              <a:lnSpc>
                <a:spcPct val="80000"/>
              </a:lnSpc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SzPts val="1748"/>
              <a:buFont typeface="Noto Sans Symbols"/>
              <a:buChar char="🞇"/>
            </a:pPr>
            <a:r>
              <a:rPr b="0" i="0" lang="en-US" sz="23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 estimate of the patient’s real life problem solving skills. Is the patient realistic about limitations and life circumstances? It is a complex mental functioning.</a:t>
            </a:r>
            <a:endParaRPr/>
          </a:p>
          <a:p>
            <a:pPr indent="-457199" lvl="0" marL="525462" marR="0" rtl="0" algn="l">
              <a:lnSpc>
                <a:spcPct val="80000"/>
              </a:lnSpc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SzPts val="1748"/>
              <a:buFont typeface="Noto Sans Symbols"/>
              <a:buChar char="🞇"/>
            </a:pPr>
            <a:r>
              <a:rPr b="0" i="0" lang="en-US" sz="23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Examples of Questions to Evaluate Judgment.</a:t>
            </a:r>
            <a:endParaRPr b="0" i="0" sz="1900" u="none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28600" lvl="2" marL="914400" marR="0" rtl="0" algn="l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672"/>
              <a:buFont typeface="Noto Sans Symbols"/>
              <a:buChar char="🞇"/>
            </a:pPr>
            <a:r>
              <a:rPr b="0" i="0" lang="en-US" sz="2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What would you do if you found  a self addressed envelope?</a:t>
            </a:r>
            <a:endParaRPr/>
          </a:p>
          <a:p>
            <a:pPr indent="-228600" lvl="2" marL="914400" marR="0" rtl="0" algn="l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672"/>
              <a:buFont typeface="Noto Sans Symbols"/>
              <a:buChar char="🞇"/>
            </a:pPr>
            <a:r>
              <a:rPr b="0" i="0" lang="en-US" sz="2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What will you do when you leave the hospital?</a:t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4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Google Shape;455;p31"/>
          <p:cNvSpPr txBox="1"/>
          <p:nvPr>
            <p:ph type="title"/>
          </p:nvPr>
        </p:nvSpPr>
        <p:spPr>
          <a:xfrm>
            <a:off x="1042987" y="1027112"/>
            <a:ext cx="7024687" cy="8175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entury Gothic"/>
              <a:buNone/>
            </a:pPr>
            <a:r>
              <a:rPr b="0" i="0" lang="en-US" sz="3200" u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INSIGHT AND JUDGEMENT </a:t>
            </a:r>
            <a:endParaRPr/>
          </a:p>
        </p:txBody>
      </p:sp>
      <p:sp>
        <p:nvSpPr>
          <p:cNvPr id="456" name="Google Shape;456;p31"/>
          <p:cNvSpPr txBox="1"/>
          <p:nvPr>
            <p:ph idx="1" type="body"/>
          </p:nvPr>
        </p:nvSpPr>
        <p:spPr>
          <a:xfrm>
            <a:off x="1042987" y="2324100"/>
            <a:ext cx="6777037" cy="3508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57199" lvl="0" marL="525462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❑"/>
            </a:pPr>
            <a:r>
              <a:rPr b="0" i="0" lang="en-US" sz="2400" u="sng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Insight (Awareness of disease):</a:t>
            </a:r>
            <a:endParaRPr/>
          </a:p>
          <a:p>
            <a:pPr indent="-457199" lvl="0" marL="525462" marR="0" rtl="0" algn="l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672"/>
              <a:buFont typeface="Noto Sans Symbols"/>
              <a:buChar char="🞇"/>
            </a:pPr>
            <a:r>
              <a:rPr b="0" i="0" lang="en-US" sz="22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Do you consider that you are ill in any way? Why have you come into hospital? Do you have a physical or a mental illness? If you have a mental illness, what is it?</a:t>
            </a:r>
            <a:endParaRPr b="1" i="1" sz="2200" u="none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457199" lvl="0" marL="525462" marR="0" rtl="0" algn="l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672"/>
              <a:buFont typeface="Noto Sans Symbols"/>
              <a:buChar char="🞇"/>
            </a:pPr>
            <a:r>
              <a:rPr b="0" i="0" lang="en-US" sz="22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You described several symptoms…..namely….</a:t>
            </a:r>
            <a:endParaRPr/>
          </a:p>
          <a:p>
            <a:pPr indent="-457199" lvl="0" marL="525462" marR="0" rtl="0" algn="l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672"/>
              <a:buFont typeface="Noto Sans Symbols"/>
              <a:buChar char="🞇"/>
            </a:pPr>
            <a:r>
              <a:rPr b="0" i="0" lang="en-US" sz="22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What is your explanation of these experiences?</a:t>
            </a:r>
            <a:endParaRPr/>
          </a:p>
          <a:p>
            <a:pPr indent="-457199" lvl="0" marL="525462" marR="0" rtl="0" algn="l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672"/>
              <a:buFont typeface="Noto Sans Symbols"/>
              <a:buChar char="🞇"/>
            </a:pPr>
            <a:r>
              <a:rPr b="0" i="0" lang="en-US" sz="22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How do you feel about being in hospital…..?</a:t>
            </a:r>
            <a:endParaRPr/>
          </a:p>
          <a:p>
            <a:pPr indent="-457199" lvl="0" marL="525462" marR="0" rtl="0" algn="l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672"/>
              <a:buFont typeface="Noto Sans Symbols"/>
              <a:buChar char="🞇"/>
            </a:pPr>
            <a:r>
              <a:rPr b="0" i="0" lang="en-US" sz="22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Do you think that medication helps you to remain well?</a:t>
            </a:r>
            <a:endParaRPr/>
          </a:p>
          <a:p>
            <a:pPr indent="-351027" lvl="0" marL="525462" marR="0" rtl="0" algn="l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672"/>
              <a:buFont typeface="Noto Sans Symbols"/>
              <a:buNone/>
            </a:pPr>
            <a:r>
              <a:t/>
            </a:r>
            <a:endParaRPr b="0" i="0" sz="2200" u="none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166878" lvl="0" marL="3429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672"/>
              <a:buFont typeface="Noto Sans Symbols"/>
              <a:buNone/>
            </a:pPr>
            <a:r>
              <a:t/>
            </a:r>
            <a:endParaRPr b="0" i="0" sz="2200" u="none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0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p32"/>
          <p:cNvSpPr txBox="1"/>
          <p:nvPr>
            <p:ph type="title"/>
          </p:nvPr>
        </p:nvSpPr>
        <p:spPr>
          <a:xfrm>
            <a:off x="1042987" y="1027112"/>
            <a:ext cx="702468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Century Gothic"/>
              <a:buNone/>
            </a:pPr>
            <a:br>
              <a:rPr b="0" i="0" lang="en-US" sz="2600" u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b="0" i="0" lang="en-US" sz="2900" u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Physical Examination</a:t>
            </a:r>
            <a:br>
              <a:rPr b="0" i="0" lang="en-US" sz="2600" u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endParaRPr/>
          </a:p>
        </p:txBody>
      </p:sp>
      <p:sp>
        <p:nvSpPr>
          <p:cNvPr id="462" name="Google Shape;462;p32"/>
          <p:cNvSpPr txBox="1"/>
          <p:nvPr>
            <p:ph idx="1" type="body"/>
          </p:nvPr>
        </p:nvSpPr>
        <p:spPr>
          <a:xfrm>
            <a:off x="1042987" y="2324100"/>
            <a:ext cx="6777037" cy="3508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🞇"/>
            </a:pPr>
            <a:r>
              <a:rPr b="0" i="0" lang="en-US" sz="24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General observations: Vital signs: HR, BP,  temp: Autonomic arousal, tremor, sweating etc.</a:t>
            </a:r>
            <a:endParaRPr/>
          </a:p>
          <a:p>
            <a:pPr indent="-27305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🞇"/>
            </a:pPr>
            <a:r>
              <a:rPr b="0" i="0" lang="en-US" sz="24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Important features: scars, signs of liver disease, thyroid disease or any negative findings.</a:t>
            </a:r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6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Google Shape;467;p33"/>
          <p:cNvSpPr txBox="1"/>
          <p:nvPr>
            <p:ph idx="1" type="body"/>
          </p:nvPr>
        </p:nvSpPr>
        <p:spPr>
          <a:xfrm>
            <a:off x="4276725" y="2157412"/>
            <a:ext cx="4238625" cy="33321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None/>
            </a:pPr>
            <a:r>
              <a:rPr b="1" i="0" lang="en-US" sz="24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THANK YOU FOR LISTENING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None/>
            </a:pPr>
            <a:r>
              <a:t/>
            </a:r>
            <a:endParaRPr b="1" i="0" sz="2400" u="none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None/>
            </a:pPr>
            <a:r>
              <a:rPr b="1" i="0" lang="en-US" sz="24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ANY QUESTION?</a:t>
            </a:r>
            <a:endParaRPr/>
          </a:p>
        </p:txBody>
      </p:sp>
      <p:pic>
        <p:nvPicPr>
          <p:cNvPr descr="Answer any question relating to your personal finances by Andrewnarouz" id="468" name="Google Shape;468;p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04825" y="1392237"/>
            <a:ext cx="3241675" cy="4117975"/>
          </a:xfrm>
          <a:prstGeom prst="rect">
            <a:avLst/>
          </a:prstGeom>
          <a:noFill/>
          <a:ln>
            <a:noFill/>
          </a:ln>
        </p:spPr>
      </p:pic>
      <p:sp>
        <p:nvSpPr>
          <p:cNvPr id="469" name="Google Shape;469;p33"/>
          <p:cNvSpPr txBox="1"/>
          <p:nvPr/>
        </p:nvSpPr>
        <p:spPr>
          <a:xfrm>
            <a:off x="4641850" y="5851525"/>
            <a:ext cx="350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</a:pPr>
            <a:r>
              <a:rPr b="0" i="0" lang="en-US" sz="1200" u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rPr>
              <a:t>Dr. Mutaz Dreidi, 2021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4"/>
          <p:cNvSpPr txBox="1"/>
          <p:nvPr>
            <p:ph type="title"/>
          </p:nvPr>
        </p:nvSpPr>
        <p:spPr>
          <a:xfrm>
            <a:off x="1042987" y="1027112"/>
            <a:ext cx="702468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400"/>
              <a:buFont typeface="Century Gothic"/>
              <a:buNone/>
            </a:pPr>
            <a:br>
              <a:rPr b="1" i="0" lang="en-US" sz="3400" u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b="0" i="0" lang="en-US" sz="3200" u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History Of Present Illness &amp; Chief Complaints</a:t>
            </a:r>
            <a:endParaRPr/>
          </a:p>
        </p:txBody>
      </p:sp>
      <p:sp>
        <p:nvSpPr>
          <p:cNvPr id="295" name="Google Shape;295;p4"/>
          <p:cNvSpPr txBox="1"/>
          <p:nvPr>
            <p:ph idx="1" type="body"/>
          </p:nvPr>
        </p:nvSpPr>
        <p:spPr>
          <a:xfrm>
            <a:off x="1042987" y="2324100"/>
            <a:ext cx="6777037" cy="3508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899" lvl="0" marL="411162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🞇"/>
            </a:pPr>
            <a:r>
              <a:rPr b="0" i="1" lang="en-US" sz="2000" u="sng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Chief complaint:-</a:t>
            </a:r>
            <a:r>
              <a:rPr b="0" i="0" lang="en-US" sz="20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brief statement in </a:t>
            </a:r>
            <a:r>
              <a:rPr b="0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b="0" i="0" lang="en-US" sz="20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patient</a:t>
            </a:r>
            <a:r>
              <a:rPr b="0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b="0" i="0" lang="en-US" sz="20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 own words</a:t>
            </a:r>
            <a:r>
              <a:rPr b="0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b="0" i="0" lang="en-US" sz="20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of why he is in hospital or seen in consultation. </a:t>
            </a:r>
            <a:r>
              <a:rPr b="0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b="0" i="0" lang="en-US" sz="20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what seems to be the problem?</a:t>
            </a:r>
            <a:r>
              <a:rPr b="0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b="0" i="0" lang="en-US" sz="20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.</a:t>
            </a:r>
            <a:endParaRPr/>
          </a:p>
          <a:p>
            <a:pPr indent="-342899" lvl="0" marL="411162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🞇"/>
            </a:pPr>
            <a:r>
              <a:rPr b="0" i="1" lang="en-US" sz="2000" u="sng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History of Present Illness :-</a:t>
            </a:r>
            <a:r>
              <a:rPr b="0" i="0" lang="en-US" sz="20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who referred the patient.</a:t>
            </a:r>
            <a:endParaRPr/>
          </a:p>
          <a:p>
            <a:pPr indent="-342899" lvl="0" marL="411162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🞇"/>
            </a:pPr>
            <a:r>
              <a:rPr b="0" i="0" lang="en-US" sz="20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Development of symptoms from time of onset to present, relationship to events, stressors, drugs, change from previous level of functioning. History of previous hospitalization and treatment.</a:t>
            </a:r>
            <a:endParaRPr/>
          </a:p>
          <a:p>
            <a:pPr indent="-342899" lvl="0" marL="411162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🞇"/>
            </a:pPr>
            <a:r>
              <a:rPr b="0" i="0" lang="en-US" sz="20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Obtain a clear </a:t>
            </a:r>
            <a:r>
              <a:rPr b="0" i="0" lang="en-US" sz="2000" u="sng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account</a:t>
            </a:r>
            <a:r>
              <a:rPr b="0" i="0" lang="en-US" sz="20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of symptoms ( e.g. depression, psychosis).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5"/>
          <p:cNvSpPr txBox="1"/>
          <p:nvPr>
            <p:ph type="title"/>
          </p:nvPr>
        </p:nvSpPr>
        <p:spPr>
          <a:xfrm>
            <a:off x="1042987" y="1027112"/>
            <a:ext cx="702468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b="0" i="0" lang="en-US" sz="3600" u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Past Psychiatric History</a:t>
            </a:r>
            <a:endParaRPr/>
          </a:p>
        </p:txBody>
      </p:sp>
      <p:sp>
        <p:nvSpPr>
          <p:cNvPr id="301" name="Google Shape;301;p5"/>
          <p:cNvSpPr txBox="1"/>
          <p:nvPr>
            <p:ph idx="1" type="body"/>
          </p:nvPr>
        </p:nvSpPr>
        <p:spPr>
          <a:xfrm>
            <a:off x="1042987" y="2324100"/>
            <a:ext cx="6777037" cy="3508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305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None/>
            </a:pPr>
            <a:r>
              <a:rPr b="0" i="0" lang="en-US" sz="20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 </a:t>
            </a:r>
            <a:r>
              <a:rPr b="0" i="0" lang="en-US" sz="2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 the past have you ever had problems with your mental health / ‘nerves’/ depression. </a:t>
            </a:r>
            <a:endParaRPr/>
          </a:p>
          <a:p>
            <a:pPr indent="-27305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🞇"/>
            </a:pPr>
            <a:r>
              <a:rPr b="0" i="0" lang="en-US" sz="2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Have you ever seen a psychiatrist before?</a:t>
            </a:r>
            <a:endParaRPr/>
          </a:p>
          <a:p>
            <a:pPr indent="-27305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🞇"/>
            </a:pPr>
            <a:r>
              <a:rPr b="0" i="0" lang="en-US" sz="2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Have you ever been admitted to a psychiatric hospital? </a:t>
            </a:r>
            <a:endParaRPr/>
          </a:p>
          <a:p>
            <a:pPr indent="-27305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🞇"/>
            </a:pPr>
            <a:r>
              <a:rPr b="0" i="0" lang="en-US" sz="2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What treatments have you had? </a:t>
            </a:r>
            <a:endParaRPr/>
          </a:p>
          <a:p>
            <a:pPr indent="-27305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🞇"/>
            </a:pPr>
            <a:r>
              <a:rPr b="0" i="0" lang="en-US" sz="2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Has there ever been a time that you felt completely well?</a:t>
            </a:r>
            <a:endParaRPr/>
          </a:p>
          <a:p>
            <a:pPr indent="-157226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None/>
            </a:pPr>
            <a:r>
              <a:t/>
            </a:r>
            <a:endParaRPr b="0" i="0" sz="2400" u="none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6"/>
          <p:cNvSpPr txBox="1"/>
          <p:nvPr>
            <p:ph type="title"/>
          </p:nvPr>
        </p:nvSpPr>
        <p:spPr>
          <a:xfrm>
            <a:off x="1042987" y="1027112"/>
            <a:ext cx="702468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entury Gothic"/>
              <a:buNone/>
            </a:pPr>
            <a:r>
              <a:rPr b="0" i="0" lang="en-US" sz="4000" u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Past Medical History</a:t>
            </a:r>
            <a:endParaRPr/>
          </a:p>
        </p:txBody>
      </p:sp>
      <p:sp>
        <p:nvSpPr>
          <p:cNvPr id="307" name="Google Shape;307;p6"/>
          <p:cNvSpPr txBox="1"/>
          <p:nvPr>
            <p:ph idx="1" type="body"/>
          </p:nvPr>
        </p:nvSpPr>
        <p:spPr>
          <a:xfrm>
            <a:off x="1042987" y="2324100"/>
            <a:ext cx="6777037" cy="3508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57226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None/>
            </a:pPr>
            <a:r>
              <a:t/>
            </a:r>
            <a:endParaRPr b="0" i="0" sz="2400" u="none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7305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🞇"/>
            </a:pPr>
            <a:r>
              <a:rPr b="0" i="0" lang="en-US" sz="24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Do you have any problems with your physical health? </a:t>
            </a:r>
            <a:endParaRPr/>
          </a:p>
          <a:p>
            <a:pPr indent="-27305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🞇"/>
            </a:pPr>
            <a:r>
              <a:rPr b="0" i="0" lang="en-US" sz="24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Have you ever had any operations or been in hospital?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7"/>
          <p:cNvSpPr txBox="1"/>
          <p:nvPr>
            <p:ph type="title"/>
          </p:nvPr>
        </p:nvSpPr>
        <p:spPr>
          <a:xfrm>
            <a:off x="1042987" y="1027112"/>
            <a:ext cx="702468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entury Gothic"/>
              <a:buNone/>
            </a:pPr>
            <a:r>
              <a:rPr b="0" i="0" lang="en-US" sz="4000" u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Current Medications</a:t>
            </a:r>
            <a:endParaRPr/>
          </a:p>
        </p:txBody>
      </p:sp>
      <p:sp>
        <p:nvSpPr>
          <p:cNvPr id="313" name="Google Shape;313;p7"/>
          <p:cNvSpPr txBox="1"/>
          <p:nvPr>
            <p:ph idx="1" type="body"/>
          </p:nvPr>
        </p:nvSpPr>
        <p:spPr>
          <a:xfrm>
            <a:off x="1042987" y="2324100"/>
            <a:ext cx="6777037" cy="3508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57226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None/>
            </a:pPr>
            <a:r>
              <a:t/>
            </a:r>
            <a:endParaRPr b="0" i="0" sz="2400" u="none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7305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🞇"/>
            </a:pPr>
            <a:r>
              <a:rPr b="0" i="0" lang="en-US" sz="24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What medications do you take regularly and since when? </a:t>
            </a:r>
            <a:endParaRPr/>
          </a:p>
          <a:p>
            <a:pPr indent="-27305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🞇"/>
            </a:pPr>
            <a:r>
              <a:rPr b="0" i="0" lang="en-US" sz="24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What medications have you had in the past?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8"/>
          <p:cNvSpPr txBox="1"/>
          <p:nvPr>
            <p:ph type="title"/>
          </p:nvPr>
        </p:nvSpPr>
        <p:spPr>
          <a:xfrm>
            <a:off x="1042987" y="1027112"/>
            <a:ext cx="702468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entury Gothic"/>
              <a:buNone/>
            </a:pPr>
            <a:r>
              <a:rPr b="0" i="0" lang="en-US" sz="4000" u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Family History</a:t>
            </a:r>
            <a:endParaRPr/>
          </a:p>
        </p:txBody>
      </p:sp>
      <p:sp>
        <p:nvSpPr>
          <p:cNvPr id="319" name="Google Shape;319;p8"/>
          <p:cNvSpPr txBox="1"/>
          <p:nvPr>
            <p:ph idx="1" type="body"/>
          </p:nvPr>
        </p:nvSpPr>
        <p:spPr>
          <a:xfrm>
            <a:off x="1042987" y="2324100"/>
            <a:ext cx="6777037" cy="3508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🞇"/>
            </a:pPr>
            <a:r>
              <a:rPr b="0" i="0" lang="en-US" sz="24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Are your parents still living? Are they well?</a:t>
            </a:r>
            <a:endParaRPr/>
          </a:p>
          <a:p>
            <a:pPr indent="-27305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🞇"/>
            </a:pPr>
            <a:r>
              <a:rPr b="0" i="0" lang="en-US" sz="24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Are they died? </a:t>
            </a:r>
            <a:endParaRPr/>
          </a:p>
          <a:p>
            <a:pPr indent="-27305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🞇"/>
            </a:pPr>
            <a:r>
              <a:rPr b="0" i="0" lang="en-US" sz="24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What did your parents do? </a:t>
            </a:r>
            <a:endParaRPr/>
          </a:p>
          <a:p>
            <a:pPr indent="-27305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🞇"/>
            </a:pPr>
            <a:r>
              <a:rPr b="0" i="0" lang="en-US" sz="24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Do you have any brothers or sisters? Are you close to them?</a:t>
            </a:r>
            <a:endParaRPr/>
          </a:p>
          <a:p>
            <a:pPr indent="-27305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🞇"/>
            </a:pPr>
            <a:r>
              <a:rPr b="0" i="0" lang="en-US" sz="24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Has anyone in the family ever had problems with their mental health?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9"/>
          <p:cNvSpPr txBox="1"/>
          <p:nvPr>
            <p:ph type="title"/>
          </p:nvPr>
        </p:nvSpPr>
        <p:spPr>
          <a:xfrm>
            <a:off x="468312" y="1008062"/>
            <a:ext cx="8229600" cy="9810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entury Gothic"/>
              <a:buNone/>
            </a:pPr>
            <a:r>
              <a:rPr b="0" i="0" lang="en-US" sz="4000" u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Personal History</a:t>
            </a:r>
            <a:endParaRPr/>
          </a:p>
        </p:txBody>
      </p:sp>
      <p:sp>
        <p:nvSpPr>
          <p:cNvPr id="325" name="Google Shape;325;p9"/>
          <p:cNvSpPr txBox="1"/>
          <p:nvPr>
            <p:ph idx="1" type="body"/>
          </p:nvPr>
        </p:nvSpPr>
        <p:spPr>
          <a:xfrm>
            <a:off x="457200" y="2133600"/>
            <a:ext cx="8229600" cy="39925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305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None/>
            </a:pPr>
            <a:r>
              <a:rPr b="1" i="0" lang="en-US" sz="24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	</a:t>
            </a:r>
            <a:r>
              <a:rPr b="0" i="0" lang="en-US" sz="2400" u="sng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Infancy:</a:t>
            </a:r>
            <a:endParaRPr b="0" i="1" sz="2400" u="sng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7305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🞇"/>
            </a:pPr>
            <a:r>
              <a:rPr b="0" i="0" lang="en-US" sz="24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Birthday &amp; problems during  birth?</a:t>
            </a:r>
            <a:endParaRPr/>
          </a:p>
          <a:p>
            <a:pPr indent="-27305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🞇"/>
            </a:pPr>
            <a:r>
              <a:rPr b="0" i="0" lang="en-US" sz="24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Standing, Walking and talking at the correct times?</a:t>
            </a:r>
            <a:endParaRPr b="0" i="0" sz="2400" u="none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7305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🞇"/>
            </a:pPr>
            <a:r>
              <a:rPr b="0" i="0" lang="en-US" sz="24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Temperament. </a:t>
            </a:r>
            <a:endParaRPr/>
          </a:p>
          <a:p>
            <a:pPr indent="-27305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🞇"/>
            </a:pPr>
            <a:r>
              <a:rPr b="0" i="0" lang="en-US" sz="24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Serious illnesses as a young child?</a:t>
            </a:r>
            <a:endParaRPr/>
          </a:p>
          <a:p>
            <a:pPr indent="-27305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🞇"/>
            </a:pPr>
            <a:r>
              <a:rPr b="0" i="0" lang="en-US" sz="2400" u="sng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Childhood</a:t>
            </a:r>
            <a:r>
              <a:rPr b="0" i="0" lang="en-US" sz="24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: feeding habits, toilet training, conduct and behavior, personality- shy, relationship with parents, peer. fear, separation, night-mares, bedwetting.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1_Austin">
  <a:themeElements>
    <a:clrScheme name="Austin">
      <a:dk1>
        <a:srgbClr val="000000"/>
      </a:dk1>
      <a:lt1>
        <a:srgbClr val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3_Austin">
  <a:themeElements>
    <a:clrScheme name="Austin">
      <a:dk1>
        <a:srgbClr val="000000"/>
      </a:dk1>
      <a:lt1>
        <a:srgbClr val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Austin">
  <a:themeElements>
    <a:clrScheme name="Austin">
      <a:dk1>
        <a:srgbClr val="000000"/>
      </a:dk1>
      <a:lt1>
        <a:srgbClr val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2_Austin">
  <a:themeElements>
    <a:clrScheme name="Austin">
      <a:dk1>
        <a:srgbClr val="000000"/>
      </a:dk1>
      <a:lt1>
        <a:srgbClr val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2005-12-07T17:29:51Z</dcterms:created>
  <dc:creator>Physics</dc:creator>
</cp:coreProperties>
</file>