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Lst>
  <p:notesMasterIdLst>
    <p:notesMasterId r:id="rId28"/>
  </p:notesMasterIdLst>
  <p:sldIdLst>
    <p:sldId id="256"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7"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270B20-37D3-4731-9D9C-61D554B58900}">
  <a:tblStyle styleId="{D5270B20-37D3-4731-9D9C-61D554B5890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5890"/>
  </p:normalViewPr>
  <p:slideViewPr>
    <p:cSldViewPr snapToGrid="0" snapToObjects="1">
      <p:cViewPr varScale="1">
        <p:scale>
          <a:sx n="120" d="100"/>
          <a:sy n="120" d="100"/>
        </p:scale>
        <p:origin x="200"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1"/>
        <p:cNvGrpSpPr/>
        <p:nvPr/>
      </p:nvGrpSpPr>
      <p:grpSpPr>
        <a:xfrm>
          <a:off x="0" y="0"/>
          <a:ext cx="0" cy="0"/>
          <a:chOff x="0" y="0"/>
          <a:chExt cx="0" cy="0"/>
        </a:xfrm>
      </p:grpSpPr>
      <p:sp>
        <p:nvSpPr>
          <p:cNvPr id="2202" name="Google Shape;2202;g9ccb674058_1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3" name="Google Shape;2203;g9ccb674058_1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0"/>
        <p:cNvGrpSpPr/>
        <p:nvPr/>
      </p:nvGrpSpPr>
      <p:grpSpPr>
        <a:xfrm>
          <a:off x="0" y="0"/>
          <a:ext cx="0" cy="0"/>
          <a:chOff x="0" y="0"/>
          <a:chExt cx="0" cy="0"/>
        </a:xfrm>
      </p:grpSpPr>
      <p:sp>
        <p:nvSpPr>
          <p:cNvPr id="2511" name="Google Shape;2511;g8d5321dd99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2" name="Google Shape;2512;g8d5321dd9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0"/>
        <p:cNvGrpSpPr/>
        <p:nvPr/>
      </p:nvGrpSpPr>
      <p:grpSpPr>
        <a:xfrm>
          <a:off x="0" y="0"/>
          <a:ext cx="0" cy="0"/>
          <a:chOff x="0" y="0"/>
          <a:chExt cx="0" cy="0"/>
        </a:xfrm>
      </p:grpSpPr>
      <p:sp>
        <p:nvSpPr>
          <p:cNvPr id="2651" name="Google Shape;2651;g915314986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2" name="Google Shape;2652;g915314986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8"/>
        <p:cNvGrpSpPr/>
        <p:nvPr/>
      </p:nvGrpSpPr>
      <p:grpSpPr>
        <a:xfrm>
          <a:off x="0" y="0"/>
          <a:ext cx="0" cy="0"/>
          <a:chOff x="0" y="0"/>
          <a:chExt cx="0" cy="0"/>
        </a:xfrm>
      </p:grpSpPr>
      <p:sp>
        <p:nvSpPr>
          <p:cNvPr id="2679" name="Google Shape;2679;g9ccb674058_1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0" name="Google Shape;2680;g9ccb674058_1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9"/>
        <p:cNvGrpSpPr/>
        <p:nvPr/>
      </p:nvGrpSpPr>
      <p:grpSpPr>
        <a:xfrm>
          <a:off x="0" y="0"/>
          <a:ext cx="0" cy="0"/>
          <a:chOff x="0" y="0"/>
          <a:chExt cx="0" cy="0"/>
        </a:xfrm>
      </p:grpSpPr>
      <p:sp>
        <p:nvSpPr>
          <p:cNvPr id="2700" name="Google Shape;2700;g9cc2110c5d_3_10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1" name="Google Shape;2701;g9cc2110c5d_3_10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6"/>
        <p:cNvGrpSpPr/>
        <p:nvPr/>
      </p:nvGrpSpPr>
      <p:grpSpPr>
        <a:xfrm>
          <a:off x="0" y="0"/>
          <a:ext cx="0" cy="0"/>
          <a:chOff x="0" y="0"/>
          <a:chExt cx="0" cy="0"/>
        </a:xfrm>
      </p:grpSpPr>
      <p:sp>
        <p:nvSpPr>
          <p:cNvPr id="2707" name="Google Shape;2707;g9153149864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8" name="Google Shape;2708;g9153149864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2"/>
        <p:cNvGrpSpPr/>
        <p:nvPr/>
      </p:nvGrpSpPr>
      <p:grpSpPr>
        <a:xfrm>
          <a:off x="0" y="0"/>
          <a:ext cx="0" cy="0"/>
          <a:chOff x="0" y="0"/>
          <a:chExt cx="0" cy="0"/>
        </a:xfrm>
      </p:grpSpPr>
      <p:sp>
        <p:nvSpPr>
          <p:cNvPr id="2713" name="Google Shape;2713;g915314986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4" name="Google Shape;2714;g915314986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9"/>
        <p:cNvGrpSpPr/>
        <p:nvPr/>
      </p:nvGrpSpPr>
      <p:grpSpPr>
        <a:xfrm>
          <a:off x="0" y="0"/>
          <a:ext cx="0" cy="0"/>
          <a:chOff x="0" y="0"/>
          <a:chExt cx="0" cy="0"/>
        </a:xfrm>
      </p:grpSpPr>
      <p:sp>
        <p:nvSpPr>
          <p:cNvPr id="2730" name="Google Shape;2730;g9153149864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1" name="Google Shape;2731;g9153149864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9"/>
        <p:cNvGrpSpPr/>
        <p:nvPr/>
      </p:nvGrpSpPr>
      <p:grpSpPr>
        <a:xfrm>
          <a:off x="0" y="0"/>
          <a:ext cx="0" cy="0"/>
          <a:chOff x="0" y="0"/>
          <a:chExt cx="0" cy="0"/>
        </a:xfrm>
      </p:grpSpPr>
      <p:sp>
        <p:nvSpPr>
          <p:cNvPr id="2740" name="Google Shape;2740;g927c3637a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1" name="Google Shape;2741;g927c3637a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4"/>
        <p:cNvGrpSpPr/>
        <p:nvPr/>
      </p:nvGrpSpPr>
      <p:grpSpPr>
        <a:xfrm>
          <a:off x="0" y="0"/>
          <a:ext cx="0" cy="0"/>
          <a:chOff x="0" y="0"/>
          <a:chExt cx="0" cy="0"/>
        </a:xfrm>
      </p:grpSpPr>
      <p:sp>
        <p:nvSpPr>
          <p:cNvPr id="2855" name="Google Shape;2855;g9c4a753b2d_0_16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6" name="Google Shape;2856;g9c4a753b2d_0_16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9cc2110c5d_3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9cc2110c5d_3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5"/>
        <p:cNvGrpSpPr/>
        <p:nvPr/>
      </p:nvGrpSpPr>
      <p:grpSpPr>
        <a:xfrm>
          <a:off x="0" y="0"/>
          <a:ext cx="0" cy="0"/>
          <a:chOff x="0" y="0"/>
          <a:chExt cx="0" cy="0"/>
        </a:xfrm>
      </p:grpSpPr>
      <p:sp>
        <p:nvSpPr>
          <p:cNvPr id="2896" name="Google Shape;2896;g915314986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7" name="Google Shape;2897;g915314986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3"/>
        <p:cNvGrpSpPr/>
        <p:nvPr/>
      </p:nvGrpSpPr>
      <p:grpSpPr>
        <a:xfrm>
          <a:off x="0" y="0"/>
          <a:ext cx="0" cy="0"/>
          <a:chOff x="0" y="0"/>
          <a:chExt cx="0" cy="0"/>
        </a:xfrm>
      </p:grpSpPr>
      <p:sp>
        <p:nvSpPr>
          <p:cNvPr id="2974" name="Google Shape;2974;g8bcfcb1f46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5" name="Google Shape;2975;g8bcfcb1f46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2"/>
        <p:cNvGrpSpPr/>
        <p:nvPr/>
      </p:nvGrpSpPr>
      <p:grpSpPr>
        <a:xfrm>
          <a:off x="0" y="0"/>
          <a:ext cx="0" cy="0"/>
          <a:chOff x="0" y="0"/>
          <a:chExt cx="0" cy="0"/>
        </a:xfrm>
      </p:grpSpPr>
      <p:sp>
        <p:nvSpPr>
          <p:cNvPr id="3003" name="Google Shape;3003;g9d1964f3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4" name="Google Shape;3004;g9d1964f3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6"/>
        <p:cNvGrpSpPr/>
        <p:nvPr/>
      </p:nvGrpSpPr>
      <p:grpSpPr>
        <a:xfrm>
          <a:off x="0" y="0"/>
          <a:ext cx="0" cy="0"/>
          <a:chOff x="0" y="0"/>
          <a:chExt cx="0" cy="0"/>
        </a:xfrm>
      </p:grpSpPr>
      <p:sp>
        <p:nvSpPr>
          <p:cNvPr id="3137" name="Google Shape;3137;g9ccb674058_1_2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8" name="Google Shape;3138;g9ccb674058_1_2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3"/>
        <p:cNvGrpSpPr/>
        <p:nvPr/>
      </p:nvGrpSpPr>
      <p:grpSpPr>
        <a:xfrm>
          <a:off x="0" y="0"/>
          <a:ext cx="0" cy="0"/>
          <a:chOff x="0" y="0"/>
          <a:chExt cx="0" cy="0"/>
        </a:xfrm>
      </p:grpSpPr>
      <p:sp>
        <p:nvSpPr>
          <p:cNvPr id="3374" name="Google Shape;3374;g94e368093e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5" name="Google Shape;3375;g94e368093e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2"/>
        <p:cNvGrpSpPr/>
        <p:nvPr/>
      </p:nvGrpSpPr>
      <p:grpSpPr>
        <a:xfrm>
          <a:off x="0" y="0"/>
          <a:ext cx="0" cy="0"/>
          <a:chOff x="0" y="0"/>
          <a:chExt cx="0" cy="0"/>
        </a:xfrm>
      </p:grpSpPr>
      <p:sp>
        <p:nvSpPr>
          <p:cNvPr id="3403" name="Google Shape;3403;g9ccb674058_1_2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4" name="Google Shape;3404;g9ccb674058_1_2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6"/>
        <p:cNvGrpSpPr/>
        <p:nvPr/>
      </p:nvGrpSpPr>
      <p:grpSpPr>
        <a:xfrm>
          <a:off x="0" y="0"/>
          <a:ext cx="0" cy="0"/>
          <a:chOff x="0" y="0"/>
          <a:chExt cx="0" cy="0"/>
        </a:xfrm>
      </p:grpSpPr>
      <p:sp>
        <p:nvSpPr>
          <p:cNvPr id="3987" name="Google Shape;3987;g8bcfcb1f46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8" name="Google Shape;3988;g8bcfcb1f4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8bcfcb1f4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8bcfcb1f4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915314986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91531498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8d5321dd9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8d5321dd9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9"/>
        <p:cNvGrpSpPr/>
        <p:nvPr/>
      </p:nvGrpSpPr>
      <p:grpSpPr>
        <a:xfrm>
          <a:off x="0" y="0"/>
          <a:ext cx="0" cy="0"/>
          <a:chOff x="0" y="0"/>
          <a:chExt cx="0" cy="0"/>
        </a:xfrm>
      </p:grpSpPr>
      <p:sp>
        <p:nvSpPr>
          <p:cNvPr id="1630" name="Google Shape;1630;g8bcfcb1f4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1" name="Google Shape;1631;g8bcfcb1f4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Google Shape;1838;g9153149864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9" name="Google Shape;1839;g9153149864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1"/>
        <p:cNvGrpSpPr/>
        <p:nvPr/>
      </p:nvGrpSpPr>
      <p:grpSpPr>
        <a:xfrm>
          <a:off x="0" y="0"/>
          <a:ext cx="0" cy="0"/>
          <a:chOff x="0" y="0"/>
          <a:chExt cx="0" cy="0"/>
        </a:xfrm>
      </p:grpSpPr>
      <p:sp>
        <p:nvSpPr>
          <p:cNvPr id="1892" name="Google Shape;1892;g9cc2110c5d_3_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3" name="Google Shape;1893;g9cc2110c5d_3_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9cc2110c5d_3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8" name="Google Shape;2058;g9cc2110c5d_3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17850" y="540000"/>
            <a:ext cx="4485600" cy="14199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200">
                <a:latin typeface="Poppins Black"/>
                <a:ea typeface="Poppins Black"/>
                <a:cs typeface="Poppins Black"/>
                <a:sym typeface="Poppins Blac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628500" y="2014725"/>
            <a:ext cx="3943500" cy="463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sz="15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70222" y="-313418"/>
            <a:ext cx="9417300" cy="5675593"/>
            <a:chOff x="-70222" y="-313418"/>
            <a:chExt cx="9417300" cy="5675593"/>
          </a:xfrm>
        </p:grpSpPr>
        <p:grpSp>
          <p:nvGrpSpPr>
            <p:cNvPr id="12" name="Google Shape;12;p2"/>
            <p:cNvGrpSpPr/>
            <p:nvPr/>
          </p:nvGrpSpPr>
          <p:grpSpPr>
            <a:xfrm>
              <a:off x="8544530" y="1373875"/>
              <a:ext cx="802548" cy="757672"/>
              <a:chOff x="5091638" y="5657900"/>
              <a:chExt cx="402825" cy="380300"/>
            </a:xfrm>
          </p:grpSpPr>
          <p:sp>
            <p:nvSpPr>
              <p:cNvPr id="13" name="Google Shape;13;p2"/>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rot="-2700000">
              <a:off x="-7871" y="120906"/>
              <a:ext cx="544210" cy="401775"/>
              <a:chOff x="3525538" y="7232375"/>
              <a:chExt cx="442825" cy="326925"/>
            </a:xfrm>
          </p:grpSpPr>
          <p:sp>
            <p:nvSpPr>
              <p:cNvPr id="16" name="Google Shape;16;p2"/>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p:nvPr/>
          </p:nvSpPr>
          <p:spPr>
            <a:xfrm rot="-1970022">
              <a:off x="7612991" y="131566"/>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797663" y="487437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2"/>
            <p:cNvGrpSpPr/>
            <p:nvPr/>
          </p:nvGrpSpPr>
          <p:grpSpPr>
            <a:xfrm rot="3143286">
              <a:off x="4300957" y="-143175"/>
              <a:ext cx="802535" cy="757659"/>
              <a:chOff x="5091638" y="5657900"/>
              <a:chExt cx="402825" cy="380300"/>
            </a:xfrm>
          </p:grpSpPr>
          <p:sp>
            <p:nvSpPr>
              <p:cNvPr id="24" name="Google Shape;24;p2"/>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ection header 2">
  <p:cSld name="CUSTOM_17">
    <p:spTree>
      <p:nvGrpSpPr>
        <p:cNvPr id="1" name="Shape 216"/>
        <p:cNvGrpSpPr/>
        <p:nvPr/>
      </p:nvGrpSpPr>
      <p:grpSpPr>
        <a:xfrm>
          <a:off x="0" y="0"/>
          <a:ext cx="0" cy="0"/>
          <a:chOff x="0" y="0"/>
          <a:chExt cx="0" cy="0"/>
        </a:xfrm>
      </p:grpSpPr>
      <p:sp>
        <p:nvSpPr>
          <p:cNvPr id="217" name="Google Shape;217;p14"/>
          <p:cNvSpPr/>
          <p:nvPr/>
        </p:nvSpPr>
        <p:spPr>
          <a:xfrm>
            <a:off x="3611516" y="90688"/>
            <a:ext cx="5759923" cy="4381151"/>
          </a:xfrm>
          <a:custGeom>
            <a:avLst/>
            <a:gdLst/>
            <a:ahLst/>
            <a:cxnLst/>
            <a:rect l="l" t="t" r="r" b="b"/>
            <a:pathLst>
              <a:path w="179829" h="121513" extrusionOk="0">
                <a:moveTo>
                  <a:pt x="61345" y="0"/>
                </a:moveTo>
                <a:cubicBezTo>
                  <a:pt x="37675" y="0"/>
                  <a:pt x="24084" y="17648"/>
                  <a:pt x="24084" y="17648"/>
                </a:cubicBezTo>
                <a:cubicBezTo>
                  <a:pt x="7639" y="41365"/>
                  <a:pt x="1" y="77491"/>
                  <a:pt x="23784" y="98406"/>
                </a:cubicBezTo>
                <a:cubicBezTo>
                  <a:pt x="47534" y="119321"/>
                  <a:pt x="68750" y="119521"/>
                  <a:pt x="98804" y="121255"/>
                </a:cubicBezTo>
                <a:cubicBezTo>
                  <a:pt x="101819" y="121426"/>
                  <a:pt x="104742" y="121512"/>
                  <a:pt x="107576" y="121512"/>
                </a:cubicBezTo>
                <a:cubicBezTo>
                  <a:pt x="132968" y="121512"/>
                  <a:pt x="151208" y="114604"/>
                  <a:pt x="163751" y="99840"/>
                </a:cubicBezTo>
                <a:cubicBezTo>
                  <a:pt x="179829" y="80926"/>
                  <a:pt x="174091" y="43199"/>
                  <a:pt x="144304" y="33459"/>
                </a:cubicBezTo>
                <a:cubicBezTo>
                  <a:pt x="134997" y="30390"/>
                  <a:pt x="124423" y="30490"/>
                  <a:pt x="115950" y="25587"/>
                </a:cubicBezTo>
                <a:cubicBezTo>
                  <a:pt x="99838" y="16213"/>
                  <a:pt x="85662" y="202"/>
                  <a:pt x="61745" y="2"/>
                </a:cubicBezTo>
                <a:cubicBezTo>
                  <a:pt x="61611" y="1"/>
                  <a:pt x="61478" y="0"/>
                  <a:pt x="61345" y="0"/>
                </a:cubicBezTo>
                <a:close/>
              </a:path>
            </a:pathLst>
          </a:custGeom>
          <a:solidFill>
            <a:srgbClr val="FFC8C8">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14"/>
          <p:cNvGrpSpPr/>
          <p:nvPr/>
        </p:nvGrpSpPr>
        <p:grpSpPr>
          <a:xfrm>
            <a:off x="-319356" y="-140629"/>
            <a:ext cx="9486484" cy="5557782"/>
            <a:chOff x="-319356" y="-140629"/>
            <a:chExt cx="9486484" cy="5557782"/>
          </a:xfrm>
        </p:grpSpPr>
        <p:grpSp>
          <p:nvGrpSpPr>
            <p:cNvPr id="219" name="Google Shape;219;p14"/>
            <p:cNvGrpSpPr/>
            <p:nvPr/>
          </p:nvGrpSpPr>
          <p:grpSpPr>
            <a:xfrm rot="-2118701" flipH="1">
              <a:off x="8355850" y="4605229"/>
              <a:ext cx="677494" cy="678539"/>
              <a:chOff x="1176363" y="5022450"/>
              <a:chExt cx="551250" cy="552100"/>
            </a:xfrm>
          </p:grpSpPr>
          <p:sp>
            <p:nvSpPr>
              <p:cNvPr id="220" name="Google Shape;220;p14"/>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4"/>
            <p:cNvGrpSpPr/>
            <p:nvPr/>
          </p:nvGrpSpPr>
          <p:grpSpPr>
            <a:xfrm rot="-4499953" flipH="1">
              <a:off x="480360" y="4707734"/>
              <a:ext cx="488889" cy="473526"/>
              <a:chOff x="3103563" y="2976000"/>
              <a:chExt cx="397800" cy="385300"/>
            </a:xfrm>
          </p:grpSpPr>
          <p:sp>
            <p:nvSpPr>
              <p:cNvPr id="224" name="Google Shape;224;p14"/>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14"/>
            <p:cNvGrpSpPr/>
            <p:nvPr/>
          </p:nvGrpSpPr>
          <p:grpSpPr>
            <a:xfrm flipH="1">
              <a:off x="-319356" y="1865787"/>
              <a:ext cx="802548" cy="757672"/>
              <a:chOff x="5091638" y="5657900"/>
              <a:chExt cx="402825" cy="380300"/>
            </a:xfrm>
          </p:grpSpPr>
          <p:sp>
            <p:nvSpPr>
              <p:cNvPr id="230" name="Google Shape;230;p14"/>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14"/>
            <p:cNvSpPr/>
            <p:nvPr/>
          </p:nvSpPr>
          <p:spPr>
            <a:xfrm rot="1970022" flipH="1">
              <a:off x="1494495" y="-38059"/>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flipH="1">
              <a:off x="7832810" y="296100"/>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14"/>
          <p:cNvSpPr txBox="1">
            <a:spLocks noGrp="1"/>
          </p:cNvSpPr>
          <p:nvPr>
            <p:ph type="title"/>
          </p:nvPr>
        </p:nvSpPr>
        <p:spPr>
          <a:xfrm>
            <a:off x="4543425" y="2479988"/>
            <a:ext cx="3903900" cy="8145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a:solidFill>
                  <a:schemeClr val="accent1"/>
                </a:solidFill>
                <a:latin typeface="Poppins Black"/>
                <a:ea typeface="Poppins Black"/>
                <a:cs typeface="Poppins Black"/>
                <a:sym typeface="Poppins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5" name="Google Shape;235;p14"/>
          <p:cNvSpPr txBox="1">
            <a:spLocks noGrp="1"/>
          </p:cNvSpPr>
          <p:nvPr>
            <p:ph type="body" idx="1"/>
          </p:nvPr>
        </p:nvSpPr>
        <p:spPr>
          <a:xfrm>
            <a:off x="5024956" y="3474616"/>
            <a:ext cx="2927100" cy="5730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a:solidFill>
                  <a:schemeClr val="dk1"/>
                </a:solidFill>
              </a:defRPr>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6" name="Google Shape;236;p14"/>
          <p:cNvSpPr txBox="1">
            <a:spLocks noGrp="1"/>
          </p:cNvSpPr>
          <p:nvPr>
            <p:ph type="title" idx="2" hasCustomPrompt="1"/>
          </p:nvPr>
        </p:nvSpPr>
        <p:spPr>
          <a:xfrm>
            <a:off x="5623724" y="1046738"/>
            <a:ext cx="1743300" cy="118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9000">
                <a:solidFill>
                  <a:schemeClr val="accent1"/>
                </a:solidFill>
                <a:latin typeface="Poppins Black"/>
                <a:ea typeface="Poppins Black"/>
                <a:cs typeface="Poppins Black"/>
                <a:sym typeface="Poppins Black"/>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Quote">
  <p:cSld name="CUSTOM_2">
    <p:spTree>
      <p:nvGrpSpPr>
        <p:cNvPr id="1" name="Shape 237"/>
        <p:cNvGrpSpPr/>
        <p:nvPr/>
      </p:nvGrpSpPr>
      <p:grpSpPr>
        <a:xfrm>
          <a:off x="0" y="0"/>
          <a:ext cx="0" cy="0"/>
          <a:chOff x="0" y="0"/>
          <a:chExt cx="0" cy="0"/>
        </a:xfrm>
      </p:grpSpPr>
      <p:grpSp>
        <p:nvGrpSpPr>
          <p:cNvPr id="238" name="Google Shape;238;p15"/>
          <p:cNvGrpSpPr/>
          <p:nvPr/>
        </p:nvGrpSpPr>
        <p:grpSpPr>
          <a:xfrm>
            <a:off x="-223662" y="-12663"/>
            <a:ext cx="9509125" cy="5374838"/>
            <a:chOff x="-223662" y="-12663"/>
            <a:chExt cx="9509125" cy="5374838"/>
          </a:xfrm>
        </p:grpSpPr>
        <p:grpSp>
          <p:nvGrpSpPr>
            <p:cNvPr id="239" name="Google Shape;239;p15"/>
            <p:cNvGrpSpPr/>
            <p:nvPr/>
          </p:nvGrpSpPr>
          <p:grpSpPr>
            <a:xfrm rot="2118701">
              <a:off x="592253" y="4062454"/>
              <a:ext cx="677494" cy="678539"/>
              <a:chOff x="1176363" y="5022450"/>
              <a:chExt cx="551250" cy="552100"/>
            </a:xfrm>
          </p:grpSpPr>
          <p:sp>
            <p:nvSpPr>
              <p:cNvPr id="240" name="Google Shape;240;p15"/>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5"/>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5"/>
            <p:cNvGrpSpPr/>
            <p:nvPr/>
          </p:nvGrpSpPr>
          <p:grpSpPr>
            <a:xfrm>
              <a:off x="3690405" y="4022900"/>
              <a:ext cx="802548" cy="757672"/>
              <a:chOff x="5091638" y="5657900"/>
              <a:chExt cx="402825" cy="380300"/>
            </a:xfrm>
          </p:grpSpPr>
          <p:sp>
            <p:nvSpPr>
              <p:cNvPr id="244" name="Google Shape;244;p15"/>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5"/>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15"/>
            <p:cNvGrpSpPr/>
            <p:nvPr/>
          </p:nvGrpSpPr>
          <p:grpSpPr>
            <a:xfrm rot="-2700000">
              <a:off x="-7871" y="120906"/>
              <a:ext cx="544210" cy="401775"/>
              <a:chOff x="3525538" y="7232375"/>
              <a:chExt cx="442825" cy="326925"/>
            </a:xfrm>
          </p:grpSpPr>
          <p:sp>
            <p:nvSpPr>
              <p:cNvPr id="247" name="Google Shape;247;p15"/>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5"/>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5"/>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15"/>
            <p:cNvSpPr/>
            <p:nvPr/>
          </p:nvSpPr>
          <p:spPr>
            <a:xfrm rot="-1970022">
              <a:off x="7612991" y="131566"/>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5"/>
            <p:cNvSpPr/>
            <p:nvPr/>
          </p:nvSpPr>
          <p:spPr>
            <a:xfrm>
              <a:off x="2205875" y="2862594"/>
              <a:ext cx="502058" cy="389594"/>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8797663" y="487437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223662" y="308597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Google Shape;256;p15"/>
          <p:cNvSpPr txBox="1">
            <a:spLocks noGrp="1"/>
          </p:cNvSpPr>
          <p:nvPr>
            <p:ph type="ctrTitle"/>
          </p:nvPr>
        </p:nvSpPr>
        <p:spPr>
          <a:xfrm>
            <a:off x="724975" y="534243"/>
            <a:ext cx="4136700" cy="1744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b="1">
                <a:solidFill>
                  <a:schemeClr val="accent1"/>
                </a:solidFill>
                <a:latin typeface="Poppins"/>
                <a:ea typeface="Poppins"/>
                <a:cs typeface="Poppins"/>
                <a:sym typeface="Poppi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7" name="Google Shape;257;p15"/>
          <p:cNvSpPr txBox="1">
            <a:spLocks noGrp="1"/>
          </p:cNvSpPr>
          <p:nvPr>
            <p:ph type="title" idx="2"/>
          </p:nvPr>
        </p:nvSpPr>
        <p:spPr>
          <a:xfrm>
            <a:off x="724800" y="2224143"/>
            <a:ext cx="4136700" cy="283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500" b="1">
                <a:solidFill>
                  <a:schemeClr val="dk1"/>
                </a:solidFill>
                <a:latin typeface="Sintony"/>
                <a:ea typeface="Sintony"/>
                <a:cs typeface="Sintony"/>
                <a:sym typeface="Sintony"/>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Only 5">
  <p:cSld name="CUSTOM_21">
    <p:spTree>
      <p:nvGrpSpPr>
        <p:cNvPr id="1" name="Shape 258"/>
        <p:cNvGrpSpPr/>
        <p:nvPr/>
      </p:nvGrpSpPr>
      <p:grpSpPr>
        <a:xfrm>
          <a:off x="0" y="0"/>
          <a:ext cx="0" cy="0"/>
          <a:chOff x="0" y="0"/>
          <a:chExt cx="0" cy="0"/>
        </a:xfrm>
      </p:grpSpPr>
      <p:grpSp>
        <p:nvGrpSpPr>
          <p:cNvPr id="259" name="Google Shape;259;p16"/>
          <p:cNvGrpSpPr/>
          <p:nvPr/>
        </p:nvGrpSpPr>
        <p:grpSpPr>
          <a:xfrm rot="9806967">
            <a:off x="8585911" y="4520466"/>
            <a:ext cx="488904" cy="473541"/>
            <a:chOff x="3103563" y="2976000"/>
            <a:chExt cx="397800" cy="385300"/>
          </a:xfrm>
        </p:grpSpPr>
        <p:sp>
          <p:nvSpPr>
            <p:cNvPr id="260" name="Google Shape;260;p16"/>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6"/>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6"/>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265;p16"/>
          <p:cNvGrpSpPr/>
          <p:nvPr/>
        </p:nvGrpSpPr>
        <p:grpSpPr>
          <a:xfrm>
            <a:off x="529730" y="340212"/>
            <a:ext cx="802548" cy="757672"/>
            <a:chOff x="5091638" y="5657900"/>
            <a:chExt cx="402825" cy="380300"/>
          </a:xfrm>
        </p:grpSpPr>
        <p:sp>
          <p:nvSpPr>
            <p:cNvPr id="266" name="Google Shape;266;p16"/>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16"/>
          <p:cNvGrpSpPr/>
          <p:nvPr/>
        </p:nvGrpSpPr>
        <p:grpSpPr>
          <a:xfrm rot="-9254136">
            <a:off x="372710" y="4673258"/>
            <a:ext cx="544220" cy="401782"/>
            <a:chOff x="3525538" y="7232375"/>
            <a:chExt cx="442825" cy="326925"/>
          </a:xfrm>
        </p:grpSpPr>
        <p:sp>
          <p:nvSpPr>
            <p:cNvPr id="269" name="Google Shape;269;p16"/>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6"/>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6"/>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6"/>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6"/>
          <p:cNvSpPr/>
          <p:nvPr/>
        </p:nvSpPr>
        <p:spPr>
          <a:xfrm rot="5400000">
            <a:off x="8173959" y="528752"/>
            <a:ext cx="490480" cy="380610"/>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6"/>
          <p:cNvSpPr/>
          <p:nvPr/>
        </p:nvSpPr>
        <p:spPr>
          <a:xfrm rot="-3782154">
            <a:off x="5508225" y="-232625"/>
            <a:ext cx="502065" cy="389600"/>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175362" y="2454500"/>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 name="Google Shape;277;p16"/>
          <p:cNvGrpSpPr/>
          <p:nvPr/>
        </p:nvGrpSpPr>
        <p:grpSpPr>
          <a:xfrm rot="2118701">
            <a:off x="8552978" y="2130379"/>
            <a:ext cx="677494" cy="678539"/>
            <a:chOff x="2208158" y="4777747"/>
            <a:chExt cx="551250" cy="552100"/>
          </a:xfrm>
        </p:grpSpPr>
        <p:sp>
          <p:nvSpPr>
            <p:cNvPr id="278" name="Google Shape;278;p16"/>
            <p:cNvSpPr/>
            <p:nvPr/>
          </p:nvSpPr>
          <p:spPr>
            <a:xfrm>
              <a:off x="2208158" y="5316472"/>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6"/>
            <p:cNvSpPr/>
            <p:nvPr/>
          </p:nvSpPr>
          <p:spPr>
            <a:xfrm>
              <a:off x="2304058" y="4798597"/>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2700158" y="4777747"/>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16"/>
          <p:cNvSpPr txBox="1">
            <a:spLocks noGrp="1"/>
          </p:cNvSpPr>
          <p:nvPr>
            <p:ph type="title"/>
          </p:nvPr>
        </p:nvSpPr>
        <p:spPr>
          <a:xfrm>
            <a:off x="724800" y="489889"/>
            <a:ext cx="76944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subtitle 2">
  <p:cSld name="CUSTOM_20">
    <p:spTree>
      <p:nvGrpSpPr>
        <p:cNvPr id="1" name="Shape 282"/>
        <p:cNvGrpSpPr/>
        <p:nvPr/>
      </p:nvGrpSpPr>
      <p:grpSpPr>
        <a:xfrm>
          <a:off x="0" y="0"/>
          <a:ext cx="0" cy="0"/>
          <a:chOff x="0" y="0"/>
          <a:chExt cx="0" cy="0"/>
        </a:xfrm>
      </p:grpSpPr>
      <p:grpSp>
        <p:nvGrpSpPr>
          <p:cNvPr id="283" name="Google Shape;283;p17"/>
          <p:cNvGrpSpPr/>
          <p:nvPr/>
        </p:nvGrpSpPr>
        <p:grpSpPr>
          <a:xfrm>
            <a:off x="-223662" y="-217675"/>
            <a:ext cx="9090305" cy="5644466"/>
            <a:chOff x="-223662" y="-217675"/>
            <a:chExt cx="9090305" cy="5644466"/>
          </a:xfrm>
        </p:grpSpPr>
        <p:grpSp>
          <p:nvGrpSpPr>
            <p:cNvPr id="284" name="Google Shape;284;p17"/>
            <p:cNvGrpSpPr/>
            <p:nvPr/>
          </p:nvGrpSpPr>
          <p:grpSpPr>
            <a:xfrm rot="2118701">
              <a:off x="8055365" y="4614867"/>
              <a:ext cx="677494" cy="678539"/>
              <a:chOff x="1176363" y="5022450"/>
              <a:chExt cx="551250" cy="552100"/>
            </a:xfrm>
          </p:grpSpPr>
          <p:sp>
            <p:nvSpPr>
              <p:cNvPr id="285" name="Google Shape;285;p17"/>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7"/>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7"/>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17"/>
            <p:cNvGrpSpPr/>
            <p:nvPr/>
          </p:nvGrpSpPr>
          <p:grpSpPr>
            <a:xfrm>
              <a:off x="4279080" y="-217675"/>
              <a:ext cx="802548" cy="757672"/>
              <a:chOff x="5091638" y="5657900"/>
              <a:chExt cx="402825" cy="380300"/>
            </a:xfrm>
          </p:grpSpPr>
          <p:sp>
            <p:nvSpPr>
              <p:cNvPr id="289" name="Google Shape;289;p17"/>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7"/>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17"/>
            <p:cNvGrpSpPr/>
            <p:nvPr/>
          </p:nvGrpSpPr>
          <p:grpSpPr>
            <a:xfrm rot="-2700000">
              <a:off x="8122004" y="133581"/>
              <a:ext cx="544210" cy="401775"/>
              <a:chOff x="3525538" y="7232375"/>
              <a:chExt cx="442825" cy="326925"/>
            </a:xfrm>
          </p:grpSpPr>
          <p:sp>
            <p:nvSpPr>
              <p:cNvPr id="292" name="Google Shape;292;p17"/>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7"/>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7"/>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7"/>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7"/>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17"/>
            <p:cNvSpPr/>
            <p:nvPr/>
          </p:nvSpPr>
          <p:spPr>
            <a:xfrm rot="-1970022">
              <a:off x="542141" y="249203"/>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7"/>
            <p:cNvSpPr/>
            <p:nvPr/>
          </p:nvSpPr>
          <p:spPr>
            <a:xfrm>
              <a:off x="8280338" y="2100450"/>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7"/>
            <p:cNvSpPr/>
            <p:nvPr/>
          </p:nvSpPr>
          <p:spPr>
            <a:xfrm>
              <a:off x="-223662" y="308597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7"/>
            <p:cNvSpPr/>
            <p:nvPr/>
          </p:nvSpPr>
          <p:spPr>
            <a:xfrm rot="-2488583">
              <a:off x="4320976" y="4395219"/>
              <a:ext cx="502051" cy="389589"/>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 name="Google Shape;301;p17"/>
            <p:cNvGrpSpPr/>
            <p:nvPr/>
          </p:nvGrpSpPr>
          <p:grpSpPr>
            <a:xfrm rot="-2700000">
              <a:off x="62342" y="4668581"/>
              <a:ext cx="544210" cy="401775"/>
              <a:chOff x="3525538" y="7232375"/>
              <a:chExt cx="442825" cy="326925"/>
            </a:xfrm>
          </p:grpSpPr>
          <p:sp>
            <p:nvSpPr>
              <p:cNvPr id="302" name="Google Shape;302;p17"/>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7"/>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7"/>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7"/>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7"/>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7" name="Google Shape;307;p17"/>
          <p:cNvSpPr/>
          <p:nvPr/>
        </p:nvSpPr>
        <p:spPr>
          <a:xfrm>
            <a:off x="1641870" y="-382756"/>
            <a:ext cx="5872522" cy="4588842"/>
          </a:xfrm>
          <a:custGeom>
            <a:avLst/>
            <a:gdLst/>
            <a:ahLst/>
            <a:cxnLst/>
            <a:rect l="l" t="t" r="r" b="b"/>
            <a:pathLst>
              <a:path w="173461" h="135554" extrusionOk="0">
                <a:moveTo>
                  <a:pt x="116684" y="1"/>
                </a:moveTo>
                <a:cubicBezTo>
                  <a:pt x="115570" y="1"/>
                  <a:pt x="114430" y="48"/>
                  <a:pt x="113266" y="146"/>
                </a:cubicBezTo>
                <a:cubicBezTo>
                  <a:pt x="90177" y="2065"/>
                  <a:pt x="85202" y="26715"/>
                  <a:pt x="69722" y="38031"/>
                </a:cubicBezTo>
                <a:cubicBezTo>
                  <a:pt x="66333" y="40523"/>
                  <a:pt x="61074" y="40996"/>
                  <a:pt x="55446" y="40996"/>
                </a:cubicBezTo>
                <a:cubicBezTo>
                  <a:pt x="51991" y="40996"/>
                  <a:pt x="48396" y="40818"/>
                  <a:pt x="45010" y="40818"/>
                </a:cubicBezTo>
                <a:cubicBezTo>
                  <a:pt x="40738" y="40818"/>
                  <a:pt x="36797" y="41102"/>
                  <a:pt x="33886" y="42389"/>
                </a:cubicBezTo>
                <a:cubicBezTo>
                  <a:pt x="5236" y="55137"/>
                  <a:pt x="0" y="96469"/>
                  <a:pt x="15675" y="115818"/>
                </a:cubicBezTo>
                <a:cubicBezTo>
                  <a:pt x="26484" y="129168"/>
                  <a:pt x="41570" y="135554"/>
                  <a:pt x="61921" y="135554"/>
                </a:cubicBezTo>
                <a:cubicBezTo>
                  <a:pt x="67102" y="135554"/>
                  <a:pt x="72623" y="135140"/>
                  <a:pt x="78503" y="134322"/>
                </a:cubicBezTo>
                <a:cubicBezTo>
                  <a:pt x="107445" y="130289"/>
                  <a:pt x="127933" y="128533"/>
                  <a:pt x="150696" y="104144"/>
                </a:cubicBezTo>
                <a:cubicBezTo>
                  <a:pt x="173460" y="79721"/>
                  <a:pt x="165785" y="41088"/>
                  <a:pt x="149721" y="16568"/>
                </a:cubicBezTo>
                <a:cubicBezTo>
                  <a:pt x="149721" y="16568"/>
                  <a:pt x="137669" y="1"/>
                  <a:pt x="116684" y="1"/>
                </a:cubicBezTo>
                <a:close/>
              </a:path>
            </a:pathLst>
          </a:custGeom>
          <a:solidFill>
            <a:srgbClr val="FFC8C8">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7"/>
          <p:cNvSpPr txBox="1">
            <a:spLocks noGrp="1"/>
          </p:cNvSpPr>
          <p:nvPr>
            <p:ph type="title"/>
          </p:nvPr>
        </p:nvSpPr>
        <p:spPr>
          <a:xfrm>
            <a:off x="2625900" y="1456297"/>
            <a:ext cx="3892200" cy="11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200">
                <a:solidFill>
                  <a:schemeClr val="accen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09" name="Google Shape;309;p17"/>
          <p:cNvSpPr txBox="1">
            <a:spLocks noGrp="1"/>
          </p:cNvSpPr>
          <p:nvPr>
            <p:ph type="subTitle" idx="1"/>
          </p:nvPr>
        </p:nvSpPr>
        <p:spPr>
          <a:xfrm>
            <a:off x="2489450" y="2279402"/>
            <a:ext cx="4168800" cy="90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50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Only 2">
  <p:cSld name="CUSTOM_9">
    <p:spTree>
      <p:nvGrpSpPr>
        <p:cNvPr id="1" name="Shape 310"/>
        <p:cNvGrpSpPr/>
        <p:nvPr/>
      </p:nvGrpSpPr>
      <p:grpSpPr>
        <a:xfrm>
          <a:off x="0" y="0"/>
          <a:ext cx="0" cy="0"/>
          <a:chOff x="0" y="0"/>
          <a:chExt cx="0" cy="0"/>
        </a:xfrm>
      </p:grpSpPr>
      <p:grpSp>
        <p:nvGrpSpPr>
          <p:cNvPr id="311" name="Google Shape;311;p18"/>
          <p:cNvGrpSpPr/>
          <p:nvPr/>
        </p:nvGrpSpPr>
        <p:grpSpPr>
          <a:xfrm rot="2118701">
            <a:off x="-89872" y="4814804"/>
            <a:ext cx="677494" cy="678539"/>
            <a:chOff x="1176363" y="5022450"/>
            <a:chExt cx="551250" cy="552100"/>
          </a:xfrm>
        </p:grpSpPr>
        <p:sp>
          <p:nvSpPr>
            <p:cNvPr id="312" name="Google Shape;312;p18"/>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18"/>
          <p:cNvGrpSpPr/>
          <p:nvPr/>
        </p:nvGrpSpPr>
        <p:grpSpPr>
          <a:xfrm rot="4499953">
            <a:off x="8586036" y="4520634"/>
            <a:ext cx="488889" cy="473526"/>
            <a:chOff x="3103563" y="2976000"/>
            <a:chExt cx="397800" cy="385300"/>
          </a:xfrm>
        </p:grpSpPr>
        <p:sp>
          <p:nvSpPr>
            <p:cNvPr id="316" name="Google Shape;316;p18"/>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8"/>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18"/>
          <p:cNvGrpSpPr/>
          <p:nvPr/>
        </p:nvGrpSpPr>
        <p:grpSpPr>
          <a:xfrm>
            <a:off x="8775705" y="2218600"/>
            <a:ext cx="802548" cy="757672"/>
            <a:chOff x="5091638" y="5657900"/>
            <a:chExt cx="402825" cy="380300"/>
          </a:xfrm>
        </p:grpSpPr>
        <p:sp>
          <p:nvSpPr>
            <p:cNvPr id="322" name="Google Shape;322;p18"/>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8"/>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324;p18"/>
          <p:cNvGrpSpPr/>
          <p:nvPr/>
        </p:nvGrpSpPr>
        <p:grpSpPr>
          <a:xfrm rot="6300047">
            <a:off x="658879" y="471589"/>
            <a:ext cx="544223" cy="401785"/>
            <a:chOff x="3525538" y="7232375"/>
            <a:chExt cx="442825" cy="326925"/>
          </a:xfrm>
        </p:grpSpPr>
        <p:sp>
          <p:nvSpPr>
            <p:cNvPr id="325" name="Google Shape;325;p18"/>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Google Shape;330;p18"/>
          <p:cNvSpPr/>
          <p:nvPr/>
        </p:nvSpPr>
        <p:spPr>
          <a:xfrm rot="-1970022">
            <a:off x="8585253" y="182366"/>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rot="3983561">
            <a:off x="-133752" y="2587509"/>
            <a:ext cx="502066" cy="389601"/>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4289738" y="487452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txBox="1">
            <a:spLocks noGrp="1"/>
          </p:cNvSpPr>
          <p:nvPr>
            <p:ph type="title"/>
          </p:nvPr>
        </p:nvSpPr>
        <p:spPr>
          <a:xfrm>
            <a:off x="724800" y="489986"/>
            <a:ext cx="76944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Only 3">
  <p:cSld name="CUSTOM_9_2">
    <p:spTree>
      <p:nvGrpSpPr>
        <p:cNvPr id="1" name="Shape 334"/>
        <p:cNvGrpSpPr/>
        <p:nvPr/>
      </p:nvGrpSpPr>
      <p:grpSpPr>
        <a:xfrm>
          <a:off x="0" y="0"/>
          <a:ext cx="0" cy="0"/>
          <a:chOff x="0" y="0"/>
          <a:chExt cx="0" cy="0"/>
        </a:xfrm>
      </p:grpSpPr>
      <p:grpSp>
        <p:nvGrpSpPr>
          <p:cNvPr id="335" name="Google Shape;335;p19"/>
          <p:cNvGrpSpPr/>
          <p:nvPr/>
        </p:nvGrpSpPr>
        <p:grpSpPr>
          <a:xfrm rot="2118701">
            <a:off x="-89872" y="4814804"/>
            <a:ext cx="677494" cy="678539"/>
            <a:chOff x="1176363" y="5022450"/>
            <a:chExt cx="551250" cy="552100"/>
          </a:xfrm>
        </p:grpSpPr>
        <p:sp>
          <p:nvSpPr>
            <p:cNvPr id="336" name="Google Shape;336;p19"/>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9"/>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9"/>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19"/>
          <p:cNvGrpSpPr/>
          <p:nvPr/>
        </p:nvGrpSpPr>
        <p:grpSpPr>
          <a:xfrm rot="4499953">
            <a:off x="8586036" y="4520634"/>
            <a:ext cx="488889" cy="473526"/>
            <a:chOff x="3103563" y="2976000"/>
            <a:chExt cx="397800" cy="385300"/>
          </a:xfrm>
        </p:grpSpPr>
        <p:sp>
          <p:nvSpPr>
            <p:cNvPr id="340" name="Google Shape;340;p19"/>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9"/>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9"/>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19"/>
          <p:cNvGrpSpPr/>
          <p:nvPr/>
        </p:nvGrpSpPr>
        <p:grpSpPr>
          <a:xfrm>
            <a:off x="8775705" y="2218600"/>
            <a:ext cx="802548" cy="757672"/>
            <a:chOff x="5091638" y="5657900"/>
            <a:chExt cx="402825" cy="380300"/>
          </a:xfrm>
        </p:grpSpPr>
        <p:sp>
          <p:nvSpPr>
            <p:cNvPr id="346" name="Google Shape;346;p19"/>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9"/>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19"/>
          <p:cNvGrpSpPr/>
          <p:nvPr/>
        </p:nvGrpSpPr>
        <p:grpSpPr>
          <a:xfrm rot="6300047">
            <a:off x="658879" y="471589"/>
            <a:ext cx="544223" cy="401785"/>
            <a:chOff x="3525538" y="7232375"/>
            <a:chExt cx="442825" cy="326925"/>
          </a:xfrm>
        </p:grpSpPr>
        <p:sp>
          <p:nvSpPr>
            <p:cNvPr id="349" name="Google Shape;349;p19"/>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9"/>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9"/>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9"/>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9"/>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4" name="Google Shape;354;p19"/>
          <p:cNvSpPr/>
          <p:nvPr/>
        </p:nvSpPr>
        <p:spPr>
          <a:xfrm rot="-1970022">
            <a:off x="8585253" y="182366"/>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9"/>
          <p:cNvSpPr/>
          <p:nvPr/>
        </p:nvSpPr>
        <p:spPr>
          <a:xfrm rot="3983561">
            <a:off x="-133752" y="2587509"/>
            <a:ext cx="502066" cy="389601"/>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9"/>
          <p:cNvSpPr/>
          <p:nvPr/>
        </p:nvSpPr>
        <p:spPr>
          <a:xfrm>
            <a:off x="4289738" y="487452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9"/>
          <p:cNvSpPr txBox="1">
            <a:spLocks noGrp="1"/>
          </p:cNvSpPr>
          <p:nvPr>
            <p:ph type="title"/>
          </p:nvPr>
        </p:nvSpPr>
        <p:spPr>
          <a:xfrm>
            <a:off x="724800" y="718696"/>
            <a:ext cx="76944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nd six columns ">
  <p:cSld name="CUSTOM_8_1">
    <p:spTree>
      <p:nvGrpSpPr>
        <p:cNvPr id="1" name="Shape 392"/>
        <p:cNvGrpSpPr/>
        <p:nvPr/>
      </p:nvGrpSpPr>
      <p:grpSpPr>
        <a:xfrm>
          <a:off x="0" y="0"/>
          <a:ext cx="0" cy="0"/>
          <a:chOff x="0" y="0"/>
          <a:chExt cx="0" cy="0"/>
        </a:xfrm>
      </p:grpSpPr>
      <p:sp>
        <p:nvSpPr>
          <p:cNvPr id="393" name="Google Shape;393;p21"/>
          <p:cNvSpPr txBox="1">
            <a:spLocks noGrp="1"/>
          </p:cNvSpPr>
          <p:nvPr>
            <p:ph type="subTitle" idx="1"/>
          </p:nvPr>
        </p:nvSpPr>
        <p:spPr>
          <a:xfrm>
            <a:off x="764304" y="2483799"/>
            <a:ext cx="1885800" cy="408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solidFill>
                  <a:schemeClr val="dk1"/>
                </a:solidFill>
                <a:latin typeface="Poppins Black"/>
                <a:ea typeface="Poppins Black"/>
                <a:cs typeface="Poppins Black"/>
                <a:sym typeface="Poppins Black"/>
              </a:defRPr>
            </a:lvl1pPr>
            <a:lvl2pPr lvl="1" algn="ctr" rtl="0">
              <a:spcBef>
                <a:spcPts val="0"/>
              </a:spcBef>
              <a:spcAft>
                <a:spcPts val="0"/>
              </a:spcAft>
              <a:buNone/>
              <a:defRPr sz="2000">
                <a:solidFill>
                  <a:schemeClr val="dk1"/>
                </a:solidFill>
                <a:latin typeface="Poppins Black"/>
                <a:ea typeface="Poppins Black"/>
                <a:cs typeface="Poppins Black"/>
                <a:sym typeface="Poppins Black"/>
              </a:defRPr>
            </a:lvl2pPr>
            <a:lvl3pPr lvl="2" algn="ctr" rtl="0">
              <a:spcBef>
                <a:spcPts val="0"/>
              </a:spcBef>
              <a:spcAft>
                <a:spcPts val="0"/>
              </a:spcAft>
              <a:buNone/>
              <a:defRPr sz="2000">
                <a:solidFill>
                  <a:schemeClr val="dk1"/>
                </a:solidFill>
                <a:latin typeface="Poppins Black"/>
                <a:ea typeface="Poppins Black"/>
                <a:cs typeface="Poppins Black"/>
                <a:sym typeface="Poppins Black"/>
              </a:defRPr>
            </a:lvl3pPr>
            <a:lvl4pPr lvl="3" algn="ctr" rtl="0">
              <a:spcBef>
                <a:spcPts val="0"/>
              </a:spcBef>
              <a:spcAft>
                <a:spcPts val="0"/>
              </a:spcAft>
              <a:buNone/>
              <a:defRPr sz="2000">
                <a:solidFill>
                  <a:schemeClr val="dk1"/>
                </a:solidFill>
                <a:latin typeface="Poppins Black"/>
                <a:ea typeface="Poppins Black"/>
                <a:cs typeface="Poppins Black"/>
                <a:sym typeface="Poppins Black"/>
              </a:defRPr>
            </a:lvl4pPr>
            <a:lvl5pPr lvl="4" algn="ctr" rtl="0">
              <a:spcBef>
                <a:spcPts val="0"/>
              </a:spcBef>
              <a:spcAft>
                <a:spcPts val="0"/>
              </a:spcAft>
              <a:buNone/>
              <a:defRPr sz="2000">
                <a:solidFill>
                  <a:schemeClr val="dk1"/>
                </a:solidFill>
                <a:latin typeface="Poppins Black"/>
                <a:ea typeface="Poppins Black"/>
                <a:cs typeface="Poppins Black"/>
                <a:sym typeface="Poppins Black"/>
              </a:defRPr>
            </a:lvl5pPr>
            <a:lvl6pPr lvl="5" algn="ctr" rtl="0">
              <a:spcBef>
                <a:spcPts val="0"/>
              </a:spcBef>
              <a:spcAft>
                <a:spcPts val="0"/>
              </a:spcAft>
              <a:buNone/>
              <a:defRPr sz="2000">
                <a:solidFill>
                  <a:schemeClr val="dk1"/>
                </a:solidFill>
                <a:latin typeface="Poppins Black"/>
                <a:ea typeface="Poppins Black"/>
                <a:cs typeface="Poppins Black"/>
                <a:sym typeface="Poppins Black"/>
              </a:defRPr>
            </a:lvl6pPr>
            <a:lvl7pPr lvl="6" algn="ctr" rtl="0">
              <a:spcBef>
                <a:spcPts val="0"/>
              </a:spcBef>
              <a:spcAft>
                <a:spcPts val="0"/>
              </a:spcAft>
              <a:buNone/>
              <a:defRPr sz="2000">
                <a:solidFill>
                  <a:schemeClr val="dk1"/>
                </a:solidFill>
                <a:latin typeface="Poppins Black"/>
                <a:ea typeface="Poppins Black"/>
                <a:cs typeface="Poppins Black"/>
                <a:sym typeface="Poppins Black"/>
              </a:defRPr>
            </a:lvl7pPr>
            <a:lvl8pPr lvl="7" algn="ctr" rtl="0">
              <a:spcBef>
                <a:spcPts val="0"/>
              </a:spcBef>
              <a:spcAft>
                <a:spcPts val="0"/>
              </a:spcAft>
              <a:buNone/>
              <a:defRPr sz="2000">
                <a:solidFill>
                  <a:schemeClr val="dk1"/>
                </a:solidFill>
                <a:latin typeface="Poppins Black"/>
                <a:ea typeface="Poppins Black"/>
                <a:cs typeface="Poppins Black"/>
                <a:sym typeface="Poppins Black"/>
              </a:defRPr>
            </a:lvl8pPr>
            <a:lvl9pPr lvl="8" algn="ctr" rtl="0">
              <a:spcBef>
                <a:spcPts val="0"/>
              </a:spcBef>
              <a:spcAft>
                <a:spcPts val="0"/>
              </a:spcAft>
              <a:buNone/>
              <a:defRPr sz="2000">
                <a:solidFill>
                  <a:schemeClr val="dk1"/>
                </a:solidFill>
                <a:latin typeface="Poppins Black"/>
                <a:ea typeface="Poppins Black"/>
                <a:cs typeface="Poppins Black"/>
                <a:sym typeface="Poppins Black"/>
              </a:defRPr>
            </a:lvl9pPr>
          </a:lstStyle>
          <a:p>
            <a:endParaRPr/>
          </a:p>
        </p:txBody>
      </p:sp>
      <p:sp>
        <p:nvSpPr>
          <p:cNvPr id="394" name="Google Shape;394;p21"/>
          <p:cNvSpPr txBox="1">
            <a:spLocks noGrp="1"/>
          </p:cNvSpPr>
          <p:nvPr>
            <p:ph type="subTitle" idx="2"/>
          </p:nvPr>
        </p:nvSpPr>
        <p:spPr>
          <a:xfrm>
            <a:off x="704604" y="2790593"/>
            <a:ext cx="2005200" cy="639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defRPr>
            </a:lvl1pPr>
            <a:lvl2pPr lvl="1" algn="ctr" rtl="0">
              <a:spcBef>
                <a:spcPts val="0"/>
              </a:spcBef>
              <a:spcAft>
                <a:spcPts val="0"/>
              </a:spcAft>
              <a:buNone/>
              <a:defRPr sz="1400">
                <a:solidFill>
                  <a:schemeClr val="dk1"/>
                </a:solidFill>
              </a:defRPr>
            </a:lvl2pPr>
            <a:lvl3pPr lvl="2" algn="ctr" rtl="0">
              <a:spcBef>
                <a:spcPts val="0"/>
              </a:spcBef>
              <a:spcAft>
                <a:spcPts val="0"/>
              </a:spcAft>
              <a:buNone/>
              <a:defRPr sz="1400">
                <a:solidFill>
                  <a:schemeClr val="dk1"/>
                </a:solidFill>
              </a:defRPr>
            </a:lvl3pPr>
            <a:lvl4pPr lvl="3" algn="ctr" rtl="0">
              <a:spcBef>
                <a:spcPts val="0"/>
              </a:spcBef>
              <a:spcAft>
                <a:spcPts val="0"/>
              </a:spcAft>
              <a:buNone/>
              <a:defRPr sz="1400">
                <a:solidFill>
                  <a:schemeClr val="dk1"/>
                </a:solidFill>
              </a:defRPr>
            </a:lvl4pPr>
            <a:lvl5pPr lvl="4" algn="ctr" rtl="0">
              <a:spcBef>
                <a:spcPts val="0"/>
              </a:spcBef>
              <a:spcAft>
                <a:spcPts val="0"/>
              </a:spcAft>
              <a:buNone/>
              <a:defRPr sz="1400">
                <a:solidFill>
                  <a:schemeClr val="dk1"/>
                </a:solidFill>
              </a:defRPr>
            </a:lvl5pPr>
            <a:lvl6pPr lvl="5" algn="ctr" rtl="0">
              <a:spcBef>
                <a:spcPts val="0"/>
              </a:spcBef>
              <a:spcAft>
                <a:spcPts val="0"/>
              </a:spcAft>
              <a:buNone/>
              <a:defRPr sz="1400">
                <a:solidFill>
                  <a:schemeClr val="dk1"/>
                </a:solidFill>
              </a:defRPr>
            </a:lvl6pPr>
            <a:lvl7pPr lvl="6" algn="ctr" rtl="0">
              <a:spcBef>
                <a:spcPts val="0"/>
              </a:spcBef>
              <a:spcAft>
                <a:spcPts val="0"/>
              </a:spcAft>
              <a:buNone/>
              <a:defRPr sz="1400">
                <a:solidFill>
                  <a:schemeClr val="dk1"/>
                </a:solidFill>
              </a:defRPr>
            </a:lvl7pPr>
            <a:lvl8pPr lvl="7" algn="ctr" rtl="0">
              <a:spcBef>
                <a:spcPts val="0"/>
              </a:spcBef>
              <a:spcAft>
                <a:spcPts val="0"/>
              </a:spcAft>
              <a:buNone/>
              <a:defRPr sz="1400">
                <a:solidFill>
                  <a:schemeClr val="dk1"/>
                </a:solidFill>
              </a:defRPr>
            </a:lvl8pPr>
            <a:lvl9pPr lvl="8" algn="ctr" rtl="0">
              <a:spcBef>
                <a:spcPts val="0"/>
              </a:spcBef>
              <a:spcAft>
                <a:spcPts val="0"/>
              </a:spcAft>
              <a:buNone/>
              <a:defRPr sz="1400">
                <a:solidFill>
                  <a:schemeClr val="dk1"/>
                </a:solidFill>
              </a:defRPr>
            </a:lvl9pPr>
          </a:lstStyle>
          <a:p>
            <a:endParaRPr/>
          </a:p>
        </p:txBody>
      </p:sp>
      <p:sp>
        <p:nvSpPr>
          <p:cNvPr id="395" name="Google Shape;395;p21"/>
          <p:cNvSpPr txBox="1">
            <a:spLocks noGrp="1"/>
          </p:cNvSpPr>
          <p:nvPr>
            <p:ph type="subTitle" idx="3"/>
          </p:nvPr>
        </p:nvSpPr>
        <p:spPr>
          <a:xfrm>
            <a:off x="764304" y="3739249"/>
            <a:ext cx="1885800" cy="408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solidFill>
                  <a:schemeClr val="dk1"/>
                </a:solidFill>
                <a:latin typeface="Poppins Black"/>
                <a:ea typeface="Poppins Black"/>
                <a:cs typeface="Poppins Black"/>
                <a:sym typeface="Poppins Black"/>
              </a:defRPr>
            </a:lvl1pPr>
            <a:lvl2pPr lvl="1" algn="ctr" rtl="0">
              <a:spcBef>
                <a:spcPts val="0"/>
              </a:spcBef>
              <a:spcAft>
                <a:spcPts val="0"/>
              </a:spcAft>
              <a:buNone/>
              <a:defRPr sz="2000">
                <a:solidFill>
                  <a:schemeClr val="dk1"/>
                </a:solidFill>
                <a:latin typeface="Poppins Black"/>
                <a:ea typeface="Poppins Black"/>
                <a:cs typeface="Poppins Black"/>
                <a:sym typeface="Poppins Black"/>
              </a:defRPr>
            </a:lvl2pPr>
            <a:lvl3pPr lvl="2" algn="ctr" rtl="0">
              <a:spcBef>
                <a:spcPts val="0"/>
              </a:spcBef>
              <a:spcAft>
                <a:spcPts val="0"/>
              </a:spcAft>
              <a:buNone/>
              <a:defRPr sz="2000">
                <a:solidFill>
                  <a:schemeClr val="dk1"/>
                </a:solidFill>
                <a:latin typeface="Poppins Black"/>
                <a:ea typeface="Poppins Black"/>
                <a:cs typeface="Poppins Black"/>
                <a:sym typeface="Poppins Black"/>
              </a:defRPr>
            </a:lvl3pPr>
            <a:lvl4pPr lvl="3" algn="ctr" rtl="0">
              <a:spcBef>
                <a:spcPts val="0"/>
              </a:spcBef>
              <a:spcAft>
                <a:spcPts val="0"/>
              </a:spcAft>
              <a:buNone/>
              <a:defRPr sz="2000">
                <a:solidFill>
                  <a:schemeClr val="dk1"/>
                </a:solidFill>
                <a:latin typeface="Poppins Black"/>
                <a:ea typeface="Poppins Black"/>
                <a:cs typeface="Poppins Black"/>
                <a:sym typeface="Poppins Black"/>
              </a:defRPr>
            </a:lvl4pPr>
            <a:lvl5pPr lvl="4" algn="ctr" rtl="0">
              <a:spcBef>
                <a:spcPts val="0"/>
              </a:spcBef>
              <a:spcAft>
                <a:spcPts val="0"/>
              </a:spcAft>
              <a:buNone/>
              <a:defRPr sz="2000">
                <a:solidFill>
                  <a:schemeClr val="dk1"/>
                </a:solidFill>
                <a:latin typeface="Poppins Black"/>
                <a:ea typeface="Poppins Black"/>
                <a:cs typeface="Poppins Black"/>
                <a:sym typeface="Poppins Black"/>
              </a:defRPr>
            </a:lvl5pPr>
            <a:lvl6pPr lvl="5" algn="ctr" rtl="0">
              <a:spcBef>
                <a:spcPts val="0"/>
              </a:spcBef>
              <a:spcAft>
                <a:spcPts val="0"/>
              </a:spcAft>
              <a:buNone/>
              <a:defRPr sz="2000">
                <a:solidFill>
                  <a:schemeClr val="dk1"/>
                </a:solidFill>
                <a:latin typeface="Poppins Black"/>
                <a:ea typeface="Poppins Black"/>
                <a:cs typeface="Poppins Black"/>
                <a:sym typeface="Poppins Black"/>
              </a:defRPr>
            </a:lvl6pPr>
            <a:lvl7pPr lvl="6" algn="ctr" rtl="0">
              <a:spcBef>
                <a:spcPts val="0"/>
              </a:spcBef>
              <a:spcAft>
                <a:spcPts val="0"/>
              </a:spcAft>
              <a:buNone/>
              <a:defRPr sz="2000">
                <a:solidFill>
                  <a:schemeClr val="dk1"/>
                </a:solidFill>
                <a:latin typeface="Poppins Black"/>
                <a:ea typeface="Poppins Black"/>
                <a:cs typeface="Poppins Black"/>
                <a:sym typeface="Poppins Black"/>
              </a:defRPr>
            </a:lvl7pPr>
            <a:lvl8pPr lvl="7" algn="ctr" rtl="0">
              <a:spcBef>
                <a:spcPts val="0"/>
              </a:spcBef>
              <a:spcAft>
                <a:spcPts val="0"/>
              </a:spcAft>
              <a:buNone/>
              <a:defRPr sz="2000">
                <a:solidFill>
                  <a:schemeClr val="dk1"/>
                </a:solidFill>
                <a:latin typeface="Poppins Black"/>
                <a:ea typeface="Poppins Black"/>
                <a:cs typeface="Poppins Black"/>
                <a:sym typeface="Poppins Black"/>
              </a:defRPr>
            </a:lvl8pPr>
            <a:lvl9pPr lvl="8" algn="ctr" rtl="0">
              <a:spcBef>
                <a:spcPts val="0"/>
              </a:spcBef>
              <a:spcAft>
                <a:spcPts val="0"/>
              </a:spcAft>
              <a:buNone/>
              <a:defRPr sz="2000">
                <a:solidFill>
                  <a:schemeClr val="dk1"/>
                </a:solidFill>
                <a:latin typeface="Poppins Black"/>
                <a:ea typeface="Poppins Black"/>
                <a:cs typeface="Poppins Black"/>
                <a:sym typeface="Poppins Black"/>
              </a:defRPr>
            </a:lvl9pPr>
          </a:lstStyle>
          <a:p>
            <a:endParaRPr/>
          </a:p>
        </p:txBody>
      </p:sp>
      <p:sp>
        <p:nvSpPr>
          <p:cNvPr id="396" name="Google Shape;396;p21"/>
          <p:cNvSpPr txBox="1">
            <a:spLocks noGrp="1"/>
          </p:cNvSpPr>
          <p:nvPr>
            <p:ph type="subTitle" idx="4"/>
          </p:nvPr>
        </p:nvSpPr>
        <p:spPr>
          <a:xfrm>
            <a:off x="704604" y="4048965"/>
            <a:ext cx="2005200" cy="639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defRPr>
            </a:lvl1pPr>
            <a:lvl2pPr lvl="1" algn="ctr" rtl="0">
              <a:spcBef>
                <a:spcPts val="0"/>
              </a:spcBef>
              <a:spcAft>
                <a:spcPts val="0"/>
              </a:spcAft>
              <a:buNone/>
              <a:defRPr sz="1400">
                <a:solidFill>
                  <a:schemeClr val="dk1"/>
                </a:solidFill>
              </a:defRPr>
            </a:lvl2pPr>
            <a:lvl3pPr lvl="2" algn="ctr" rtl="0">
              <a:spcBef>
                <a:spcPts val="0"/>
              </a:spcBef>
              <a:spcAft>
                <a:spcPts val="0"/>
              </a:spcAft>
              <a:buNone/>
              <a:defRPr sz="1400">
                <a:solidFill>
                  <a:schemeClr val="dk1"/>
                </a:solidFill>
              </a:defRPr>
            </a:lvl3pPr>
            <a:lvl4pPr lvl="3" algn="ctr" rtl="0">
              <a:spcBef>
                <a:spcPts val="0"/>
              </a:spcBef>
              <a:spcAft>
                <a:spcPts val="0"/>
              </a:spcAft>
              <a:buNone/>
              <a:defRPr sz="1400">
                <a:solidFill>
                  <a:schemeClr val="dk1"/>
                </a:solidFill>
              </a:defRPr>
            </a:lvl4pPr>
            <a:lvl5pPr lvl="4" algn="ctr" rtl="0">
              <a:spcBef>
                <a:spcPts val="0"/>
              </a:spcBef>
              <a:spcAft>
                <a:spcPts val="0"/>
              </a:spcAft>
              <a:buNone/>
              <a:defRPr sz="1400">
                <a:solidFill>
                  <a:schemeClr val="dk1"/>
                </a:solidFill>
              </a:defRPr>
            </a:lvl5pPr>
            <a:lvl6pPr lvl="5" algn="ctr" rtl="0">
              <a:spcBef>
                <a:spcPts val="0"/>
              </a:spcBef>
              <a:spcAft>
                <a:spcPts val="0"/>
              </a:spcAft>
              <a:buNone/>
              <a:defRPr sz="1400">
                <a:solidFill>
                  <a:schemeClr val="dk1"/>
                </a:solidFill>
              </a:defRPr>
            </a:lvl6pPr>
            <a:lvl7pPr lvl="6" algn="ctr" rtl="0">
              <a:spcBef>
                <a:spcPts val="0"/>
              </a:spcBef>
              <a:spcAft>
                <a:spcPts val="0"/>
              </a:spcAft>
              <a:buNone/>
              <a:defRPr sz="1400">
                <a:solidFill>
                  <a:schemeClr val="dk1"/>
                </a:solidFill>
              </a:defRPr>
            </a:lvl7pPr>
            <a:lvl8pPr lvl="7" algn="ctr" rtl="0">
              <a:spcBef>
                <a:spcPts val="0"/>
              </a:spcBef>
              <a:spcAft>
                <a:spcPts val="0"/>
              </a:spcAft>
              <a:buNone/>
              <a:defRPr sz="1400">
                <a:solidFill>
                  <a:schemeClr val="dk1"/>
                </a:solidFill>
              </a:defRPr>
            </a:lvl8pPr>
            <a:lvl9pPr lvl="8" algn="ctr" rtl="0">
              <a:spcBef>
                <a:spcPts val="0"/>
              </a:spcBef>
              <a:spcAft>
                <a:spcPts val="0"/>
              </a:spcAft>
              <a:buNone/>
              <a:defRPr sz="1400">
                <a:solidFill>
                  <a:schemeClr val="dk1"/>
                </a:solidFill>
              </a:defRPr>
            </a:lvl9pPr>
          </a:lstStyle>
          <a:p>
            <a:endParaRPr/>
          </a:p>
        </p:txBody>
      </p:sp>
      <p:sp>
        <p:nvSpPr>
          <p:cNvPr id="397" name="Google Shape;397;p21"/>
          <p:cNvSpPr txBox="1">
            <a:spLocks noGrp="1"/>
          </p:cNvSpPr>
          <p:nvPr>
            <p:ph type="subTitle" idx="5"/>
          </p:nvPr>
        </p:nvSpPr>
        <p:spPr>
          <a:xfrm>
            <a:off x="6435889" y="1531726"/>
            <a:ext cx="2005200" cy="639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398" name="Google Shape;398;p21"/>
          <p:cNvSpPr txBox="1">
            <a:spLocks noGrp="1"/>
          </p:cNvSpPr>
          <p:nvPr>
            <p:ph type="subTitle" idx="6"/>
          </p:nvPr>
        </p:nvSpPr>
        <p:spPr>
          <a:xfrm>
            <a:off x="6495589" y="2483799"/>
            <a:ext cx="1885800" cy="408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solidFill>
                  <a:schemeClr val="dk1"/>
                </a:solidFill>
                <a:latin typeface="Poppins Black"/>
                <a:ea typeface="Poppins Black"/>
                <a:cs typeface="Poppins Black"/>
                <a:sym typeface="Poppins Black"/>
              </a:defRPr>
            </a:lvl1pPr>
            <a:lvl2pPr lvl="1" algn="ctr" rtl="0">
              <a:spcBef>
                <a:spcPts val="0"/>
              </a:spcBef>
              <a:spcAft>
                <a:spcPts val="0"/>
              </a:spcAft>
              <a:buNone/>
              <a:defRPr sz="2000">
                <a:solidFill>
                  <a:schemeClr val="dk1"/>
                </a:solidFill>
                <a:latin typeface="Poppins Black"/>
                <a:ea typeface="Poppins Black"/>
                <a:cs typeface="Poppins Black"/>
                <a:sym typeface="Poppins Black"/>
              </a:defRPr>
            </a:lvl2pPr>
            <a:lvl3pPr lvl="2" algn="ctr" rtl="0">
              <a:spcBef>
                <a:spcPts val="0"/>
              </a:spcBef>
              <a:spcAft>
                <a:spcPts val="0"/>
              </a:spcAft>
              <a:buNone/>
              <a:defRPr sz="2000">
                <a:solidFill>
                  <a:schemeClr val="dk1"/>
                </a:solidFill>
                <a:latin typeface="Poppins Black"/>
                <a:ea typeface="Poppins Black"/>
                <a:cs typeface="Poppins Black"/>
                <a:sym typeface="Poppins Black"/>
              </a:defRPr>
            </a:lvl3pPr>
            <a:lvl4pPr lvl="3" algn="ctr" rtl="0">
              <a:spcBef>
                <a:spcPts val="0"/>
              </a:spcBef>
              <a:spcAft>
                <a:spcPts val="0"/>
              </a:spcAft>
              <a:buNone/>
              <a:defRPr sz="2000">
                <a:solidFill>
                  <a:schemeClr val="dk1"/>
                </a:solidFill>
                <a:latin typeface="Poppins Black"/>
                <a:ea typeface="Poppins Black"/>
                <a:cs typeface="Poppins Black"/>
                <a:sym typeface="Poppins Black"/>
              </a:defRPr>
            </a:lvl4pPr>
            <a:lvl5pPr lvl="4" algn="ctr" rtl="0">
              <a:spcBef>
                <a:spcPts val="0"/>
              </a:spcBef>
              <a:spcAft>
                <a:spcPts val="0"/>
              </a:spcAft>
              <a:buNone/>
              <a:defRPr sz="2000">
                <a:solidFill>
                  <a:schemeClr val="dk1"/>
                </a:solidFill>
                <a:latin typeface="Poppins Black"/>
                <a:ea typeface="Poppins Black"/>
                <a:cs typeface="Poppins Black"/>
                <a:sym typeface="Poppins Black"/>
              </a:defRPr>
            </a:lvl5pPr>
            <a:lvl6pPr lvl="5" algn="ctr" rtl="0">
              <a:spcBef>
                <a:spcPts val="0"/>
              </a:spcBef>
              <a:spcAft>
                <a:spcPts val="0"/>
              </a:spcAft>
              <a:buNone/>
              <a:defRPr sz="2000">
                <a:solidFill>
                  <a:schemeClr val="dk1"/>
                </a:solidFill>
                <a:latin typeface="Poppins Black"/>
                <a:ea typeface="Poppins Black"/>
                <a:cs typeface="Poppins Black"/>
                <a:sym typeface="Poppins Black"/>
              </a:defRPr>
            </a:lvl6pPr>
            <a:lvl7pPr lvl="6" algn="ctr" rtl="0">
              <a:spcBef>
                <a:spcPts val="0"/>
              </a:spcBef>
              <a:spcAft>
                <a:spcPts val="0"/>
              </a:spcAft>
              <a:buNone/>
              <a:defRPr sz="2000">
                <a:solidFill>
                  <a:schemeClr val="dk1"/>
                </a:solidFill>
                <a:latin typeface="Poppins Black"/>
                <a:ea typeface="Poppins Black"/>
                <a:cs typeface="Poppins Black"/>
                <a:sym typeface="Poppins Black"/>
              </a:defRPr>
            </a:lvl7pPr>
            <a:lvl8pPr lvl="7" algn="ctr" rtl="0">
              <a:spcBef>
                <a:spcPts val="0"/>
              </a:spcBef>
              <a:spcAft>
                <a:spcPts val="0"/>
              </a:spcAft>
              <a:buNone/>
              <a:defRPr sz="2000">
                <a:solidFill>
                  <a:schemeClr val="dk1"/>
                </a:solidFill>
                <a:latin typeface="Poppins Black"/>
                <a:ea typeface="Poppins Black"/>
                <a:cs typeface="Poppins Black"/>
                <a:sym typeface="Poppins Black"/>
              </a:defRPr>
            </a:lvl8pPr>
            <a:lvl9pPr lvl="8" algn="ctr" rtl="0">
              <a:spcBef>
                <a:spcPts val="0"/>
              </a:spcBef>
              <a:spcAft>
                <a:spcPts val="0"/>
              </a:spcAft>
              <a:buNone/>
              <a:defRPr sz="2000">
                <a:solidFill>
                  <a:schemeClr val="dk1"/>
                </a:solidFill>
                <a:latin typeface="Poppins Black"/>
                <a:ea typeface="Poppins Black"/>
                <a:cs typeface="Poppins Black"/>
                <a:sym typeface="Poppins Black"/>
              </a:defRPr>
            </a:lvl9pPr>
          </a:lstStyle>
          <a:p>
            <a:endParaRPr/>
          </a:p>
        </p:txBody>
      </p:sp>
      <p:sp>
        <p:nvSpPr>
          <p:cNvPr id="399" name="Google Shape;399;p21"/>
          <p:cNvSpPr txBox="1">
            <a:spLocks noGrp="1"/>
          </p:cNvSpPr>
          <p:nvPr>
            <p:ph type="subTitle" idx="7"/>
          </p:nvPr>
        </p:nvSpPr>
        <p:spPr>
          <a:xfrm>
            <a:off x="6435889" y="2790593"/>
            <a:ext cx="2005200" cy="639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defRPr>
            </a:lvl1pPr>
            <a:lvl2pPr lvl="1" algn="ctr" rtl="0">
              <a:spcBef>
                <a:spcPts val="0"/>
              </a:spcBef>
              <a:spcAft>
                <a:spcPts val="0"/>
              </a:spcAft>
              <a:buNone/>
              <a:defRPr sz="1400">
                <a:solidFill>
                  <a:schemeClr val="dk1"/>
                </a:solidFill>
              </a:defRPr>
            </a:lvl2pPr>
            <a:lvl3pPr lvl="2" algn="ctr" rtl="0">
              <a:spcBef>
                <a:spcPts val="0"/>
              </a:spcBef>
              <a:spcAft>
                <a:spcPts val="0"/>
              </a:spcAft>
              <a:buNone/>
              <a:defRPr sz="1400">
                <a:solidFill>
                  <a:schemeClr val="dk1"/>
                </a:solidFill>
              </a:defRPr>
            </a:lvl3pPr>
            <a:lvl4pPr lvl="3" algn="ctr" rtl="0">
              <a:spcBef>
                <a:spcPts val="0"/>
              </a:spcBef>
              <a:spcAft>
                <a:spcPts val="0"/>
              </a:spcAft>
              <a:buNone/>
              <a:defRPr sz="1400">
                <a:solidFill>
                  <a:schemeClr val="dk1"/>
                </a:solidFill>
              </a:defRPr>
            </a:lvl4pPr>
            <a:lvl5pPr lvl="4" algn="ctr" rtl="0">
              <a:spcBef>
                <a:spcPts val="0"/>
              </a:spcBef>
              <a:spcAft>
                <a:spcPts val="0"/>
              </a:spcAft>
              <a:buNone/>
              <a:defRPr sz="1400">
                <a:solidFill>
                  <a:schemeClr val="dk1"/>
                </a:solidFill>
              </a:defRPr>
            </a:lvl5pPr>
            <a:lvl6pPr lvl="5" algn="ctr" rtl="0">
              <a:spcBef>
                <a:spcPts val="0"/>
              </a:spcBef>
              <a:spcAft>
                <a:spcPts val="0"/>
              </a:spcAft>
              <a:buNone/>
              <a:defRPr sz="1400">
                <a:solidFill>
                  <a:schemeClr val="dk1"/>
                </a:solidFill>
              </a:defRPr>
            </a:lvl6pPr>
            <a:lvl7pPr lvl="6" algn="ctr" rtl="0">
              <a:spcBef>
                <a:spcPts val="0"/>
              </a:spcBef>
              <a:spcAft>
                <a:spcPts val="0"/>
              </a:spcAft>
              <a:buNone/>
              <a:defRPr sz="1400">
                <a:solidFill>
                  <a:schemeClr val="dk1"/>
                </a:solidFill>
              </a:defRPr>
            </a:lvl7pPr>
            <a:lvl8pPr lvl="7" algn="ctr" rtl="0">
              <a:spcBef>
                <a:spcPts val="0"/>
              </a:spcBef>
              <a:spcAft>
                <a:spcPts val="0"/>
              </a:spcAft>
              <a:buNone/>
              <a:defRPr sz="1400">
                <a:solidFill>
                  <a:schemeClr val="dk1"/>
                </a:solidFill>
              </a:defRPr>
            </a:lvl8pPr>
            <a:lvl9pPr lvl="8" algn="ctr" rtl="0">
              <a:spcBef>
                <a:spcPts val="0"/>
              </a:spcBef>
              <a:spcAft>
                <a:spcPts val="0"/>
              </a:spcAft>
              <a:buNone/>
              <a:defRPr sz="1400">
                <a:solidFill>
                  <a:schemeClr val="dk1"/>
                </a:solidFill>
              </a:defRPr>
            </a:lvl9pPr>
          </a:lstStyle>
          <a:p>
            <a:endParaRPr/>
          </a:p>
        </p:txBody>
      </p:sp>
      <p:sp>
        <p:nvSpPr>
          <p:cNvPr id="400" name="Google Shape;400;p21"/>
          <p:cNvSpPr txBox="1">
            <a:spLocks noGrp="1"/>
          </p:cNvSpPr>
          <p:nvPr>
            <p:ph type="subTitle" idx="8"/>
          </p:nvPr>
        </p:nvSpPr>
        <p:spPr>
          <a:xfrm>
            <a:off x="6495589" y="3741264"/>
            <a:ext cx="1885800" cy="408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solidFill>
                  <a:schemeClr val="dk1"/>
                </a:solidFill>
                <a:latin typeface="Poppins Black"/>
                <a:ea typeface="Poppins Black"/>
                <a:cs typeface="Poppins Black"/>
                <a:sym typeface="Poppins Black"/>
              </a:defRPr>
            </a:lvl1pPr>
            <a:lvl2pPr lvl="1" algn="ctr" rtl="0">
              <a:spcBef>
                <a:spcPts val="0"/>
              </a:spcBef>
              <a:spcAft>
                <a:spcPts val="0"/>
              </a:spcAft>
              <a:buNone/>
              <a:defRPr sz="2000">
                <a:solidFill>
                  <a:schemeClr val="dk1"/>
                </a:solidFill>
                <a:latin typeface="Poppins Black"/>
                <a:ea typeface="Poppins Black"/>
                <a:cs typeface="Poppins Black"/>
                <a:sym typeface="Poppins Black"/>
              </a:defRPr>
            </a:lvl2pPr>
            <a:lvl3pPr lvl="2" algn="ctr" rtl="0">
              <a:spcBef>
                <a:spcPts val="0"/>
              </a:spcBef>
              <a:spcAft>
                <a:spcPts val="0"/>
              </a:spcAft>
              <a:buNone/>
              <a:defRPr sz="2000">
                <a:solidFill>
                  <a:schemeClr val="dk1"/>
                </a:solidFill>
                <a:latin typeface="Poppins Black"/>
                <a:ea typeface="Poppins Black"/>
                <a:cs typeface="Poppins Black"/>
                <a:sym typeface="Poppins Black"/>
              </a:defRPr>
            </a:lvl3pPr>
            <a:lvl4pPr lvl="3" algn="ctr" rtl="0">
              <a:spcBef>
                <a:spcPts val="0"/>
              </a:spcBef>
              <a:spcAft>
                <a:spcPts val="0"/>
              </a:spcAft>
              <a:buNone/>
              <a:defRPr sz="2000">
                <a:solidFill>
                  <a:schemeClr val="dk1"/>
                </a:solidFill>
                <a:latin typeface="Poppins Black"/>
                <a:ea typeface="Poppins Black"/>
                <a:cs typeface="Poppins Black"/>
                <a:sym typeface="Poppins Black"/>
              </a:defRPr>
            </a:lvl4pPr>
            <a:lvl5pPr lvl="4" algn="ctr" rtl="0">
              <a:spcBef>
                <a:spcPts val="0"/>
              </a:spcBef>
              <a:spcAft>
                <a:spcPts val="0"/>
              </a:spcAft>
              <a:buNone/>
              <a:defRPr sz="2000">
                <a:solidFill>
                  <a:schemeClr val="dk1"/>
                </a:solidFill>
                <a:latin typeface="Poppins Black"/>
                <a:ea typeface="Poppins Black"/>
                <a:cs typeface="Poppins Black"/>
                <a:sym typeface="Poppins Black"/>
              </a:defRPr>
            </a:lvl5pPr>
            <a:lvl6pPr lvl="5" algn="ctr" rtl="0">
              <a:spcBef>
                <a:spcPts val="0"/>
              </a:spcBef>
              <a:spcAft>
                <a:spcPts val="0"/>
              </a:spcAft>
              <a:buNone/>
              <a:defRPr sz="2000">
                <a:solidFill>
                  <a:schemeClr val="dk1"/>
                </a:solidFill>
                <a:latin typeface="Poppins Black"/>
                <a:ea typeface="Poppins Black"/>
                <a:cs typeface="Poppins Black"/>
                <a:sym typeface="Poppins Black"/>
              </a:defRPr>
            </a:lvl6pPr>
            <a:lvl7pPr lvl="6" algn="ctr" rtl="0">
              <a:spcBef>
                <a:spcPts val="0"/>
              </a:spcBef>
              <a:spcAft>
                <a:spcPts val="0"/>
              </a:spcAft>
              <a:buNone/>
              <a:defRPr sz="2000">
                <a:solidFill>
                  <a:schemeClr val="dk1"/>
                </a:solidFill>
                <a:latin typeface="Poppins Black"/>
                <a:ea typeface="Poppins Black"/>
                <a:cs typeface="Poppins Black"/>
                <a:sym typeface="Poppins Black"/>
              </a:defRPr>
            </a:lvl7pPr>
            <a:lvl8pPr lvl="7" algn="ctr" rtl="0">
              <a:spcBef>
                <a:spcPts val="0"/>
              </a:spcBef>
              <a:spcAft>
                <a:spcPts val="0"/>
              </a:spcAft>
              <a:buNone/>
              <a:defRPr sz="2000">
                <a:solidFill>
                  <a:schemeClr val="dk1"/>
                </a:solidFill>
                <a:latin typeface="Poppins Black"/>
                <a:ea typeface="Poppins Black"/>
                <a:cs typeface="Poppins Black"/>
                <a:sym typeface="Poppins Black"/>
              </a:defRPr>
            </a:lvl8pPr>
            <a:lvl9pPr lvl="8" algn="ctr" rtl="0">
              <a:spcBef>
                <a:spcPts val="0"/>
              </a:spcBef>
              <a:spcAft>
                <a:spcPts val="0"/>
              </a:spcAft>
              <a:buNone/>
              <a:defRPr sz="2000">
                <a:solidFill>
                  <a:schemeClr val="dk1"/>
                </a:solidFill>
                <a:latin typeface="Poppins Black"/>
                <a:ea typeface="Poppins Black"/>
                <a:cs typeface="Poppins Black"/>
                <a:sym typeface="Poppins Black"/>
              </a:defRPr>
            </a:lvl9pPr>
          </a:lstStyle>
          <a:p>
            <a:endParaRPr/>
          </a:p>
        </p:txBody>
      </p:sp>
      <p:sp>
        <p:nvSpPr>
          <p:cNvPr id="401" name="Google Shape;401;p21"/>
          <p:cNvSpPr txBox="1">
            <a:spLocks noGrp="1"/>
          </p:cNvSpPr>
          <p:nvPr>
            <p:ph type="subTitle" idx="9"/>
          </p:nvPr>
        </p:nvSpPr>
        <p:spPr>
          <a:xfrm>
            <a:off x="6435889" y="4048965"/>
            <a:ext cx="2005200" cy="639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defRPr>
            </a:lvl1pPr>
            <a:lvl2pPr lvl="1" algn="ctr" rtl="0">
              <a:spcBef>
                <a:spcPts val="0"/>
              </a:spcBef>
              <a:spcAft>
                <a:spcPts val="0"/>
              </a:spcAft>
              <a:buNone/>
              <a:defRPr sz="1400">
                <a:solidFill>
                  <a:schemeClr val="dk1"/>
                </a:solidFill>
              </a:defRPr>
            </a:lvl2pPr>
            <a:lvl3pPr lvl="2" algn="ctr" rtl="0">
              <a:spcBef>
                <a:spcPts val="0"/>
              </a:spcBef>
              <a:spcAft>
                <a:spcPts val="0"/>
              </a:spcAft>
              <a:buNone/>
              <a:defRPr sz="1400">
                <a:solidFill>
                  <a:schemeClr val="dk1"/>
                </a:solidFill>
              </a:defRPr>
            </a:lvl3pPr>
            <a:lvl4pPr lvl="3" algn="ctr" rtl="0">
              <a:spcBef>
                <a:spcPts val="0"/>
              </a:spcBef>
              <a:spcAft>
                <a:spcPts val="0"/>
              </a:spcAft>
              <a:buNone/>
              <a:defRPr sz="1400">
                <a:solidFill>
                  <a:schemeClr val="dk1"/>
                </a:solidFill>
              </a:defRPr>
            </a:lvl4pPr>
            <a:lvl5pPr lvl="4" algn="ctr" rtl="0">
              <a:spcBef>
                <a:spcPts val="0"/>
              </a:spcBef>
              <a:spcAft>
                <a:spcPts val="0"/>
              </a:spcAft>
              <a:buNone/>
              <a:defRPr sz="1400">
                <a:solidFill>
                  <a:schemeClr val="dk1"/>
                </a:solidFill>
              </a:defRPr>
            </a:lvl5pPr>
            <a:lvl6pPr lvl="5" algn="ctr" rtl="0">
              <a:spcBef>
                <a:spcPts val="0"/>
              </a:spcBef>
              <a:spcAft>
                <a:spcPts val="0"/>
              </a:spcAft>
              <a:buNone/>
              <a:defRPr sz="1400">
                <a:solidFill>
                  <a:schemeClr val="dk1"/>
                </a:solidFill>
              </a:defRPr>
            </a:lvl6pPr>
            <a:lvl7pPr lvl="6" algn="ctr" rtl="0">
              <a:spcBef>
                <a:spcPts val="0"/>
              </a:spcBef>
              <a:spcAft>
                <a:spcPts val="0"/>
              </a:spcAft>
              <a:buNone/>
              <a:defRPr sz="1400">
                <a:solidFill>
                  <a:schemeClr val="dk1"/>
                </a:solidFill>
              </a:defRPr>
            </a:lvl7pPr>
            <a:lvl8pPr lvl="7" algn="ctr" rtl="0">
              <a:spcBef>
                <a:spcPts val="0"/>
              </a:spcBef>
              <a:spcAft>
                <a:spcPts val="0"/>
              </a:spcAft>
              <a:buNone/>
              <a:defRPr sz="1400">
                <a:solidFill>
                  <a:schemeClr val="dk1"/>
                </a:solidFill>
              </a:defRPr>
            </a:lvl8pPr>
            <a:lvl9pPr lvl="8" algn="ctr" rtl="0">
              <a:spcBef>
                <a:spcPts val="0"/>
              </a:spcBef>
              <a:spcAft>
                <a:spcPts val="0"/>
              </a:spcAft>
              <a:buNone/>
              <a:defRPr sz="1400">
                <a:solidFill>
                  <a:schemeClr val="dk1"/>
                </a:solidFill>
              </a:defRPr>
            </a:lvl9pPr>
          </a:lstStyle>
          <a:p>
            <a:endParaRPr/>
          </a:p>
        </p:txBody>
      </p:sp>
      <p:sp>
        <p:nvSpPr>
          <p:cNvPr id="402" name="Google Shape;402;p21"/>
          <p:cNvSpPr txBox="1">
            <a:spLocks noGrp="1"/>
          </p:cNvSpPr>
          <p:nvPr>
            <p:ph type="subTitle" idx="13"/>
          </p:nvPr>
        </p:nvSpPr>
        <p:spPr>
          <a:xfrm>
            <a:off x="764304" y="1224398"/>
            <a:ext cx="1885800" cy="408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solidFill>
                  <a:schemeClr val="dk1"/>
                </a:solidFill>
                <a:latin typeface="Poppins Black"/>
                <a:ea typeface="Poppins Black"/>
                <a:cs typeface="Poppins Black"/>
                <a:sym typeface="Poppins Black"/>
              </a:defRPr>
            </a:lvl1pPr>
            <a:lvl2pPr lvl="1" algn="ctr" rtl="0">
              <a:spcBef>
                <a:spcPts val="0"/>
              </a:spcBef>
              <a:spcAft>
                <a:spcPts val="0"/>
              </a:spcAft>
              <a:buNone/>
              <a:defRPr sz="2000">
                <a:solidFill>
                  <a:schemeClr val="dk1"/>
                </a:solidFill>
                <a:latin typeface="Poppins Black"/>
                <a:ea typeface="Poppins Black"/>
                <a:cs typeface="Poppins Black"/>
                <a:sym typeface="Poppins Black"/>
              </a:defRPr>
            </a:lvl2pPr>
            <a:lvl3pPr lvl="2" algn="ctr" rtl="0">
              <a:spcBef>
                <a:spcPts val="0"/>
              </a:spcBef>
              <a:spcAft>
                <a:spcPts val="0"/>
              </a:spcAft>
              <a:buNone/>
              <a:defRPr sz="2000">
                <a:solidFill>
                  <a:schemeClr val="dk1"/>
                </a:solidFill>
                <a:latin typeface="Poppins Black"/>
                <a:ea typeface="Poppins Black"/>
                <a:cs typeface="Poppins Black"/>
                <a:sym typeface="Poppins Black"/>
              </a:defRPr>
            </a:lvl3pPr>
            <a:lvl4pPr lvl="3" algn="ctr" rtl="0">
              <a:spcBef>
                <a:spcPts val="0"/>
              </a:spcBef>
              <a:spcAft>
                <a:spcPts val="0"/>
              </a:spcAft>
              <a:buNone/>
              <a:defRPr sz="2000">
                <a:solidFill>
                  <a:schemeClr val="dk1"/>
                </a:solidFill>
                <a:latin typeface="Poppins Black"/>
                <a:ea typeface="Poppins Black"/>
                <a:cs typeface="Poppins Black"/>
                <a:sym typeface="Poppins Black"/>
              </a:defRPr>
            </a:lvl4pPr>
            <a:lvl5pPr lvl="4" algn="ctr" rtl="0">
              <a:spcBef>
                <a:spcPts val="0"/>
              </a:spcBef>
              <a:spcAft>
                <a:spcPts val="0"/>
              </a:spcAft>
              <a:buNone/>
              <a:defRPr sz="2000">
                <a:solidFill>
                  <a:schemeClr val="dk1"/>
                </a:solidFill>
                <a:latin typeface="Poppins Black"/>
                <a:ea typeface="Poppins Black"/>
                <a:cs typeface="Poppins Black"/>
                <a:sym typeface="Poppins Black"/>
              </a:defRPr>
            </a:lvl5pPr>
            <a:lvl6pPr lvl="5" algn="ctr" rtl="0">
              <a:spcBef>
                <a:spcPts val="0"/>
              </a:spcBef>
              <a:spcAft>
                <a:spcPts val="0"/>
              </a:spcAft>
              <a:buNone/>
              <a:defRPr sz="2000">
                <a:solidFill>
                  <a:schemeClr val="dk1"/>
                </a:solidFill>
                <a:latin typeface="Poppins Black"/>
                <a:ea typeface="Poppins Black"/>
                <a:cs typeface="Poppins Black"/>
                <a:sym typeface="Poppins Black"/>
              </a:defRPr>
            </a:lvl6pPr>
            <a:lvl7pPr lvl="6" algn="ctr" rtl="0">
              <a:spcBef>
                <a:spcPts val="0"/>
              </a:spcBef>
              <a:spcAft>
                <a:spcPts val="0"/>
              </a:spcAft>
              <a:buNone/>
              <a:defRPr sz="2000">
                <a:solidFill>
                  <a:schemeClr val="dk1"/>
                </a:solidFill>
                <a:latin typeface="Poppins Black"/>
                <a:ea typeface="Poppins Black"/>
                <a:cs typeface="Poppins Black"/>
                <a:sym typeface="Poppins Black"/>
              </a:defRPr>
            </a:lvl7pPr>
            <a:lvl8pPr lvl="7" algn="ctr" rtl="0">
              <a:spcBef>
                <a:spcPts val="0"/>
              </a:spcBef>
              <a:spcAft>
                <a:spcPts val="0"/>
              </a:spcAft>
              <a:buNone/>
              <a:defRPr sz="2000">
                <a:solidFill>
                  <a:schemeClr val="dk1"/>
                </a:solidFill>
                <a:latin typeface="Poppins Black"/>
                <a:ea typeface="Poppins Black"/>
                <a:cs typeface="Poppins Black"/>
                <a:sym typeface="Poppins Black"/>
              </a:defRPr>
            </a:lvl8pPr>
            <a:lvl9pPr lvl="8" algn="ctr" rtl="0">
              <a:spcBef>
                <a:spcPts val="0"/>
              </a:spcBef>
              <a:spcAft>
                <a:spcPts val="0"/>
              </a:spcAft>
              <a:buNone/>
              <a:defRPr sz="2000">
                <a:solidFill>
                  <a:schemeClr val="dk1"/>
                </a:solidFill>
                <a:latin typeface="Poppins Black"/>
                <a:ea typeface="Poppins Black"/>
                <a:cs typeface="Poppins Black"/>
                <a:sym typeface="Poppins Black"/>
              </a:defRPr>
            </a:lvl9pPr>
          </a:lstStyle>
          <a:p>
            <a:endParaRPr/>
          </a:p>
        </p:txBody>
      </p:sp>
      <p:sp>
        <p:nvSpPr>
          <p:cNvPr id="403" name="Google Shape;403;p21"/>
          <p:cNvSpPr txBox="1">
            <a:spLocks noGrp="1"/>
          </p:cNvSpPr>
          <p:nvPr>
            <p:ph type="subTitle" idx="14"/>
          </p:nvPr>
        </p:nvSpPr>
        <p:spPr>
          <a:xfrm>
            <a:off x="704604" y="1533742"/>
            <a:ext cx="2005200" cy="639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defRPr>
            </a:lvl1pPr>
            <a:lvl2pPr lvl="1" algn="ctr" rtl="0">
              <a:spcBef>
                <a:spcPts val="0"/>
              </a:spcBef>
              <a:spcAft>
                <a:spcPts val="0"/>
              </a:spcAft>
              <a:buNone/>
              <a:defRPr sz="1400">
                <a:solidFill>
                  <a:schemeClr val="dk1"/>
                </a:solidFill>
              </a:defRPr>
            </a:lvl2pPr>
            <a:lvl3pPr lvl="2" algn="ctr" rtl="0">
              <a:spcBef>
                <a:spcPts val="0"/>
              </a:spcBef>
              <a:spcAft>
                <a:spcPts val="0"/>
              </a:spcAft>
              <a:buNone/>
              <a:defRPr sz="1400">
                <a:solidFill>
                  <a:schemeClr val="dk1"/>
                </a:solidFill>
              </a:defRPr>
            </a:lvl3pPr>
            <a:lvl4pPr lvl="3" algn="ctr" rtl="0">
              <a:spcBef>
                <a:spcPts val="0"/>
              </a:spcBef>
              <a:spcAft>
                <a:spcPts val="0"/>
              </a:spcAft>
              <a:buNone/>
              <a:defRPr sz="1400">
                <a:solidFill>
                  <a:schemeClr val="dk1"/>
                </a:solidFill>
              </a:defRPr>
            </a:lvl4pPr>
            <a:lvl5pPr lvl="4" algn="ctr" rtl="0">
              <a:spcBef>
                <a:spcPts val="0"/>
              </a:spcBef>
              <a:spcAft>
                <a:spcPts val="0"/>
              </a:spcAft>
              <a:buNone/>
              <a:defRPr sz="1400">
                <a:solidFill>
                  <a:schemeClr val="dk1"/>
                </a:solidFill>
              </a:defRPr>
            </a:lvl5pPr>
            <a:lvl6pPr lvl="5" algn="ctr" rtl="0">
              <a:spcBef>
                <a:spcPts val="0"/>
              </a:spcBef>
              <a:spcAft>
                <a:spcPts val="0"/>
              </a:spcAft>
              <a:buNone/>
              <a:defRPr sz="1400">
                <a:solidFill>
                  <a:schemeClr val="dk1"/>
                </a:solidFill>
              </a:defRPr>
            </a:lvl6pPr>
            <a:lvl7pPr lvl="6" algn="ctr" rtl="0">
              <a:spcBef>
                <a:spcPts val="0"/>
              </a:spcBef>
              <a:spcAft>
                <a:spcPts val="0"/>
              </a:spcAft>
              <a:buNone/>
              <a:defRPr sz="1400">
                <a:solidFill>
                  <a:schemeClr val="dk1"/>
                </a:solidFill>
              </a:defRPr>
            </a:lvl7pPr>
            <a:lvl8pPr lvl="7" algn="ctr" rtl="0">
              <a:spcBef>
                <a:spcPts val="0"/>
              </a:spcBef>
              <a:spcAft>
                <a:spcPts val="0"/>
              </a:spcAft>
              <a:buNone/>
              <a:defRPr sz="1400">
                <a:solidFill>
                  <a:schemeClr val="dk1"/>
                </a:solidFill>
              </a:defRPr>
            </a:lvl8pPr>
            <a:lvl9pPr lvl="8" algn="ctr" rtl="0">
              <a:spcBef>
                <a:spcPts val="0"/>
              </a:spcBef>
              <a:spcAft>
                <a:spcPts val="0"/>
              </a:spcAft>
              <a:buNone/>
              <a:defRPr sz="1400">
                <a:solidFill>
                  <a:schemeClr val="dk1"/>
                </a:solidFill>
              </a:defRPr>
            </a:lvl9pPr>
          </a:lstStyle>
          <a:p>
            <a:endParaRPr/>
          </a:p>
        </p:txBody>
      </p:sp>
      <p:sp>
        <p:nvSpPr>
          <p:cNvPr id="404" name="Google Shape;404;p21"/>
          <p:cNvSpPr txBox="1">
            <a:spLocks noGrp="1"/>
          </p:cNvSpPr>
          <p:nvPr>
            <p:ph type="subTitle" idx="15"/>
          </p:nvPr>
        </p:nvSpPr>
        <p:spPr>
          <a:xfrm>
            <a:off x="6495589" y="1224398"/>
            <a:ext cx="1885800" cy="408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a:solidFill>
                  <a:schemeClr val="dk1"/>
                </a:solidFill>
                <a:latin typeface="Poppins Black"/>
                <a:ea typeface="Poppins Black"/>
                <a:cs typeface="Poppins Black"/>
                <a:sym typeface="Poppins Black"/>
              </a:defRPr>
            </a:lvl1pPr>
            <a:lvl2pPr lvl="1" algn="ctr" rtl="0">
              <a:spcBef>
                <a:spcPts val="0"/>
              </a:spcBef>
              <a:spcAft>
                <a:spcPts val="0"/>
              </a:spcAft>
              <a:buNone/>
              <a:defRPr sz="2000">
                <a:solidFill>
                  <a:schemeClr val="dk1"/>
                </a:solidFill>
                <a:latin typeface="Poppins Black"/>
                <a:ea typeface="Poppins Black"/>
                <a:cs typeface="Poppins Black"/>
                <a:sym typeface="Poppins Black"/>
              </a:defRPr>
            </a:lvl2pPr>
            <a:lvl3pPr lvl="2" algn="ctr" rtl="0">
              <a:spcBef>
                <a:spcPts val="0"/>
              </a:spcBef>
              <a:spcAft>
                <a:spcPts val="0"/>
              </a:spcAft>
              <a:buNone/>
              <a:defRPr sz="2000">
                <a:solidFill>
                  <a:schemeClr val="dk1"/>
                </a:solidFill>
                <a:latin typeface="Poppins Black"/>
                <a:ea typeface="Poppins Black"/>
                <a:cs typeface="Poppins Black"/>
                <a:sym typeface="Poppins Black"/>
              </a:defRPr>
            </a:lvl3pPr>
            <a:lvl4pPr lvl="3" algn="ctr" rtl="0">
              <a:spcBef>
                <a:spcPts val="0"/>
              </a:spcBef>
              <a:spcAft>
                <a:spcPts val="0"/>
              </a:spcAft>
              <a:buNone/>
              <a:defRPr sz="2000">
                <a:solidFill>
                  <a:schemeClr val="dk1"/>
                </a:solidFill>
                <a:latin typeface="Poppins Black"/>
                <a:ea typeface="Poppins Black"/>
                <a:cs typeface="Poppins Black"/>
                <a:sym typeface="Poppins Black"/>
              </a:defRPr>
            </a:lvl4pPr>
            <a:lvl5pPr lvl="4" algn="ctr" rtl="0">
              <a:spcBef>
                <a:spcPts val="0"/>
              </a:spcBef>
              <a:spcAft>
                <a:spcPts val="0"/>
              </a:spcAft>
              <a:buNone/>
              <a:defRPr sz="2000">
                <a:solidFill>
                  <a:schemeClr val="dk1"/>
                </a:solidFill>
                <a:latin typeface="Poppins Black"/>
                <a:ea typeface="Poppins Black"/>
                <a:cs typeface="Poppins Black"/>
                <a:sym typeface="Poppins Black"/>
              </a:defRPr>
            </a:lvl5pPr>
            <a:lvl6pPr lvl="5" algn="ctr" rtl="0">
              <a:spcBef>
                <a:spcPts val="0"/>
              </a:spcBef>
              <a:spcAft>
                <a:spcPts val="0"/>
              </a:spcAft>
              <a:buNone/>
              <a:defRPr sz="2000">
                <a:solidFill>
                  <a:schemeClr val="dk1"/>
                </a:solidFill>
                <a:latin typeface="Poppins Black"/>
                <a:ea typeface="Poppins Black"/>
                <a:cs typeface="Poppins Black"/>
                <a:sym typeface="Poppins Black"/>
              </a:defRPr>
            </a:lvl6pPr>
            <a:lvl7pPr lvl="6" algn="ctr" rtl="0">
              <a:spcBef>
                <a:spcPts val="0"/>
              </a:spcBef>
              <a:spcAft>
                <a:spcPts val="0"/>
              </a:spcAft>
              <a:buNone/>
              <a:defRPr sz="2000">
                <a:solidFill>
                  <a:schemeClr val="dk1"/>
                </a:solidFill>
                <a:latin typeface="Poppins Black"/>
                <a:ea typeface="Poppins Black"/>
                <a:cs typeface="Poppins Black"/>
                <a:sym typeface="Poppins Black"/>
              </a:defRPr>
            </a:lvl7pPr>
            <a:lvl8pPr lvl="7" algn="ctr" rtl="0">
              <a:spcBef>
                <a:spcPts val="0"/>
              </a:spcBef>
              <a:spcAft>
                <a:spcPts val="0"/>
              </a:spcAft>
              <a:buNone/>
              <a:defRPr sz="2000">
                <a:solidFill>
                  <a:schemeClr val="dk1"/>
                </a:solidFill>
                <a:latin typeface="Poppins Black"/>
                <a:ea typeface="Poppins Black"/>
                <a:cs typeface="Poppins Black"/>
                <a:sym typeface="Poppins Black"/>
              </a:defRPr>
            </a:lvl8pPr>
            <a:lvl9pPr lvl="8" algn="ctr" rtl="0">
              <a:spcBef>
                <a:spcPts val="0"/>
              </a:spcBef>
              <a:spcAft>
                <a:spcPts val="0"/>
              </a:spcAft>
              <a:buNone/>
              <a:defRPr sz="2000">
                <a:solidFill>
                  <a:schemeClr val="dk1"/>
                </a:solidFill>
                <a:latin typeface="Poppins Black"/>
                <a:ea typeface="Poppins Black"/>
                <a:cs typeface="Poppins Black"/>
                <a:sym typeface="Poppins Black"/>
              </a:defRPr>
            </a:lvl9pPr>
          </a:lstStyle>
          <a:p>
            <a:endParaRPr/>
          </a:p>
        </p:txBody>
      </p:sp>
      <p:grpSp>
        <p:nvGrpSpPr>
          <p:cNvPr id="405" name="Google Shape;405;p21"/>
          <p:cNvGrpSpPr/>
          <p:nvPr/>
        </p:nvGrpSpPr>
        <p:grpSpPr>
          <a:xfrm rot="2118701">
            <a:off x="4345003" y="4672904"/>
            <a:ext cx="677494" cy="678539"/>
            <a:chOff x="1176363" y="5022450"/>
            <a:chExt cx="551250" cy="552100"/>
          </a:xfrm>
        </p:grpSpPr>
        <p:sp>
          <p:nvSpPr>
            <p:cNvPr id="406" name="Google Shape;406;p21"/>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1"/>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1"/>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21"/>
          <p:cNvGrpSpPr/>
          <p:nvPr/>
        </p:nvGrpSpPr>
        <p:grpSpPr>
          <a:xfrm rot="-3403112">
            <a:off x="8538247" y="4640002"/>
            <a:ext cx="488884" cy="473522"/>
            <a:chOff x="3103563" y="2976000"/>
            <a:chExt cx="397800" cy="385300"/>
          </a:xfrm>
        </p:grpSpPr>
        <p:sp>
          <p:nvSpPr>
            <p:cNvPr id="410" name="Google Shape;410;p21"/>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1"/>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1"/>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1"/>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21"/>
          <p:cNvGrpSpPr/>
          <p:nvPr/>
        </p:nvGrpSpPr>
        <p:grpSpPr>
          <a:xfrm>
            <a:off x="8381405" y="1943137"/>
            <a:ext cx="802548" cy="757672"/>
            <a:chOff x="5091638" y="5657900"/>
            <a:chExt cx="402825" cy="380300"/>
          </a:xfrm>
        </p:grpSpPr>
        <p:sp>
          <p:nvSpPr>
            <p:cNvPr id="416" name="Google Shape;416;p21"/>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21"/>
          <p:cNvGrpSpPr/>
          <p:nvPr/>
        </p:nvGrpSpPr>
        <p:grpSpPr>
          <a:xfrm rot="6300047">
            <a:off x="-165246" y="1054226"/>
            <a:ext cx="544223" cy="401785"/>
            <a:chOff x="3525538" y="7232375"/>
            <a:chExt cx="442825" cy="326925"/>
          </a:xfrm>
        </p:grpSpPr>
        <p:sp>
          <p:nvSpPr>
            <p:cNvPr id="419" name="Google Shape;419;p21"/>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1"/>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1"/>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1"/>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1"/>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21"/>
          <p:cNvSpPr/>
          <p:nvPr/>
        </p:nvSpPr>
        <p:spPr>
          <a:xfrm rot="-1970022">
            <a:off x="8687291" y="89141"/>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1"/>
          <p:cNvSpPr/>
          <p:nvPr/>
        </p:nvSpPr>
        <p:spPr>
          <a:xfrm>
            <a:off x="-144150" y="-112381"/>
            <a:ext cx="502058" cy="389594"/>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1"/>
          <p:cNvSpPr/>
          <p:nvPr/>
        </p:nvSpPr>
        <p:spPr>
          <a:xfrm>
            <a:off x="236988" y="4632863"/>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1"/>
          <p:cNvSpPr txBox="1">
            <a:spLocks noGrp="1"/>
          </p:cNvSpPr>
          <p:nvPr>
            <p:ph type="title"/>
          </p:nvPr>
        </p:nvSpPr>
        <p:spPr>
          <a:xfrm>
            <a:off x="724800" y="489659"/>
            <a:ext cx="76944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and three columns 2">
  <p:cSld name="CUSTOM_9_1">
    <p:spTree>
      <p:nvGrpSpPr>
        <p:cNvPr id="1" name="Shape 428"/>
        <p:cNvGrpSpPr/>
        <p:nvPr/>
      </p:nvGrpSpPr>
      <p:grpSpPr>
        <a:xfrm>
          <a:off x="0" y="0"/>
          <a:ext cx="0" cy="0"/>
          <a:chOff x="0" y="0"/>
          <a:chExt cx="0" cy="0"/>
        </a:xfrm>
      </p:grpSpPr>
      <p:grpSp>
        <p:nvGrpSpPr>
          <p:cNvPr id="429" name="Google Shape;429;p22"/>
          <p:cNvGrpSpPr/>
          <p:nvPr/>
        </p:nvGrpSpPr>
        <p:grpSpPr>
          <a:xfrm>
            <a:off x="-223662" y="97771"/>
            <a:ext cx="9455428" cy="5265507"/>
            <a:chOff x="-223662" y="97771"/>
            <a:chExt cx="9455428" cy="5265507"/>
          </a:xfrm>
        </p:grpSpPr>
        <p:grpSp>
          <p:nvGrpSpPr>
            <p:cNvPr id="430" name="Google Shape;430;p22"/>
            <p:cNvGrpSpPr/>
            <p:nvPr/>
          </p:nvGrpSpPr>
          <p:grpSpPr>
            <a:xfrm rot="2118701">
              <a:off x="386053" y="4551354"/>
              <a:ext cx="677494" cy="678539"/>
              <a:chOff x="1176363" y="5022450"/>
              <a:chExt cx="551250" cy="552100"/>
            </a:xfrm>
          </p:grpSpPr>
          <p:sp>
            <p:nvSpPr>
              <p:cNvPr id="431" name="Google Shape;431;p22"/>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2"/>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2"/>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22"/>
            <p:cNvGrpSpPr/>
            <p:nvPr/>
          </p:nvGrpSpPr>
          <p:grpSpPr>
            <a:xfrm rot="4499953">
              <a:off x="8586036" y="4520634"/>
              <a:ext cx="488889" cy="473526"/>
              <a:chOff x="3103563" y="2976000"/>
              <a:chExt cx="397800" cy="385300"/>
            </a:xfrm>
          </p:grpSpPr>
          <p:sp>
            <p:nvSpPr>
              <p:cNvPr id="435" name="Google Shape;435;p22"/>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2"/>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2"/>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2"/>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22"/>
            <p:cNvGrpSpPr/>
            <p:nvPr/>
          </p:nvGrpSpPr>
          <p:grpSpPr>
            <a:xfrm>
              <a:off x="8429218" y="2192925"/>
              <a:ext cx="802548" cy="757672"/>
              <a:chOff x="5091638" y="5657900"/>
              <a:chExt cx="402825" cy="380300"/>
            </a:xfrm>
          </p:grpSpPr>
          <p:sp>
            <p:nvSpPr>
              <p:cNvPr id="441" name="Google Shape;441;p22"/>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2"/>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22"/>
            <p:cNvGrpSpPr/>
            <p:nvPr/>
          </p:nvGrpSpPr>
          <p:grpSpPr>
            <a:xfrm rot="6300047">
              <a:off x="658879" y="471589"/>
              <a:ext cx="544223" cy="401785"/>
              <a:chOff x="3525538" y="7232375"/>
              <a:chExt cx="442825" cy="326925"/>
            </a:xfrm>
          </p:grpSpPr>
          <p:sp>
            <p:nvSpPr>
              <p:cNvPr id="444" name="Google Shape;444;p22"/>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2"/>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2"/>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2"/>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2"/>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22"/>
            <p:cNvSpPr/>
            <p:nvPr/>
          </p:nvSpPr>
          <p:spPr>
            <a:xfrm rot="-1970022">
              <a:off x="8144066" y="200341"/>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2"/>
            <p:cNvSpPr/>
            <p:nvPr/>
          </p:nvSpPr>
          <p:spPr>
            <a:xfrm>
              <a:off x="2983163" y="2625794"/>
              <a:ext cx="502058" cy="389594"/>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2"/>
            <p:cNvSpPr/>
            <p:nvPr/>
          </p:nvSpPr>
          <p:spPr>
            <a:xfrm>
              <a:off x="-223662" y="308597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22"/>
          <p:cNvSpPr txBox="1">
            <a:spLocks noGrp="1"/>
          </p:cNvSpPr>
          <p:nvPr>
            <p:ph type="subTitle" idx="1"/>
          </p:nvPr>
        </p:nvSpPr>
        <p:spPr>
          <a:xfrm>
            <a:off x="3560786" y="3622052"/>
            <a:ext cx="2196300" cy="844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sp>
        <p:nvSpPr>
          <p:cNvPr id="453" name="Google Shape;453;p22"/>
          <p:cNvSpPr txBox="1">
            <a:spLocks noGrp="1"/>
          </p:cNvSpPr>
          <p:nvPr>
            <p:ph type="subTitle" idx="2"/>
          </p:nvPr>
        </p:nvSpPr>
        <p:spPr>
          <a:xfrm>
            <a:off x="1131798" y="1584646"/>
            <a:ext cx="1998000" cy="844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sp>
        <p:nvSpPr>
          <p:cNvPr id="454" name="Google Shape;454;p22"/>
          <p:cNvSpPr txBox="1">
            <a:spLocks noGrp="1"/>
          </p:cNvSpPr>
          <p:nvPr>
            <p:ph type="subTitle" idx="3"/>
          </p:nvPr>
        </p:nvSpPr>
        <p:spPr>
          <a:xfrm>
            <a:off x="3736286" y="3295100"/>
            <a:ext cx="18453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Lora"/>
              <a:buNone/>
              <a:defRPr sz="2000" b="1">
                <a:solidFill>
                  <a:schemeClr val="dk1"/>
                </a:solidFill>
                <a:latin typeface="Poppins"/>
                <a:ea typeface="Poppins"/>
                <a:cs typeface="Poppins"/>
                <a:sym typeface="Poppins"/>
              </a:defRPr>
            </a:lvl1pPr>
            <a:lvl2pPr lvl="1" rtl="0">
              <a:spcBef>
                <a:spcPts val="0"/>
              </a:spcBef>
              <a:spcAft>
                <a:spcPts val="0"/>
              </a:spcAft>
              <a:buSzPts val="1800"/>
              <a:buFont typeface="Lora"/>
              <a:buNone/>
              <a:defRPr sz="1800">
                <a:latin typeface="Lora"/>
                <a:ea typeface="Lora"/>
                <a:cs typeface="Lora"/>
                <a:sym typeface="Lora"/>
              </a:defRPr>
            </a:lvl2pPr>
            <a:lvl3pPr lvl="2" rtl="0">
              <a:spcBef>
                <a:spcPts val="1600"/>
              </a:spcBef>
              <a:spcAft>
                <a:spcPts val="0"/>
              </a:spcAft>
              <a:buSzPts val="1800"/>
              <a:buFont typeface="Lora"/>
              <a:buNone/>
              <a:defRPr sz="1800">
                <a:latin typeface="Lora"/>
                <a:ea typeface="Lora"/>
                <a:cs typeface="Lora"/>
                <a:sym typeface="Lora"/>
              </a:defRPr>
            </a:lvl3pPr>
            <a:lvl4pPr lvl="3" rtl="0">
              <a:spcBef>
                <a:spcPts val="1600"/>
              </a:spcBef>
              <a:spcAft>
                <a:spcPts val="0"/>
              </a:spcAft>
              <a:buSzPts val="1800"/>
              <a:buFont typeface="Lora"/>
              <a:buNone/>
              <a:defRPr sz="1800">
                <a:latin typeface="Lora"/>
                <a:ea typeface="Lora"/>
                <a:cs typeface="Lora"/>
                <a:sym typeface="Lora"/>
              </a:defRPr>
            </a:lvl4pPr>
            <a:lvl5pPr lvl="4" rtl="0">
              <a:spcBef>
                <a:spcPts val="1600"/>
              </a:spcBef>
              <a:spcAft>
                <a:spcPts val="0"/>
              </a:spcAft>
              <a:buSzPts val="1800"/>
              <a:buFont typeface="Lora"/>
              <a:buNone/>
              <a:defRPr sz="1800">
                <a:latin typeface="Lora"/>
                <a:ea typeface="Lora"/>
                <a:cs typeface="Lora"/>
                <a:sym typeface="Lora"/>
              </a:defRPr>
            </a:lvl5pPr>
            <a:lvl6pPr lvl="5" rtl="0">
              <a:spcBef>
                <a:spcPts val="1600"/>
              </a:spcBef>
              <a:spcAft>
                <a:spcPts val="0"/>
              </a:spcAft>
              <a:buSzPts val="1800"/>
              <a:buFont typeface="Lora"/>
              <a:buNone/>
              <a:defRPr sz="1800">
                <a:latin typeface="Lora"/>
                <a:ea typeface="Lora"/>
                <a:cs typeface="Lora"/>
                <a:sym typeface="Lora"/>
              </a:defRPr>
            </a:lvl6pPr>
            <a:lvl7pPr lvl="6" rtl="0">
              <a:spcBef>
                <a:spcPts val="1600"/>
              </a:spcBef>
              <a:spcAft>
                <a:spcPts val="0"/>
              </a:spcAft>
              <a:buSzPts val="1800"/>
              <a:buFont typeface="Lora"/>
              <a:buNone/>
              <a:defRPr sz="1800">
                <a:latin typeface="Lora"/>
                <a:ea typeface="Lora"/>
                <a:cs typeface="Lora"/>
                <a:sym typeface="Lora"/>
              </a:defRPr>
            </a:lvl7pPr>
            <a:lvl8pPr lvl="7" rtl="0">
              <a:spcBef>
                <a:spcPts val="1600"/>
              </a:spcBef>
              <a:spcAft>
                <a:spcPts val="0"/>
              </a:spcAft>
              <a:buSzPts val="1800"/>
              <a:buFont typeface="Lora"/>
              <a:buNone/>
              <a:defRPr sz="1800">
                <a:latin typeface="Lora"/>
                <a:ea typeface="Lora"/>
                <a:cs typeface="Lora"/>
                <a:sym typeface="Lora"/>
              </a:defRPr>
            </a:lvl8pPr>
            <a:lvl9pPr lvl="8" rtl="0">
              <a:spcBef>
                <a:spcPts val="1600"/>
              </a:spcBef>
              <a:spcAft>
                <a:spcPts val="1600"/>
              </a:spcAft>
              <a:buSzPts val="1800"/>
              <a:buFont typeface="Lora"/>
              <a:buNone/>
              <a:defRPr sz="1800">
                <a:latin typeface="Lora"/>
                <a:ea typeface="Lora"/>
                <a:cs typeface="Lora"/>
                <a:sym typeface="Lora"/>
              </a:defRPr>
            </a:lvl9pPr>
          </a:lstStyle>
          <a:p>
            <a:endParaRPr/>
          </a:p>
        </p:txBody>
      </p:sp>
      <p:sp>
        <p:nvSpPr>
          <p:cNvPr id="455" name="Google Shape;455;p22"/>
          <p:cNvSpPr txBox="1">
            <a:spLocks noGrp="1"/>
          </p:cNvSpPr>
          <p:nvPr>
            <p:ph type="subTitle" idx="4"/>
          </p:nvPr>
        </p:nvSpPr>
        <p:spPr>
          <a:xfrm>
            <a:off x="848048" y="1252639"/>
            <a:ext cx="2500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Lora"/>
              <a:buNone/>
              <a:defRPr sz="2000" b="1">
                <a:solidFill>
                  <a:schemeClr val="dk1"/>
                </a:solidFill>
                <a:latin typeface="Poppins"/>
                <a:ea typeface="Poppins"/>
                <a:cs typeface="Poppins"/>
                <a:sym typeface="Poppins"/>
              </a:defRPr>
            </a:lvl1pPr>
            <a:lvl2pPr lvl="1" rtl="0">
              <a:spcBef>
                <a:spcPts val="0"/>
              </a:spcBef>
              <a:spcAft>
                <a:spcPts val="0"/>
              </a:spcAft>
              <a:buSzPts val="1800"/>
              <a:buFont typeface="Lora"/>
              <a:buNone/>
              <a:defRPr sz="1800">
                <a:latin typeface="Lora"/>
                <a:ea typeface="Lora"/>
                <a:cs typeface="Lora"/>
                <a:sym typeface="Lora"/>
              </a:defRPr>
            </a:lvl2pPr>
            <a:lvl3pPr lvl="2" rtl="0">
              <a:spcBef>
                <a:spcPts val="1600"/>
              </a:spcBef>
              <a:spcAft>
                <a:spcPts val="0"/>
              </a:spcAft>
              <a:buSzPts val="1800"/>
              <a:buFont typeface="Lora"/>
              <a:buNone/>
              <a:defRPr sz="1800">
                <a:latin typeface="Lora"/>
                <a:ea typeface="Lora"/>
                <a:cs typeface="Lora"/>
                <a:sym typeface="Lora"/>
              </a:defRPr>
            </a:lvl3pPr>
            <a:lvl4pPr lvl="3" rtl="0">
              <a:spcBef>
                <a:spcPts val="1600"/>
              </a:spcBef>
              <a:spcAft>
                <a:spcPts val="0"/>
              </a:spcAft>
              <a:buSzPts val="1800"/>
              <a:buFont typeface="Lora"/>
              <a:buNone/>
              <a:defRPr sz="1800">
                <a:latin typeface="Lora"/>
                <a:ea typeface="Lora"/>
                <a:cs typeface="Lora"/>
                <a:sym typeface="Lora"/>
              </a:defRPr>
            </a:lvl4pPr>
            <a:lvl5pPr lvl="4" rtl="0">
              <a:spcBef>
                <a:spcPts val="1600"/>
              </a:spcBef>
              <a:spcAft>
                <a:spcPts val="0"/>
              </a:spcAft>
              <a:buSzPts val="1800"/>
              <a:buFont typeface="Lora"/>
              <a:buNone/>
              <a:defRPr sz="1800">
                <a:latin typeface="Lora"/>
                <a:ea typeface="Lora"/>
                <a:cs typeface="Lora"/>
                <a:sym typeface="Lora"/>
              </a:defRPr>
            </a:lvl5pPr>
            <a:lvl6pPr lvl="5" rtl="0">
              <a:spcBef>
                <a:spcPts val="1600"/>
              </a:spcBef>
              <a:spcAft>
                <a:spcPts val="0"/>
              </a:spcAft>
              <a:buSzPts val="1800"/>
              <a:buFont typeface="Lora"/>
              <a:buNone/>
              <a:defRPr sz="1800">
                <a:latin typeface="Lora"/>
                <a:ea typeface="Lora"/>
                <a:cs typeface="Lora"/>
                <a:sym typeface="Lora"/>
              </a:defRPr>
            </a:lvl6pPr>
            <a:lvl7pPr lvl="6" rtl="0">
              <a:spcBef>
                <a:spcPts val="1600"/>
              </a:spcBef>
              <a:spcAft>
                <a:spcPts val="0"/>
              </a:spcAft>
              <a:buSzPts val="1800"/>
              <a:buFont typeface="Lora"/>
              <a:buNone/>
              <a:defRPr sz="1800">
                <a:latin typeface="Lora"/>
                <a:ea typeface="Lora"/>
                <a:cs typeface="Lora"/>
                <a:sym typeface="Lora"/>
              </a:defRPr>
            </a:lvl7pPr>
            <a:lvl8pPr lvl="7" rtl="0">
              <a:spcBef>
                <a:spcPts val="1600"/>
              </a:spcBef>
              <a:spcAft>
                <a:spcPts val="0"/>
              </a:spcAft>
              <a:buSzPts val="1800"/>
              <a:buFont typeface="Lora"/>
              <a:buNone/>
              <a:defRPr sz="1800">
                <a:latin typeface="Lora"/>
                <a:ea typeface="Lora"/>
                <a:cs typeface="Lora"/>
                <a:sym typeface="Lora"/>
              </a:defRPr>
            </a:lvl8pPr>
            <a:lvl9pPr lvl="8" rtl="0">
              <a:spcBef>
                <a:spcPts val="1600"/>
              </a:spcBef>
              <a:spcAft>
                <a:spcPts val="1600"/>
              </a:spcAft>
              <a:buSzPts val="1800"/>
              <a:buFont typeface="Lora"/>
              <a:buNone/>
              <a:defRPr sz="1800">
                <a:latin typeface="Lora"/>
                <a:ea typeface="Lora"/>
                <a:cs typeface="Lora"/>
                <a:sym typeface="Lora"/>
              </a:defRPr>
            </a:lvl9pPr>
          </a:lstStyle>
          <a:p>
            <a:endParaRPr/>
          </a:p>
        </p:txBody>
      </p:sp>
      <p:sp>
        <p:nvSpPr>
          <p:cNvPr id="456" name="Google Shape;456;p22"/>
          <p:cNvSpPr txBox="1">
            <a:spLocks noGrp="1"/>
          </p:cNvSpPr>
          <p:nvPr>
            <p:ph type="subTitle" idx="5"/>
          </p:nvPr>
        </p:nvSpPr>
        <p:spPr>
          <a:xfrm>
            <a:off x="6180544" y="1584646"/>
            <a:ext cx="2082900" cy="8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sp>
        <p:nvSpPr>
          <p:cNvPr id="457" name="Google Shape;457;p22"/>
          <p:cNvSpPr txBox="1">
            <a:spLocks noGrp="1"/>
          </p:cNvSpPr>
          <p:nvPr>
            <p:ph type="subTitle" idx="6"/>
          </p:nvPr>
        </p:nvSpPr>
        <p:spPr>
          <a:xfrm>
            <a:off x="6158944" y="1245679"/>
            <a:ext cx="21261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Lora"/>
              <a:buNone/>
              <a:defRPr sz="2000" b="1">
                <a:solidFill>
                  <a:schemeClr val="dk1"/>
                </a:solidFill>
                <a:latin typeface="Poppins"/>
                <a:ea typeface="Poppins"/>
                <a:cs typeface="Poppins"/>
                <a:sym typeface="Poppins"/>
              </a:defRPr>
            </a:lvl1pPr>
            <a:lvl2pPr lvl="1" rtl="0">
              <a:spcBef>
                <a:spcPts val="0"/>
              </a:spcBef>
              <a:spcAft>
                <a:spcPts val="0"/>
              </a:spcAft>
              <a:buSzPts val="1800"/>
              <a:buFont typeface="Lora"/>
              <a:buNone/>
              <a:defRPr sz="1800">
                <a:latin typeface="Lora"/>
                <a:ea typeface="Lora"/>
                <a:cs typeface="Lora"/>
                <a:sym typeface="Lora"/>
              </a:defRPr>
            </a:lvl2pPr>
            <a:lvl3pPr lvl="2" rtl="0">
              <a:spcBef>
                <a:spcPts val="1600"/>
              </a:spcBef>
              <a:spcAft>
                <a:spcPts val="0"/>
              </a:spcAft>
              <a:buSzPts val="1800"/>
              <a:buFont typeface="Lora"/>
              <a:buNone/>
              <a:defRPr sz="1800">
                <a:latin typeface="Lora"/>
                <a:ea typeface="Lora"/>
                <a:cs typeface="Lora"/>
                <a:sym typeface="Lora"/>
              </a:defRPr>
            </a:lvl3pPr>
            <a:lvl4pPr lvl="3" rtl="0">
              <a:spcBef>
                <a:spcPts val="1600"/>
              </a:spcBef>
              <a:spcAft>
                <a:spcPts val="0"/>
              </a:spcAft>
              <a:buSzPts val="1800"/>
              <a:buFont typeface="Lora"/>
              <a:buNone/>
              <a:defRPr sz="1800">
                <a:latin typeface="Lora"/>
                <a:ea typeface="Lora"/>
                <a:cs typeface="Lora"/>
                <a:sym typeface="Lora"/>
              </a:defRPr>
            </a:lvl4pPr>
            <a:lvl5pPr lvl="4" rtl="0">
              <a:spcBef>
                <a:spcPts val="1600"/>
              </a:spcBef>
              <a:spcAft>
                <a:spcPts val="0"/>
              </a:spcAft>
              <a:buSzPts val="1800"/>
              <a:buFont typeface="Lora"/>
              <a:buNone/>
              <a:defRPr sz="1800">
                <a:latin typeface="Lora"/>
                <a:ea typeface="Lora"/>
                <a:cs typeface="Lora"/>
                <a:sym typeface="Lora"/>
              </a:defRPr>
            </a:lvl5pPr>
            <a:lvl6pPr lvl="5" rtl="0">
              <a:spcBef>
                <a:spcPts val="1600"/>
              </a:spcBef>
              <a:spcAft>
                <a:spcPts val="0"/>
              </a:spcAft>
              <a:buSzPts val="1800"/>
              <a:buFont typeface="Lora"/>
              <a:buNone/>
              <a:defRPr sz="1800">
                <a:latin typeface="Lora"/>
                <a:ea typeface="Lora"/>
                <a:cs typeface="Lora"/>
                <a:sym typeface="Lora"/>
              </a:defRPr>
            </a:lvl6pPr>
            <a:lvl7pPr lvl="6" rtl="0">
              <a:spcBef>
                <a:spcPts val="1600"/>
              </a:spcBef>
              <a:spcAft>
                <a:spcPts val="0"/>
              </a:spcAft>
              <a:buSzPts val="1800"/>
              <a:buFont typeface="Lora"/>
              <a:buNone/>
              <a:defRPr sz="1800">
                <a:latin typeface="Lora"/>
                <a:ea typeface="Lora"/>
                <a:cs typeface="Lora"/>
                <a:sym typeface="Lora"/>
              </a:defRPr>
            </a:lvl7pPr>
            <a:lvl8pPr lvl="7" rtl="0">
              <a:spcBef>
                <a:spcPts val="1600"/>
              </a:spcBef>
              <a:spcAft>
                <a:spcPts val="0"/>
              </a:spcAft>
              <a:buSzPts val="1800"/>
              <a:buFont typeface="Lora"/>
              <a:buNone/>
              <a:defRPr sz="1800">
                <a:latin typeface="Lora"/>
                <a:ea typeface="Lora"/>
                <a:cs typeface="Lora"/>
                <a:sym typeface="Lora"/>
              </a:defRPr>
            </a:lvl8pPr>
            <a:lvl9pPr lvl="8" rtl="0">
              <a:spcBef>
                <a:spcPts val="1600"/>
              </a:spcBef>
              <a:spcAft>
                <a:spcPts val="1600"/>
              </a:spcAft>
              <a:buSzPts val="1800"/>
              <a:buFont typeface="Lora"/>
              <a:buNone/>
              <a:defRPr sz="1800">
                <a:latin typeface="Lora"/>
                <a:ea typeface="Lora"/>
                <a:cs typeface="Lora"/>
                <a:sym typeface="Lora"/>
              </a:defRPr>
            </a:lvl9pPr>
          </a:lstStyle>
          <a:p>
            <a:endParaRPr/>
          </a:p>
        </p:txBody>
      </p:sp>
      <p:sp>
        <p:nvSpPr>
          <p:cNvPr id="458" name="Google Shape;458;p22"/>
          <p:cNvSpPr txBox="1">
            <a:spLocks noGrp="1"/>
          </p:cNvSpPr>
          <p:nvPr>
            <p:ph type="title"/>
          </p:nvPr>
        </p:nvSpPr>
        <p:spPr>
          <a:xfrm>
            <a:off x="724800" y="489659"/>
            <a:ext cx="76944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ig numbers and subtitles">
  <p:cSld name="CUSTOM_10">
    <p:spTree>
      <p:nvGrpSpPr>
        <p:cNvPr id="1" name="Shape 459"/>
        <p:cNvGrpSpPr/>
        <p:nvPr/>
      </p:nvGrpSpPr>
      <p:grpSpPr>
        <a:xfrm>
          <a:off x="0" y="0"/>
          <a:ext cx="0" cy="0"/>
          <a:chOff x="0" y="0"/>
          <a:chExt cx="0" cy="0"/>
        </a:xfrm>
      </p:grpSpPr>
      <p:grpSp>
        <p:nvGrpSpPr>
          <p:cNvPr id="460" name="Google Shape;460;p23"/>
          <p:cNvGrpSpPr/>
          <p:nvPr/>
        </p:nvGrpSpPr>
        <p:grpSpPr>
          <a:xfrm>
            <a:off x="-83062" y="149921"/>
            <a:ext cx="9205508" cy="5111857"/>
            <a:chOff x="-83062" y="149921"/>
            <a:chExt cx="9205508" cy="5111857"/>
          </a:xfrm>
        </p:grpSpPr>
        <p:grpSp>
          <p:nvGrpSpPr>
            <p:cNvPr id="461" name="Google Shape;461;p23"/>
            <p:cNvGrpSpPr/>
            <p:nvPr/>
          </p:nvGrpSpPr>
          <p:grpSpPr>
            <a:xfrm rot="2118701">
              <a:off x="926878" y="4449854"/>
              <a:ext cx="677494" cy="678539"/>
              <a:chOff x="1176363" y="5022450"/>
              <a:chExt cx="551250" cy="552100"/>
            </a:xfrm>
          </p:grpSpPr>
          <p:sp>
            <p:nvSpPr>
              <p:cNvPr id="462" name="Google Shape;462;p23"/>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23"/>
            <p:cNvGrpSpPr/>
            <p:nvPr/>
          </p:nvGrpSpPr>
          <p:grpSpPr>
            <a:xfrm rot="4499953">
              <a:off x="8586036" y="4520634"/>
              <a:ext cx="488889" cy="473526"/>
              <a:chOff x="3103563" y="2976000"/>
              <a:chExt cx="397800" cy="385300"/>
            </a:xfrm>
          </p:grpSpPr>
          <p:sp>
            <p:nvSpPr>
              <p:cNvPr id="466" name="Google Shape;466;p23"/>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23"/>
            <p:cNvGrpSpPr/>
            <p:nvPr/>
          </p:nvGrpSpPr>
          <p:grpSpPr>
            <a:xfrm>
              <a:off x="7899405" y="2137337"/>
              <a:ext cx="802548" cy="757672"/>
              <a:chOff x="5091638" y="5657900"/>
              <a:chExt cx="402825" cy="380300"/>
            </a:xfrm>
          </p:grpSpPr>
          <p:sp>
            <p:nvSpPr>
              <p:cNvPr id="472" name="Google Shape;472;p23"/>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3"/>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3"/>
            <p:cNvGrpSpPr/>
            <p:nvPr/>
          </p:nvGrpSpPr>
          <p:grpSpPr>
            <a:xfrm rot="6300047">
              <a:off x="256504" y="339101"/>
              <a:ext cx="544223" cy="401785"/>
              <a:chOff x="3525538" y="7232375"/>
              <a:chExt cx="442825" cy="326925"/>
            </a:xfrm>
          </p:grpSpPr>
          <p:sp>
            <p:nvSpPr>
              <p:cNvPr id="475" name="Google Shape;475;p23"/>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3"/>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3"/>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 name="Google Shape;480;p23"/>
            <p:cNvSpPr/>
            <p:nvPr/>
          </p:nvSpPr>
          <p:spPr>
            <a:xfrm rot="-1970022">
              <a:off x="7388691" y="252491"/>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3"/>
            <p:cNvSpPr/>
            <p:nvPr/>
          </p:nvSpPr>
          <p:spPr>
            <a:xfrm rot="-2700000">
              <a:off x="1738150" y="1862295"/>
              <a:ext cx="502055" cy="389592"/>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p:nvPr/>
          </p:nvSpPr>
          <p:spPr>
            <a:xfrm>
              <a:off x="6251688" y="308597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3"/>
            <p:cNvSpPr/>
            <p:nvPr/>
          </p:nvSpPr>
          <p:spPr>
            <a:xfrm>
              <a:off x="-83062" y="2902400"/>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23"/>
          <p:cNvSpPr txBox="1">
            <a:spLocks noGrp="1"/>
          </p:cNvSpPr>
          <p:nvPr>
            <p:ph type="title" hasCustomPrompt="1"/>
          </p:nvPr>
        </p:nvSpPr>
        <p:spPr>
          <a:xfrm>
            <a:off x="2164500" y="529551"/>
            <a:ext cx="4815000" cy="104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6000">
                <a:solidFill>
                  <a:schemeClr val="accent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485" name="Google Shape;485;p23"/>
          <p:cNvSpPr txBox="1">
            <a:spLocks noGrp="1"/>
          </p:cNvSpPr>
          <p:nvPr>
            <p:ph type="subTitle" idx="1"/>
          </p:nvPr>
        </p:nvSpPr>
        <p:spPr>
          <a:xfrm>
            <a:off x="2164500" y="1502730"/>
            <a:ext cx="4815000" cy="432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000">
                <a:solidFill>
                  <a:schemeClr val="dk1"/>
                </a:solidFill>
                <a:latin typeface="Poppins Black"/>
                <a:ea typeface="Poppins Black"/>
                <a:cs typeface="Poppins Black"/>
                <a:sym typeface="Poppins Black"/>
              </a:defRPr>
            </a:lvl1pPr>
            <a:lvl2pPr lvl="1" algn="ctr" rtl="0">
              <a:spcBef>
                <a:spcPts val="0"/>
              </a:spcBef>
              <a:spcAft>
                <a:spcPts val="0"/>
              </a:spcAft>
              <a:buNone/>
              <a:defRPr sz="2000">
                <a:solidFill>
                  <a:schemeClr val="dk1"/>
                </a:solidFill>
                <a:latin typeface="Poppins Black"/>
                <a:ea typeface="Poppins Black"/>
                <a:cs typeface="Poppins Black"/>
                <a:sym typeface="Poppins Black"/>
              </a:defRPr>
            </a:lvl2pPr>
            <a:lvl3pPr lvl="2" algn="ctr" rtl="0">
              <a:spcBef>
                <a:spcPts val="0"/>
              </a:spcBef>
              <a:spcAft>
                <a:spcPts val="0"/>
              </a:spcAft>
              <a:buNone/>
              <a:defRPr sz="2000">
                <a:solidFill>
                  <a:schemeClr val="dk1"/>
                </a:solidFill>
                <a:latin typeface="Poppins Black"/>
                <a:ea typeface="Poppins Black"/>
                <a:cs typeface="Poppins Black"/>
                <a:sym typeface="Poppins Black"/>
              </a:defRPr>
            </a:lvl3pPr>
            <a:lvl4pPr lvl="3" algn="ctr" rtl="0">
              <a:spcBef>
                <a:spcPts val="0"/>
              </a:spcBef>
              <a:spcAft>
                <a:spcPts val="0"/>
              </a:spcAft>
              <a:buNone/>
              <a:defRPr sz="2000">
                <a:solidFill>
                  <a:schemeClr val="dk1"/>
                </a:solidFill>
                <a:latin typeface="Poppins Black"/>
                <a:ea typeface="Poppins Black"/>
                <a:cs typeface="Poppins Black"/>
                <a:sym typeface="Poppins Black"/>
              </a:defRPr>
            </a:lvl4pPr>
            <a:lvl5pPr lvl="4" algn="ctr" rtl="0">
              <a:spcBef>
                <a:spcPts val="0"/>
              </a:spcBef>
              <a:spcAft>
                <a:spcPts val="0"/>
              </a:spcAft>
              <a:buNone/>
              <a:defRPr sz="2000">
                <a:solidFill>
                  <a:schemeClr val="dk1"/>
                </a:solidFill>
                <a:latin typeface="Poppins Black"/>
                <a:ea typeface="Poppins Black"/>
                <a:cs typeface="Poppins Black"/>
                <a:sym typeface="Poppins Black"/>
              </a:defRPr>
            </a:lvl5pPr>
            <a:lvl6pPr lvl="5" algn="ctr" rtl="0">
              <a:spcBef>
                <a:spcPts val="0"/>
              </a:spcBef>
              <a:spcAft>
                <a:spcPts val="0"/>
              </a:spcAft>
              <a:buNone/>
              <a:defRPr sz="2000">
                <a:solidFill>
                  <a:schemeClr val="dk1"/>
                </a:solidFill>
                <a:latin typeface="Poppins Black"/>
                <a:ea typeface="Poppins Black"/>
                <a:cs typeface="Poppins Black"/>
                <a:sym typeface="Poppins Black"/>
              </a:defRPr>
            </a:lvl6pPr>
            <a:lvl7pPr lvl="6" algn="ctr" rtl="0">
              <a:spcBef>
                <a:spcPts val="0"/>
              </a:spcBef>
              <a:spcAft>
                <a:spcPts val="0"/>
              </a:spcAft>
              <a:buNone/>
              <a:defRPr sz="2000">
                <a:solidFill>
                  <a:schemeClr val="dk1"/>
                </a:solidFill>
                <a:latin typeface="Poppins Black"/>
                <a:ea typeface="Poppins Black"/>
                <a:cs typeface="Poppins Black"/>
                <a:sym typeface="Poppins Black"/>
              </a:defRPr>
            </a:lvl7pPr>
            <a:lvl8pPr lvl="7" algn="ctr" rtl="0">
              <a:spcBef>
                <a:spcPts val="0"/>
              </a:spcBef>
              <a:spcAft>
                <a:spcPts val="0"/>
              </a:spcAft>
              <a:buNone/>
              <a:defRPr sz="2000">
                <a:solidFill>
                  <a:schemeClr val="dk1"/>
                </a:solidFill>
                <a:latin typeface="Poppins Black"/>
                <a:ea typeface="Poppins Black"/>
                <a:cs typeface="Poppins Black"/>
                <a:sym typeface="Poppins Black"/>
              </a:defRPr>
            </a:lvl8pPr>
            <a:lvl9pPr lvl="8" algn="ctr" rtl="0">
              <a:spcBef>
                <a:spcPts val="0"/>
              </a:spcBef>
              <a:spcAft>
                <a:spcPts val="0"/>
              </a:spcAft>
              <a:buNone/>
              <a:defRPr sz="2000">
                <a:solidFill>
                  <a:schemeClr val="dk1"/>
                </a:solidFill>
                <a:latin typeface="Poppins Black"/>
                <a:ea typeface="Poppins Black"/>
                <a:cs typeface="Poppins Black"/>
                <a:sym typeface="Poppins Black"/>
              </a:defRPr>
            </a:lvl9pPr>
          </a:lstStyle>
          <a:p>
            <a:endParaRPr/>
          </a:p>
        </p:txBody>
      </p:sp>
      <p:sp>
        <p:nvSpPr>
          <p:cNvPr id="486" name="Google Shape;486;p23"/>
          <p:cNvSpPr txBox="1">
            <a:spLocks noGrp="1"/>
          </p:cNvSpPr>
          <p:nvPr>
            <p:ph type="title" idx="2" hasCustomPrompt="1"/>
          </p:nvPr>
        </p:nvSpPr>
        <p:spPr>
          <a:xfrm>
            <a:off x="2164500" y="1868710"/>
            <a:ext cx="4815000" cy="104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6000">
                <a:solidFill>
                  <a:schemeClr val="accent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487" name="Google Shape;487;p23"/>
          <p:cNvSpPr txBox="1">
            <a:spLocks noGrp="1"/>
          </p:cNvSpPr>
          <p:nvPr>
            <p:ph type="subTitle" idx="3"/>
          </p:nvPr>
        </p:nvSpPr>
        <p:spPr>
          <a:xfrm>
            <a:off x="2164500" y="2841890"/>
            <a:ext cx="4815000" cy="432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000">
                <a:solidFill>
                  <a:schemeClr val="dk1"/>
                </a:solidFill>
                <a:latin typeface="Poppins Black"/>
                <a:ea typeface="Poppins Black"/>
                <a:cs typeface="Poppins Black"/>
                <a:sym typeface="Poppins Black"/>
              </a:defRPr>
            </a:lvl1pPr>
            <a:lvl2pPr lvl="1" algn="ctr" rtl="0">
              <a:spcBef>
                <a:spcPts val="0"/>
              </a:spcBef>
              <a:spcAft>
                <a:spcPts val="0"/>
              </a:spcAft>
              <a:buNone/>
              <a:defRPr sz="2000">
                <a:solidFill>
                  <a:schemeClr val="dk1"/>
                </a:solidFill>
                <a:latin typeface="Poppins Black"/>
                <a:ea typeface="Poppins Black"/>
                <a:cs typeface="Poppins Black"/>
                <a:sym typeface="Poppins Black"/>
              </a:defRPr>
            </a:lvl2pPr>
            <a:lvl3pPr lvl="2" algn="ctr" rtl="0">
              <a:spcBef>
                <a:spcPts val="0"/>
              </a:spcBef>
              <a:spcAft>
                <a:spcPts val="0"/>
              </a:spcAft>
              <a:buNone/>
              <a:defRPr sz="2000">
                <a:solidFill>
                  <a:schemeClr val="dk1"/>
                </a:solidFill>
                <a:latin typeface="Poppins Black"/>
                <a:ea typeface="Poppins Black"/>
                <a:cs typeface="Poppins Black"/>
                <a:sym typeface="Poppins Black"/>
              </a:defRPr>
            </a:lvl3pPr>
            <a:lvl4pPr lvl="3" algn="ctr" rtl="0">
              <a:spcBef>
                <a:spcPts val="0"/>
              </a:spcBef>
              <a:spcAft>
                <a:spcPts val="0"/>
              </a:spcAft>
              <a:buNone/>
              <a:defRPr sz="2000">
                <a:solidFill>
                  <a:schemeClr val="dk1"/>
                </a:solidFill>
                <a:latin typeface="Poppins Black"/>
                <a:ea typeface="Poppins Black"/>
                <a:cs typeface="Poppins Black"/>
                <a:sym typeface="Poppins Black"/>
              </a:defRPr>
            </a:lvl4pPr>
            <a:lvl5pPr lvl="4" algn="ctr" rtl="0">
              <a:spcBef>
                <a:spcPts val="0"/>
              </a:spcBef>
              <a:spcAft>
                <a:spcPts val="0"/>
              </a:spcAft>
              <a:buNone/>
              <a:defRPr sz="2000">
                <a:solidFill>
                  <a:schemeClr val="dk1"/>
                </a:solidFill>
                <a:latin typeface="Poppins Black"/>
                <a:ea typeface="Poppins Black"/>
                <a:cs typeface="Poppins Black"/>
                <a:sym typeface="Poppins Black"/>
              </a:defRPr>
            </a:lvl5pPr>
            <a:lvl6pPr lvl="5" algn="ctr" rtl="0">
              <a:spcBef>
                <a:spcPts val="0"/>
              </a:spcBef>
              <a:spcAft>
                <a:spcPts val="0"/>
              </a:spcAft>
              <a:buNone/>
              <a:defRPr sz="2000">
                <a:solidFill>
                  <a:schemeClr val="dk1"/>
                </a:solidFill>
                <a:latin typeface="Poppins Black"/>
                <a:ea typeface="Poppins Black"/>
                <a:cs typeface="Poppins Black"/>
                <a:sym typeface="Poppins Black"/>
              </a:defRPr>
            </a:lvl6pPr>
            <a:lvl7pPr lvl="6" algn="ctr" rtl="0">
              <a:spcBef>
                <a:spcPts val="0"/>
              </a:spcBef>
              <a:spcAft>
                <a:spcPts val="0"/>
              </a:spcAft>
              <a:buNone/>
              <a:defRPr sz="2000">
                <a:solidFill>
                  <a:schemeClr val="dk1"/>
                </a:solidFill>
                <a:latin typeface="Poppins Black"/>
                <a:ea typeface="Poppins Black"/>
                <a:cs typeface="Poppins Black"/>
                <a:sym typeface="Poppins Black"/>
              </a:defRPr>
            </a:lvl7pPr>
            <a:lvl8pPr lvl="7" algn="ctr" rtl="0">
              <a:spcBef>
                <a:spcPts val="0"/>
              </a:spcBef>
              <a:spcAft>
                <a:spcPts val="0"/>
              </a:spcAft>
              <a:buNone/>
              <a:defRPr sz="2000">
                <a:solidFill>
                  <a:schemeClr val="dk1"/>
                </a:solidFill>
                <a:latin typeface="Poppins Black"/>
                <a:ea typeface="Poppins Black"/>
                <a:cs typeface="Poppins Black"/>
                <a:sym typeface="Poppins Black"/>
              </a:defRPr>
            </a:lvl8pPr>
            <a:lvl9pPr lvl="8" algn="ctr" rtl="0">
              <a:spcBef>
                <a:spcPts val="0"/>
              </a:spcBef>
              <a:spcAft>
                <a:spcPts val="0"/>
              </a:spcAft>
              <a:buNone/>
              <a:defRPr sz="2000">
                <a:solidFill>
                  <a:schemeClr val="dk1"/>
                </a:solidFill>
                <a:latin typeface="Poppins Black"/>
                <a:ea typeface="Poppins Black"/>
                <a:cs typeface="Poppins Black"/>
                <a:sym typeface="Poppins Black"/>
              </a:defRPr>
            </a:lvl9pPr>
          </a:lstStyle>
          <a:p>
            <a:endParaRPr/>
          </a:p>
        </p:txBody>
      </p:sp>
      <p:sp>
        <p:nvSpPr>
          <p:cNvPr id="488" name="Google Shape;488;p23"/>
          <p:cNvSpPr txBox="1">
            <a:spLocks noGrp="1"/>
          </p:cNvSpPr>
          <p:nvPr>
            <p:ph type="title" idx="4" hasCustomPrompt="1"/>
          </p:nvPr>
        </p:nvSpPr>
        <p:spPr>
          <a:xfrm>
            <a:off x="2164500" y="3207870"/>
            <a:ext cx="4815000" cy="104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6000">
                <a:solidFill>
                  <a:schemeClr val="accent1"/>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489" name="Google Shape;489;p23"/>
          <p:cNvSpPr txBox="1">
            <a:spLocks noGrp="1"/>
          </p:cNvSpPr>
          <p:nvPr>
            <p:ph type="subTitle" idx="5"/>
          </p:nvPr>
        </p:nvSpPr>
        <p:spPr>
          <a:xfrm>
            <a:off x="2164500" y="4181049"/>
            <a:ext cx="4815000" cy="432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000">
                <a:solidFill>
                  <a:schemeClr val="dk1"/>
                </a:solidFill>
                <a:latin typeface="Poppins Black"/>
                <a:ea typeface="Poppins Black"/>
                <a:cs typeface="Poppins Black"/>
                <a:sym typeface="Poppins Black"/>
              </a:defRPr>
            </a:lvl1pPr>
            <a:lvl2pPr lvl="1" algn="ctr" rtl="0">
              <a:spcBef>
                <a:spcPts val="0"/>
              </a:spcBef>
              <a:spcAft>
                <a:spcPts val="0"/>
              </a:spcAft>
              <a:buNone/>
              <a:defRPr sz="2000">
                <a:solidFill>
                  <a:schemeClr val="dk1"/>
                </a:solidFill>
                <a:latin typeface="Poppins Black"/>
                <a:ea typeface="Poppins Black"/>
                <a:cs typeface="Poppins Black"/>
                <a:sym typeface="Poppins Black"/>
              </a:defRPr>
            </a:lvl2pPr>
            <a:lvl3pPr lvl="2" algn="ctr" rtl="0">
              <a:spcBef>
                <a:spcPts val="0"/>
              </a:spcBef>
              <a:spcAft>
                <a:spcPts val="0"/>
              </a:spcAft>
              <a:buNone/>
              <a:defRPr sz="2000">
                <a:solidFill>
                  <a:schemeClr val="dk1"/>
                </a:solidFill>
                <a:latin typeface="Poppins Black"/>
                <a:ea typeface="Poppins Black"/>
                <a:cs typeface="Poppins Black"/>
                <a:sym typeface="Poppins Black"/>
              </a:defRPr>
            </a:lvl3pPr>
            <a:lvl4pPr lvl="3" algn="ctr" rtl="0">
              <a:spcBef>
                <a:spcPts val="0"/>
              </a:spcBef>
              <a:spcAft>
                <a:spcPts val="0"/>
              </a:spcAft>
              <a:buNone/>
              <a:defRPr sz="2000">
                <a:solidFill>
                  <a:schemeClr val="dk1"/>
                </a:solidFill>
                <a:latin typeface="Poppins Black"/>
                <a:ea typeface="Poppins Black"/>
                <a:cs typeface="Poppins Black"/>
                <a:sym typeface="Poppins Black"/>
              </a:defRPr>
            </a:lvl4pPr>
            <a:lvl5pPr lvl="4" algn="ctr" rtl="0">
              <a:spcBef>
                <a:spcPts val="0"/>
              </a:spcBef>
              <a:spcAft>
                <a:spcPts val="0"/>
              </a:spcAft>
              <a:buNone/>
              <a:defRPr sz="2000">
                <a:solidFill>
                  <a:schemeClr val="dk1"/>
                </a:solidFill>
                <a:latin typeface="Poppins Black"/>
                <a:ea typeface="Poppins Black"/>
                <a:cs typeface="Poppins Black"/>
                <a:sym typeface="Poppins Black"/>
              </a:defRPr>
            </a:lvl5pPr>
            <a:lvl6pPr lvl="5" algn="ctr" rtl="0">
              <a:spcBef>
                <a:spcPts val="0"/>
              </a:spcBef>
              <a:spcAft>
                <a:spcPts val="0"/>
              </a:spcAft>
              <a:buNone/>
              <a:defRPr sz="2000">
                <a:solidFill>
                  <a:schemeClr val="dk1"/>
                </a:solidFill>
                <a:latin typeface="Poppins Black"/>
                <a:ea typeface="Poppins Black"/>
                <a:cs typeface="Poppins Black"/>
                <a:sym typeface="Poppins Black"/>
              </a:defRPr>
            </a:lvl6pPr>
            <a:lvl7pPr lvl="6" algn="ctr" rtl="0">
              <a:spcBef>
                <a:spcPts val="0"/>
              </a:spcBef>
              <a:spcAft>
                <a:spcPts val="0"/>
              </a:spcAft>
              <a:buNone/>
              <a:defRPr sz="2000">
                <a:solidFill>
                  <a:schemeClr val="dk1"/>
                </a:solidFill>
                <a:latin typeface="Poppins Black"/>
                <a:ea typeface="Poppins Black"/>
                <a:cs typeface="Poppins Black"/>
                <a:sym typeface="Poppins Black"/>
              </a:defRPr>
            </a:lvl7pPr>
            <a:lvl8pPr lvl="7" algn="ctr" rtl="0">
              <a:spcBef>
                <a:spcPts val="0"/>
              </a:spcBef>
              <a:spcAft>
                <a:spcPts val="0"/>
              </a:spcAft>
              <a:buNone/>
              <a:defRPr sz="2000">
                <a:solidFill>
                  <a:schemeClr val="dk1"/>
                </a:solidFill>
                <a:latin typeface="Poppins Black"/>
                <a:ea typeface="Poppins Black"/>
                <a:cs typeface="Poppins Black"/>
                <a:sym typeface="Poppins Black"/>
              </a:defRPr>
            </a:lvl8pPr>
            <a:lvl9pPr lvl="8" algn="ctr" rtl="0">
              <a:spcBef>
                <a:spcPts val="0"/>
              </a:spcBef>
              <a:spcAft>
                <a:spcPts val="0"/>
              </a:spcAft>
              <a:buNone/>
              <a:defRPr sz="2000">
                <a:solidFill>
                  <a:schemeClr val="dk1"/>
                </a:solidFill>
                <a:latin typeface="Poppins Black"/>
                <a:ea typeface="Poppins Black"/>
                <a:cs typeface="Poppins Black"/>
                <a:sym typeface="Poppins Black"/>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nd four columns ">
  <p:cSld name="CUSTOM_11_1">
    <p:spTree>
      <p:nvGrpSpPr>
        <p:cNvPr id="1" name="Shape 496"/>
        <p:cNvGrpSpPr/>
        <p:nvPr/>
      </p:nvGrpSpPr>
      <p:grpSpPr>
        <a:xfrm>
          <a:off x="0" y="0"/>
          <a:ext cx="0" cy="0"/>
          <a:chOff x="0" y="0"/>
          <a:chExt cx="0" cy="0"/>
        </a:xfrm>
      </p:grpSpPr>
      <p:sp>
        <p:nvSpPr>
          <p:cNvPr id="497" name="Google Shape;497;p26"/>
          <p:cNvSpPr txBox="1">
            <a:spLocks noGrp="1"/>
          </p:cNvSpPr>
          <p:nvPr>
            <p:ph type="subTitle" idx="1"/>
          </p:nvPr>
        </p:nvSpPr>
        <p:spPr>
          <a:xfrm>
            <a:off x="2705275" y="3532850"/>
            <a:ext cx="1804800" cy="737400"/>
          </a:xfrm>
          <a:prstGeom prst="rect">
            <a:avLst/>
          </a:prstGeom>
        </p:spPr>
        <p:txBody>
          <a:bodyPr spcFirstLastPara="1" wrap="square" lIns="91425" tIns="91425" rIns="91425" bIns="91425" anchor="ctr" anchorCtr="0">
            <a:noAutofit/>
          </a:bodyPr>
          <a:lstStyle>
            <a:lvl1pPr marR="36591" lvl="0" algn="ctr" rtl="0">
              <a:spcBef>
                <a:spcPts val="0"/>
              </a:spcBef>
              <a:spcAft>
                <a:spcPts val="0"/>
              </a:spcAft>
              <a:buNone/>
              <a:defRPr sz="1400">
                <a:solidFill>
                  <a:schemeClr val="lt2"/>
                </a:solidFill>
              </a:defRPr>
            </a:lvl1pPr>
            <a:lvl2pPr marR="36591" lvl="1" algn="ctr" rtl="0">
              <a:spcBef>
                <a:spcPts val="0"/>
              </a:spcBef>
              <a:spcAft>
                <a:spcPts val="0"/>
              </a:spcAft>
              <a:buNone/>
              <a:defRPr sz="1400">
                <a:solidFill>
                  <a:schemeClr val="lt2"/>
                </a:solidFill>
              </a:defRPr>
            </a:lvl2pPr>
            <a:lvl3pPr marR="36591" lvl="2" algn="ctr" rtl="0">
              <a:spcBef>
                <a:spcPts val="0"/>
              </a:spcBef>
              <a:spcAft>
                <a:spcPts val="0"/>
              </a:spcAft>
              <a:buNone/>
              <a:defRPr sz="1400">
                <a:solidFill>
                  <a:schemeClr val="lt2"/>
                </a:solidFill>
              </a:defRPr>
            </a:lvl3pPr>
            <a:lvl4pPr marR="36591" lvl="3" algn="ctr" rtl="0">
              <a:spcBef>
                <a:spcPts val="0"/>
              </a:spcBef>
              <a:spcAft>
                <a:spcPts val="0"/>
              </a:spcAft>
              <a:buNone/>
              <a:defRPr sz="1400">
                <a:solidFill>
                  <a:schemeClr val="lt2"/>
                </a:solidFill>
              </a:defRPr>
            </a:lvl4pPr>
            <a:lvl5pPr marR="36591" lvl="4" algn="ctr" rtl="0">
              <a:spcBef>
                <a:spcPts val="0"/>
              </a:spcBef>
              <a:spcAft>
                <a:spcPts val="0"/>
              </a:spcAft>
              <a:buNone/>
              <a:defRPr sz="1400">
                <a:solidFill>
                  <a:schemeClr val="lt2"/>
                </a:solidFill>
              </a:defRPr>
            </a:lvl5pPr>
            <a:lvl6pPr marR="36591" lvl="5" algn="ctr" rtl="0">
              <a:spcBef>
                <a:spcPts val="0"/>
              </a:spcBef>
              <a:spcAft>
                <a:spcPts val="0"/>
              </a:spcAft>
              <a:buNone/>
              <a:defRPr sz="1400">
                <a:solidFill>
                  <a:schemeClr val="lt2"/>
                </a:solidFill>
              </a:defRPr>
            </a:lvl6pPr>
            <a:lvl7pPr marR="36591" lvl="6" algn="ctr" rtl="0">
              <a:spcBef>
                <a:spcPts val="0"/>
              </a:spcBef>
              <a:spcAft>
                <a:spcPts val="0"/>
              </a:spcAft>
              <a:buNone/>
              <a:defRPr sz="1400">
                <a:solidFill>
                  <a:schemeClr val="lt2"/>
                </a:solidFill>
              </a:defRPr>
            </a:lvl7pPr>
            <a:lvl8pPr marR="36591" lvl="7" algn="ctr" rtl="0">
              <a:spcBef>
                <a:spcPts val="0"/>
              </a:spcBef>
              <a:spcAft>
                <a:spcPts val="0"/>
              </a:spcAft>
              <a:buNone/>
              <a:defRPr sz="1400">
                <a:solidFill>
                  <a:schemeClr val="lt2"/>
                </a:solidFill>
              </a:defRPr>
            </a:lvl8pPr>
            <a:lvl9pPr marR="36591" lvl="8" algn="ctr" rtl="0">
              <a:spcBef>
                <a:spcPts val="0"/>
              </a:spcBef>
              <a:spcAft>
                <a:spcPts val="0"/>
              </a:spcAft>
              <a:buNone/>
              <a:defRPr sz="1400">
                <a:solidFill>
                  <a:schemeClr val="lt2"/>
                </a:solidFill>
              </a:defRPr>
            </a:lvl9pPr>
          </a:lstStyle>
          <a:p>
            <a:endParaRPr/>
          </a:p>
        </p:txBody>
      </p:sp>
      <p:sp>
        <p:nvSpPr>
          <p:cNvPr id="498" name="Google Shape;498;p26"/>
          <p:cNvSpPr txBox="1">
            <a:spLocks noGrp="1"/>
          </p:cNvSpPr>
          <p:nvPr>
            <p:ph type="subTitle" idx="2"/>
          </p:nvPr>
        </p:nvSpPr>
        <p:spPr>
          <a:xfrm>
            <a:off x="786256" y="3532850"/>
            <a:ext cx="1804800" cy="737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solidFill>
                  <a:schemeClr val="dk1"/>
                </a:solidFill>
              </a:defRPr>
            </a:lvl1pPr>
            <a:lvl2pPr lvl="1" algn="ctr" rtl="0">
              <a:spcBef>
                <a:spcPts val="0"/>
              </a:spcBef>
              <a:spcAft>
                <a:spcPts val="0"/>
              </a:spcAft>
              <a:buNone/>
              <a:defRPr sz="1400">
                <a:solidFill>
                  <a:schemeClr val="dk1"/>
                </a:solidFill>
              </a:defRPr>
            </a:lvl2pPr>
            <a:lvl3pPr lvl="2" algn="ctr" rtl="0">
              <a:spcBef>
                <a:spcPts val="0"/>
              </a:spcBef>
              <a:spcAft>
                <a:spcPts val="0"/>
              </a:spcAft>
              <a:buNone/>
              <a:defRPr sz="1400">
                <a:solidFill>
                  <a:schemeClr val="dk1"/>
                </a:solidFill>
              </a:defRPr>
            </a:lvl3pPr>
            <a:lvl4pPr lvl="3" algn="ctr" rtl="0">
              <a:spcBef>
                <a:spcPts val="0"/>
              </a:spcBef>
              <a:spcAft>
                <a:spcPts val="0"/>
              </a:spcAft>
              <a:buNone/>
              <a:defRPr sz="1400">
                <a:solidFill>
                  <a:schemeClr val="dk1"/>
                </a:solidFill>
              </a:defRPr>
            </a:lvl4pPr>
            <a:lvl5pPr lvl="4" algn="ctr" rtl="0">
              <a:spcBef>
                <a:spcPts val="0"/>
              </a:spcBef>
              <a:spcAft>
                <a:spcPts val="0"/>
              </a:spcAft>
              <a:buNone/>
              <a:defRPr sz="1400">
                <a:solidFill>
                  <a:schemeClr val="dk1"/>
                </a:solidFill>
              </a:defRPr>
            </a:lvl5pPr>
            <a:lvl6pPr lvl="5" algn="ctr" rtl="0">
              <a:spcBef>
                <a:spcPts val="0"/>
              </a:spcBef>
              <a:spcAft>
                <a:spcPts val="0"/>
              </a:spcAft>
              <a:buNone/>
              <a:defRPr sz="1400">
                <a:solidFill>
                  <a:schemeClr val="dk1"/>
                </a:solidFill>
              </a:defRPr>
            </a:lvl6pPr>
            <a:lvl7pPr lvl="6" algn="ctr" rtl="0">
              <a:spcBef>
                <a:spcPts val="0"/>
              </a:spcBef>
              <a:spcAft>
                <a:spcPts val="0"/>
              </a:spcAft>
              <a:buNone/>
              <a:defRPr sz="1400">
                <a:solidFill>
                  <a:schemeClr val="dk1"/>
                </a:solidFill>
              </a:defRPr>
            </a:lvl7pPr>
            <a:lvl8pPr lvl="7" algn="ctr" rtl="0">
              <a:spcBef>
                <a:spcPts val="0"/>
              </a:spcBef>
              <a:spcAft>
                <a:spcPts val="0"/>
              </a:spcAft>
              <a:buNone/>
              <a:defRPr sz="1400">
                <a:solidFill>
                  <a:schemeClr val="dk1"/>
                </a:solidFill>
              </a:defRPr>
            </a:lvl8pPr>
            <a:lvl9pPr lvl="8" algn="ctr" rtl="0">
              <a:spcBef>
                <a:spcPts val="0"/>
              </a:spcBef>
              <a:spcAft>
                <a:spcPts val="0"/>
              </a:spcAft>
              <a:buNone/>
              <a:defRPr sz="1400">
                <a:solidFill>
                  <a:schemeClr val="dk1"/>
                </a:solidFill>
              </a:defRPr>
            </a:lvl9pPr>
          </a:lstStyle>
          <a:p>
            <a:endParaRPr/>
          </a:p>
        </p:txBody>
      </p:sp>
      <p:sp>
        <p:nvSpPr>
          <p:cNvPr id="499" name="Google Shape;499;p26"/>
          <p:cNvSpPr txBox="1">
            <a:spLocks noGrp="1"/>
          </p:cNvSpPr>
          <p:nvPr>
            <p:ph type="subTitle" idx="3"/>
          </p:nvPr>
        </p:nvSpPr>
        <p:spPr>
          <a:xfrm>
            <a:off x="4622306" y="3532850"/>
            <a:ext cx="1804800" cy="737400"/>
          </a:xfrm>
          <a:prstGeom prst="rect">
            <a:avLst/>
          </a:prstGeom>
        </p:spPr>
        <p:txBody>
          <a:bodyPr spcFirstLastPara="1" wrap="square" lIns="91425" tIns="91425" rIns="91425" bIns="91425" anchor="ctr" anchorCtr="0">
            <a:noAutofit/>
          </a:bodyPr>
          <a:lstStyle>
            <a:lvl1pPr marR="0" lvl="0" algn="ctr" rtl="0">
              <a:spcBef>
                <a:spcPts val="0"/>
              </a:spcBef>
              <a:spcAft>
                <a:spcPts val="0"/>
              </a:spcAft>
              <a:buNone/>
              <a:defRPr sz="1400">
                <a:solidFill>
                  <a:schemeClr val="dk1"/>
                </a:solidFill>
              </a:defRPr>
            </a:lvl1pPr>
            <a:lvl2pPr marR="0" lvl="1" algn="ctr" rtl="0">
              <a:spcBef>
                <a:spcPts val="0"/>
              </a:spcBef>
              <a:spcAft>
                <a:spcPts val="0"/>
              </a:spcAft>
              <a:buNone/>
              <a:defRPr sz="1400">
                <a:solidFill>
                  <a:schemeClr val="dk1"/>
                </a:solidFill>
              </a:defRPr>
            </a:lvl2pPr>
            <a:lvl3pPr marR="0" lvl="2" algn="ctr" rtl="0">
              <a:spcBef>
                <a:spcPts val="0"/>
              </a:spcBef>
              <a:spcAft>
                <a:spcPts val="0"/>
              </a:spcAft>
              <a:buNone/>
              <a:defRPr sz="1400">
                <a:solidFill>
                  <a:schemeClr val="dk1"/>
                </a:solidFill>
              </a:defRPr>
            </a:lvl3pPr>
            <a:lvl4pPr marR="0" lvl="3" algn="ctr" rtl="0">
              <a:spcBef>
                <a:spcPts val="0"/>
              </a:spcBef>
              <a:spcAft>
                <a:spcPts val="0"/>
              </a:spcAft>
              <a:buNone/>
              <a:defRPr sz="1400">
                <a:solidFill>
                  <a:schemeClr val="dk1"/>
                </a:solidFill>
              </a:defRPr>
            </a:lvl4pPr>
            <a:lvl5pPr marR="0" lvl="4" algn="ctr" rtl="0">
              <a:spcBef>
                <a:spcPts val="0"/>
              </a:spcBef>
              <a:spcAft>
                <a:spcPts val="0"/>
              </a:spcAft>
              <a:buNone/>
              <a:defRPr sz="1400">
                <a:solidFill>
                  <a:schemeClr val="dk1"/>
                </a:solidFill>
              </a:defRPr>
            </a:lvl5pPr>
            <a:lvl6pPr marR="0" lvl="5" algn="ctr" rtl="0">
              <a:spcBef>
                <a:spcPts val="0"/>
              </a:spcBef>
              <a:spcAft>
                <a:spcPts val="0"/>
              </a:spcAft>
              <a:buNone/>
              <a:defRPr sz="1400">
                <a:solidFill>
                  <a:schemeClr val="dk1"/>
                </a:solidFill>
              </a:defRPr>
            </a:lvl6pPr>
            <a:lvl7pPr marR="0" lvl="6" algn="ctr" rtl="0">
              <a:spcBef>
                <a:spcPts val="0"/>
              </a:spcBef>
              <a:spcAft>
                <a:spcPts val="0"/>
              </a:spcAft>
              <a:buNone/>
              <a:defRPr sz="1400">
                <a:solidFill>
                  <a:schemeClr val="dk1"/>
                </a:solidFill>
              </a:defRPr>
            </a:lvl7pPr>
            <a:lvl8pPr marR="0" lvl="7" algn="ctr" rtl="0">
              <a:spcBef>
                <a:spcPts val="0"/>
              </a:spcBef>
              <a:spcAft>
                <a:spcPts val="0"/>
              </a:spcAft>
              <a:buNone/>
              <a:defRPr sz="1400">
                <a:solidFill>
                  <a:schemeClr val="dk1"/>
                </a:solidFill>
              </a:defRPr>
            </a:lvl8pPr>
            <a:lvl9pPr marR="0" lvl="8" algn="ctr" rtl="0">
              <a:spcBef>
                <a:spcPts val="0"/>
              </a:spcBef>
              <a:spcAft>
                <a:spcPts val="0"/>
              </a:spcAft>
              <a:buNone/>
              <a:defRPr sz="1400">
                <a:solidFill>
                  <a:schemeClr val="dk1"/>
                </a:solidFill>
              </a:defRPr>
            </a:lvl9pPr>
          </a:lstStyle>
          <a:p>
            <a:endParaRPr/>
          </a:p>
        </p:txBody>
      </p:sp>
      <p:sp>
        <p:nvSpPr>
          <p:cNvPr id="500" name="Google Shape;500;p26"/>
          <p:cNvSpPr txBox="1">
            <a:spLocks noGrp="1"/>
          </p:cNvSpPr>
          <p:nvPr>
            <p:ph type="subTitle" idx="4"/>
          </p:nvPr>
        </p:nvSpPr>
        <p:spPr>
          <a:xfrm>
            <a:off x="6558538" y="3532850"/>
            <a:ext cx="1804800" cy="737400"/>
          </a:xfrm>
          <a:prstGeom prst="rect">
            <a:avLst/>
          </a:prstGeom>
        </p:spPr>
        <p:txBody>
          <a:bodyPr spcFirstLastPara="1" wrap="square" lIns="91425" tIns="91425" rIns="91425" bIns="91425" anchor="ctr" anchorCtr="0">
            <a:noAutofit/>
          </a:bodyPr>
          <a:lstStyle>
            <a:lvl1pPr marR="13050" lvl="0" algn="ctr" rtl="0">
              <a:spcBef>
                <a:spcPts val="0"/>
              </a:spcBef>
              <a:spcAft>
                <a:spcPts val="0"/>
              </a:spcAft>
              <a:buNone/>
              <a:defRPr sz="1400">
                <a:solidFill>
                  <a:schemeClr val="dk1"/>
                </a:solidFill>
              </a:defRPr>
            </a:lvl1pPr>
            <a:lvl2pPr marR="13050" lvl="1" algn="ctr" rtl="0">
              <a:spcBef>
                <a:spcPts val="0"/>
              </a:spcBef>
              <a:spcAft>
                <a:spcPts val="0"/>
              </a:spcAft>
              <a:buNone/>
              <a:defRPr sz="1400">
                <a:solidFill>
                  <a:schemeClr val="dk1"/>
                </a:solidFill>
              </a:defRPr>
            </a:lvl2pPr>
            <a:lvl3pPr marR="13050" lvl="2" algn="ctr" rtl="0">
              <a:spcBef>
                <a:spcPts val="0"/>
              </a:spcBef>
              <a:spcAft>
                <a:spcPts val="0"/>
              </a:spcAft>
              <a:buNone/>
              <a:defRPr sz="1400">
                <a:solidFill>
                  <a:schemeClr val="dk1"/>
                </a:solidFill>
              </a:defRPr>
            </a:lvl3pPr>
            <a:lvl4pPr marR="13050" lvl="3" algn="ctr" rtl="0">
              <a:spcBef>
                <a:spcPts val="0"/>
              </a:spcBef>
              <a:spcAft>
                <a:spcPts val="0"/>
              </a:spcAft>
              <a:buNone/>
              <a:defRPr sz="1400">
                <a:solidFill>
                  <a:schemeClr val="dk1"/>
                </a:solidFill>
              </a:defRPr>
            </a:lvl4pPr>
            <a:lvl5pPr marR="13050" lvl="4" algn="ctr" rtl="0">
              <a:spcBef>
                <a:spcPts val="0"/>
              </a:spcBef>
              <a:spcAft>
                <a:spcPts val="0"/>
              </a:spcAft>
              <a:buNone/>
              <a:defRPr sz="1400">
                <a:solidFill>
                  <a:schemeClr val="dk1"/>
                </a:solidFill>
              </a:defRPr>
            </a:lvl5pPr>
            <a:lvl6pPr marR="13050" lvl="5" algn="ctr" rtl="0">
              <a:spcBef>
                <a:spcPts val="0"/>
              </a:spcBef>
              <a:spcAft>
                <a:spcPts val="0"/>
              </a:spcAft>
              <a:buNone/>
              <a:defRPr sz="1400">
                <a:solidFill>
                  <a:schemeClr val="dk1"/>
                </a:solidFill>
              </a:defRPr>
            </a:lvl6pPr>
            <a:lvl7pPr marR="13050" lvl="6" algn="ctr" rtl="0">
              <a:spcBef>
                <a:spcPts val="0"/>
              </a:spcBef>
              <a:spcAft>
                <a:spcPts val="0"/>
              </a:spcAft>
              <a:buNone/>
              <a:defRPr sz="1400">
                <a:solidFill>
                  <a:schemeClr val="dk1"/>
                </a:solidFill>
              </a:defRPr>
            </a:lvl7pPr>
            <a:lvl8pPr marR="13050" lvl="7" algn="ctr" rtl="0">
              <a:spcBef>
                <a:spcPts val="0"/>
              </a:spcBef>
              <a:spcAft>
                <a:spcPts val="0"/>
              </a:spcAft>
              <a:buNone/>
              <a:defRPr sz="1400">
                <a:solidFill>
                  <a:schemeClr val="dk1"/>
                </a:solidFill>
              </a:defRPr>
            </a:lvl8pPr>
            <a:lvl9pPr marR="13050" lvl="8" algn="ctr" rtl="0">
              <a:spcBef>
                <a:spcPts val="0"/>
              </a:spcBef>
              <a:spcAft>
                <a:spcPts val="0"/>
              </a:spcAft>
              <a:buNone/>
              <a:defRPr sz="1400">
                <a:solidFill>
                  <a:schemeClr val="dk1"/>
                </a:solidFill>
              </a:defRPr>
            </a:lvl9pPr>
          </a:lstStyle>
          <a:p>
            <a:endParaRPr/>
          </a:p>
        </p:txBody>
      </p:sp>
      <p:sp>
        <p:nvSpPr>
          <p:cNvPr id="501" name="Google Shape;501;p26"/>
          <p:cNvSpPr txBox="1">
            <a:spLocks noGrp="1"/>
          </p:cNvSpPr>
          <p:nvPr>
            <p:ph type="subTitle" idx="5"/>
          </p:nvPr>
        </p:nvSpPr>
        <p:spPr>
          <a:xfrm>
            <a:off x="2705275" y="3234275"/>
            <a:ext cx="1804800" cy="4083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000">
                <a:latin typeface="Poppins Black"/>
                <a:ea typeface="Poppins Black"/>
                <a:cs typeface="Poppins Black"/>
                <a:sym typeface="Poppins Black"/>
              </a:defRPr>
            </a:lvl1pPr>
            <a:lvl2pPr lvl="1" algn="ctr" rtl="0">
              <a:spcBef>
                <a:spcPts val="0"/>
              </a:spcBef>
              <a:spcAft>
                <a:spcPts val="0"/>
              </a:spcAft>
              <a:buNone/>
              <a:defRPr sz="2000">
                <a:latin typeface="Poppins Black"/>
                <a:ea typeface="Poppins Black"/>
                <a:cs typeface="Poppins Black"/>
                <a:sym typeface="Poppins Black"/>
              </a:defRPr>
            </a:lvl2pPr>
            <a:lvl3pPr lvl="2" algn="ctr" rtl="0">
              <a:spcBef>
                <a:spcPts val="0"/>
              </a:spcBef>
              <a:spcAft>
                <a:spcPts val="0"/>
              </a:spcAft>
              <a:buNone/>
              <a:defRPr sz="2000">
                <a:latin typeface="Poppins Black"/>
                <a:ea typeface="Poppins Black"/>
                <a:cs typeface="Poppins Black"/>
                <a:sym typeface="Poppins Black"/>
              </a:defRPr>
            </a:lvl3pPr>
            <a:lvl4pPr lvl="3" algn="ctr" rtl="0">
              <a:spcBef>
                <a:spcPts val="0"/>
              </a:spcBef>
              <a:spcAft>
                <a:spcPts val="0"/>
              </a:spcAft>
              <a:buNone/>
              <a:defRPr sz="2000">
                <a:latin typeface="Poppins Black"/>
                <a:ea typeface="Poppins Black"/>
                <a:cs typeface="Poppins Black"/>
                <a:sym typeface="Poppins Black"/>
              </a:defRPr>
            </a:lvl4pPr>
            <a:lvl5pPr lvl="4" algn="ctr" rtl="0">
              <a:spcBef>
                <a:spcPts val="0"/>
              </a:spcBef>
              <a:spcAft>
                <a:spcPts val="0"/>
              </a:spcAft>
              <a:buNone/>
              <a:defRPr sz="2000">
                <a:latin typeface="Poppins Black"/>
                <a:ea typeface="Poppins Black"/>
                <a:cs typeface="Poppins Black"/>
                <a:sym typeface="Poppins Black"/>
              </a:defRPr>
            </a:lvl5pPr>
            <a:lvl6pPr lvl="5" algn="ctr" rtl="0">
              <a:spcBef>
                <a:spcPts val="0"/>
              </a:spcBef>
              <a:spcAft>
                <a:spcPts val="0"/>
              </a:spcAft>
              <a:buNone/>
              <a:defRPr sz="2000">
                <a:latin typeface="Poppins Black"/>
                <a:ea typeface="Poppins Black"/>
                <a:cs typeface="Poppins Black"/>
                <a:sym typeface="Poppins Black"/>
              </a:defRPr>
            </a:lvl6pPr>
            <a:lvl7pPr lvl="6" algn="ctr" rtl="0">
              <a:spcBef>
                <a:spcPts val="0"/>
              </a:spcBef>
              <a:spcAft>
                <a:spcPts val="0"/>
              </a:spcAft>
              <a:buNone/>
              <a:defRPr sz="2000">
                <a:latin typeface="Poppins Black"/>
                <a:ea typeface="Poppins Black"/>
                <a:cs typeface="Poppins Black"/>
                <a:sym typeface="Poppins Black"/>
              </a:defRPr>
            </a:lvl7pPr>
            <a:lvl8pPr lvl="7" algn="ctr" rtl="0">
              <a:spcBef>
                <a:spcPts val="0"/>
              </a:spcBef>
              <a:spcAft>
                <a:spcPts val="0"/>
              </a:spcAft>
              <a:buNone/>
              <a:defRPr sz="2000">
                <a:latin typeface="Poppins Black"/>
                <a:ea typeface="Poppins Black"/>
                <a:cs typeface="Poppins Black"/>
                <a:sym typeface="Poppins Black"/>
              </a:defRPr>
            </a:lvl8pPr>
            <a:lvl9pPr lvl="8" algn="ctr" rtl="0">
              <a:spcBef>
                <a:spcPts val="0"/>
              </a:spcBef>
              <a:spcAft>
                <a:spcPts val="0"/>
              </a:spcAft>
              <a:buNone/>
              <a:defRPr sz="2000">
                <a:latin typeface="Poppins Black"/>
                <a:ea typeface="Poppins Black"/>
                <a:cs typeface="Poppins Black"/>
                <a:sym typeface="Poppins Black"/>
              </a:defRPr>
            </a:lvl9pPr>
          </a:lstStyle>
          <a:p>
            <a:endParaRPr/>
          </a:p>
        </p:txBody>
      </p:sp>
      <p:sp>
        <p:nvSpPr>
          <p:cNvPr id="502" name="Google Shape;502;p26"/>
          <p:cNvSpPr txBox="1">
            <a:spLocks noGrp="1"/>
          </p:cNvSpPr>
          <p:nvPr>
            <p:ph type="subTitle" idx="6"/>
          </p:nvPr>
        </p:nvSpPr>
        <p:spPr>
          <a:xfrm>
            <a:off x="786256" y="3234275"/>
            <a:ext cx="1804800" cy="4083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000">
                <a:latin typeface="Poppins Black"/>
                <a:ea typeface="Poppins Black"/>
                <a:cs typeface="Poppins Black"/>
                <a:sym typeface="Poppins Black"/>
              </a:defRPr>
            </a:lvl1pPr>
            <a:lvl2pPr lvl="1" algn="ctr" rtl="0">
              <a:spcBef>
                <a:spcPts val="0"/>
              </a:spcBef>
              <a:spcAft>
                <a:spcPts val="0"/>
              </a:spcAft>
              <a:buNone/>
              <a:defRPr sz="2000">
                <a:latin typeface="Poppins Black"/>
                <a:ea typeface="Poppins Black"/>
                <a:cs typeface="Poppins Black"/>
                <a:sym typeface="Poppins Black"/>
              </a:defRPr>
            </a:lvl2pPr>
            <a:lvl3pPr lvl="2" algn="ctr" rtl="0">
              <a:spcBef>
                <a:spcPts val="0"/>
              </a:spcBef>
              <a:spcAft>
                <a:spcPts val="0"/>
              </a:spcAft>
              <a:buNone/>
              <a:defRPr sz="2000">
                <a:latin typeface="Poppins Black"/>
                <a:ea typeface="Poppins Black"/>
                <a:cs typeface="Poppins Black"/>
                <a:sym typeface="Poppins Black"/>
              </a:defRPr>
            </a:lvl3pPr>
            <a:lvl4pPr lvl="3" algn="ctr" rtl="0">
              <a:spcBef>
                <a:spcPts val="0"/>
              </a:spcBef>
              <a:spcAft>
                <a:spcPts val="0"/>
              </a:spcAft>
              <a:buNone/>
              <a:defRPr sz="2000">
                <a:latin typeface="Poppins Black"/>
                <a:ea typeface="Poppins Black"/>
                <a:cs typeface="Poppins Black"/>
                <a:sym typeface="Poppins Black"/>
              </a:defRPr>
            </a:lvl4pPr>
            <a:lvl5pPr lvl="4" algn="ctr" rtl="0">
              <a:spcBef>
                <a:spcPts val="0"/>
              </a:spcBef>
              <a:spcAft>
                <a:spcPts val="0"/>
              </a:spcAft>
              <a:buNone/>
              <a:defRPr sz="2000">
                <a:latin typeface="Poppins Black"/>
                <a:ea typeface="Poppins Black"/>
                <a:cs typeface="Poppins Black"/>
                <a:sym typeface="Poppins Black"/>
              </a:defRPr>
            </a:lvl5pPr>
            <a:lvl6pPr lvl="5" algn="ctr" rtl="0">
              <a:spcBef>
                <a:spcPts val="0"/>
              </a:spcBef>
              <a:spcAft>
                <a:spcPts val="0"/>
              </a:spcAft>
              <a:buNone/>
              <a:defRPr sz="2000">
                <a:latin typeface="Poppins Black"/>
                <a:ea typeface="Poppins Black"/>
                <a:cs typeface="Poppins Black"/>
                <a:sym typeface="Poppins Black"/>
              </a:defRPr>
            </a:lvl6pPr>
            <a:lvl7pPr lvl="6" algn="ctr" rtl="0">
              <a:spcBef>
                <a:spcPts val="0"/>
              </a:spcBef>
              <a:spcAft>
                <a:spcPts val="0"/>
              </a:spcAft>
              <a:buNone/>
              <a:defRPr sz="2000">
                <a:latin typeface="Poppins Black"/>
                <a:ea typeface="Poppins Black"/>
                <a:cs typeface="Poppins Black"/>
                <a:sym typeface="Poppins Black"/>
              </a:defRPr>
            </a:lvl7pPr>
            <a:lvl8pPr lvl="7" algn="ctr" rtl="0">
              <a:spcBef>
                <a:spcPts val="0"/>
              </a:spcBef>
              <a:spcAft>
                <a:spcPts val="0"/>
              </a:spcAft>
              <a:buNone/>
              <a:defRPr sz="2000">
                <a:latin typeface="Poppins Black"/>
                <a:ea typeface="Poppins Black"/>
                <a:cs typeface="Poppins Black"/>
                <a:sym typeface="Poppins Black"/>
              </a:defRPr>
            </a:lvl8pPr>
            <a:lvl9pPr lvl="8" algn="ctr" rtl="0">
              <a:spcBef>
                <a:spcPts val="0"/>
              </a:spcBef>
              <a:spcAft>
                <a:spcPts val="0"/>
              </a:spcAft>
              <a:buNone/>
              <a:defRPr sz="2000">
                <a:latin typeface="Poppins Black"/>
                <a:ea typeface="Poppins Black"/>
                <a:cs typeface="Poppins Black"/>
                <a:sym typeface="Poppins Black"/>
              </a:defRPr>
            </a:lvl9pPr>
          </a:lstStyle>
          <a:p>
            <a:endParaRPr/>
          </a:p>
        </p:txBody>
      </p:sp>
      <p:sp>
        <p:nvSpPr>
          <p:cNvPr id="503" name="Google Shape;503;p26"/>
          <p:cNvSpPr txBox="1">
            <a:spLocks noGrp="1"/>
          </p:cNvSpPr>
          <p:nvPr>
            <p:ph type="subTitle" idx="7"/>
          </p:nvPr>
        </p:nvSpPr>
        <p:spPr>
          <a:xfrm>
            <a:off x="4622306" y="3234275"/>
            <a:ext cx="1804800" cy="4083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000">
                <a:latin typeface="Poppins Black"/>
                <a:ea typeface="Poppins Black"/>
                <a:cs typeface="Poppins Black"/>
                <a:sym typeface="Poppins Black"/>
              </a:defRPr>
            </a:lvl1pPr>
            <a:lvl2pPr lvl="1" algn="ctr" rtl="0">
              <a:spcBef>
                <a:spcPts val="0"/>
              </a:spcBef>
              <a:spcAft>
                <a:spcPts val="0"/>
              </a:spcAft>
              <a:buNone/>
              <a:defRPr sz="2000">
                <a:latin typeface="Poppins Black"/>
                <a:ea typeface="Poppins Black"/>
                <a:cs typeface="Poppins Black"/>
                <a:sym typeface="Poppins Black"/>
              </a:defRPr>
            </a:lvl2pPr>
            <a:lvl3pPr lvl="2" algn="ctr" rtl="0">
              <a:spcBef>
                <a:spcPts val="0"/>
              </a:spcBef>
              <a:spcAft>
                <a:spcPts val="0"/>
              </a:spcAft>
              <a:buNone/>
              <a:defRPr sz="2000">
                <a:latin typeface="Poppins Black"/>
                <a:ea typeface="Poppins Black"/>
                <a:cs typeface="Poppins Black"/>
                <a:sym typeface="Poppins Black"/>
              </a:defRPr>
            </a:lvl3pPr>
            <a:lvl4pPr lvl="3" algn="ctr" rtl="0">
              <a:spcBef>
                <a:spcPts val="0"/>
              </a:spcBef>
              <a:spcAft>
                <a:spcPts val="0"/>
              </a:spcAft>
              <a:buNone/>
              <a:defRPr sz="2000">
                <a:latin typeface="Poppins Black"/>
                <a:ea typeface="Poppins Black"/>
                <a:cs typeface="Poppins Black"/>
                <a:sym typeface="Poppins Black"/>
              </a:defRPr>
            </a:lvl4pPr>
            <a:lvl5pPr lvl="4" algn="ctr" rtl="0">
              <a:spcBef>
                <a:spcPts val="0"/>
              </a:spcBef>
              <a:spcAft>
                <a:spcPts val="0"/>
              </a:spcAft>
              <a:buNone/>
              <a:defRPr sz="2000">
                <a:latin typeface="Poppins Black"/>
                <a:ea typeface="Poppins Black"/>
                <a:cs typeface="Poppins Black"/>
                <a:sym typeface="Poppins Black"/>
              </a:defRPr>
            </a:lvl5pPr>
            <a:lvl6pPr lvl="5" algn="ctr" rtl="0">
              <a:spcBef>
                <a:spcPts val="0"/>
              </a:spcBef>
              <a:spcAft>
                <a:spcPts val="0"/>
              </a:spcAft>
              <a:buNone/>
              <a:defRPr sz="2000">
                <a:latin typeface="Poppins Black"/>
                <a:ea typeface="Poppins Black"/>
                <a:cs typeface="Poppins Black"/>
                <a:sym typeface="Poppins Black"/>
              </a:defRPr>
            </a:lvl6pPr>
            <a:lvl7pPr lvl="6" algn="ctr" rtl="0">
              <a:spcBef>
                <a:spcPts val="0"/>
              </a:spcBef>
              <a:spcAft>
                <a:spcPts val="0"/>
              </a:spcAft>
              <a:buNone/>
              <a:defRPr sz="2000">
                <a:latin typeface="Poppins Black"/>
                <a:ea typeface="Poppins Black"/>
                <a:cs typeface="Poppins Black"/>
                <a:sym typeface="Poppins Black"/>
              </a:defRPr>
            </a:lvl7pPr>
            <a:lvl8pPr lvl="7" algn="ctr" rtl="0">
              <a:spcBef>
                <a:spcPts val="0"/>
              </a:spcBef>
              <a:spcAft>
                <a:spcPts val="0"/>
              </a:spcAft>
              <a:buNone/>
              <a:defRPr sz="2000">
                <a:latin typeface="Poppins Black"/>
                <a:ea typeface="Poppins Black"/>
                <a:cs typeface="Poppins Black"/>
                <a:sym typeface="Poppins Black"/>
              </a:defRPr>
            </a:lvl8pPr>
            <a:lvl9pPr lvl="8" algn="ctr" rtl="0">
              <a:spcBef>
                <a:spcPts val="0"/>
              </a:spcBef>
              <a:spcAft>
                <a:spcPts val="0"/>
              </a:spcAft>
              <a:buNone/>
              <a:defRPr sz="2000">
                <a:latin typeface="Poppins Black"/>
                <a:ea typeface="Poppins Black"/>
                <a:cs typeface="Poppins Black"/>
                <a:sym typeface="Poppins Black"/>
              </a:defRPr>
            </a:lvl9pPr>
          </a:lstStyle>
          <a:p>
            <a:endParaRPr/>
          </a:p>
        </p:txBody>
      </p:sp>
      <p:sp>
        <p:nvSpPr>
          <p:cNvPr id="504" name="Google Shape;504;p26"/>
          <p:cNvSpPr txBox="1">
            <a:spLocks noGrp="1"/>
          </p:cNvSpPr>
          <p:nvPr>
            <p:ph type="subTitle" idx="8"/>
          </p:nvPr>
        </p:nvSpPr>
        <p:spPr>
          <a:xfrm>
            <a:off x="6558538" y="3234275"/>
            <a:ext cx="1804800" cy="4083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000">
                <a:latin typeface="Poppins Black"/>
                <a:ea typeface="Poppins Black"/>
                <a:cs typeface="Poppins Black"/>
                <a:sym typeface="Poppins Black"/>
              </a:defRPr>
            </a:lvl1pPr>
            <a:lvl2pPr lvl="1" algn="ctr" rtl="0">
              <a:spcBef>
                <a:spcPts val="0"/>
              </a:spcBef>
              <a:spcAft>
                <a:spcPts val="0"/>
              </a:spcAft>
              <a:buNone/>
              <a:defRPr sz="2000">
                <a:latin typeface="Poppins Black"/>
                <a:ea typeface="Poppins Black"/>
                <a:cs typeface="Poppins Black"/>
                <a:sym typeface="Poppins Black"/>
              </a:defRPr>
            </a:lvl2pPr>
            <a:lvl3pPr lvl="2" algn="ctr" rtl="0">
              <a:spcBef>
                <a:spcPts val="0"/>
              </a:spcBef>
              <a:spcAft>
                <a:spcPts val="0"/>
              </a:spcAft>
              <a:buNone/>
              <a:defRPr sz="2000">
                <a:latin typeface="Poppins Black"/>
                <a:ea typeface="Poppins Black"/>
                <a:cs typeface="Poppins Black"/>
                <a:sym typeface="Poppins Black"/>
              </a:defRPr>
            </a:lvl3pPr>
            <a:lvl4pPr lvl="3" algn="ctr" rtl="0">
              <a:spcBef>
                <a:spcPts val="0"/>
              </a:spcBef>
              <a:spcAft>
                <a:spcPts val="0"/>
              </a:spcAft>
              <a:buNone/>
              <a:defRPr sz="2000">
                <a:latin typeface="Poppins Black"/>
                <a:ea typeface="Poppins Black"/>
                <a:cs typeface="Poppins Black"/>
                <a:sym typeface="Poppins Black"/>
              </a:defRPr>
            </a:lvl4pPr>
            <a:lvl5pPr lvl="4" algn="ctr" rtl="0">
              <a:spcBef>
                <a:spcPts val="0"/>
              </a:spcBef>
              <a:spcAft>
                <a:spcPts val="0"/>
              </a:spcAft>
              <a:buNone/>
              <a:defRPr sz="2000">
                <a:latin typeface="Poppins Black"/>
                <a:ea typeface="Poppins Black"/>
                <a:cs typeface="Poppins Black"/>
                <a:sym typeface="Poppins Black"/>
              </a:defRPr>
            </a:lvl5pPr>
            <a:lvl6pPr lvl="5" algn="ctr" rtl="0">
              <a:spcBef>
                <a:spcPts val="0"/>
              </a:spcBef>
              <a:spcAft>
                <a:spcPts val="0"/>
              </a:spcAft>
              <a:buNone/>
              <a:defRPr sz="2000">
                <a:latin typeface="Poppins Black"/>
                <a:ea typeface="Poppins Black"/>
                <a:cs typeface="Poppins Black"/>
                <a:sym typeface="Poppins Black"/>
              </a:defRPr>
            </a:lvl6pPr>
            <a:lvl7pPr lvl="6" algn="ctr" rtl="0">
              <a:spcBef>
                <a:spcPts val="0"/>
              </a:spcBef>
              <a:spcAft>
                <a:spcPts val="0"/>
              </a:spcAft>
              <a:buNone/>
              <a:defRPr sz="2000">
                <a:latin typeface="Poppins Black"/>
                <a:ea typeface="Poppins Black"/>
                <a:cs typeface="Poppins Black"/>
                <a:sym typeface="Poppins Black"/>
              </a:defRPr>
            </a:lvl7pPr>
            <a:lvl8pPr lvl="7" algn="ctr" rtl="0">
              <a:spcBef>
                <a:spcPts val="0"/>
              </a:spcBef>
              <a:spcAft>
                <a:spcPts val="0"/>
              </a:spcAft>
              <a:buNone/>
              <a:defRPr sz="2000">
                <a:latin typeface="Poppins Black"/>
                <a:ea typeface="Poppins Black"/>
                <a:cs typeface="Poppins Black"/>
                <a:sym typeface="Poppins Black"/>
              </a:defRPr>
            </a:lvl8pPr>
            <a:lvl9pPr lvl="8" algn="ctr" rtl="0">
              <a:spcBef>
                <a:spcPts val="0"/>
              </a:spcBef>
              <a:spcAft>
                <a:spcPts val="0"/>
              </a:spcAft>
              <a:buNone/>
              <a:defRPr sz="2000">
                <a:latin typeface="Poppins Black"/>
                <a:ea typeface="Poppins Black"/>
                <a:cs typeface="Poppins Black"/>
                <a:sym typeface="Poppins Black"/>
              </a:defRPr>
            </a:lvl9pPr>
          </a:lstStyle>
          <a:p>
            <a:endParaRPr/>
          </a:p>
        </p:txBody>
      </p:sp>
      <p:sp>
        <p:nvSpPr>
          <p:cNvPr id="505" name="Google Shape;505;p26"/>
          <p:cNvSpPr txBox="1">
            <a:spLocks noGrp="1"/>
          </p:cNvSpPr>
          <p:nvPr>
            <p:ph type="title" hasCustomPrompt="1"/>
          </p:nvPr>
        </p:nvSpPr>
        <p:spPr>
          <a:xfrm>
            <a:off x="874306" y="2267085"/>
            <a:ext cx="1628700" cy="36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800"/>
              <a:buNone/>
              <a:defRPr sz="1700">
                <a:solidFill>
                  <a:schemeClr val="dk1"/>
                </a:solidFill>
                <a:latin typeface="Poppins Black"/>
                <a:ea typeface="Poppins Black"/>
                <a:cs typeface="Poppins Black"/>
                <a:sym typeface="Poppins Black"/>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506" name="Google Shape;506;p26"/>
          <p:cNvSpPr txBox="1">
            <a:spLocks noGrp="1"/>
          </p:cNvSpPr>
          <p:nvPr>
            <p:ph type="title" idx="9" hasCustomPrompt="1"/>
          </p:nvPr>
        </p:nvSpPr>
        <p:spPr>
          <a:xfrm>
            <a:off x="2793325" y="2267085"/>
            <a:ext cx="1628700" cy="36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800"/>
              <a:buNone/>
              <a:defRPr sz="1700">
                <a:solidFill>
                  <a:schemeClr val="dk1"/>
                </a:solidFill>
                <a:latin typeface="Poppins Black"/>
                <a:ea typeface="Poppins Black"/>
                <a:cs typeface="Poppins Black"/>
                <a:sym typeface="Poppins Black"/>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507" name="Google Shape;507;p26"/>
          <p:cNvSpPr txBox="1">
            <a:spLocks noGrp="1"/>
          </p:cNvSpPr>
          <p:nvPr>
            <p:ph type="title" idx="13" hasCustomPrompt="1"/>
          </p:nvPr>
        </p:nvSpPr>
        <p:spPr>
          <a:xfrm>
            <a:off x="4710356" y="2267085"/>
            <a:ext cx="1628700" cy="36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800"/>
              <a:buNone/>
              <a:defRPr sz="1700">
                <a:solidFill>
                  <a:schemeClr val="dk1"/>
                </a:solidFill>
                <a:latin typeface="Poppins Black"/>
                <a:ea typeface="Poppins Black"/>
                <a:cs typeface="Poppins Black"/>
                <a:sym typeface="Poppins Black"/>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508" name="Google Shape;508;p26"/>
          <p:cNvSpPr txBox="1">
            <a:spLocks noGrp="1"/>
          </p:cNvSpPr>
          <p:nvPr>
            <p:ph type="title" idx="14" hasCustomPrompt="1"/>
          </p:nvPr>
        </p:nvSpPr>
        <p:spPr>
          <a:xfrm>
            <a:off x="6646588" y="2267085"/>
            <a:ext cx="1628700" cy="36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800"/>
              <a:buNone/>
              <a:defRPr sz="1700">
                <a:solidFill>
                  <a:schemeClr val="dk1"/>
                </a:solidFill>
                <a:latin typeface="Poppins Black"/>
                <a:ea typeface="Poppins Black"/>
                <a:cs typeface="Poppins Black"/>
                <a:sym typeface="Poppins Black"/>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509" name="Google Shape;509;p26"/>
          <p:cNvGrpSpPr/>
          <p:nvPr/>
        </p:nvGrpSpPr>
        <p:grpSpPr>
          <a:xfrm rot="2118701">
            <a:off x="8501990" y="-55246"/>
            <a:ext cx="677494" cy="678539"/>
            <a:chOff x="1176363" y="5022450"/>
            <a:chExt cx="551250" cy="552100"/>
          </a:xfrm>
        </p:grpSpPr>
        <p:sp>
          <p:nvSpPr>
            <p:cNvPr id="510" name="Google Shape;510;p26"/>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26"/>
          <p:cNvGrpSpPr/>
          <p:nvPr/>
        </p:nvGrpSpPr>
        <p:grpSpPr>
          <a:xfrm rot="4499953">
            <a:off x="8596286" y="1467134"/>
            <a:ext cx="488889" cy="473526"/>
            <a:chOff x="3103563" y="2976000"/>
            <a:chExt cx="397800" cy="385300"/>
          </a:xfrm>
        </p:grpSpPr>
        <p:sp>
          <p:nvSpPr>
            <p:cNvPr id="514" name="Google Shape;514;p26"/>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6"/>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26"/>
          <p:cNvGrpSpPr/>
          <p:nvPr/>
        </p:nvGrpSpPr>
        <p:grpSpPr>
          <a:xfrm>
            <a:off x="4170730" y="4305012"/>
            <a:ext cx="802548" cy="757672"/>
            <a:chOff x="5091638" y="5657900"/>
            <a:chExt cx="402825" cy="380300"/>
          </a:xfrm>
        </p:grpSpPr>
        <p:sp>
          <p:nvSpPr>
            <p:cNvPr id="520" name="Google Shape;520;p26"/>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26"/>
          <p:cNvGrpSpPr/>
          <p:nvPr/>
        </p:nvGrpSpPr>
        <p:grpSpPr>
          <a:xfrm rot="-2700000">
            <a:off x="121829" y="221343"/>
            <a:ext cx="544210" cy="401775"/>
            <a:chOff x="3525538" y="7232375"/>
            <a:chExt cx="442825" cy="326925"/>
          </a:xfrm>
        </p:grpSpPr>
        <p:sp>
          <p:nvSpPr>
            <p:cNvPr id="523" name="Google Shape;523;p26"/>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6"/>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6"/>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6"/>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6"/>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8" name="Google Shape;528;p26"/>
          <p:cNvSpPr/>
          <p:nvPr/>
        </p:nvSpPr>
        <p:spPr>
          <a:xfrm rot="-1970022">
            <a:off x="8585241" y="3976816"/>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6"/>
          <p:cNvSpPr/>
          <p:nvPr/>
        </p:nvSpPr>
        <p:spPr>
          <a:xfrm>
            <a:off x="-147475" y="2376944"/>
            <a:ext cx="502058" cy="389594"/>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6"/>
          <p:cNvSpPr/>
          <p:nvPr/>
        </p:nvSpPr>
        <p:spPr>
          <a:xfrm>
            <a:off x="354563" y="4439950"/>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6"/>
          <p:cNvSpPr txBox="1">
            <a:spLocks noGrp="1"/>
          </p:cNvSpPr>
          <p:nvPr>
            <p:ph type="title" idx="15"/>
          </p:nvPr>
        </p:nvSpPr>
        <p:spPr>
          <a:xfrm>
            <a:off x="724800" y="489659"/>
            <a:ext cx="76944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6"/>
        <p:cNvGrpSpPr/>
        <p:nvPr/>
      </p:nvGrpSpPr>
      <p:grpSpPr>
        <a:xfrm>
          <a:off x="0" y="0"/>
          <a:ext cx="0" cy="0"/>
          <a:chOff x="0" y="0"/>
          <a:chExt cx="0" cy="0"/>
        </a:xfrm>
      </p:grpSpPr>
      <p:sp>
        <p:nvSpPr>
          <p:cNvPr id="27" name="Google Shape;27;p3"/>
          <p:cNvSpPr/>
          <p:nvPr/>
        </p:nvSpPr>
        <p:spPr>
          <a:xfrm>
            <a:off x="3611516" y="90688"/>
            <a:ext cx="5759923" cy="4381151"/>
          </a:xfrm>
          <a:custGeom>
            <a:avLst/>
            <a:gdLst/>
            <a:ahLst/>
            <a:cxnLst/>
            <a:rect l="l" t="t" r="r" b="b"/>
            <a:pathLst>
              <a:path w="179829" h="121513" extrusionOk="0">
                <a:moveTo>
                  <a:pt x="61345" y="0"/>
                </a:moveTo>
                <a:cubicBezTo>
                  <a:pt x="37675" y="0"/>
                  <a:pt x="24084" y="17648"/>
                  <a:pt x="24084" y="17648"/>
                </a:cubicBezTo>
                <a:cubicBezTo>
                  <a:pt x="7639" y="41365"/>
                  <a:pt x="1" y="77491"/>
                  <a:pt x="23784" y="98406"/>
                </a:cubicBezTo>
                <a:cubicBezTo>
                  <a:pt x="47534" y="119321"/>
                  <a:pt x="68750" y="119521"/>
                  <a:pt x="98804" y="121255"/>
                </a:cubicBezTo>
                <a:cubicBezTo>
                  <a:pt x="101819" y="121426"/>
                  <a:pt x="104742" y="121512"/>
                  <a:pt x="107576" y="121512"/>
                </a:cubicBezTo>
                <a:cubicBezTo>
                  <a:pt x="132968" y="121512"/>
                  <a:pt x="151208" y="114604"/>
                  <a:pt x="163751" y="99840"/>
                </a:cubicBezTo>
                <a:cubicBezTo>
                  <a:pt x="179829" y="80926"/>
                  <a:pt x="174091" y="43199"/>
                  <a:pt x="144304" y="33459"/>
                </a:cubicBezTo>
                <a:cubicBezTo>
                  <a:pt x="134997" y="30390"/>
                  <a:pt x="124423" y="30490"/>
                  <a:pt x="115950" y="25587"/>
                </a:cubicBezTo>
                <a:cubicBezTo>
                  <a:pt x="99838" y="16213"/>
                  <a:pt x="85662" y="202"/>
                  <a:pt x="61745" y="2"/>
                </a:cubicBezTo>
                <a:cubicBezTo>
                  <a:pt x="61611" y="1"/>
                  <a:pt x="61478" y="0"/>
                  <a:pt x="61345" y="0"/>
                </a:cubicBezTo>
                <a:close/>
              </a:path>
            </a:pathLst>
          </a:custGeom>
          <a:solidFill>
            <a:srgbClr val="FFC8C8">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3"/>
          <p:cNvGrpSpPr/>
          <p:nvPr/>
        </p:nvGrpSpPr>
        <p:grpSpPr>
          <a:xfrm>
            <a:off x="-342481" y="-349825"/>
            <a:ext cx="9486484" cy="5766978"/>
            <a:chOff x="-319356" y="-349825"/>
            <a:chExt cx="9486484" cy="5766978"/>
          </a:xfrm>
        </p:grpSpPr>
        <p:grpSp>
          <p:nvGrpSpPr>
            <p:cNvPr id="29" name="Google Shape;29;p3"/>
            <p:cNvGrpSpPr/>
            <p:nvPr/>
          </p:nvGrpSpPr>
          <p:grpSpPr>
            <a:xfrm rot="-2118701" flipH="1">
              <a:off x="8355850" y="4605229"/>
              <a:ext cx="677494" cy="678539"/>
              <a:chOff x="1176363" y="5022450"/>
              <a:chExt cx="551250" cy="552100"/>
            </a:xfrm>
          </p:grpSpPr>
          <p:sp>
            <p:nvSpPr>
              <p:cNvPr id="30" name="Google Shape;30;p3"/>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3"/>
            <p:cNvGrpSpPr/>
            <p:nvPr/>
          </p:nvGrpSpPr>
          <p:grpSpPr>
            <a:xfrm rot="-4499953" flipH="1">
              <a:off x="480360" y="4707734"/>
              <a:ext cx="488889" cy="473526"/>
              <a:chOff x="3103563" y="2976000"/>
              <a:chExt cx="397800" cy="385300"/>
            </a:xfrm>
          </p:grpSpPr>
          <p:sp>
            <p:nvSpPr>
              <p:cNvPr id="34" name="Google Shape;34;p3"/>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3"/>
            <p:cNvGrpSpPr/>
            <p:nvPr/>
          </p:nvGrpSpPr>
          <p:grpSpPr>
            <a:xfrm flipH="1">
              <a:off x="-319356" y="1865787"/>
              <a:ext cx="802548" cy="757672"/>
              <a:chOff x="5091638" y="5657900"/>
              <a:chExt cx="402825" cy="380300"/>
            </a:xfrm>
          </p:grpSpPr>
          <p:sp>
            <p:nvSpPr>
              <p:cNvPr id="40" name="Google Shape;40;p3"/>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3"/>
            <p:cNvSpPr/>
            <p:nvPr/>
          </p:nvSpPr>
          <p:spPr>
            <a:xfrm rot="1970022" flipH="1">
              <a:off x="1494495" y="-38059"/>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flipH="1">
              <a:off x="6662060" y="-34982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3"/>
          <p:cNvSpPr txBox="1">
            <a:spLocks noGrp="1"/>
          </p:cNvSpPr>
          <p:nvPr>
            <p:ph type="title"/>
          </p:nvPr>
        </p:nvSpPr>
        <p:spPr>
          <a:xfrm>
            <a:off x="4543424" y="2403777"/>
            <a:ext cx="3903900" cy="89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solidFill>
                  <a:schemeClr val="accent1"/>
                </a:solidFill>
                <a:latin typeface="Poppins Black"/>
                <a:ea typeface="Poppins Black"/>
                <a:cs typeface="Poppins Black"/>
                <a:sym typeface="Poppins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5" name="Google Shape;45;p3"/>
          <p:cNvSpPr txBox="1">
            <a:spLocks noGrp="1"/>
          </p:cNvSpPr>
          <p:nvPr>
            <p:ph type="body" idx="1"/>
          </p:nvPr>
        </p:nvSpPr>
        <p:spPr>
          <a:xfrm>
            <a:off x="5031824" y="3502680"/>
            <a:ext cx="2927100" cy="5730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a:solidFill>
                  <a:schemeClr val="dk1"/>
                </a:solidFill>
              </a:defRPr>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 name="Google Shape;46;p3"/>
          <p:cNvSpPr txBox="1">
            <a:spLocks noGrp="1"/>
          </p:cNvSpPr>
          <p:nvPr>
            <p:ph type="title" idx="2" hasCustomPrompt="1"/>
          </p:nvPr>
        </p:nvSpPr>
        <p:spPr>
          <a:xfrm>
            <a:off x="5623724" y="1069299"/>
            <a:ext cx="1743300" cy="118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9000">
                <a:solidFill>
                  <a:schemeClr val="accent1"/>
                </a:solidFill>
                <a:latin typeface="Poppins Black"/>
                <a:ea typeface="Poppins Black"/>
                <a:cs typeface="Poppins Black"/>
                <a:sym typeface="Poppins Black"/>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Only 4">
  <p:cSld name="CUSTOM_13">
    <p:spTree>
      <p:nvGrpSpPr>
        <p:cNvPr id="1" name="Shape 532"/>
        <p:cNvGrpSpPr/>
        <p:nvPr/>
      </p:nvGrpSpPr>
      <p:grpSpPr>
        <a:xfrm>
          <a:off x="0" y="0"/>
          <a:ext cx="0" cy="0"/>
          <a:chOff x="0" y="0"/>
          <a:chExt cx="0" cy="0"/>
        </a:xfrm>
      </p:grpSpPr>
      <p:grpSp>
        <p:nvGrpSpPr>
          <p:cNvPr id="533" name="Google Shape;533;p27"/>
          <p:cNvGrpSpPr/>
          <p:nvPr/>
        </p:nvGrpSpPr>
        <p:grpSpPr>
          <a:xfrm rot="2118701">
            <a:off x="489228" y="4102942"/>
            <a:ext cx="677494" cy="678539"/>
            <a:chOff x="1176363" y="5022450"/>
            <a:chExt cx="551250" cy="552100"/>
          </a:xfrm>
        </p:grpSpPr>
        <p:sp>
          <p:nvSpPr>
            <p:cNvPr id="534" name="Google Shape;534;p27"/>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27"/>
          <p:cNvGrpSpPr/>
          <p:nvPr/>
        </p:nvGrpSpPr>
        <p:grpSpPr>
          <a:xfrm rot="4499953">
            <a:off x="8586036" y="4520634"/>
            <a:ext cx="488889" cy="473526"/>
            <a:chOff x="3103563" y="2976000"/>
            <a:chExt cx="397800" cy="385300"/>
          </a:xfrm>
        </p:grpSpPr>
        <p:sp>
          <p:nvSpPr>
            <p:cNvPr id="538" name="Google Shape;538;p27"/>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7"/>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7"/>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27"/>
          <p:cNvGrpSpPr/>
          <p:nvPr/>
        </p:nvGrpSpPr>
        <p:grpSpPr>
          <a:xfrm>
            <a:off x="8429218" y="1255137"/>
            <a:ext cx="802548" cy="757672"/>
            <a:chOff x="5091638" y="5657900"/>
            <a:chExt cx="402825" cy="380300"/>
          </a:xfrm>
        </p:grpSpPr>
        <p:sp>
          <p:nvSpPr>
            <p:cNvPr id="544" name="Google Shape;544;p27"/>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7"/>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 name="Google Shape;546;p27"/>
          <p:cNvGrpSpPr/>
          <p:nvPr/>
        </p:nvGrpSpPr>
        <p:grpSpPr>
          <a:xfrm rot="6300047">
            <a:off x="658879" y="471589"/>
            <a:ext cx="544223" cy="401785"/>
            <a:chOff x="3525538" y="7232375"/>
            <a:chExt cx="442825" cy="326925"/>
          </a:xfrm>
        </p:grpSpPr>
        <p:sp>
          <p:nvSpPr>
            <p:cNvPr id="547" name="Google Shape;547;p27"/>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27"/>
          <p:cNvSpPr/>
          <p:nvPr/>
        </p:nvSpPr>
        <p:spPr>
          <a:xfrm>
            <a:off x="-207675" y="2022356"/>
            <a:ext cx="502058" cy="389594"/>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7"/>
          <p:cNvSpPr/>
          <p:nvPr/>
        </p:nvSpPr>
        <p:spPr>
          <a:xfrm>
            <a:off x="7199288" y="23092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txBox="1">
            <a:spLocks noGrp="1"/>
          </p:cNvSpPr>
          <p:nvPr>
            <p:ph type="title"/>
          </p:nvPr>
        </p:nvSpPr>
        <p:spPr>
          <a:xfrm>
            <a:off x="724800" y="490025"/>
            <a:ext cx="76944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hanks">
  <p:cSld name="CUSTOM_3">
    <p:spTree>
      <p:nvGrpSpPr>
        <p:cNvPr id="1" name="Shape 555"/>
        <p:cNvGrpSpPr/>
        <p:nvPr/>
      </p:nvGrpSpPr>
      <p:grpSpPr>
        <a:xfrm>
          <a:off x="0" y="0"/>
          <a:ext cx="0" cy="0"/>
          <a:chOff x="0" y="0"/>
          <a:chExt cx="0" cy="0"/>
        </a:xfrm>
      </p:grpSpPr>
      <p:grpSp>
        <p:nvGrpSpPr>
          <p:cNvPr id="556" name="Google Shape;556;p28"/>
          <p:cNvGrpSpPr/>
          <p:nvPr/>
        </p:nvGrpSpPr>
        <p:grpSpPr>
          <a:xfrm rot="-2118701" flipH="1">
            <a:off x="7483511" y="4723404"/>
            <a:ext cx="677494" cy="678539"/>
            <a:chOff x="1176363" y="5022450"/>
            <a:chExt cx="551250" cy="552100"/>
          </a:xfrm>
        </p:grpSpPr>
        <p:sp>
          <p:nvSpPr>
            <p:cNvPr id="557" name="Google Shape;557;p28"/>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8"/>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8"/>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28"/>
          <p:cNvGrpSpPr/>
          <p:nvPr/>
        </p:nvGrpSpPr>
        <p:grpSpPr>
          <a:xfrm rot="-9036264" flipH="1">
            <a:off x="544712" y="4679530"/>
            <a:ext cx="488865" cy="473504"/>
            <a:chOff x="3103563" y="2976000"/>
            <a:chExt cx="397800" cy="385300"/>
          </a:xfrm>
        </p:grpSpPr>
        <p:sp>
          <p:nvSpPr>
            <p:cNvPr id="561" name="Google Shape;561;p28"/>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8"/>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8"/>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8"/>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8"/>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28"/>
          <p:cNvGrpSpPr/>
          <p:nvPr/>
        </p:nvGrpSpPr>
        <p:grpSpPr>
          <a:xfrm flipH="1">
            <a:off x="387880" y="2029737"/>
            <a:ext cx="802548" cy="757672"/>
            <a:chOff x="5091638" y="5657900"/>
            <a:chExt cx="402825" cy="380300"/>
          </a:xfrm>
        </p:grpSpPr>
        <p:sp>
          <p:nvSpPr>
            <p:cNvPr id="567" name="Google Shape;567;p28"/>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8"/>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28"/>
          <p:cNvGrpSpPr/>
          <p:nvPr/>
        </p:nvGrpSpPr>
        <p:grpSpPr>
          <a:xfrm rot="-6300047" flipH="1">
            <a:off x="7903731" y="339101"/>
            <a:ext cx="544223" cy="401785"/>
            <a:chOff x="3525538" y="7232375"/>
            <a:chExt cx="442825" cy="326925"/>
          </a:xfrm>
        </p:grpSpPr>
        <p:sp>
          <p:nvSpPr>
            <p:cNvPr id="570" name="Google Shape;570;p28"/>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8"/>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8"/>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8"/>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8"/>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28"/>
          <p:cNvSpPr/>
          <p:nvPr/>
        </p:nvSpPr>
        <p:spPr>
          <a:xfrm rot="1970022" flipH="1">
            <a:off x="170306" y="206816"/>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8"/>
          <p:cNvSpPr/>
          <p:nvPr/>
        </p:nvSpPr>
        <p:spPr>
          <a:xfrm flipH="1">
            <a:off x="7349725" y="2069869"/>
            <a:ext cx="502058" cy="389594"/>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8"/>
          <p:cNvSpPr/>
          <p:nvPr/>
        </p:nvSpPr>
        <p:spPr>
          <a:xfrm flipH="1">
            <a:off x="8763221" y="3255750"/>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8" name="Google Shape;578;p28"/>
          <p:cNvGrpSpPr/>
          <p:nvPr/>
        </p:nvGrpSpPr>
        <p:grpSpPr>
          <a:xfrm rot="-221141" flipH="1">
            <a:off x="3761241" y="24113"/>
            <a:ext cx="544206" cy="401772"/>
            <a:chOff x="3525538" y="7232375"/>
            <a:chExt cx="442825" cy="326925"/>
          </a:xfrm>
        </p:grpSpPr>
        <p:sp>
          <p:nvSpPr>
            <p:cNvPr id="579" name="Google Shape;579;p28"/>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8"/>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8"/>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8"/>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8"/>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28"/>
          <p:cNvSpPr txBox="1">
            <a:spLocks noGrp="1"/>
          </p:cNvSpPr>
          <p:nvPr>
            <p:ph type="ctrTitle"/>
          </p:nvPr>
        </p:nvSpPr>
        <p:spPr>
          <a:xfrm flipH="1">
            <a:off x="2521983" y="540000"/>
            <a:ext cx="4102200" cy="148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7000">
                <a:solidFill>
                  <a:schemeClr val="accen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85" name="Google Shape;585;p28"/>
          <p:cNvSpPr txBox="1">
            <a:spLocks noGrp="1"/>
          </p:cNvSpPr>
          <p:nvPr>
            <p:ph type="subTitle" idx="1"/>
          </p:nvPr>
        </p:nvSpPr>
        <p:spPr>
          <a:xfrm>
            <a:off x="725883" y="1871725"/>
            <a:ext cx="7694400" cy="107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6" name="Google Shape;586;p28"/>
          <p:cNvSpPr txBox="1"/>
          <p:nvPr/>
        </p:nvSpPr>
        <p:spPr>
          <a:xfrm>
            <a:off x="2224050" y="3921191"/>
            <a:ext cx="4695900" cy="683700"/>
          </a:xfrm>
          <a:prstGeom prst="rect">
            <a:avLst/>
          </a:prstGeom>
          <a:noFill/>
          <a:ln>
            <a:noFill/>
          </a:ln>
        </p:spPr>
        <p:txBody>
          <a:bodyPr spcFirstLastPara="1" wrap="square" lIns="91425" tIns="91425" rIns="91425" bIns="91425" anchor="t" anchorCtr="0">
            <a:noAutofit/>
          </a:bodyPr>
          <a:lstStyle/>
          <a:p>
            <a:pPr marL="0" lvl="0" indent="0" algn="ctr" rtl="0">
              <a:lnSpc>
                <a:spcPct val="114000"/>
              </a:lnSpc>
              <a:spcBef>
                <a:spcPts val="0"/>
              </a:spcBef>
              <a:spcAft>
                <a:spcPts val="0"/>
              </a:spcAft>
              <a:buNone/>
            </a:pPr>
            <a:r>
              <a:rPr lang="en" sz="1200">
                <a:solidFill>
                  <a:schemeClr val="dk1"/>
                </a:solidFill>
                <a:latin typeface="Sintony"/>
                <a:ea typeface="Sintony"/>
                <a:cs typeface="Sintony"/>
                <a:sym typeface="Sintony"/>
              </a:rPr>
              <a:t>CREDITS: This presentation template was created </a:t>
            </a:r>
            <a:r>
              <a:rPr lang="en" sz="1200" b="1">
                <a:solidFill>
                  <a:schemeClr val="hlink"/>
                </a:solidFill>
                <a:uFill>
                  <a:noFill/>
                </a:uFill>
                <a:latin typeface="Sintony"/>
                <a:ea typeface="Sintony"/>
                <a:cs typeface="Sintony"/>
                <a:sym typeface="Sintony"/>
                <a:hlinkClick r:id="rId2"/>
              </a:rPr>
              <a:t>by Slidesgo</a:t>
            </a:r>
            <a:r>
              <a:rPr lang="en" sz="1200">
                <a:solidFill>
                  <a:schemeClr val="hlink"/>
                </a:solidFill>
                <a:uFill>
                  <a:noFill/>
                </a:uFill>
                <a:latin typeface="Sintony"/>
                <a:ea typeface="Sintony"/>
                <a:cs typeface="Sintony"/>
                <a:sym typeface="Sintony"/>
                <a:hlinkClick r:id="rId2"/>
              </a:rPr>
              <a:t>,</a:t>
            </a:r>
            <a:r>
              <a:rPr lang="en" sz="1200">
                <a:solidFill>
                  <a:schemeClr val="dk1"/>
                </a:solidFill>
                <a:latin typeface="Sintony"/>
                <a:ea typeface="Sintony"/>
                <a:cs typeface="Sintony"/>
                <a:sym typeface="Sintony"/>
              </a:rPr>
              <a:t> including icons </a:t>
            </a:r>
            <a:r>
              <a:rPr lang="en" sz="1200" b="1">
                <a:solidFill>
                  <a:schemeClr val="hlink"/>
                </a:solidFill>
                <a:uFill>
                  <a:noFill/>
                </a:uFill>
                <a:latin typeface="Sintony"/>
                <a:ea typeface="Sintony"/>
                <a:cs typeface="Sintony"/>
                <a:sym typeface="Sintony"/>
                <a:hlinkClick r:id="rId3"/>
              </a:rPr>
              <a:t>by Flaticon,</a:t>
            </a:r>
            <a:r>
              <a:rPr lang="en" sz="1200">
                <a:solidFill>
                  <a:schemeClr val="dk1"/>
                </a:solidFill>
                <a:latin typeface="Sintony"/>
                <a:ea typeface="Sintony"/>
                <a:cs typeface="Sintony"/>
                <a:sym typeface="Sintony"/>
              </a:rPr>
              <a:t> infographics &amp; images </a:t>
            </a:r>
            <a:r>
              <a:rPr lang="en" sz="1200" b="1">
                <a:solidFill>
                  <a:schemeClr val="hlink"/>
                </a:solidFill>
                <a:uFill>
                  <a:noFill/>
                </a:uFill>
                <a:latin typeface="Sintony"/>
                <a:ea typeface="Sintony"/>
                <a:cs typeface="Sintony"/>
                <a:sym typeface="Sintony"/>
                <a:hlinkClick r:id="rId4"/>
              </a:rPr>
              <a:t>by Freepik</a:t>
            </a:r>
            <a:r>
              <a:rPr lang="en" sz="1200">
                <a:solidFill>
                  <a:schemeClr val="dk1"/>
                </a:solidFill>
                <a:latin typeface="Sintony"/>
                <a:ea typeface="Sintony"/>
                <a:cs typeface="Sintony"/>
                <a:sym typeface="Sintony"/>
              </a:rPr>
              <a:t> and illustrations </a:t>
            </a:r>
            <a:r>
              <a:rPr lang="en" sz="1200" b="1">
                <a:solidFill>
                  <a:schemeClr val="hlink"/>
                </a:solidFill>
                <a:uFill>
                  <a:noFill/>
                </a:uFill>
                <a:latin typeface="Sintony"/>
                <a:ea typeface="Sintony"/>
                <a:cs typeface="Sintony"/>
                <a:sym typeface="Sintony"/>
                <a:hlinkClick r:id="rId5"/>
              </a:rPr>
              <a:t>by Stories</a:t>
            </a:r>
            <a:endParaRPr sz="1200" b="1">
              <a:solidFill>
                <a:schemeClr val="dk1"/>
              </a:solidFill>
              <a:latin typeface="Sintony"/>
              <a:ea typeface="Sintony"/>
              <a:cs typeface="Sintony"/>
              <a:sym typeface="Sintony"/>
            </a:endParaRPr>
          </a:p>
          <a:p>
            <a:pPr marL="0" lvl="0" indent="0" algn="ctr" rtl="0">
              <a:lnSpc>
                <a:spcPct val="114000"/>
              </a:lnSpc>
              <a:spcBef>
                <a:spcPts val="0"/>
              </a:spcBef>
              <a:spcAft>
                <a:spcPts val="0"/>
              </a:spcAft>
              <a:buNone/>
            </a:pPr>
            <a:endParaRPr sz="1200" b="1">
              <a:solidFill>
                <a:schemeClr val="dk1"/>
              </a:solidFill>
              <a:latin typeface="Sintony"/>
              <a:ea typeface="Sintony"/>
              <a:cs typeface="Sintony"/>
              <a:sym typeface="Sintony"/>
            </a:endParaRPr>
          </a:p>
          <a:p>
            <a:pPr marL="0" lvl="0" indent="0" algn="ctr" rtl="0">
              <a:lnSpc>
                <a:spcPct val="114000"/>
              </a:lnSpc>
              <a:spcBef>
                <a:spcPts val="0"/>
              </a:spcBef>
              <a:spcAft>
                <a:spcPts val="0"/>
              </a:spcAft>
              <a:buNone/>
            </a:pPr>
            <a:endParaRPr sz="1200">
              <a:solidFill>
                <a:schemeClr val="dk1"/>
              </a:solidFill>
              <a:latin typeface="Sintony"/>
              <a:ea typeface="Sintony"/>
              <a:cs typeface="Sintony"/>
              <a:sym typeface="Sintony"/>
            </a:endParaRPr>
          </a:p>
          <a:p>
            <a:pPr marL="0" lvl="0" indent="0" algn="ctr" rtl="0">
              <a:lnSpc>
                <a:spcPct val="114000"/>
              </a:lnSpc>
              <a:spcBef>
                <a:spcPts val="0"/>
              </a:spcBef>
              <a:spcAft>
                <a:spcPts val="0"/>
              </a:spcAft>
              <a:buNone/>
            </a:pPr>
            <a:endParaRPr sz="1200">
              <a:solidFill>
                <a:schemeClr val="dk1"/>
              </a:solidFill>
              <a:latin typeface="Sintony"/>
              <a:ea typeface="Sintony"/>
              <a:cs typeface="Sintony"/>
              <a:sym typeface="Sintony"/>
            </a:endParaRPr>
          </a:p>
          <a:p>
            <a:pPr marL="0" lvl="0" indent="0" algn="ctr" rtl="0">
              <a:lnSpc>
                <a:spcPct val="114000"/>
              </a:lnSpc>
              <a:spcBef>
                <a:spcPts val="0"/>
              </a:spcBef>
              <a:spcAft>
                <a:spcPts val="0"/>
              </a:spcAft>
              <a:buNone/>
            </a:pPr>
            <a:endParaRPr sz="1200">
              <a:solidFill>
                <a:schemeClr val="dk1"/>
              </a:solidFill>
              <a:latin typeface="Sintony"/>
              <a:ea typeface="Sintony"/>
              <a:cs typeface="Sintony"/>
              <a:sym typeface="Sintony"/>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ablet of contents">
  <p:cSld name="CUSTOM_14">
    <p:spTree>
      <p:nvGrpSpPr>
        <p:cNvPr id="1" name="Shape 587"/>
        <p:cNvGrpSpPr/>
        <p:nvPr/>
      </p:nvGrpSpPr>
      <p:grpSpPr>
        <a:xfrm>
          <a:off x="0" y="0"/>
          <a:ext cx="0" cy="0"/>
          <a:chOff x="0" y="0"/>
          <a:chExt cx="0" cy="0"/>
        </a:xfrm>
      </p:grpSpPr>
      <p:sp>
        <p:nvSpPr>
          <p:cNvPr id="588" name="Google Shape;588;p29"/>
          <p:cNvSpPr txBox="1">
            <a:spLocks noGrp="1"/>
          </p:cNvSpPr>
          <p:nvPr>
            <p:ph type="ctrTitle"/>
          </p:nvPr>
        </p:nvSpPr>
        <p:spPr>
          <a:xfrm>
            <a:off x="666250" y="1690362"/>
            <a:ext cx="16242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1200"/>
              <a:buNone/>
              <a:defRPr sz="1400">
                <a:solidFill>
                  <a:schemeClr val="dk1"/>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589" name="Google Shape;589;p29"/>
          <p:cNvSpPr txBox="1">
            <a:spLocks noGrp="1"/>
          </p:cNvSpPr>
          <p:nvPr>
            <p:ph type="subTitle" idx="1"/>
          </p:nvPr>
        </p:nvSpPr>
        <p:spPr>
          <a:xfrm>
            <a:off x="666250" y="2154612"/>
            <a:ext cx="1976700" cy="72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200">
                <a:solidFill>
                  <a:schemeClr val="dk1"/>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590" name="Google Shape;590;p29"/>
          <p:cNvSpPr txBox="1">
            <a:spLocks noGrp="1"/>
          </p:cNvSpPr>
          <p:nvPr>
            <p:ph type="title" idx="2" hasCustomPrompt="1"/>
          </p:nvPr>
        </p:nvSpPr>
        <p:spPr>
          <a:xfrm>
            <a:off x="666249" y="1156628"/>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4800"/>
              <a:buNone/>
              <a:defRPr sz="4000">
                <a:solidFill>
                  <a:schemeClr val="accent1"/>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591" name="Google Shape;591;p29"/>
          <p:cNvSpPr txBox="1">
            <a:spLocks noGrp="1"/>
          </p:cNvSpPr>
          <p:nvPr>
            <p:ph type="ctrTitle" idx="3"/>
          </p:nvPr>
        </p:nvSpPr>
        <p:spPr>
          <a:xfrm>
            <a:off x="3586999" y="1690362"/>
            <a:ext cx="19767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1200"/>
              <a:buNone/>
              <a:defRPr sz="1400">
                <a:solidFill>
                  <a:schemeClr val="dk1"/>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592" name="Google Shape;592;p29"/>
          <p:cNvSpPr txBox="1">
            <a:spLocks noGrp="1"/>
          </p:cNvSpPr>
          <p:nvPr>
            <p:ph type="subTitle" idx="4"/>
          </p:nvPr>
        </p:nvSpPr>
        <p:spPr>
          <a:xfrm>
            <a:off x="3586996" y="2154623"/>
            <a:ext cx="1976700" cy="72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200">
                <a:solidFill>
                  <a:schemeClr val="dk1"/>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593" name="Google Shape;593;p29"/>
          <p:cNvSpPr txBox="1">
            <a:spLocks noGrp="1"/>
          </p:cNvSpPr>
          <p:nvPr>
            <p:ph type="title" idx="5" hasCustomPrompt="1"/>
          </p:nvPr>
        </p:nvSpPr>
        <p:spPr>
          <a:xfrm>
            <a:off x="3586997" y="1156628"/>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4800"/>
              <a:buNone/>
              <a:defRPr sz="4000">
                <a:solidFill>
                  <a:schemeClr val="accent1"/>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594" name="Google Shape;594;p29"/>
          <p:cNvSpPr txBox="1">
            <a:spLocks noGrp="1"/>
          </p:cNvSpPr>
          <p:nvPr>
            <p:ph type="ctrTitle" idx="6"/>
          </p:nvPr>
        </p:nvSpPr>
        <p:spPr>
          <a:xfrm>
            <a:off x="6454000" y="1690362"/>
            <a:ext cx="19065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1200"/>
              <a:buNone/>
              <a:defRPr sz="1400">
                <a:solidFill>
                  <a:schemeClr val="dk1"/>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595" name="Google Shape;595;p29"/>
          <p:cNvSpPr txBox="1">
            <a:spLocks noGrp="1"/>
          </p:cNvSpPr>
          <p:nvPr>
            <p:ph type="subTitle" idx="7"/>
          </p:nvPr>
        </p:nvSpPr>
        <p:spPr>
          <a:xfrm>
            <a:off x="6454000" y="2154623"/>
            <a:ext cx="1906500" cy="72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200">
                <a:solidFill>
                  <a:schemeClr val="dk1"/>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596" name="Google Shape;596;p29"/>
          <p:cNvSpPr txBox="1">
            <a:spLocks noGrp="1"/>
          </p:cNvSpPr>
          <p:nvPr>
            <p:ph type="title" idx="8" hasCustomPrompt="1"/>
          </p:nvPr>
        </p:nvSpPr>
        <p:spPr>
          <a:xfrm>
            <a:off x="6454002" y="1156628"/>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4800"/>
              <a:buNone/>
              <a:defRPr sz="4000">
                <a:solidFill>
                  <a:schemeClr val="accent1"/>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597" name="Google Shape;597;p29"/>
          <p:cNvSpPr txBox="1">
            <a:spLocks noGrp="1"/>
          </p:cNvSpPr>
          <p:nvPr>
            <p:ph type="ctrTitle" idx="9"/>
          </p:nvPr>
        </p:nvSpPr>
        <p:spPr>
          <a:xfrm>
            <a:off x="666250" y="3531117"/>
            <a:ext cx="16242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1200"/>
              <a:buNone/>
              <a:defRPr sz="1400">
                <a:solidFill>
                  <a:schemeClr val="dk1"/>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598" name="Google Shape;598;p29"/>
          <p:cNvSpPr txBox="1">
            <a:spLocks noGrp="1"/>
          </p:cNvSpPr>
          <p:nvPr>
            <p:ph type="subTitle" idx="13"/>
          </p:nvPr>
        </p:nvSpPr>
        <p:spPr>
          <a:xfrm>
            <a:off x="666250" y="3994631"/>
            <a:ext cx="1906500" cy="72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200">
                <a:solidFill>
                  <a:schemeClr val="dk1"/>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599" name="Google Shape;599;p29"/>
          <p:cNvSpPr txBox="1">
            <a:spLocks noGrp="1"/>
          </p:cNvSpPr>
          <p:nvPr>
            <p:ph type="title" idx="14" hasCustomPrompt="1"/>
          </p:nvPr>
        </p:nvSpPr>
        <p:spPr>
          <a:xfrm>
            <a:off x="666249" y="3009113"/>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4800"/>
              <a:buNone/>
              <a:defRPr sz="4000">
                <a:solidFill>
                  <a:schemeClr val="accent1"/>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600" name="Google Shape;600;p29"/>
          <p:cNvSpPr txBox="1">
            <a:spLocks noGrp="1"/>
          </p:cNvSpPr>
          <p:nvPr>
            <p:ph type="ctrTitle" idx="15"/>
          </p:nvPr>
        </p:nvSpPr>
        <p:spPr>
          <a:xfrm>
            <a:off x="3587000" y="3531117"/>
            <a:ext cx="14421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1200"/>
              <a:buNone/>
              <a:defRPr sz="1400">
                <a:solidFill>
                  <a:schemeClr val="dk1"/>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601" name="Google Shape;601;p29"/>
          <p:cNvSpPr txBox="1">
            <a:spLocks noGrp="1"/>
          </p:cNvSpPr>
          <p:nvPr>
            <p:ph type="subTitle" idx="16"/>
          </p:nvPr>
        </p:nvSpPr>
        <p:spPr>
          <a:xfrm>
            <a:off x="3586997" y="3994631"/>
            <a:ext cx="1976700" cy="72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200">
                <a:solidFill>
                  <a:schemeClr val="dk1"/>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602" name="Google Shape;602;p29"/>
          <p:cNvSpPr txBox="1">
            <a:spLocks noGrp="1"/>
          </p:cNvSpPr>
          <p:nvPr>
            <p:ph type="title" idx="17" hasCustomPrompt="1"/>
          </p:nvPr>
        </p:nvSpPr>
        <p:spPr>
          <a:xfrm>
            <a:off x="3586997" y="3009113"/>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4800"/>
              <a:buNone/>
              <a:defRPr sz="4000">
                <a:solidFill>
                  <a:schemeClr val="accent1"/>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603" name="Google Shape;603;p29"/>
          <p:cNvSpPr txBox="1">
            <a:spLocks noGrp="1"/>
          </p:cNvSpPr>
          <p:nvPr>
            <p:ph type="ctrTitle" idx="18"/>
          </p:nvPr>
        </p:nvSpPr>
        <p:spPr>
          <a:xfrm>
            <a:off x="6454000" y="3531117"/>
            <a:ext cx="14766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1200"/>
              <a:buNone/>
              <a:defRPr sz="1400">
                <a:solidFill>
                  <a:schemeClr val="dk1"/>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604" name="Google Shape;604;p29"/>
          <p:cNvSpPr txBox="1">
            <a:spLocks noGrp="1"/>
          </p:cNvSpPr>
          <p:nvPr>
            <p:ph type="subTitle" idx="19"/>
          </p:nvPr>
        </p:nvSpPr>
        <p:spPr>
          <a:xfrm>
            <a:off x="6454000" y="3994636"/>
            <a:ext cx="1976700" cy="72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200">
                <a:solidFill>
                  <a:schemeClr val="dk1"/>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605" name="Google Shape;605;p29"/>
          <p:cNvSpPr txBox="1">
            <a:spLocks noGrp="1"/>
          </p:cNvSpPr>
          <p:nvPr>
            <p:ph type="title" idx="20" hasCustomPrompt="1"/>
          </p:nvPr>
        </p:nvSpPr>
        <p:spPr>
          <a:xfrm>
            <a:off x="6454002" y="3009113"/>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4800"/>
              <a:buNone/>
              <a:defRPr sz="4000">
                <a:solidFill>
                  <a:schemeClr val="accent1"/>
                </a:solidFill>
              </a:defRPr>
            </a:lvl1pPr>
            <a:lvl2pPr lvl="1"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606" name="Google Shape;606;p29"/>
          <p:cNvGrpSpPr/>
          <p:nvPr/>
        </p:nvGrpSpPr>
        <p:grpSpPr>
          <a:xfrm>
            <a:off x="-308412" y="-648516"/>
            <a:ext cx="9655491" cy="6239444"/>
            <a:chOff x="-308412" y="-648516"/>
            <a:chExt cx="9655491" cy="6239444"/>
          </a:xfrm>
        </p:grpSpPr>
        <p:grpSp>
          <p:nvGrpSpPr>
            <p:cNvPr id="607" name="Google Shape;607;p29"/>
            <p:cNvGrpSpPr/>
            <p:nvPr/>
          </p:nvGrpSpPr>
          <p:grpSpPr>
            <a:xfrm rot="2118701">
              <a:off x="2236053" y="4779004"/>
              <a:ext cx="677494" cy="678539"/>
              <a:chOff x="1176363" y="5022450"/>
              <a:chExt cx="551250" cy="552100"/>
            </a:xfrm>
          </p:grpSpPr>
          <p:sp>
            <p:nvSpPr>
              <p:cNvPr id="608" name="Google Shape;608;p29"/>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29"/>
            <p:cNvGrpSpPr/>
            <p:nvPr/>
          </p:nvGrpSpPr>
          <p:grpSpPr>
            <a:xfrm>
              <a:off x="8544530" y="1373875"/>
              <a:ext cx="802548" cy="757672"/>
              <a:chOff x="5091638" y="5657900"/>
              <a:chExt cx="402825" cy="380300"/>
            </a:xfrm>
          </p:grpSpPr>
          <p:sp>
            <p:nvSpPr>
              <p:cNvPr id="612" name="Google Shape;612;p29"/>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9"/>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29"/>
            <p:cNvGrpSpPr/>
            <p:nvPr/>
          </p:nvGrpSpPr>
          <p:grpSpPr>
            <a:xfrm rot="-2700000">
              <a:off x="-7871" y="120906"/>
              <a:ext cx="544210" cy="401775"/>
              <a:chOff x="3525538" y="7232375"/>
              <a:chExt cx="442825" cy="326925"/>
            </a:xfrm>
          </p:grpSpPr>
          <p:sp>
            <p:nvSpPr>
              <p:cNvPr id="615" name="Google Shape;615;p29"/>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9"/>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9"/>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9"/>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9"/>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29"/>
            <p:cNvSpPr/>
            <p:nvPr/>
          </p:nvSpPr>
          <p:spPr>
            <a:xfrm rot="-1970022">
              <a:off x="7612991" y="131566"/>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9"/>
            <p:cNvSpPr/>
            <p:nvPr/>
          </p:nvSpPr>
          <p:spPr>
            <a:xfrm rot="-6711408">
              <a:off x="5373039" y="2904653"/>
              <a:ext cx="362924" cy="281627"/>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9"/>
            <p:cNvSpPr/>
            <p:nvPr/>
          </p:nvSpPr>
          <p:spPr>
            <a:xfrm>
              <a:off x="8797663" y="487437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9"/>
            <p:cNvSpPr/>
            <p:nvPr/>
          </p:nvSpPr>
          <p:spPr>
            <a:xfrm>
              <a:off x="-308412" y="280157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29"/>
            <p:cNvGrpSpPr/>
            <p:nvPr/>
          </p:nvGrpSpPr>
          <p:grpSpPr>
            <a:xfrm rot="9197377">
              <a:off x="4170731" y="-508577"/>
              <a:ext cx="802548" cy="757671"/>
              <a:chOff x="5091638" y="5657900"/>
              <a:chExt cx="402825" cy="380300"/>
            </a:xfrm>
          </p:grpSpPr>
          <p:sp>
            <p:nvSpPr>
              <p:cNvPr id="625" name="Google Shape;625;p29"/>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27" name="Google Shape;627;p29"/>
          <p:cNvSpPr txBox="1">
            <a:spLocks noGrp="1"/>
          </p:cNvSpPr>
          <p:nvPr>
            <p:ph type="title" idx="21"/>
          </p:nvPr>
        </p:nvSpPr>
        <p:spPr>
          <a:xfrm>
            <a:off x="724800" y="489659"/>
            <a:ext cx="76944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lte and four columns 1">
  <p:cSld name="CUSTOM_15">
    <p:spTree>
      <p:nvGrpSpPr>
        <p:cNvPr id="1" name="Shape 628"/>
        <p:cNvGrpSpPr/>
        <p:nvPr/>
      </p:nvGrpSpPr>
      <p:grpSpPr>
        <a:xfrm>
          <a:off x="0" y="0"/>
          <a:ext cx="0" cy="0"/>
          <a:chOff x="0" y="0"/>
          <a:chExt cx="0" cy="0"/>
        </a:xfrm>
      </p:grpSpPr>
      <p:sp>
        <p:nvSpPr>
          <p:cNvPr id="629" name="Google Shape;629;p30"/>
          <p:cNvSpPr txBox="1">
            <a:spLocks noGrp="1"/>
          </p:cNvSpPr>
          <p:nvPr>
            <p:ph type="subTitle" idx="1"/>
          </p:nvPr>
        </p:nvSpPr>
        <p:spPr>
          <a:xfrm>
            <a:off x="618075" y="3662342"/>
            <a:ext cx="2043600" cy="785700"/>
          </a:xfrm>
          <a:prstGeom prst="rect">
            <a:avLst/>
          </a:prstGeom>
        </p:spPr>
        <p:txBody>
          <a:bodyPr spcFirstLastPara="1" wrap="square" lIns="91425" tIns="91425" rIns="91425" bIns="91425" anchor="t" anchorCtr="0">
            <a:noAutofit/>
          </a:bodyPr>
          <a:lstStyle>
            <a:lvl1pPr marR="36591" lvl="0" rtl="0">
              <a:spcBef>
                <a:spcPts val="0"/>
              </a:spcBef>
              <a:spcAft>
                <a:spcPts val="0"/>
              </a:spcAft>
              <a:buNone/>
              <a:defRPr sz="1400">
                <a:solidFill>
                  <a:schemeClr val="dk1"/>
                </a:solidFill>
              </a:defRPr>
            </a:lvl1pPr>
            <a:lvl2pPr marR="36591" lvl="1" rtl="0">
              <a:spcBef>
                <a:spcPts val="0"/>
              </a:spcBef>
              <a:spcAft>
                <a:spcPts val="0"/>
              </a:spcAft>
              <a:buNone/>
              <a:defRPr sz="1400">
                <a:solidFill>
                  <a:schemeClr val="dk1"/>
                </a:solidFill>
              </a:defRPr>
            </a:lvl2pPr>
            <a:lvl3pPr marR="36591" lvl="2" rtl="0">
              <a:spcBef>
                <a:spcPts val="0"/>
              </a:spcBef>
              <a:spcAft>
                <a:spcPts val="0"/>
              </a:spcAft>
              <a:buNone/>
              <a:defRPr sz="1400">
                <a:solidFill>
                  <a:schemeClr val="dk1"/>
                </a:solidFill>
              </a:defRPr>
            </a:lvl3pPr>
            <a:lvl4pPr marR="36591" lvl="3" rtl="0">
              <a:spcBef>
                <a:spcPts val="0"/>
              </a:spcBef>
              <a:spcAft>
                <a:spcPts val="0"/>
              </a:spcAft>
              <a:buNone/>
              <a:defRPr sz="1400">
                <a:solidFill>
                  <a:schemeClr val="dk1"/>
                </a:solidFill>
              </a:defRPr>
            </a:lvl4pPr>
            <a:lvl5pPr marR="36591" lvl="4" rtl="0">
              <a:spcBef>
                <a:spcPts val="0"/>
              </a:spcBef>
              <a:spcAft>
                <a:spcPts val="0"/>
              </a:spcAft>
              <a:buNone/>
              <a:defRPr sz="1400">
                <a:solidFill>
                  <a:schemeClr val="dk1"/>
                </a:solidFill>
              </a:defRPr>
            </a:lvl5pPr>
            <a:lvl6pPr marR="36591" lvl="5" rtl="0">
              <a:spcBef>
                <a:spcPts val="0"/>
              </a:spcBef>
              <a:spcAft>
                <a:spcPts val="0"/>
              </a:spcAft>
              <a:buNone/>
              <a:defRPr sz="1400">
                <a:solidFill>
                  <a:schemeClr val="dk1"/>
                </a:solidFill>
              </a:defRPr>
            </a:lvl6pPr>
            <a:lvl7pPr marR="36591" lvl="6" rtl="0">
              <a:spcBef>
                <a:spcPts val="0"/>
              </a:spcBef>
              <a:spcAft>
                <a:spcPts val="0"/>
              </a:spcAft>
              <a:buNone/>
              <a:defRPr sz="1400">
                <a:solidFill>
                  <a:schemeClr val="dk1"/>
                </a:solidFill>
              </a:defRPr>
            </a:lvl7pPr>
            <a:lvl8pPr marR="36591" lvl="7" rtl="0">
              <a:spcBef>
                <a:spcPts val="0"/>
              </a:spcBef>
              <a:spcAft>
                <a:spcPts val="0"/>
              </a:spcAft>
              <a:buNone/>
              <a:defRPr sz="1400">
                <a:solidFill>
                  <a:schemeClr val="dk1"/>
                </a:solidFill>
              </a:defRPr>
            </a:lvl8pPr>
            <a:lvl9pPr marR="36591" lvl="8" rtl="0">
              <a:spcBef>
                <a:spcPts val="0"/>
              </a:spcBef>
              <a:spcAft>
                <a:spcPts val="0"/>
              </a:spcAft>
              <a:buNone/>
              <a:defRPr sz="1400">
                <a:solidFill>
                  <a:schemeClr val="dk1"/>
                </a:solidFill>
              </a:defRPr>
            </a:lvl9pPr>
          </a:lstStyle>
          <a:p>
            <a:endParaRPr/>
          </a:p>
        </p:txBody>
      </p:sp>
      <p:sp>
        <p:nvSpPr>
          <p:cNvPr id="630" name="Google Shape;630;p30"/>
          <p:cNvSpPr txBox="1">
            <a:spLocks noGrp="1"/>
          </p:cNvSpPr>
          <p:nvPr>
            <p:ph type="subTitle" idx="2"/>
          </p:nvPr>
        </p:nvSpPr>
        <p:spPr>
          <a:xfrm>
            <a:off x="618075" y="2155662"/>
            <a:ext cx="2043600" cy="785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defRPr>
            </a:lvl1pPr>
            <a:lvl2pPr lvl="1" rtl="0">
              <a:spcBef>
                <a:spcPts val="0"/>
              </a:spcBef>
              <a:spcAft>
                <a:spcPts val="0"/>
              </a:spcAft>
              <a:buNone/>
              <a:defRPr sz="1400">
                <a:solidFill>
                  <a:schemeClr val="dk1"/>
                </a:solidFill>
              </a:defRPr>
            </a:lvl2pPr>
            <a:lvl3pPr lvl="2" rtl="0">
              <a:spcBef>
                <a:spcPts val="0"/>
              </a:spcBef>
              <a:spcAft>
                <a:spcPts val="0"/>
              </a:spcAft>
              <a:buNone/>
              <a:defRPr sz="1400">
                <a:solidFill>
                  <a:schemeClr val="dk1"/>
                </a:solidFill>
              </a:defRPr>
            </a:lvl3pPr>
            <a:lvl4pPr lvl="3" rtl="0">
              <a:spcBef>
                <a:spcPts val="0"/>
              </a:spcBef>
              <a:spcAft>
                <a:spcPts val="0"/>
              </a:spcAft>
              <a:buNone/>
              <a:defRPr sz="1400">
                <a:solidFill>
                  <a:schemeClr val="dk1"/>
                </a:solidFill>
              </a:defRPr>
            </a:lvl4pPr>
            <a:lvl5pPr lvl="4" rtl="0">
              <a:spcBef>
                <a:spcPts val="0"/>
              </a:spcBef>
              <a:spcAft>
                <a:spcPts val="0"/>
              </a:spcAft>
              <a:buNone/>
              <a:defRPr sz="1400">
                <a:solidFill>
                  <a:schemeClr val="dk1"/>
                </a:solidFill>
              </a:defRPr>
            </a:lvl5pPr>
            <a:lvl6pPr lvl="5" rtl="0">
              <a:spcBef>
                <a:spcPts val="0"/>
              </a:spcBef>
              <a:spcAft>
                <a:spcPts val="0"/>
              </a:spcAft>
              <a:buNone/>
              <a:defRPr sz="1400">
                <a:solidFill>
                  <a:schemeClr val="dk1"/>
                </a:solidFill>
              </a:defRPr>
            </a:lvl6pPr>
            <a:lvl7pPr lvl="6" rtl="0">
              <a:spcBef>
                <a:spcPts val="0"/>
              </a:spcBef>
              <a:spcAft>
                <a:spcPts val="0"/>
              </a:spcAft>
              <a:buNone/>
              <a:defRPr sz="1400">
                <a:solidFill>
                  <a:schemeClr val="dk1"/>
                </a:solidFill>
              </a:defRPr>
            </a:lvl7pPr>
            <a:lvl8pPr lvl="7" rtl="0">
              <a:spcBef>
                <a:spcPts val="0"/>
              </a:spcBef>
              <a:spcAft>
                <a:spcPts val="0"/>
              </a:spcAft>
              <a:buNone/>
              <a:defRPr sz="1400">
                <a:solidFill>
                  <a:schemeClr val="dk1"/>
                </a:solidFill>
              </a:defRPr>
            </a:lvl8pPr>
            <a:lvl9pPr lvl="8" rtl="0">
              <a:spcBef>
                <a:spcPts val="0"/>
              </a:spcBef>
              <a:spcAft>
                <a:spcPts val="0"/>
              </a:spcAft>
              <a:buNone/>
              <a:defRPr sz="1400">
                <a:solidFill>
                  <a:schemeClr val="dk1"/>
                </a:solidFill>
              </a:defRPr>
            </a:lvl9pPr>
          </a:lstStyle>
          <a:p>
            <a:endParaRPr/>
          </a:p>
        </p:txBody>
      </p:sp>
      <p:sp>
        <p:nvSpPr>
          <p:cNvPr id="631" name="Google Shape;631;p30"/>
          <p:cNvSpPr txBox="1">
            <a:spLocks noGrp="1"/>
          </p:cNvSpPr>
          <p:nvPr>
            <p:ph type="subTitle" idx="3"/>
          </p:nvPr>
        </p:nvSpPr>
        <p:spPr>
          <a:xfrm>
            <a:off x="6476800" y="2155662"/>
            <a:ext cx="2043600" cy="785700"/>
          </a:xfrm>
          <a:prstGeom prst="rect">
            <a:avLst/>
          </a:prstGeom>
        </p:spPr>
        <p:txBody>
          <a:bodyPr spcFirstLastPara="1" wrap="square" lIns="91425" tIns="91425" rIns="91425" bIns="91425" anchor="t" anchorCtr="0">
            <a:noAutofit/>
          </a:bodyPr>
          <a:lstStyle>
            <a:lvl1pPr marR="0" lvl="0" algn="r" rtl="0">
              <a:spcBef>
                <a:spcPts val="0"/>
              </a:spcBef>
              <a:spcAft>
                <a:spcPts val="0"/>
              </a:spcAft>
              <a:buNone/>
              <a:defRPr sz="1400">
                <a:solidFill>
                  <a:schemeClr val="dk1"/>
                </a:solidFill>
              </a:defRPr>
            </a:lvl1pPr>
            <a:lvl2pPr marR="0" lvl="1" algn="r" rtl="0">
              <a:spcBef>
                <a:spcPts val="0"/>
              </a:spcBef>
              <a:spcAft>
                <a:spcPts val="0"/>
              </a:spcAft>
              <a:buNone/>
              <a:defRPr sz="1400">
                <a:solidFill>
                  <a:schemeClr val="dk1"/>
                </a:solidFill>
              </a:defRPr>
            </a:lvl2pPr>
            <a:lvl3pPr marR="0" lvl="2" algn="r" rtl="0">
              <a:spcBef>
                <a:spcPts val="0"/>
              </a:spcBef>
              <a:spcAft>
                <a:spcPts val="0"/>
              </a:spcAft>
              <a:buNone/>
              <a:defRPr sz="1400">
                <a:solidFill>
                  <a:schemeClr val="dk1"/>
                </a:solidFill>
              </a:defRPr>
            </a:lvl3pPr>
            <a:lvl4pPr marR="0" lvl="3" algn="r" rtl="0">
              <a:spcBef>
                <a:spcPts val="0"/>
              </a:spcBef>
              <a:spcAft>
                <a:spcPts val="0"/>
              </a:spcAft>
              <a:buNone/>
              <a:defRPr sz="1400">
                <a:solidFill>
                  <a:schemeClr val="dk1"/>
                </a:solidFill>
              </a:defRPr>
            </a:lvl4pPr>
            <a:lvl5pPr marR="0" lvl="4" algn="r" rtl="0">
              <a:spcBef>
                <a:spcPts val="0"/>
              </a:spcBef>
              <a:spcAft>
                <a:spcPts val="0"/>
              </a:spcAft>
              <a:buNone/>
              <a:defRPr sz="1400">
                <a:solidFill>
                  <a:schemeClr val="dk1"/>
                </a:solidFill>
              </a:defRPr>
            </a:lvl5pPr>
            <a:lvl6pPr marR="0" lvl="5" algn="r" rtl="0">
              <a:spcBef>
                <a:spcPts val="0"/>
              </a:spcBef>
              <a:spcAft>
                <a:spcPts val="0"/>
              </a:spcAft>
              <a:buNone/>
              <a:defRPr sz="1400">
                <a:solidFill>
                  <a:schemeClr val="dk1"/>
                </a:solidFill>
              </a:defRPr>
            </a:lvl6pPr>
            <a:lvl7pPr marR="0" lvl="6" algn="r" rtl="0">
              <a:spcBef>
                <a:spcPts val="0"/>
              </a:spcBef>
              <a:spcAft>
                <a:spcPts val="0"/>
              </a:spcAft>
              <a:buNone/>
              <a:defRPr sz="1400">
                <a:solidFill>
                  <a:schemeClr val="dk1"/>
                </a:solidFill>
              </a:defRPr>
            </a:lvl7pPr>
            <a:lvl8pPr marR="0" lvl="7" algn="r" rtl="0">
              <a:spcBef>
                <a:spcPts val="0"/>
              </a:spcBef>
              <a:spcAft>
                <a:spcPts val="0"/>
              </a:spcAft>
              <a:buNone/>
              <a:defRPr sz="1400">
                <a:solidFill>
                  <a:schemeClr val="dk1"/>
                </a:solidFill>
              </a:defRPr>
            </a:lvl8pPr>
            <a:lvl9pPr marR="0" lvl="8" algn="r" rtl="0">
              <a:spcBef>
                <a:spcPts val="0"/>
              </a:spcBef>
              <a:spcAft>
                <a:spcPts val="0"/>
              </a:spcAft>
              <a:buNone/>
              <a:defRPr sz="1400">
                <a:solidFill>
                  <a:schemeClr val="dk1"/>
                </a:solidFill>
              </a:defRPr>
            </a:lvl9pPr>
          </a:lstStyle>
          <a:p>
            <a:endParaRPr/>
          </a:p>
        </p:txBody>
      </p:sp>
      <p:sp>
        <p:nvSpPr>
          <p:cNvPr id="632" name="Google Shape;632;p30"/>
          <p:cNvSpPr txBox="1">
            <a:spLocks noGrp="1"/>
          </p:cNvSpPr>
          <p:nvPr>
            <p:ph type="subTitle" idx="4"/>
          </p:nvPr>
        </p:nvSpPr>
        <p:spPr>
          <a:xfrm>
            <a:off x="6476800" y="3662342"/>
            <a:ext cx="2043600" cy="785700"/>
          </a:xfrm>
          <a:prstGeom prst="rect">
            <a:avLst/>
          </a:prstGeom>
        </p:spPr>
        <p:txBody>
          <a:bodyPr spcFirstLastPara="1" wrap="square" lIns="91425" tIns="91425" rIns="91425" bIns="91425" anchor="ctr" anchorCtr="0">
            <a:noAutofit/>
          </a:bodyPr>
          <a:lstStyle>
            <a:lvl1pPr marR="13050" lvl="0" algn="r" rtl="0">
              <a:spcBef>
                <a:spcPts val="0"/>
              </a:spcBef>
              <a:spcAft>
                <a:spcPts val="0"/>
              </a:spcAft>
              <a:buNone/>
              <a:defRPr sz="1400">
                <a:solidFill>
                  <a:schemeClr val="dk2"/>
                </a:solidFill>
              </a:defRPr>
            </a:lvl1pPr>
            <a:lvl2pPr marR="13050" lvl="1" algn="r" rtl="0">
              <a:spcBef>
                <a:spcPts val="0"/>
              </a:spcBef>
              <a:spcAft>
                <a:spcPts val="0"/>
              </a:spcAft>
              <a:buNone/>
              <a:defRPr sz="1400">
                <a:solidFill>
                  <a:schemeClr val="dk2"/>
                </a:solidFill>
              </a:defRPr>
            </a:lvl2pPr>
            <a:lvl3pPr marR="13050" lvl="2" algn="r" rtl="0">
              <a:spcBef>
                <a:spcPts val="0"/>
              </a:spcBef>
              <a:spcAft>
                <a:spcPts val="0"/>
              </a:spcAft>
              <a:buNone/>
              <a:defRPr sz="1400">
                <a:solidFill>
                  <a:schemeClr val="dk2"/>
                </a:solidFill>
              </a:defRPr>
            </a:lvl3pPr>
            <a:lvl4pPr marR="13050" lvl="3" algn="r" rtl="0">
              <a:spcBef>
                <a:spcPts val="0"/>
              </a:spcBef>
              <a:spcAft>
                <a:spcPts val="0"/>
              </a:spcAft>
              <a:buNone/>
              <a:defRPr sz="1400">
                <a:solidFill>
                  <a:schemeClr val="dk2"/>
                </a:solidFill>
              </a:defRPr>
            </a:lvl4pPr>
            <a:lvl5pPr marR="13050" lvl="4" algn="r" rtl="0">
              <a:spcBef>
                <a:spcPts val="0"/>
              </a:spcBef>
              <a:spcAft>
                <a:spcPts val="0"/>
              </a:spcAft>
              <a:buNone/>
              <a:defRPr sz="1400">
                <a:solidFill>
                  <a:schemeClr val="dk2"/>
                </a:solidFill>
              </a:defRPr>
            </a:lvl5pPr>
            <a:lvl6pPr marR="13050" lvl="5" algn="r" rtl="0">
              <a:spcBef>
                <a:spcPts val="0"/>
              </a:spcBef>
              <a:spcAft>
                <a:spcPts val="0"/>
              </a:spcAft>
              <a:buNone/>
              <a:defRPr sz="1400">
                <a:solidFill>
                  <a:schemeClr val="dk2"/>
                </a:solidFill>
              </a:defRPr>
            </a:lvl6pPr>
            <a:lvl7pPr marR="13050" lvl="6" algn="r" rtl="0">
              <a:spcBef>
                <a:spcPts val="0"/>
              </a:spcBef>
              <a:spcAft>
                <a:spcPts val="0"/>
              </a:spcAft>
              <a:buNone/>
              <a:defRPr sz="1400">
                <a:solidFill>
                  <a:schemeClr val="dk2"/>
                </a:solidFill>
              </a:defRPr>
            </a:lvl7pPr>
            <a:lvl8pPr marR="13050" lvl="7" algn="r" rtl="0">
              <a:spcBef>
                <a:spcPts val="0"/>
              </a:spcBef>
              <a:spcAft>
                <a:spcPts val="0"/>
              </a:spcAft>
              <a:buNone/>
              <a:defRPr sz="1400">
                <a:solidFill>
                  <a:schemeClr val="dk2"/>
                </a:solidFill>
              </a:defRPr>
            </a:lvl8pPr>
            <a:lvl9pPr marR="13050" lvl="8" algn="r" rtl="0">
              <a:spcBef>
                <a:spcPts val="0"/>
              </a:spcBef>
              <a:spcAft>
                <a:spcPts val="0"/>
              </a:spcAft>
              <a:buNone/>
              <a:defRPr sz="1400">
                <a:solidFill>
                  <a:schemeClr val="dk2"/>
                </a:solidFill>
              </a:defRPr>
            </a:lvl9pPr>
          </a:lstStyle>
          <a:p>
            <a:endParaRPr/>
          </a:p>
        </p:txBody>
      </p:sp>
      <p:sp>
        <p:nvSpPr>
          <p:cNvPr id="633" name="Google Shape;633;p30"/>
          <p:cNvSpPr txBox="1">
            <a:spLocks noGrp="1"/>
          </p:cNvSpPr>
          <p:nvPr>
            <p:ph type="subTitle" idx="5"/>
          </p:nvPr>
        </p:nvSpPr>
        <p:spPr>
          <a:xfrm>
            <a:off x="618070" y="3323450"/>
            <a:ext cx="2024100" cy="408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solidFill>
                  <a:schemeClr val="dk1"/>
                </a:solidFill>
                <a:latin typeface="Poppins Black"/>
                <a:ea typeface="Poppins Black"/>
                <a:cs typeface="Poppins Black"/>
                <a:sym typeface="Poppins Black"/>
              </a:defRPr>
            </a:lvl1pPr>
            <a:lvl2pPr lvl="1" rtl="0">
              <a:spcBef>
                <a:spcPts val="0"/>
              </a:spcBef>
              <a:spcAft>
                <a:spcPts val="0"/>
              </a:spcAft>
              <a:buNone/>
              <a:defRPr sz="2000">
                <a:solidFill>
                  <a:schemeClr val="dk1"/>
                </a:solidFill>
                <a:latin typeface="Poppins Black"/>
                <a:ea typeface="Poppins Black"/>
                <a:cs typeface="Poppins Black"/>
                <a:sym typeface="Poppins Black"/>
              </a:defRPr>
            </a:lvl2pPr>
            <a:lvl3pPr lvl="2" rtl="0">
              <a:spcBef>
                <a:spcPts val="0"/>
              </a:spcBef>
              <a:spcAft>
                <a:spcPts val="0"/>
              </a:spcAft>
              <a:buNone/>
              <a:defRPr sz="2000">
                <a:solidFill>
                  <a:schemeClr val="dk1"/>
                </a:solidFill>
                <a:latin typeface="Poppins Black"/>
                <a:ea typeface="Poppins Black"/>
                <a:cs typeface="Poppins Black"/>
                <a:sym typeface="Poppins Black"/>
              </a:defRPr>
            </a:lvl3pPr>
            <a:lvl4pPr lvl="3" rtl="0">
              <a:spcBef>
                <a:spcPts val="0"/>
              </a:spcBef>
              <a:spcAft>
                <a:spcPts val="0"/>
              </a:spcAft>
              <a:buNone/>
              <a:defRPr sz="2000">
                <a:solidFill>
                  <a:schemeClr val="dk1"/>
                </a:solidFill>
                <a:latin typeface="Poppins Black"/>
                <a:ea typeface="Poppins Black"/>
                <a:cs typeface="Poppins Black"/>
                <a:sym typeface="Poppins Black"/>
              </a:defRPr>
            </a:lvl4pPr>
            <a:lvl5pPr lvl="4" rtl="0">
              <a:spcBef>
                <a:spcPts val="0"/>
              </a:spcBef>
              <a:spcAft>
                <a:spcPts val="0"/>
              </a:spcAft>
              <a:buNone/>
              <a:defRPr sz="2000">
                <a:solidFill>
                  <a:schemeClr val="dk1"/>
                </a:solidFill>
                <a:latin typeface="Poppins Black"/>
                <a:ea typeface="Poppins Black"/>
                <a:cs typeface="Poppins Black"/>
                <a:sym typeface="Poppins Black"/>
              </a:defRPr>
            </a:lvl5pPr>
            <a:lvl6pPr lvl="5" rtl="0">
              <a:spcBef>
                <a:spcPts val="0"/>
              </a:spcBef>
              <a:spcAft>
                <a:spcPts val="0"/>
              </a:spcAft>
              <a:buNone/>
              <a:defRPr sz="2000">
                <a:solidFill>
                  <a:schemeClr val="dk1"/>
                </a:solidFill>
                <a:latin typeface="Poppins Black"/>
                <a:ea typeface="Poppins Black"/>
                <a:cs typeface="Poppins Black"/>
                <a:sym typeface="Poppins Black"/>
              </a:defRPr>
            </a:lvl6pPr>
            <a:lvl7pPr lvl="6" rtl="0">
              <a:spcBef>
                <a:spcPts val="0"/>
              </a:spcBef>
              <a:spcAft>
                <a:spcPts val="0"/>
              </a:spcAft>
              <a:buNone/>
              <a:defRPr sz="2000">
                <a:solidFill>
                  <a:schemeClr val="dk1"/>
                </a:solidFill>
                <a:latin typeface="Poppins Black"/>
                <a:ea typeface="Poppins Black"/>
                <a:cs typeface="Poppins Black"/>
                <a:sym typeface="Poppins Black"/>
              </a:defRPr>
            </a:lvl7pPr>
            <a:lvl8pPr lvl="7" rtl="0">
              <a:spcBef>
                <a:spcPts val="0"/>
              </a:spcBef>
              <a:spcAft>
                <a:spcPts val="0"/>
              </a:spcAft>
              <a:buNone/>
              <a:defRPr sz="2000">
                <a:solidFill>
                  <a:schemeClr val="dk1"/>
                </a:solidFill>
                <a:latin typeface="Poppins Black"/>
                <a:ea typeface="Poppins Black"/>
                <a:cs typeface="Poppins Black"/>
                <a:sym typeface="Poppins Black"/>
              </a:defRPr>
            </a:lvl8pPr>
            <a:lvl9pPr lvl="8" rtl="0">
              <a:spcBef>
                <a:spcPts val="0"/>
              </a:spcBef>
              <a:spcAft>
                <a:spcPts val="0"/>
              </a:spcAft>
              <a:buNone/>
              <a:defRPr sz="2000">
                <a:solidFill>
                  <a:schemeClr val="dk1"/>
                </a:solidFill>
                <a:latin typeface="Poppins Black"/>
                <a:ea typeface="Poppins Black"/>
                <a:cs typeface="Poppins Black"/>
                <a:sym typeface="Poppins Black"/>
              </a:defRPr>
            </a:lvl9pPr>
          </a:lstStyle>
          <a:p>
            <a:endParaRPr/>
          </a:p>
        </p:txBody>
      </p:sp>
      <p:sp>
        <p:nvSpPr>
          <p:cNvPr id="634" name="Google Shape;634;p30"/>
          <p:cNvSpPr txBox="1">
            <a:spLocks noGrp="1"/>
          </p:cNvSpPr>
          <p:nvPr>
            <p:ph type="subTitle" idx="6"/>
          </p:nvPr>
        </p:nvSpPr>
        <p:spPr>
          <a:xfrm>
            <a:off x="618069" y="1818075"/>
            <a:ext cx="2024100" cy="408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000">
                <a:solidFill>
                  <a:schemeClr val="dk1"/>
                </a:solidFill>
                <a:latin typeface="Poppins Black"/>
                <a:ea typeface="Poppins Black"/>
                <a:cs typeface="Poppins Black"/>
                <a:sym typeface="Poppins Black"/>
              </a:defRPr>
            </a:lvl1pPr>
            <a:lvl2pPr lvl="1" rtl="0">
              <a:spcBef>
                <a:spcPts val="0"/>
              </a:spcBef>
              <a:spcAft>
                <a:spcPts val="0"/>
              </a:spcAft>
              <a:buNone/>
              <a:defRPr sz="2000">
                <a:solidFill>
                  <a:schemeClr val="dk1"/>
                </a:solidFill>
                <a:latin typeface="Poppins Black"/>
                <a:ea typeface="Poppins Black"/>
                <a:cs typeface="Poppins Black"/>
                <a:sym typeface="Poppins Black"/>
              </a:defRPr>
            </a:lvl2pPr>
            <a:lvl3pPr lvl="2" rtl="0">
              <a:spcBef>
                <a:spcPts val="0"/>
              </a:spcBef>
              <a:spcAft>
                <a:spcPts val="0"/>
              </a:spcAft>
              <a:buNone/>
              <a:defRPr sz="2000">
                <a:solidFill>
                  <a:schemeClr val="dk1"/>
                </a:solidFill>
                <a:latin typeface="Poppins Black"/>
                <a:ea typeface="Poppins Black"/>
                <a:cs typeface="Poppins Black"/>
                <a:sym typeface="Poppins Black"/>
              </a:defRPr>
            </a:lvl3pPr>
            <a:lvl4pPr lvl="3" rtl="0">
              <a:spcBef>
                <a:spcPts val="0"/>
              </a:spcBef>
              <a:spcAft>
                <a:spcPts val="0"/>
              </a:spcAft>
              <a:buNone/>
              <a:defRPr sz="2000">
                <a:solidFill>
                  <a:schemeClr val="dk1"/>
                </a:solidFill>
                <a:latin typeface="Poppins Black"/>
                <a:ea typeface="Poppins Black"/>
                <a:cs typeface="Poppins Black"/>
                <a:sym typeface="Poppins Black"/>
              </a:defRPr>
            </a:lvl4pPr>
            <a:lvl5pPr lvl="4" rtl="0">
              <a:spcBef>
                <a:spcPts val="0"/>
              </a:spcBef>
              <a:spcAft>
                <a:spcPts val="0"/>
              </a:spcAft>
              <a:buNone/>
              <a:defRPr sz="2000">
                <a:solidFill>
                  <a:schemeClr val="dk1"/>
                </a:solidFill>
                <a:latin typeface="Poppins Black"/>
                <a:ea typeface="Poppins Black"/>
                <a:cs typeface="Poppins Black"/>
                <a:sym typeface="Poppins Black"/>
              </a:defRPr>
            </a:lvl5pPr>
            <a:lvl6pPr lvl="5" rtl="0">
              <a:spcBef>
                <a:spcPts val="0"/>
              </a:spcBef>
              <a:spcAft>
                <a:spcPts val="0"/>
              </a:spcAft>
              <a:buNone/>
              <a:defRPr sz="2000">
                <a:solidFill>
                  <a:schemeClr val="dk1"/>
                </a:solidFill>
                <a:latin typeface="Poppins Black"/>
                <a:ea typeface="Poppins Black"/>
                <a:cs typeface="Poppins Black"/>
                <a:sym typeface="Poppins Black"/>
              </a:defRPr>
            </a:lvl6pPr>
            <a:lvl7pPr lvl="6" rtl="0">
              <a:spcBef>
                <a:spcPts val="0"/>
              </a:spcBef>
              <a:spcAft>
                <a:spcPts val="0"/>
              </a:spcAft>
              <a:buNone/>
              <a:defRPr sz="2000">
                <a:solidFill>
                  <a:schemeClr val="dk1"/>
                </a:solidFill>
                <a:latin typeface="Poppins Black"/>
                <a:ea typeface="Poppins Black"/>
                <a:cs typeface="Poppins Black"/>
                <a:sym typeface="Poppins Black"/>
              </a:defRPr>
            </a:lvl7pPr>
            <a:lvl8pPr lvl="7" rtl="0">
              <a:spcBef>
                <a:spcPts val="0"/>
              </a:spcBef>
              <a:spcAft>
                <a:spcPts val="0"/>
              </a:spcAft>
              <a:buNone/>
              <a:defRPr sz="2000">
                <a:solidFill>
                  <a:schemeClr val="dk1"/>
                </a:solidFill>
                <a:latin typeface="Poppins Black"/>
                <a:ea typeface="Poppins Black"/>
                <a:cs typeface="Poppins Black"/>
                <a:sym typeface="Poppins Black"/>
              </a:defRPr>
            </a:lvl8pPr>
            <a:lvl9pPr lvl="8" rtl="0">
              <a:spcBef>
                <a:spcPts val="0"/>
              </a:spcBef>
              <a:spcAft>
                <a:spcPts val="0"/>
              </a:spcAft>
              <a:buNone/>
              <a:defRPr sz="2000">
                <a:solidFill>
                  <a:schemeClr val="dk1"/>
                </a:solidFill>
                <a:latin typeface="Poppins Black"/>
                <a:ea typeface="Poppins Black"/>
                <a:cs typeface="Poppins Black"/>
                <a:sym typeface="Poppins Black"/>
              </a:defRPr>
            </a:lvl9pPr>
          </a:lstStyle>
          <a:p>
            <a:endParaRPr/>
          </a:p>
        </p:txBody>
      </p:sp>
      <p:sp>
        <p:nvSpPr>
          <p:cNvPr id="635" name="Google Shape;635;p30"/>
          <p:cNvSpPr txBox="1">
            <a:spLocks noGrp="1"/>
          </p:cNvSpPr>
          <p:nvPr>
            <p:ph type="subTitle" idx="7"/>
          </p:nvPr>
        </p:nvSpPr>
        <p:spPr>
          <a:xfrm>
            <a:off x="6496300" y="1818075"/>
            <a:ext cx="2024100" cy="4083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000">
                <a:solidFill>
                  <a:schemeClr val="dk1"/>
                </a:solidFill>
                <a:latin typeface="Poppins Black"/>
                <a:ea typeface="Poppins Black"/>
                <a:cs typeface="Poppins Black"/>
                <a:sym typeface="Poppins Black"/>
              </a:defRPr>
            </a:lvl1pPr>
            <a:lvl2pPr lvl="1" algn="r" rtl="0">
              <a:spcBef>
                <a:spcPts val="0"/>
              </a:spcBef>
              <a:spcAft>
                <a:spcPts val="0"/>
              </a:spcAft>
              <a:buNone/>
              <a:defRPr sz="2000">
                <a:solidFill>
                  <a:schemeClr val="dk1"/>
                </a:solidFill>
                <a:latin typeface="Poppins Black"/>
                <a:ea typeface="Poppins Black"/>
                <a:cs typeface="Poppins Black"/>
                <a:sym typeface="Poppins Black"/>
              </a:defRPr>
            </a:lvl2pPr>
            <a:lvl3pPr lvl="2" algn="r" rtl="0">
              <a:spcBef>
                <a:spcPts val="0"/>
              </a:spcBef>
              <a:spcAft>
                <a:spcPts val="0"/>
              </a:spcAft>
              <a:buNone/>
              <a:defRPr sz="2000">
                <a:solidFill>
                  <a:schemeClr val="dk1"/>
                </a:solidFill>
                <a:latin typeface="Poppins Black"/>
                <a:ea typeface="Poppins Black"/>
                <a:cs typeface="Poppins Black"/>
                <a:sym typeface="Poppins Black"/>
              </a:defRPr>
            </a:lvl3pPr>
            <a:lvl4pPr lvl="3" algn="r" rtl="0">
              <a:spcBef>
                <a:spcPts val="0"/>
              </a:spcBef>
              <a:spcAft>
                <a:spcPts val="0"/>
              </a:spcAft>
              <a:buNone/>
              <a:defRPr sz="2000">
                <a:solidFill>
                  <a:schemeClr val="dk1"/>
                </a:solidFill>
                <a:latin typeface="Poppins Black"/>
                <a:ea typeface="Poppins Black"/>
                <a:cs typeface="Poppins Black"/>
                <a:sym typeface="Poppins Black"/>
              </a:defRPr>
            </a:lvl4pPr>
            <a:lvl5pPr lvl="4" algn="r" rtl="0">
              <a:spcBef>
                <a:spcPts val="0"/>
              </a:spcBef>
              <a:spcAft>
                <a:spcPts val="0"/>
              </a:spcAft>
              <a:buNone/>
              <a:defRPr sz="2000">
                <a:solidFill>
                  <a:schemeClr val="dk1"/>
                </a:solidFill>
                <a:latin typeface="Poppins Black"/>
                <a:ea typeface="Poppins Black"/>
                <a:cs typeface="Poppins Black"/>
                <a:sym typeface="Poppins Black"/>
              </a:defRPr>
            </a:lvl5pPr>
            <a:lvl6pPr lvl="5" algn="r" rtl="0">
              <a:spcBef>
                <a:spcPts val="0"/>
              </a:spcBef>
              <a:spcAft>
                <a:spcPts val="0"/>
              </a:spcAft>
              <a:buNone/>
              <a:defRPr sz="2000">
                <a:solidFill>
                  <a:schemeClr val="dk1"/>
                </a:solidFill>
                <a:latin typeface="Poppins Black"/>
                <a:ea typeface="Poppins Black"/>
                <a:cs typeface="Poppins Black"/>
                <a:sym typeface="Poppins Black"/>
              </a:defRPr>
            </a:lvl6pPr>
            <a:lvl7pPr lvl="6" algn="r" rtl="0">
              <a:spcBef>
                <a:spcPts val="0"/>
              </a:spcBef>
              <a:spcAft>
                <a:spcPts val="0"/>
              </a:spcAft>
              <a:buNone/>
              <a:defRPr sz="2000">
                <a:solidFill>
                  <a:schemeClr val="dk1"/>
                </a:solidFill>
                <a:latin typeface="Poppins Black"/>
                <a:ea typeface="Poppins Black"/>
                <a:cs typeface="Poppins Black"/>
                <a:sym typeface="Poppins Black"/>
              </a:defRPr>
            </a:lvl7pPr>
            <a:lvl8pPr lvl="7" algn="r" rtl="0">
              <a:spcBef>
                <a:spcPts val="0"/>
              </a:spcBef>
              <a:spcAft>
                <a:spcPts val="0"/>
              </a:spcAft>
              <a:buNone/>
              <a:defRPr sz="2000">
                <a:solidFill>
                  <a:schemeClr val="dk1"/>
                </a:solidFill>
                <a:latin typeface="Poppins Black"/>
                <a:ea typeface="Poppins Black"/>
                <a:cs typeface="Poppins Black"/>
                <a:sym typeface="Poppins Black"/>
              </a:defRPr>
            </a:lvl8pPr>
            <a:lvl9pPr lvl="8" algn="r" rtl="0">
              <a:spcBef>
                <a:spcPts val="0"/>
              </a:spcBef>
              <a:spcAft>
                <a:spcPts val="0"/>
              </a:spcAft>
              <a:buNone/>
              <a:defRPr sz="2000">
                <a:solidFill>
                  <a:schemeClr val="dk1"/>
                </a:solidFill>
                <a:latin typeface="Poppins Black"/>
                <a:ea typeface="Poppins Black"/>
                <a:cs typeface="Poppins Black"/>
                <a:sym typeface="Poppins Black"/>
              </a:defRPr>
            </a:lvl9pPr>
          </a:lstStyle>
          <a:p>
            <a:endParaRPr/>
          </a:p>
        </p:txBody>
      </p:sp>
      <p:sp>
        <p:nvSpPr>
          <p:cNvPr id="636" name="Google Shape;636;p30"/>
          <p:cNvSpPr txBox="1">
            <a:spLocks noGrp="1"/>
          </p:cNvSpPr>
          <p:nvPr>
            <p:ph type="subTitle" idx="8"/>
          </p:nvPr>
        </p:nvSpPr>
        <p:spPr>
          <a:xfrm>
            <a:off x="6559300" y="3323450"/>
            <a:ext cx="1961100" cy="4083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000">
                <a:solidFill>
                  <a:schemeClr val="dk1"/>
                </a:solidFill>
                <a:latin typeface="Poppins Black"/>
                <a:ea typeface="Poppins Black"/>
                <a:cs typeface="Poppins Black"/>
                <a:sym typeface="Poppins Black"/>
              </a:defRPr>
            </a:lvl1pPr>
            <a:lvl2pPr lvl="1" algn="r" rtl="0">
              <a:spcBef>
                <a:spcPts val="0"/>
              </a:spcBef>
              <a:spcAft>
                <a:spcPts val="0"/>
              </a:spcAft>
              <a:buNone/>
              <a:defRPr sz="2000">
                <a:solidFill>
                  <a:schemeClr val="dk1"/>
                </a:solidFill>
                <a:latin typeface="Poppins Black"/>
                <a:ea typeface="Poppins Black"/>
                <a:cs typeface="Poppins Black"/>
                <a:sym typeface="Poppins Black"/>
              </a:defRPr>
            </a:lvl2pPr>
            <a:lvl3pPr lvl="2" algn="r" rtl="0">
              <a:spcBef>
                <a:spcPts val="0"/>
              </a:spcBef>
              <a:spcAft>
                <a:spcPts val="0"/>
              </a:spcAft>
              <a:buNone/>
              <a:defRPr sz="2000">
                <a:solidFill>
                  <a:schemeClr val="dk1"/>
                </a:solidFill>
                <a:latin typeface="Poppins Black"/>
                <a:ea typeface="Poppins Black"/>
                <a:cs typeface="Poppins Black"/>
                <a:sym typeface="Poppins Black"/>
              </a:defRPr>
            </a:lvl3pPr>
            <a:lvl4pPr lvl="3" algn="r" rtl="0">
              <a:spcBef>
                <a:spcPts val="0"/>
              </a:spcBef>
              <a:spcAft>
                <a:spcPts val="0"/>
              </a:spcAft>
              <a:buNone/>
              <a:defRPr sz="2000">
                <a:solidFill>
                  <a:schemeClr val="dk1"/>
                </a:solidFill>
                <a:latin typeface="Poppins Black"/>
                <a:ea typeface="Poppins Black"/>
                <a:cs typeface="Poppins Black"/>
                <a:sym typeface="Poppins Black"/>
              </a:defRPr>
            </a:lvl4pPr>
            <a:lvl5pPr lvl="4" algn="r" rtl="0">
              <a:spcBef>
                <a:spcPts val="0"/>
              </a:spcBef>
              <a:spcAft>
                <a:spcPts val="0"/>
              </a:spcAft>
              <a:buNone/>
              <a:defRPr sz="2000">
                <a:solidFill>
                  <a:schemeClr val="dk1"/>
                </a:solidFill>
                <a:latin typeface="Poppins Black"/>
                <a:ea typeface="Poppins Black"/>
                <a:cs typeface="Poppins Black"/>
                <a:sym typeface="Poppins Black"/>
              </a:defRPr>
            </a:lvl5pPr>
            <a:lvl6pPr lvl="5" algn="r" rtl="0">
              <a:spcBef>
                <a:spcPts val="0"/>
              </a:spcBef>
              <a:spcAft>
                <a:spcPts val="0"/>
              </a:spcAft>
              <a:buNone/>
              <a:defRPr sz="2000">
                <a:solidFill>
                  <a:schemeClr val="dk1"/>
                </a:solidFill>
                <a:latin typeface="Poppins Black"/>
                <a:ea typeface="Poppins Black"/>
                <a:cs typeface="Poppins Black"/>
                <a:sym typeface="Poppins Black"/>
              </a:defRPr>
            </a:lvl6pPr>
            <a:lvl7pPr lvl="6" algn="r" rtl="0">
              <a:spcBef>
                <a:spcPts val="0"/>
              </a:spcBef>
              <a:spcAft>
                <a:spcPts val="0"/>
              </a:spcAft>
              <a:buNone/>
              <a:defRPr sz="2000">
                <a:solidFill>
                  <a:schemeClr val="dk1"/>
                </a:solidFill>
                <a:latin typeface="Poppins Black"/>
                <a:ea typeface="Poppins Black"/>
                <a:cs typeface="Poppins Black"/>
                <a:sym typeface="Poppins Black"/>
              </a:defRPr>
            </a:lvl7pPr>
            <a:lvl8pPr lvl="7" algn="r" rtl="0">
              <a:spcBef>
                <a:spcPts val="0"/>
              </a:spcBef>
              <a:spcAft>
                <a:spcPts val="0"/>
              </a:spcAft>
              <a:buNone/>
              <a:defRPr sz="2000">
                <a:solidFill>
                  <a:schemeClr val="dk1"/>
                </a:solidFill>
                <a:latin typeface="Poppins Black"/>
                <a:ea typeface="Poppins Black"/>
                <a:cs typeface="Poppins Black"/>
                <a:sym typeface="Poppins Black"/>
              </a:defRPr>
            </a:lvl8pPr>
            <a:lvl9pPr lvl="8" algn="r" rtl="0">
              <a:spcBef>
                <a:spcPts val="0"/>
              </a:spcBef>
              <a:spcAft>
                <a:spcPts val="0"/>
              </a:spcAft>
              <a:buNone/>
              <a:defRPr sz="2000">
                <a:solidFill>
                  <a:schemeClr val="dk1"/>
                </a:solidFill>
                <a:latin typeface="Poppins Black"/>
                <a:ea typeface="Poppins Black"/>
                <a:cs typeface="Poppins Black"/>
                <a:sym typeface="Poppins Black"/>
              </a:defRPr>
            </a:lvl9pPr>
          </a:lstStyle>
          <a:p>
            <a:endParaRPr/>
          </a:p>
        </p:txBody>
      </p:sp>
      <p:sp>
        <p:nvSpPr>
          <p:cNvPr id="637" name="Google Shape;637;p30"/>
          <p:cNvSpPr txBox="1">
            <a:spLocks noGrp="1"/>
          </p:cNvSpPr>
          <p:nvPr>
            <p:ph type="title"/>
          </p:nvPr>
        </p:nvSpPr>
        <p:spPr>
          <a:xfrm>
            <a:off x="724800" y="489659"/>
            <a:ext cx="76944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ackground">
  <p:cSld name="CUSTOM_5">
    <p:spTree>
      <p:nvGrpSpPr>
        <p:cNvPr id="1" name="Shape 638"/>
        <p:cNvGrpSpPr/>
        <p:nvPr/>
      </p:nvGrpSpPr>
      <p:grpSpPr>
        <a:xfrm>
          <a:off x="0" y="0"/>
          <a:ext cx="0" cy="0"/>
          <a:chOff x="0" y="0"/>
          <a:chExt cx="0" cy="0"/>
        </a:xfrm>
      </p:grpSpPr>
      <p:sp>
        <p:nvSpPr>
          <p:cNvPr id="639" name="Google Shape;639;p31"/>
          <p:cNvSpPr/>
          <p:nvPr/>
        </p:nvSpPr>
        <p:spPr>
          <a:xfrm>
            <a:off x="1641870" y="-382756"/>
            <a:ext cx="5872522" cy="4588842"/>
          </a:xfrm>
          <a:custGeom>
            <a:avLst/>
            <a:gdLst/>
            <a:ahLst/>
            <a:cxnLst/>
            <a:rect l="l" t="t" r="r" b="b"/>
            <a:pathLst>
              <a:path w="173461" h="135554" extrusionOk="0">
                <a:moveTo>
                  <a:pt x="116684" y="1"/>
                </a:moveTo>
                <a:cubicBezTo>
                  <a:pt x="115570" y="1"/>
                  <a:pt x="114430" y="48"/>
                  <a:pt x="113266" y="146"/>
                </a:cubicBezTo>
                <a:cubicBezTo>
                  <a:pt x="90177" y="2065"/>
                  <a:pt x="85202" y="26715"/>
                  <a:pt x="69722" y="38031"/>
                </a:cubicBezTo>
                <a:cubicBezTo>
                  <a:pt x="66333" y="40523"/>
                  <a:pt x="61074" y="40996"/>
                  <a:pt x="55446" y="40996"/>
                </a:cubicBezTo>
                <a:cubicBezTo>
                  <a:pt x="51991" y="40996"/>
                  <a:pt x="48396" y="40818"/>
                  <a:pt x="45010" y="40818"/>
                </a:cubicBezTo>
                <a:cubicBezTo>
                  <a:pt x="40738" y="40818"/>
                  <a:pt x="36797" y="41102"/>
                  <a:pt x="33886" y="42389"/>
                </a:cubicBezTo>
                <a:cubicBezTo>
                  <a:pt x="5236" y="55137"/>
                  <a:pt x="0" y="96469"/>
                  <a:pt x="15675" y="115818"/>
                </a:cubicBezTo>
                <a:cubicBezTo>
                  <a:pt x="26484" y="129168"/>
                  <a:pt x="41570" y="135554"/>
                  <a:pt x="61921" y="135554"/>
                </a:cubicBezTo>
                <a:cubicBezTo>
                  <a:pt x="67102" y="135554"/>
                  <a:pt x="72623" y="135140"/>
                  <a:pt x="78503" y="134322"/>
                </a:cubicBezTo>
                <a:cubicBezTo>
                  <a:pt x="107445" y="130289"/>
                  <a:pt x="127933" y="128533"/>
                  <a:pt x="150696" y="104144"/>
                </a:cubicBezTo>
                <a:cubicBezTo>
                  <a:pt x="173460" y="79721"/>
                  <a:pt x="165785" y="41088"/>
                  <a:pt x="149721" y="16568"/>
                </a:cubicBezTo>
                <a:cubicBezTo>
                  <a:pt x="149721" y="16568"/>
                  <a:pt x="137669" y="1"/>
                  <a:pt x="116684" y="1"/>
                </a:cubicBezTo>
                <a:close/>
              </a:path>
            </a:pathLst>
          </a:custGeom>
          <a:solidFill>
            <a:srgbClr val="FFC8C8">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 name="Google Shape;640;p31"/>
          <p:cNvGrpSpPr/>
          <p:nvPr/>
        </p:nvGrpSpPr>
        <p:grpSpPr>
          <a:xfrm rot="2118701">
            <a:off x="8055365" y="4614867"/>
            <a:ext cx="677494" cy="678539"/>
            <a:chOff x="1176363" y="5022450"/>
            <a:chExt cx="551250" cy="552100"/>
          </a:xfrm>
        </p:grpSpPr>
        <p:sp>
          <p:nvSpPr>
            <p:cNvPr id="641" name="Google Shape;641;p31"/>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31"/>
          <p:cNvGrpSpPr/>
          <p:nvPr/>
        </p:nvGrpSpPr>
        <p:grpSpPr>
          <a:xfrm>
            <a:off x="4279080" y="-217675"/>
            <a:ext cx="802548" cy="757672"/>
            <a:chOff x="5091638" y="5657900"/>
            <a:chExt cx="402825" cy="380300"/>
          </a:xfrm>
        </p:grpSpPr>
        <p:sp>
          <p:nvSpPr>
            <p:cNvPr id="645" name="Google Shape;645;p31"/>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1"/>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31"/>
          <p:cNvGrpSpPr/>
          <p:nvPr/>
        </p:nvGrpSpPr>
        <p:grpSpPr>
          <a:xfrm rot="-2700000">
            <a:off x="8122004" y="133581"/>
            <a:ext cx="544210" cy="401775"/>
            <a:chOff x="3525538" y="7232375"/>
            <a:chExt cx="442825" cy="326925"/>
          </a:xfrm>
        </p:grpSpPr>
        <p:sp>
          <p:nvSpPr>
            <p:cNvPr id="648" name="Google Shape;648;p31"/>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1"/>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1"/>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3" name="Google Shape;653;p31"/>
          <p:cNvSpPr/>
          <p:nvPr/>
        </p:nvSpPr>
        <p:spPr>
          <a:xfrm rot="-1970022">
            <a:off x="542141" y="249203"/>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1"/>
          <p:cNvSpPr/>
          <p:nvPr/>
        </p:nvSpPr>
        <p:spPr>
          <a:xfrm>
            <a:off x="8280338" y="2100450"/>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1"/>
          <p:cNvSpPr/>
          <p:nvPr/>
        </p:nvSpPr>
        <p:spPr>
          <a:xfrm>
            <a:off x="-223662" y="308597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1"/>
          <p:cNvSpPr/>
          <p:nvPr/>
        </p:nvSpPr>
        <p:spPr>
          <a:xfrm rot="-2488583">
            <a:off x="4320976" y="4395219"/>
            <a:ext cx="502051" cy="389589"/>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31"/>
          <p:cNvGrpSpPr/>
          <p:nvPr/>
        </p:nvGrpSpPr>
        <p:grpSpPr>
          <a:xfrm rot="-2700000">
            <a:off x="62342" y="4668581"/>
            <a:ext cx="544210" cy="401775"/>
            <a:chOff x="3525538" y="7232375"/>
            <a:chExt cx="442825" cy="326925"/>
          </a:xfrm>
        </p:grpSpPr>
        <p:sp>
          <p:nvSpPr>
            <p:cNvPr id="658" name="Google Shape;658;p31"/>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1"/>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1"/>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1"/>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1"/>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ackground 2">
  <p:cSld name="CUSTOM_5_2">
    <p:spTree>
      <p:nvGrpSpPr>
        <p:cNvPr id="1" name="Shape 663"/>
        <p:cNvGrpSpPr/>
        <p:nvPr/>
      </p:nvGrpSpPr>
      <p:grpSpPr>
        <a:xfrm>
          <a:off x="0" y="0"/>
          <a:ext cx="0" cy="0"/>
          <a:chOff x="0" y="0"/>
          <a:chExt cx="0" cy="0"/>
        </a:xfrm>
      </p:grpSpPr>
      <p:grpSp>
        <p:nvGrpSpPr>
          <p:cNvPr id="664" name="Google Shape;664;p32"/>
          <p:cNvGrpSpPr/>
          <p:nvPr/>
        </p:nvGrpSpPr>
        <p:grpSpPr>
          <a:xfrm rot="2118701">
            <a:off x="-89872" y="4448521"/>
            <a:ext cx="677494" cy="678539"/>
            <a:chOff x="1176363" y="5022450"/>
            <a:chExt cx="551250" cy="552100"/>
          </a:xfrm>
        </p:grpSpPr>
        <p:sp>
          <p:nvSpPr>
            <p:cNvPr id="665" name="Google Shape;665;p32"/>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2"/>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32"/>
          <p:cNvGrpSpPr/>
          <p:nvPr/>
        </p:nvGrpSpPr>
        <p:grpSpPr>
          <a:xfrm rot="4499953">
            <a:off x="8586036" y="4154351"/>
            <a:ext cx="488889" cy="473526"/>
            <a:chOff x="3103563" y="2976000"/>
            <a:chExt cx="397800" cy="385300"/>
          </a:xfrm>
        </p:grpSpPr>
        <p:sp>
          <p:nvSpPr>
            <p:cNvPr id="669" name="Google Shape;669;p32"/>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2"/>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2"/>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32"/>
          <p:cNvGrpSpPr/>
          <p:nvPr/>
        </p:nvGrpSpPr>
        <p:grpSpPr>
          <a:xfrm>
            <a:off x="8775705" y="1852317"/>
            <a:ext cx="802548" cy="757672"/>
            <a:chOff x="5091638" y="5657900"/>
            <a:chExt cx="402825" cy="380300"/>
          </a:xfrm>
        </p:grpSpPr>
        <p:sp>
          <p:nvSpPr>
            <p:cNvPr id="675" name="Google Shape;675;p32"/>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2"/>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32"/>
          <p:cNvGrpSpPr/>
          <p:nvPr/>
        </p:nvGrpSpPr>
        <p:grpSpPr>
          <a:xfrm rot="6300047">
            <a:off x="658879" y="105306"/>
            <a:ext cx="544223" cy="401785"/>
            <a:chOff x="3525538" y="7232375"/>
            <a:chExt cx="442825" cy="326925"/>
          </a:xfrm>
        </p:grpSpPr>
        <p:sp>
          <p:nvSpPr>
            <p:cNvPr id="678" name="Google Shape;678;p32"/>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2"/>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2"/>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2"/>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2"/>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 name="Google Shape;683;p32"/>
          <p:cNvSpPr/>
          <p:nvPr/>
        </p:nvSpPr>
        <p:spPr>
          <a:xfrm rot="-1970022">
            <a:off x="8010341" y="300657"/>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p:cNvSpPr/>
          <p:nvPr/>
        </p:nvSpPr>
        <p:spPr>
          <a:xfrm rot="3983561">
            <a:off x="-133752" y="2221225"/>
            <a:ext cx="502066" cy="389601"/>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p:cNvSpPr/>
          <p:nvPr/>
        </p:nvSpPr>
        <p:spPr>
          <a:xfrm rot="5799132" flipH="1">
            <a:off x="1688421" y="381956"/>
            <a:ext cx="5186525" cy="4513894"/>
          </a:xfrm>
          <a:custGeom>
            <a:avLst/>
            <a:gdLst/>
            <a:ahLst/>
            <a:cxnLst/>
            <a:rect l="l" t="t" r="r" b="b"/>
            <a:pathLst>
              <a:path w="202979" h="179447" extrusionOk="0">
                <a:moveTo>
                  <a:pt x="153674" y="1"/>
                </a:moveTo>
                <a:cubicBezTo>
                  <a:pt x="134554" y="1"/>
                  <a:pt x="120742" y="16799"/>
                  <a:pt x="92700" y="22903"/>
                </a:cubicBezTo>
                <a:cubicBezTo>
                  <a:pt x="59476" y="30141"/>
                  <a:pt x="49770" y="27172"/>
                  <a:pt x="24885" y="50956"/>
                </a:cubicBezTo>
                <a:cubicBezTo>
                  <a:pt x="1" y="74740"/>
                  <a:pt x="1702" y="119472"/>
                  <a:pt x="28554" y="147725"/>
                </a:cubicBezTo>
                <a:cubicBezTo>
                  <a:pt x="55374" y="175979"/>
                  <a:pt x="83794" y="178981"/>
                  <a:pt x="83794" y="178981"/>
                </a:cubicBezTo>
                <a:cubicBezTo>
                  <a:pt x="83794" y="178981"/>
                  <a:pt x="86847" y="179447"/>
                  <a:pt x="91893" y="179447"/>
                </a:cubicBezTo>
                <a:cubicBezTo>
                  <a:pt x="103553" y="179447"/>
                  <a:pt x="125856" y="176961"/>
                  <a:pt x="145738" y="160501"/>
                </a:cubicBezTo>
                <a:cubicBezTo>
                  <a:pt x="174192" y="136951"/>
                  <a:pt x="184566" y="98857"/>
                  <a:pt x="193772" y="68202"/>
                </a:cubicBezTo>
                <a:cubicBezTo>
                  <a:pt x="202979" y="37546"/>
                  <a:pt x="190804" y="10427"/>
                  <a:pt x="165018" y="1921"/>
                </a:cubicBezTo>
                <a:cubicBezTo>
                  <a:pt x="160969" y="582"/>
                  <a:pt x="157230" y="1"/>
                  <a:pt x="153674" y="1"/>
                </a:cubicBezTo>
                <a:close/>
              </a:path>
            </a:pathLst>
          </a:custGeom>
          <a:solidFill>
            <a:srgbClr val="FFC8C8">
              <a:alpha val="32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ackground 3">
  <p:cSld name="CUSTOM_5_2_1">
    <p:spTree>
      <p:nvGrpSpPr>
        <p:cNvPr id="1" name="Shape 686"/>
        <p:cNvGrpSpPr/>
        <p:nvPr/>
      </p:nvGrpSpPr>
      <p:grpSpPr>
        <a:xfrm>
          <a:off x="0" y="0"/>
          <a:ext cx="0" cy="0"/>
          <a:chOff x="0" y="0"/>
          <a:chExt cx="0" cy="0"/>
        </a:xfrm>
      </p:grpSpPr>
      <p:grpSp>
        <p:nvGrpSpPr>
          <p:cNvPr id="687" name="Google Shape;687;p33"/>
          <p:cNvGrpSpPr/>
          <p:nvPr/>
        </p:nvGrpSpPr>
        <p:grpSpPr>
          <a:xfrm rot="2118701">
            <a:off x="6940695" y="1495979"/>
            <a:ext cx="677494" cy="678539"/>
            <a:chOff x="1176363" y="5022450"/>
            <a:chExt cx="551250" cy="552100"/>
          </a:xfrm>
        </p:grpSpPr>
        <p:sp>
          <p:nvSpPr>
            <p:cNvPr id="688" name="Google Shape;688;p33"/>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1" name="Google Shape;691;p33"/>
          <p:cNvGrpSpPr/>
          <p:nvPr/>
        </p:nvGrpSpPr>
        <p:grpSpPr>
          <a:xfrm rot="9806967">
            <a:off x="8470303" y="4368066"/>
            <a:ext cx="488904" cy="473541"/>
            <a:chOff x="3103563" y="2976000"/>
            <a:chExt cx="397800" cy="385300"/>
          </a:xfrm>
        </p:grpSpPr>
        <p:sp>
          <p:nvSpPr>
            <p:cNvPr id="692" name="Google Shape;692;p33"/>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33"/>
          <p:cNvGrpSpPr/>
          <p:nvPr/>
        </p:nvGrpSpPr>
        <p:grpSpPr>
          <a:xfrm>
            <a:off x="414122" y="187812"/>
            <a:ext cx="802548" cy="757672"/>
            <a:chOff x="5091638" y="5657900"/>
            <a:chExt cx="402825" cy="380300"/>
          </a:xfrm>
        </p:grpSpPr>
        <p:sp>
          <p:nvSpPr>
            <p:cNvPr id="698" name="Google Shape;698;p33"/>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33"/>
          <p:cNvGrpSpPr/>
          <p:nvPr/>
        </p:nvGrpSpPr>
        <p:grpSpPr>
          <a:xfrm rot="-9254136">
            <a:off x="195277" y="4404108"/>
            <a:ext cx="544220" cy="401782"/>
            <a:chOff x="3525538" y="7232375"/>
            <a:chExt cx="442825" cy="326925"/>
          </a:xfrm>
        </p:grpSpPr>
        <p:sp>
          <p:nvSpPr>
            <p:cNvPr id="701" name="Google Shape;701;p33"/>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3"/>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6" name="Google Shape;706;p33"/>
          <p:cNvSpPr/>
          <p:nvPr/>
        </p:nvSpPr>
        <p:spPr>
          <a:xfrm rot="5400000">
            <a:off x="8058351" y="376352"/>
            <a:ext cx="490480" cy="380610"/>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rot="-3782154">
            <a:off x="4355355" y="4242825"/>
            <a:ext cx="502065" cy="389600"/>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1715479" y="1522900"/>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ackground 1">
  <p:cSld name="CUSTOM_5_1">
    <p:spTree>
      <p:nvGrpSpPr>
        <p:cNvPr id="1" name="Shape 709"/>
        <p:cNvGrpSpPr/>
        <p:nvPr/>
      </p:nvGrpSpPr>
      <p:grpSpPr>
        <a:xfrm>
          <a:off x="0" y="0"/>
          <a:ext cx="0" cy="0"/>
          <a:chOff x="0" y="0"/>
          <a:chExt cx="0" cy="0"/>
        </a:xfrm>
      </p:grpSpPr>
      <p:grpSp>
        <p:nvGrpSpPr>
          <p:cNvPr id="710" name="Google Shape;710;p34"/>
          <p:cNvGrpSpPr/>
          <p:nvPr/>
        </p:nvGrpSpPr>
        <p:grpSpPr>
          <a:xfrm rot="2118701">
            <a:off x="2236053" y="4779004"/>
            <a:ext cx="677494" cy="678539"/>
            <a:chOff x="1176363" y="5022450"/>
            <a:chExt cx="551250" cy="552100"/>
          </a:xfrm>
        </p:grpSpPr>
        <p:sp>
          <p:nvSpPr>
            <p:cNvPr id="711" name="Google Shape;711;p34"/>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4"/>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4"/>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34"/>
          <p:cNvGrpSpPr/>
          <p:nvPr/>
        </p:nvGrpSpPr>
        <p:grpSpPr>
          <a:xfrm>
            <a:off x="8544530" y="1373875"/>
            <a:ext cx="802548" cy="757672"/>
            <a:chOff x="5091638" y="5657900"/>
            <a:chExt cx="402825" cy="380300"/>
          </a:xfrm>
        </p:grpSpPr>
        <p:sp>
          <p:nvSpPr>
            <p:cNvPr id="715" name="Google Shape;715;p34"/>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4"/>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34"/>
          <p:cNvGrpSpPr/>
          <p:nvPr/>
        </p:nvGrpSpPr>
        <p:grpSpPr>
          <a:xfrm rot="-2700000">
            <a:off x="-7871" y="120906"/>
            <a:ext cx="544210" cy="401775"/>
            <a:chOff x="3525538" y="7232375"/>
            <a:chExt cx="442825" cy="326925"/>
          </a:xfrm>
        </p:grpSpPr>
        <p:sp>
          <p:nvSpPr>
            <p:cNvPr id="718" name="Google Shape;718;p34"/>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4"/>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4"/>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4"/>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4"/>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3" name="Google Shape;723;p34"/>
          <p:cNvSpPr/>
          <p:nvPr/>
        </p:nvSpPr>
        <p:spPr>
          <a:xfrm rot="-1970022">
            <a:off x="7612991" y="131566"/>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4"/>
          <p:cNvSpPr/>
          <p:nvPr/>
        </p:nvSpPr>
        <p:spPr>
          <a:xfrm>
            <a:off x="8797663" y="487437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4"/>
          <p:cNvSpPr/>
          <p:nvPr/>
        </p:nvSpPr>
        <p:spPr>
          <a:xfrm>
            <a:off x="-308412" y="280157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6" name="Google Shape;726;p34"/>
          <p:cNvGrpSpPr/>
          <p:nvPr/>
        </p:nvGrpSpPr>
        <p:grpSpPr>
          <a:xfrm rot="9197377">
            <a:off x="4170731" y="-508577"/>
            <a:ext cx="802548" cy="757671"/>
            <a:chOff x="5091638" y="5657900"/>
            <a:chExt cx="402825" cy="380300"/>
          </a:xfrm>
        </p:grpSpPr>
        <p:sp>
          <p:nvSpPr>
            <p:cNvPr id="727" name="Google Shape;727;p34"/>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4"/>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64"/>
        <p:cNvGrpSpPr/>
        <p:nvPr/>
      </p:nvGrpSpPr>
      <p:grpSpPr>
        <a:xfrm>
          <a:off x="0" y="0"/>
          <a:ext cx="0" cy="0"/>
          <a:chOff x="0" y="0"/>
          <a:chExt cx="0" cy="0"/>
        </a:xfrm>
      </p:grpSpPr>
      <p:grpSp>
        <p:nvGrpSpPr>
          <p:cNvPr id="65" name="Google Shape;65;p5"/>
          <p:cNvGrpSpPr/>
          <p:nvPr/>
        </p:nvGrpSpPr>
        <p:grpSpPr>
          <a:xfrm>
            <a:off x="252270" y="410382"/>
            <a:ext cx="8870176" cy="4644411"/>
            <a:chOff x="252270" y="410382"/>
            <a:chExt cx="8870176" cy="4644411"/>
          </a:xfrm>
        </p:grpSpPr>
        <p:grpSp>
          <p:nvGrpSpPr>
            <p:cNvPr id="66" name="Google Shape;66;p5"/>
            <p:cNvGrpSpPr/>
            <p:nvPr/>
          </p:nvGrpSpPr>
          <p:grpSpPr>
            <a:xfrm rot="2118701">
              <a:off x="386053" y="4150554"/>
              <a:ext cx="677494" cy="678539"/>
              <a:chOff x="1176363" y="5022450"/>
              <a:chExt cx="551250" cy="552100"/>
            </a:xfrm>
          </p:grpSpPr>
          <p:sp>
            <p:nvSpPr>
              <p:cNvPr id="67" name="Google Shape;67;p5"/>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5"/>
            <p:cNvGrpSpPr/>
            <p:nvPr/>
          </p:nvGrpSpPr>
          <p:grpSpPr>
            <a:xfrm rot="4499953">
              <a:off x="8586036" y="4520634"/>
              <a:ext cx="488889" cy="473526"/>
              <a:chOff x="3103563" y="2976000"/>
              <a:chExt cx="397800" cy="385300"/>
            </a:xfrm>
          </p:grpSpPr>
          <p:sp>
            <p:nvSpPr>
              <p:cNvPr id="71" name="Google Shape;71;p5"/>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5"/>
            <p:cNvGrpSpPr/>
            <p:nvPr/>
          </p:nvGrpSpPr>
          <p:grpSpPr>
            <a:xfrm>
              <a:off x="6795655" y="3588262"/>
              <a:ext cx="802548" cy="757672"/>
              <a:chOff x="5091638" y="5657900"/>
              <a:chExt cx="402825" cy="380300"/>
            </a:xfrm>
          </p:grpSpPr>
          <p:sp>
            <p:nvSpPr>
              <p:cNvPr id="77" name="Google Shape;77;p5"/>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5"/>
            <p:cNvGrpSpPr/>
            <p:nvPr/>
          </p:nvGrpSpPr>
          <p:grpSpPr>
            <a:xfrm rot="6300047">
              <a:off x="1189679" y="524326"/>
              <a:ext cx="544223" cy="401785"/>
              <a:chOff x="3525538" y="7232375"/>
              <a:chExt cx="442825" cy="326925"/>
            </a:xfrm>
          </p:grpSpPr>
          <p:sp>
            <p:nvSpPr>
              <p:cNvPr id="80" name="Google Shape;80;p5"/>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5"/>
            <p:cNvSpPr/>
            <p:nvPr/>
          </p:nvSpPr>
          <p:spPr>
            <a:xfrm rot="-1970022">
              <a:off x="8173966" y="959816"/>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252275" y="1532394"/>
              <a:ext cx="502058" cy="389594"/>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2404488" y="352937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5"/>
          <p:cNvSpPr txBox="1">
            <a:spLocks noGrp="1"/>
          </p:cNvSpPr>
          <p:nvPr>
            <p:ph type="subTitle" idx="1"/>
          </p:nvPr>
        </p:nvSpPr>
        <p:spPr>
          <a:xfrm>
            <a:off x="6175318" y="2378171"/>
            <a:ext cx="2248800" cy="71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dk1"/>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9" name="Google Shape;89;p5"/>
          <p:cNvSpPr txBox="1">
            <a:spLocks noGrp="1"/>
          </p:cNvSpPr>
          <p:nvPr>
            <p:ph type="subTitle" idx="2"/>
          </p:nvPr>
        </p:nvSpPr>
        <p:spPr>
          <a:xfrm>
            <a:off x="718214" y="2378171"/>
            <a:ext cx="2248800" cy="71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dk1"/>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90" name="Google Shape;90;p5"/>
          <p:cNvSpPr txBox="1">
            <a:spLocks noGrp="1"/>
          </p:cNvSpPr>
          <p:nvPr>
            <p:ph type="subTitle" idx="3"/>
          </p:nvPr>
        </p:nvSpPr>
        <p:spPr>
          <a:xfrm>
            <a:off x="718207" y="2089047"/>
            <a:ext cx="2248800" cy="31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000">
                <a:solidFill>
                  <a:schemeClr val="dk1"/>
                </a:solidFill>
                <a:latin typeface="Poppins Black"/>
                <a:ea typeface="Poppins Black"/>
                <a:cs typeface="Poppins Black"/>
                <a:sym typeface="Poppins Black"/>
              </a:defRPr>
            </a:lvl1pPr>
            <a:lvl2pPr lvl="1" rtl="0">
              <a:lnSpc>
                <a:spcPct val="100000"/>
              </a:lnSpc>
              <a:spcBef>
                <a:spcPts val="0"/>
              </a:spcBef>
              <a:spcAft>
                <a:spcPts val="0"/>
              </a:spcAft>
              <a:buSzPts val="1800"/>
              <a:buNone/>
              <a:defRPr sz="1800" b="1"/>
            </a:lvl2pPr>
            <a:lvl3pPr lvl="2" rtl="0">
              <a:lnSpc>
                <a:spcPct val="100000"/>
              </a:lnSpc>
              <a:spcBef>
                <a:spcPts val="0"/>
              </a:spcBef>
              <a:spcAft>
                <a:spcPts val="0"/>
              </a:spcAft>
              <a:buSzPts val="1800"/>
              <a:buNone/>
              <a:defRPr sz="1800" b="1"/>
            </a:lvl3pPr>
            <a:lvl4pPr lvl="3" rtl="0">
              <a:lnSpc>
                <a:spcPct val="100000"/>
              </a:lnSpc>
              <a:spcBef>
                <a:spcPts val="0"/>
              </a:spcBef>
              <a:spcAft>
                <a:spcPts val="0"/>
              </a:spcAft>
              <a:buSzPts val="1800"/>
              <a:buNone/>
              <a:defRPr sz="1800" b="1"/>
            </a:lvl4pPr>
            <a:lvl5pPr lvl="4" rtl="0">
              <a:lnSpc>
                <a:spcPct val="100000"/>
              </a:lnSpc>
              <a:spcBef>
                <a:spcPts val="0"/>
              </a:spcBef>
              <a:spcAft>
                <a:spcPts val="0"/>
              </a:spcAft>
              <a:buSzPts val="1800"/>
              <a:buNone/>
              <a:defRPr sz="1800" b="1"/>
            </a:lvl5pPr>
            <a:lvl6pPr lvl="5" rtl="0">
              <a:lnSpc>
                <a:spcPct val="100000"/>
              </a:lnSpc>
              <a:spcBef>
                <a:spcPts val="0"/>
              </a:spcBef>
              <a:spcAft>
                <a:spcPts val="0"/>
              </a:spcAft>
              <a:buSzPts val="1800"/>
              <a:buNone/>
              <a:defRPr sz="1800" b="1"/>
            </a:lvl6pPr>
            <a:lvl7pPr lvl="6" rtl="0">
              <a:lnSpc>
                <a:spcPct val="100000"/>
              </a:lnSpc>
              <a:spcBef>
                <a:spcPts val="0"/>
              </a:spcBef>
              <a:spcAft>
                <a:spcPts val="0"/>
              </a:spcAft>
              <a:buSzPts val="1800"/>
              <a:buNone/>
              <a:defRPr sz="1800" b="1"/>
            </a:lvl7pPr>
            <a:lvl8pPr lvl="7" rtl="0">
              <a:lnSpc>
                <a:spcPct val="100000"/>
              </a:lnSpc>
              <a:spcBef>
                <a:spcPts val="0"/>
              </a:spcBef>
              <a:spcAft>
                <a:spcPts val="0"/>
              </a:spcAft>
              <a:buSzPts val="1800"/>
              <a:buNone/>
              <a:defRPr sz="1800" b="1"/>
            </a:lvl8pPr>
            <a:lvl9pPr lvl="8" rtl="0">
              <a:lnSpc>
                <a:spcPct val="100000"/>
              </a:lnSpc>
              <a:spcBef>
                <a:spcPts val="0"/>
              </a:spcBef>
              <a:spcAft>
                <a:spcPts val="0"/>
              </a:spcAft>
              <a:buSzPts val="1800"/>
              <a:buNone/>
              <a:defRPr sz="1800" b="1"/>
            </a:lvl9pPr>
          </a:lstStyle>
          <a:p>
            <a:endParaRPr/>
          </a:p>
        </p:txBody>
      </p:sp>
      <p:sp>
        <p:nvSpPr>
          <p:cNvPr id="91" name="Google Shape;91;p5"/>
          <p:cNvSpPr txBox="1">
            <a:spLocks noGrp="1"/>
          </p:cNvSpPr>
          <p:nvPr>
            <p:ph type="subTitle" idx="4"/>
          </p:nvPr>
        </p:nvSpPr>
        <p:spPr>
          <a:xfrm>
            <a:off x="6175318" y="2089047"/>
            <a:ext cx="2248800" cy="31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000">
                <a:solidFill>
                  <a:schemeClr val="dk1"/>
                </a:solidFill>
                <a:latin typeface="Poppins Black"/>
                <a:ea typeface="Poppins Black"/>
                <a:cs typeface="Poppins Black"/>
                <a:sym typeface="Poppins Black"/>
              </a:defRPr>
            </a:lvl1pPr>
            <a:lvl2pPr lvl="1" rtl="0">
              <a:lnSpc>
                <a:spcPct val="100000"/>
              </a:lnSpc>
              <a:spcBef>
                <a:spcPts val="0"/>
              </a:spcBef>
              <a:spcAft>
                <a:spcPts val="0"/>
              </a:spcAft>
              <a:buSzPts val="1800"/>
              <a:buNone/>
              <a:defRPr sz="1800" b="1"/>
            </a:lvl2pPr>
            <a:lvl3pPr lvl="2" rtl="0">
              <a:lnSpc>
                <a:spcPct val="100000"/>
              </a:lnSpc>
              <a:spcBef>
                <a:spcPts val="0"/>
              </a:spcBef>
              <a:spcAft>
                <a:spcPts val="0"/>
              </a:spcAft>
              <a:buSzPts val="1800"/>
              <a:buNone/>
              <a:defRPr sz="1800" b="1"/>
            </a:lvl3pPr>
            <a:lvl4pPr lvl="3" rtl="0">
              <a:lnSpc>
                <a:spcPct val="100000"/>
              </a:lnSpc>
              <a:spcBef>
                <a:spcPts val="0"/>
              </a:spcBef>
              <a:spcAft>
                <a:spcPts val="0"/>
              </a:spcAft>
              <a:buSzPts val="1800"/>
              <a:buNone/>
              <a:defRPr sz="1800" b="1"/>
            </a:lvl4pPr>
            <a:lvl5pPr lvl="4" rtl="0">
              <a:lnSpc>
                <a:spcPct val="100000"/>
              </a:lnSpc>
              <a:spcBef>
                <a:spcPts val="0"/>
              </a:spcBef>
              <a:spcAft>
                <a:spcPts val="0"/>
              </a:spcAft>
              <a:buSzPts val="1800"/>
              <a:buNone/>
              <a:defRPr sz="1800" b="1"/>
            </a:lvl5pPr>
            <a:lvl6pPr lvl="5" rtl="0">
              <a:lnSpc>
                <a:spcPct val="100000"/>
              </a:lnSpc>
              <a:spcBef>
                <a:spcPts val="0"/>
              </a:spcBef>
              <a:spcAft>
                <a:spcPts val="0"/>
              </a:spcAft>
              <a:buSzPts val="1800"/>
              <a:buNone/>
              <a:defRPr sz="1800" b="1"/>
            </a:lvl6pPr>
            <a:lvl7pPr lvl="6" rtl="0">
              <a:lnSpc>
                <a:spcPct val="100000"/>
              </a:lnSpc>
              <a:spcBef>
                <a:spcPts val="0"/>
              </a:spcBef>
              <a:spcAft>
                <a:spcPts val="0"/>
              </a:spcAft>
              <a:buSzPts val="1800"/>
              <a:buNone/>
              <a:defRPr sz="1800" b="1"/>
            </a:lvl7pPr>
            <a:lvl8pPr lvl="7" rtl="0">
              <a:lnSpc>
                <a:spcPct val="100000"/>
              </a:lnSpc>
              <a:spcBef>
                <a:spcPts val="0"/>
              </a:spcBef>
              <a:spcAft>
                <a:spcPts val="0"/>
              </a:spcAft>
              <a:buSzPts val="1800"/>
              <a:buNone/>
              <a:defRPr sz="1800" b="1"/>
            </a:lvl8pPr>
            <a:lvl9pPr lvl="8" rtl="0">
              <a:lnSpc>
                <a:spcPct val="100000"/>
              </a:lnSpc>
              <a:spcBef>
                <a:spcPts val="0"/>
              </a:spcBef>
              <a:spcAft>
                <a:spcPts val="0"/>
              </a:spcAft>
              <a:buSzPts val="1800"/>
              <a:buNone/>
              <a:defRPr sz="1800" b="1"/>
            </a:lvl9pPr>
          </a:lstStyle>
          <a:p>
            <a:endParaRPr/>
          </a:p>
        </p:txBody>
      </p:sp>
      <p:sp>
        <p:nvSpPr>
          <p:cNvPr id="92" name="Google Shape;92;p5"/>
          <p:cNvSpPr txBox="1">
            <a:spLocks noGrp="1"/>
          </p:cNvSpPr>
          <p:nvPr>
            <p:ph type="title"/>
          </p:nvPr>
        </p:nvSpPr>
        <p:spPr>
          <a:xfrm>
            <a:off x="724800" y="489659"/>
            <a:ext cx="76944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93"/>
        <p:cNvGrpSpPr/>
        <p:nvPr/>
      </p:nvGrpSpPr>
      <p:grpSpPr>
        <a:xfrm>
          <a:off x="0" y="0"/>
          <a:ext cx="0" cy="0"/>
          <a:chOff x="0" y="0"/>
          <a:chExt cx="0" cy="0"/>
        </a:xfrm>
      </p:grpSpPr>
      <p:grpSp>
        <p:nvGrpSpPr>
          <p:cNvPr id="94" name="Google Shape;94;p6"/>
          <p:cNvGrpSpPr/>
          <p:nvPr/>
        </p:nvGrpSpPr>
        <p:grpSpPr>
          <a:xfrm>
            <a:off x="-175362" y="340212"/>
            <a:ext cx="9307497" cy="4861179"/>
            <a:chOff x="-175362" y="340212"/>
            <a:chExt cx="9307497" cy="4861179"/>
          </a:xfrm>
        </p:grpSpPr>
        <p:grpSp>
          <p:nvGrpSpPr>
            <p:cNvPr id="95" name="Google Shape;95;p6"/>
            <p:cNvGrpSpPr/>
            <p:nvPr/>
          </p:nvGrpSpPr>
          <p:grpSpPr>
            <a:xfrm rot="9806967">
              <a:off x="8585911" y="4520466"/>
              <a:ext cx="488904" cy="473541"/>
              <a:chOff x="3103563" y="2976000"/>
              <a:chExt cx="397800" cy="385300"/>
            </a:xfrm>
          </p:grpSpPr>
          <p:sp>
            <p:nvSpPr>
              <p:cNvPr id="96" name="Google Shape;96;p6"/>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6"/>
            <p:cNvGrpSpPr/>
            <p:nvPr/>
          </p:nvGrpSpPr>
          <p:grpSpPr>
            <a:xfrm>
              <a:off x="529730" y="340212"/>
              <a:ext cx="802548" cy="757672"/>
              <a:chOff x="5091638" y="5657900"/>
              <a:chExt cx="402825" cy="380300"/>
            </a:xfrm>
          </p:grpSpPr>
          <p:sp>
            <p:nvSpPr>
              <p:cNvPr id="102" name="Google Shape;102;p6"/>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6"/>
            <p:cNvGrpSpPr/>
            <p:nvPr/>
          </p:nvGrpSpPr>
          <p:grpSpPr>
            <a:xfrm rot="-9254136">
              <a:off x="310885" y="4556508"/>
              <a:ext cx="544220" cy="401782"/>
              <a:chOff x="3525538" y="7232375"/>
              <a:chExt cx="442825" cy="326925"/>
            </a:xfrm>
          </p:grpSpPr>
          <p:sp>
            <p:nvSpPr>
              <p:cNvPr id="105" name="Google Shape;105;p6"/>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6"/>
            <p:cNvSpPr/>
            <p:nvPr/>
          </p:nvSpPr>
          <p:spPr>
            <a:xfrm rot="5400000">
              <a:off x="8173959" y="528752"/>
              <a:ext cx="490480" cy="380610"/>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rot="1799971">
              <a:off x="4441040" y="4712374"/>
              <a:ext cx="502065" cy="389600"/>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175362" y="2454500"/>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6"/>
            <p:cNvGrpSpPr/>
            <p:nvPr/>
          </p:nvGrpSpPr>
          <p:grpSpPr>
            <a:xfrm rot="2118701">
              <a:off x="8264928" y="2135954"/>
              <a:ext cx="677494" cy="678539"/>
              <a:chOff x="2208158" y="4777747"/>
              <a:chExt cx="551250" cy="552100"/>
            </a:xfrm>
          </p:grpSpPr>
          <p:sp>
            <p:nvSpPr>
              <p:cNvPr id="114" name="Google Shape;114;p6"/>
              <p:cNvSpPr/>
              <p:nvPr/>
            </p:nvSpPr>
            <p:spPr>
              <a:xfrm>
                <a:off x="2208158" y="5316472"/>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2304058" y="4798597"/>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2700158" y="4777747"/>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7" name="Google Shape;117;p6"/>
          <p:cNvSpPr txBox="1">
            <a:spLocks noGrp="1"/>
          </p:cNvSpPr>
          <p:nvPr>
            <p:ph type="title"/>
          </p:nvPr>
        </p:nvSpPr>
        <p:spPr>
          <a:xfrm>
            <a:off x="724800" y="489659"/>
            <a:ext cx="76944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118"/>
        <p:cNvGrpSpPr/>
        <p:nvPr/>
      </p:nvGrpSpPr>
      <p:grpSpPr>
        <a:xfrm>
          <a:off x="0" y="0"/>
          <a:ext cx="0" cy="0"/>
          <a:chOff x="0" y="0"/>
          <a:chExt cx="0" cy="0"/>
        </a:xfrm>
      </p:grpSpPr>
      <p:grpSp>
        <p:nvGrpSpPr>
          <p:cNvPr id="119" name="Google Shape;119;p7"/>
          <p:cNvGrpSpPr/>
          <p:nvPr/>
        </p:nvGrpSpPr>
        <p:grpSpPr>
          <a:xfrm>
            <a:off x="-223662" y="-217675"/>
            <a:ext cx="9795072" cy="5753003"/>
            <a:chOff x="-223662" y="-217675"/>
            <a:chExt cx="9795072" cy="5753003"/>
          </a:xfrm>
        </p:grpSpPr>
        <p:grpSp>
          <p:nvGrpSpPr>
            <p:cNvPr id="120" name="Google Shape;120;p7"/>
            <p:cNvGrpSpPr/>
            <p:nvPr/>
          </p:nvGrpSpPr>
          <p:grpSpPr>
            <a:xfrm rot="2118701">
              <a:off x="-74510" y="4723404"/>
              <a:ext cx="677494" cy="678539"/>
              <a:chOff x="1176363" y="5022450"/>
              <a:chExt cx="551250" cy="552100"/>
            </a:xfrm>
          </p:grpSpPr>
          <p:sp>
            <p:nvSpPr>
              <p:cNvPr id="121" name="Google Shape;121;p7"/>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7"/>
            <p:cNvGrpSpPr/>
            <p:nvPr/>
          </p:nvGrpSpPr>
          <p:grpSpPr>
            <a:xfrm>
              <a:off x="4279080" y="-217675"/>
              <a:ext cx="802548" cy="757672"/>
              <a:chOff x="5091638" y="5657900"/>
              <a:chExt cx="402825" cy="380300"/>
            </a:xfrm>
          </p:grpSpPr>
          <p:sp>
            <p:nvSpPr>
              <p:cNvPr id="125" name="Google Shape;125;p7"/>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7"/>
            <p:cNvGrpSpPr/>
            <p:nvPr/>
          </p:nvGrpSpPr>
          <p:grpSpPr>
            <a:xfrm rot="-2700000">
              <a:off x="-7871" y="120906"/>
              <a:ext cx="544210" cy="401775"/>
              <a:chOff x="3525538" y="7232375"/>
              <a:chExt cx="442825" cy="326925"/>
            </a:xfrm>
          </p:grpSpPr>
          <p:sp>
            <p:nvSpPr>
              <p:cNvPr id="128" name="Google Shape;128;p7"/>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7"/>
            <p:cNvSpPr/>
            <p:nvPr/>
          </p:nvSpPr>
          <p:spPr>
            <a:xfrm rot="-1970022">
              <a:off x="9016916" y="1566753"/>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8797663" y="487437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223662" y="308597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rot="2700000">
              <a:off x="4320976" y="4395218"/>
              <a:ext cx="502055" cy="389592"/>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7"/>
          <p:cNvSpPr txBox="1">
            <a:spLocks noGrp="1"/>
          </p:cNvSpPr>
          <p:nvPr>
            <p:ph type="title"/>
          </p:nvPr>
        </p:nvSpPr>
        <p:spPr>
          <a:xfrm>
            <a:off x="724800" y="470534"/>
            <a:ext cx="3847200" cy="975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8" name="Google Shape;138;p7"/>
          <p:cNvSpPr txBox="1">
            <a:spLocks noGrp="1"/>
          </p:cNvSpPr>
          <p:nvPr>
            <p:ph type="body" idx="1"/>
          </p:nvPr>
        </p:nvSpPr>
        <p:spPr>
          <a:xfrm>
            <a:off x="724800" y="1974037"/>
            <a:ext cx="3847200" cy="2616000"/>
          </a:xfrm>
          <a:prstGeom prst="rect">
            <a:avLst/>
          </a:prstGeom>
        </p:spPr>
        <p:txBody>
          <a:bodyPr spcFirstLastPara="1" wrap="square" lIns="91425" tIns="91425" rIns="91425" bIns="91425" anchor="t" anchorCtr="0">
            <a:noAutofit/>
          </a:bodyPr>
          <a:lstStyle>
            <a:lvl1pPr marL="457200" marR="245595"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1132050" y="1502351"/>
            <a:ext cx="6879900" cy="17397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2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141"/>
        <p:cNvGrpSpPr/>
        <p:nvPr/>
      </p:nvGrpSpPr>
      <p:grpSpPr>
        <a:xfrm>
          <a:off x="0" y="0"/>
          <a:ext cx="0" cy="0"/>
          <a:chOff x="0" y="0"/>
          <a:chExt cx="0" cy="0"/>
        </a:xfrm>
      </p:grpSpPr>
      <p:sp>
        <p:nvSpPr>
          <p:cNvPr id="142" name="Google Shape;142;p9"/>
          <p:cNvSpPr/>
          <p:nvPr/>
        </p:nvSpPr>
        <p:spPr>
          <a:xfrm rot="5799132" flipH="1">
            <a:off x="49908" y="249506"/>
            <a:ext cx="5186525" cy="4513894"/>
          </a:xfrm>
          <a:custGeom>
            <a:avLst/>
            <a:gdLst/>
            <a:ahLst/>
            <a:cxnLst/>
            <a:rect l="l" t="t" r="r" b="b"/>
            <a:pathLst>
              <a:path w="202979" h="179447" extrusionOk="0">
                <a:moveTo>
                  <a:pt x="153674" y="1"/>
                </a:moveTo>
                <a:cubicBezTo>
                  <a:pt x="134554" y="1"/>
                  <a:pt x="120742" y="16799"/>
                  <a:pt x="92700" y="22903"/>
                </a:cubicBezTo>
                <a:cubicBezTo>
                  <a:pt x="59476" y="30141"/>
                  <a:pt x="49770" y="27172"/>
                  <a:pt x="24885" y="50956"/>
                </a:cubicBezTo>
                <a:cubicBezTo>
                  <a:pt x="1" y="74740"/>
                  <a:pt x="1702" y="119472"/>
                  <a:pt x="28554" y="147725"/>
                </a:cubicBezTo>
                <a:cubicBezTo>
                  <a:pt x="55374" y="175979"/>
                  <a:pt x="83794" y="178981"/>
                  <a:pt x="83794" y="178981"/>
                </a:cubicBezTo>
                <a:cubicBezTo>
                  <a:pt x="83794" y="178981"/>
                  <a:pt x="86847" y="179447"/>
                  <a:pt x="91893" y="179447"/>
                </a:cubicBezTo>
                <a:cubicBezTo>
                  <a:pt x="103553" y="179447"/>
                  <a:pt x="125856" y="176961"/>
                  <a:pt x="145738" y="160501"/>
                </a:cubicBezTo>
                <a:cubicBezTo>
                  <a:pt x="174192" y="136951"/>
                  <a:pt x="184566" y="98857"/>
                  <a:pt x="193772" y="68202"/>
                </a:cubicBezTo>
                <a:cubicBezTo>
                  <a:pt x="202979" y="37546"/>
                  <a:pt x="190804" y="10427"/>
                  <a:pt x="165018" y="1921"/>
                </a:cubicBezTo>
                <a:cubicBezTo>
                  <a:pt x="160969" y="582"/>
                  <a:pt x="157230" y="1"/>
                  <a:pt x="153674" y="1"/>
                </a:cubicBezTo>
                <a:close/>
              </a:path>
            </a:pathLst>
          </a:custGeom>
          <a:solidFill>
            <a:srgbClr val="FFC8C8">
              <a:alpha val="32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43;p9"/>
          <p:cNvGrpSpPr/>
          <p:nvPr/>
        </p:nvGrpSpPr>
        <p:grpSpPr>
          <a:xfrm>
            <a:off x="-223662" y="-270563"/>
            <a:ext cx="9820297" cy="5636831"/>
            <a:chOff x="-223662" y="-270563"/>
            <a:chExt cx="9820297" cy="5636831"/>
          </a:xfrm>
        </p:grpSpPr>
        <p:grpSp>
          <p:nvGrpSpPr>
            <p:cNvPr id="144" name="Google Shape;144;p9"/>
            <p:cNvGrpSpPr/>
            <p:nvPr/>
          </p:nvGrpSpPr>
          <p:grpSpPr>
            <a:xfrm rot="2118701">
              <a:off x="2029128" y="4418129"/>
              <a:ext cx="677494" cy="678539"/>
              <a:chOff x="1176363" y="5022450"/>
              <a:chExt cx="551250" cy="552100"/>
            </a:xfrm>
          </p:grpSpPr>
          <p:sp>
            <p:nvSpPr>
              <p:cNvPr id="145" name="Google Shape;145;p9"/>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9"/>
            <p:cNvGrpSpPr/>
            <p:nvPr/>
          </p:nvGrpSpPr>
          <p:grpSpPr>
            <a:xfrm rot="4499953">
              <a:off x="6357811" y="4832109"/>
              <a:ext cx="488889" cy="473526"/>
              <a:chOff x="3103563" y="2976000"/>
              <a:chExt cx="397800" cy="385300"/>
            </a:xfrm>
          </p:grpSpPr>
          <p:sp>
            <p:nvSpPr>
              <p:cNvPr id="149" name="Google Shape;149;p9"/>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9"/>
            <p:cNvGrpSpPr/>
            <p:nvPr/>
          </p:nvGrpSpPr>
          <p:grpSpPr>
            <a:xfrm>
              <a:off x="6407793" y="-270563"/>
              <a:ext cx="802548" cy="757672"/>
              <a:chOff x="5091638" y="5657900"/>
              <a:chExt cx="402825" cy="380300"/>
            </a:xfrm>
          </p:grpSpPr>
          <p:sp>
            <p:nvSpPr>
              <p:cNvPr id="155" name="Google Shape;155;p9"/>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9"/>
            <p:cNvSpPr/>
            <p:nvPr/>
          </p:nvSpPr>
          <p:spPr>
            <a:xfrm rot="-1970022">
              <a:off x="9042141" y="959816"/>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2294175" y="174769"/>
              <a:ext cx="502058" cy="389594"/>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223662" y="3085975"/>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9"/>
          <p:cNvSpPr txBox="1">
            <a:spLocks noGrp="1"/>
          </p:cNvSpPr>
          <p:nvPr>
            <p:ph type="title"/>
          </p:nvPr>
        </p:nvSpPr>
        <p:spPr>
          <a:xfrm>
            <a:off x="1029470" y="2239616"/>
            <a:ext cx="3227400" cy="70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solidFill>
                  <a:schemeClr val="accent1"/>
                </a:solidFill>
                <a:latin typeface="Poppins Black"/>
                <a:ea typeface="Poppins Black"/>
                <a:cs typeface="Poppins Black"/>
                <a:sym typeface="Poppins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1" name="Google Shape;161;p9"/>
          <p:cNvSpPr txBox="1">
            <a:spLocks noGrp="1"/>
          </p:cNvSpPr>
          <p:nvPr>
            <p:ph type="body" idx="1"/>
          </p:nvPr>
        </p:nvSpPr>
        <p:spPr>
          <a:xfrm>
            <a:off x="1277120" y="2959867"/>
            <a:ext cx="2732100" cy="5856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a:solidFill>
                  <a:schemeClr val="dk1"/>
                </a:solidFill>
              </a:defRPr>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2" name="Google Shape;162;p9"/>
          <p:cNvSpPr txBox="1">
            <a:spLocks noGrp="1"/>
          </p:cNvSpPr>
          <p:nvPr>
            <p:ph type="title" idx="2" hasCustomPrompt="1"/>
          </p:nvPr>
        </p:nvSpPr>
        <p:spPr>
          <a:xfrm>
            <a:off x="1915970" y="1060149"/>
            <a:ext cx="1454400" cy="118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9000">
                <a:solidFill>
                  <a:schemeClr val="accent1"/>
                </a:solidFill>
                <a:latin typeface="Poppins Black"/>
                <a:ea typeface="Poppins Black"/>
                <a:cs typeface="Poppins Black"/>
                <a:sym typeface="Poppins Black"/>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165"/>
        <p:cNvGrpSpPr/>
        <p:nvPr/>
      </p:nvGrpSpPr>
      <p:grpSpPr>
        <a:xfrm>
          <a:off x="0" y="0"/>
          <a:ext cx="0" cy="0"/>
          <a:chOff x="0" y="0"/>
          <a:chExt cx="0" cy="0"/>
        </a:xfrm>
      </p:grpSpPr>
      <p:sp>
        <p:nvSpPr>
          <p:cNvPr id="166" name="Google Shape;166;p11"/>
          <p:cNvSpPr/>
          <p:nvPr/>
        </p:nvSpPr>
        <p:spPr>
          <a:xfrm rot="3530279" flipH="1">
            <a:off x="1678302" y="-600940"/>
            <a:ext cx="6242054" cy="6080412"/>
          </a:xfrm>
          <a:custGeom>
            <a:avLst/>
            <a:gdLst/>
            <a:ahLst/>
            <a:cxnLst/>
            <a:rect l="l" t="t" r="r" b="b"/>
            <a:pathLst>
              <a:path w="185900" h="181086" extrusionOk="0">
                <a:moveTo>
                  <a:pt x="84113" y="0"/>
                </a:moveTo>
                <a:cubicBezTo>
                  <a:pt x="64912" y="0"/>
                  <a:pt x="44730" y="8131"/>
                  <a:pt x="30122" y="23758"/>
                </a:cubicBezTo>
                <a:cubicBezTo>
                  <a:pt x="4270" y="51378"/>
                  <a:pt x="3002" y="79031"/>
                  <a:pt x="3002" y="79031"/>
                </a:cubicBezTo>
                <a:cubicBezTo>
                  <a:pt x="3002" y="79031"/>
                  <a:pt x="0" y="111755"/>
                  <a:pt x="24451" y="137973"/>
                </a:cubicBezTo>
                <a:cubicBezTo>
                  <a:pt x="48902" y="164192"/>
                  <a:pt x="86362" y="172031"/>
                  <a:pt x="116617" y="179170"/>
                </a:cubicBezTo>
                <a:cubicBezTo>
                  <a:pt x="122093" y="180463"/>
                  <a:pt x="127415" y="181085"/>
                  <a:pt x="132501" y="181085"/>
                </a:cubicBezTo>
                <a:cubicBezTo>
                  <a:pt x="155481" y="181085"/>
                  <a:pt x="173617" y="168381"/>
                  <a:pt x="179162" y="147514"/>
                </a:cubicBezTo>
                <a:cubicBezTo>
                  <a:pt x="185900" y="122029"/>
                  <a:pt x="163584" y="110487"/>
                  <a:pt x="154677" y="78698"/>
                </a:cubicBezTo>
                <a:cubicBezTo>
                  <a:pt x="145738" y="46942"/>
                  <a:pt x="148073" y="37368"/>
                  <a:pt x="123622" y="14652"/>
                </a:cubicBezTo>
                <a:cubicBezTo>
                  <a:pt x="113005" y="4788"/>
                  <a:pt x="98848" y="0"/>
                  <a:pt x="84113" y="0"/>
                </a:cubicBezTo>
                <a:close/>
              </a:path>
            </a:pathLst>
          </a:custGeom>
          <a:solidFill>
            <a:srgbClr val="FFC8C8">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 name="Google Shape;167;p11"/>
          <p:cNvGrpSpPr/>
          <p:nvPr/>
        </p:nvGrpSpPr>
        <p:grpSpPr>
          <a:xfrm>
            <a:off x="582812" y="4364637"/>
            <a:ext cx="677486" cy="678531"/>
            <a:chOff x="1176363" y="5022450"/>
            <a:chExt cx="551250" cy="552100"/>
          </a:xfrm>
        </p:grpSpPr>
        <p:sp>
          <p:nvSpPr>
            <p:cNvPr id="168" name="Google Shape;168;p11"/>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1"/>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1"/>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11"/>
          <p:cNvGrpSpPr/>
          <p:nvPr/>
        </p:nvGrpSpPr>
        <p:grpSpPr>
          <a:xfrm rot="4499953">
            <a:off x="8466711" y="1529559"/>
            <a:ext cx="488889" cy="473526"/>
            <a:chOff x="3103563" y="2976000"/>
            <a:chExt cx="397800" cy="385300"/>
          </a:xfrm>
        </p:grpSpPr>
        <p:sp>
          <p:nvSpPr>
            <p:cNvPr id="172" name="Google Shape;172;p11"/>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1"/>
          <p:cNvGrpSpPr/>
          <p:nvPr/>
        </p:nvGrpSpPr>
        <p:grpSpPr>
          <a:xfrm>
            <a:off x="6761818" y="-128475"/>
            <a:ext cx="802548" cy="757672"/>
            <a:chOff x="5091638" y="5657900"/>
            <a:chExt cx="402825" cy="380300"/>
          </a:xfrm>
        </p:grpSpPr>
        <p:sp>
          <p:nvSpPr>
            <p:cNvPr id="178" name="Google Shape;178;p11"/>
            <p:cNvSpPr/>
            <p:nvPr/>
          </p:nvSpPr>
          <p:spPr>
            <a:xfrm>
              <a:off x="5091638" y="5717950"/>
              <a:ext cx="402825" cy="320250"/>
            </a:xfrm>
            <a:custGeom>
              <a:avLst/>
              <a:gdLst/>
              <a:ahLst/>
              <a:cxnLst/>
              <a:rect l="l" t="t" r="r" b="b"/>
              <a:pathLst>
                <a:path w="16113" h="12810" fill="none" extrusionOk="0">
                  <a:moveTo>
                    <a:pt x="12510" y="1"/>
                  </a:moveTo>
                  <a:cubicBezTo>
                    <a:pt x="13777" y="1035"/>
                    <a:pt x="16112" y="3203"/>
                    <a:pt x="14678" y="4971"/>
                  </a:cubicBezTo>
                  <a:cubicBezTo>
                    <a:pt x="13677" y="6205"/>
                    <a:pt x="11576" y="6472"/>
                    <a:pt x="10108" y="6705"/>
                  </a:cubicBezTo>
                  <a:cubicBezTo>
                    <a:pt x="7339" y="7172"/>
                    <a:pt x="3904" y="7172"/>
                    <a:pt x="1535" y="8840"/>
                  </a:cubicBezTo>
                  <a:cubicBezTo>
                    <a:pt x="1" y="9908"/>
                    <a:pt x="234" y="11442"/>
                    <a:pt x="1335" y="1281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5314313" y="5657900"/>
              <a:ext cx="47550" cy="28375"/>
            </a:xfrm>
            <a:custGeom>
              <a:avLst/>
              <a:gdLst/>
              <a:ahLst/>
              <a:cxnLst/>
              <a:rect l="l" t="t" r="r" b="b"/>
              <a:pathLst>
                <a:path w="1902" h="1135" fill="none" extrusionOk="0">
                  <a:moveTo>
                    <a:pt x="0" y="1"/>
                  </a:moveTo>
                  <a:cubicBezTo>
                    <a:pt x="634" y="368"/>
                    <a:pt x="1268" y="735"/>
                    <a:pt x="1902" y="1135"/>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11"/>
          <p:cNvGrpSpPr/>
          <p:nvPr/>
        </p:nvGrpSpPr>
        <p:grpSpPr>
          <a:xfrm rot="6300047">
            <a:off x="-354571" y="2004139"/>
            <a:ext cx="544223" cy="401785"/>
            <a:chOff x="3525538" y="7232375"/>
            <a:chExt cx="442825" cy="326925"/>
          </a:xfrm>
        </p:grpSpPr>
        <p:sp>
          <p:nvSpPr>
            <p:cNvPr id="181" name="Google Shape;181;p11"/>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11"/>
          <p:cNvSpPr/>
          <p:nvPr/>
        </p:nvSpPr>
        <p:spPr>
          <a:xfrm rot="-1970022">
            <a:off x="389228" y="-25909"/>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8419200" y="3873181"/>
            <a:ext cx="502058" cy="389594"/>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6274025" y="4460000"/>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txBox="1">
            <a:spLocks noGrp="1"/>
          </p:cNvSpPr>
          <p:nvPr>
            <p:ph type="subTitle" idx="1"/>
          </p:nvPr>
        </p:nvSpPr>
        <p:spPr>
          <a:xfrm flipH="1">
            <a:off x="2447550" y="2787763"/>
            <a:ext cx="4248900" cy="670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6000" b="1">
                <a:solidFill>
                  <a:schemeClr val="dk1"/>
                </a:solidFill>
                <a:latin typeface="Poppins"/>
                <a:ea typeface="Poppins"/>
                <a:cs typeface="Poppins"/>
                <a:sym typeface="Poppins"/>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90" name="Google Shape;190;p11"/>
          <p:cNvSpPr txBox="1">
            <a:spLocks noGrp="1"/>
          </p:cNvSpPr>
          <p:nvPr>
            <p:ph type="title" hasCustomPrompt="1"/>
          </p:nvPr>
        </p:nvSpPr>
        <p:spPr>
          <a:xfrm flipH="1">
            <a:off x="2533350" y="1545638"/>
            <a:ext cx="4077300" cy="144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7200"/>
              <a:buNone/>
              <a:defRPr sz="7200">
                <a:solidFill>
                  <a:schemeClr val="accent1"/>
                </a:solidFill>
              </a:defRPr>
            </a:lvl1pPr>
            <a:lvl2pPr lvl="1"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9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C8C8">
            <a:alpha val="32589"/>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4800" y="540000"/>
            <a:ext cx="7694400" cy="4776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rgbClr val="F78A8A"/>
              </a:buClr>
              <a:buSzPts val="3000"/>
              <a:buFont typeface="Poppins ExtraBold"/>
              <a:buNone/>
              <a:defRPr sz="3000">
                <a:solidFill>
                  <a:srgbClr val="F78A8A"/>
                </a:solidFill>
                <a:latin typeface="Poppins ExtraBold"/>
                <a:ea typeface="Poppins ExtraBold"/>
                <a:cs typeface="Poppins ExtraBold"/>
                <a:sym typeface="Poppins ExtraBold"/>
              </a:defRPr>
            </a:lvl1pPr>
            <a:lvl2pPr lvl="1">
              <a:lnSpc>
                <a:spcPct val="100000"/>
              </a:lnSpc>
              <a:spcBef>
                <a:spcPts val="0"/>
              </a:spcBef>
              <a:spcAft>
                <a:spcPts val="0"/>
              </a:spcAft>
              <a:buClr>
                <a:schemeClr val="accent6"/>
              </a:buClr>
              <a:buSzPts val="2800"/>
              <a:buNone/>
              <a:defRPr sz="2800">
                <a:solidFill>
                  <a:schemeClr val="accent6"/>
                </a:solidFill>
              </a:defRPr>
            </a:lvl2pPr>
            <a:lvl3pPr lvl="2">
              <a:lnSpc>
                <a:spcPct val="100000"/>
              </a:lnSpc>
              <a:spcBef>
                <a:spcPts val="0"/>
              </a:spcBef>
              <a:spcAft>
                <a:spcPts val="0"/>
              </a:spcAft>
              <a:buClr>
                <a:schemeClr val="accent6"/>
              </a:buClr>
              <a:buSzPts val="2800"/>
              <a:buNone/>
              <a:defRPr sz="2800">
                <a:solidFill>
                  <a:schemeClr val="accent6"/>
                </a:solidFill>
              </a:defRPr>
            </a:lvl3pPr>
            <a:lvl4pPr lvl="3">
              <a:lnSpc>
                <a:spcPct val="100000"/>
              </a:lnSpc>
              <a:spcBef>
                <a:spcPts val="0"/>
              </a:spcBef>
              <a:spcAft>
                <a:spcPts val="0"/>
              </a:spcAft>
              <a:buClr>
                <a:schemeClr val="accent6"/>
              </a:buClr>
              <a:buSzPts val="2800"/>
              <a:buNone/>
              <a:defRPr sz="2800">
                <a:solidFill>
                  <a:schemeClr val="accent6"/>
                </a:solidFill>
              </a:defRPr>
            </a:lvl4pPr>
            <a:lvl5pPr lvl="4">
              <a:lnSpc>
                <a:spcPct val="100000"/>
              </a:lnSpc>
              <a:spcBef>
                <a:spcPts val="0"/>
              </a:spcBef>
              <a:spcAft>
                <a:spcPts val="0"/>
              </a:spcAft>
              <a:buClr>
                <a:schemeClr val="accent6"/>
              </a:buClr>
              <a:buSzPts val="2800"/>
              <a:buNone/>
              <a:defRPr sz="2800">
                <a:solidFill>
                  <a:schemeClr val="accent6"/>
                </a:solidFill>
              </a:defRPr>
            </a:lvl5pPr>
            <a:lvl6pPr lvl="5">
              <a:lnSpc>
                <a:spcPct val="100000"/>
              </a:lnSpc>
              <a:spcBef>
                <a:spcPts val="0"/>
              </a:spcBef>
              <a:spcAft>
                <a:spcPts val="0"/>
              </a:spcAft>
              <a:buClr>
                <a:schemeClr val="accent6"/>
              </a:buClr>
              <a:buSzPts val="2800"/>
              <a:buNone/>
              <a:defRPr sz="2800">
                <a:solidFill>
                  <a:schemeClr val="accent6"/>
                </a:solidFill>
              </a:defRPr>
            </a:lvl6pPr>
            <a:lvl7pPr lvl="6">
              <a:lnSpc>
                <a:spcPct val="100000"/>
              </a:lnSpc>
              <a:spcBef>
                <a:spcPts val="0"/>
              </a:spcBef>
              <a:spcAft>
                <a:spcPts val="0"/>
              </a:spcAft>
              <a:buClr>
                <a:schemeClr val="accent6"/>
              </a:buClr>
              <a:buSzPts val="2800"/>
              <a:buNone/>
              <a:defRPr sz="2800">
                <a:solidFill>
                  <a:schemeClr val="accent6"/>
                </a:solidFill>
              </a:defRPr>
            </a:lvl7pPr>
            <a:lvl8pPr lvl="7">
              <a:lnSpc>
                <a:spcPct val="100000"/>
              </a:lnSpc>
              <a:spcBef>
                <a:spcPts val="0"/>
              </a:spcBef>
              <a:spcAft>
                <a:spcPts val="0"/>
              </a:spcAft>
              <a:buClr>
                <a:schemeClr val="accent6"/>
              </a:buClr>
              <a:buSzPts val="2800"/>
              <a:buNone/>
              <a:defRPr sz="2800">
                <a:solidFill>
                  <a:schemeClr val="accent6"/>
                </a:solidFill>
              </a:defRPr>
            </a:lvl8pPr>
            <a:lvl9pPr lvl="8">
              <a:lnSpc>
                <a:spcPct val="100000"/>
              </a:lnSpc>
              <a:spcBef>
                <a:spcPts val="0"/>
              </a:spcBef>
              <a:spcAft>
                <a:spcPts val="0"/>
              </a:spcAft>
              <a:buClr>
                <a:schemeClr val="accent6"/>
              </a:buClr>
              <a:buSzPts val="2800"/>
              <a:buNone/>
              <a:defRPr sz="2800">
                <a:solidFill>
                  <a:schemeClr val="accent6"/>
                </a:solidFill>
              </a:defRPr>
            </a:lvl9pPr>
          </a:lstStyle>
          <a:p>
            <a:endParaRPr/>
          </a:p>
        </p:txBody>
      </p:sp>
      <p:sp>
        <p:nvSpPr>
          <p:cNvPr id="7" name="Google Shape;7;p1"/>
          <p:cNvSpPr txBox="1">
            <a:spLocks noGrp="1"/>
          </p:cNvSpPr>
          <p:nvPr>
            <p:ph type="body" idx="1"/>
          </p:nvPr>
        </p:nvSpPr>
        <p:spPr>
          <a:xfrm>
            <a:off x="724800" y="1152475"/>
            <a:ext cx="76944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434343"/>
              </a:buClr>
              <a:buSzPts val="1400"/>
              <a:buFont typeface="Sintony"/>
              <a:buChar char="●"/>
              <a:defRPr>
                <a:solidFill>
                  <a:srgbClr val="434343"/>
                </a:solidFill>
                <a:latin typeface="Sintony"/>
                <a:ea typeface="Sintony"/>
                <a:cs typeface="Sintony"/>
                <a:sym typeface="Sintony"/>
              </a:defRPr>
            </a:lvl1pPr>
            <a:lvl2pPr marL="914400" lvl="1" indent="-317500">
              <a:lnSpc>
                <a:spcPct val="100000"/>
              </a:lnSpc>
              <a:spcBef>
                <a:spcPts val="1600"/>
              </a:spcBef>
              <a:spcAft>
                <a:spcPts val="0"/>
              </a:spcAft>
              <a:buClr>
                <a:srgbClr val="434343"/>
              </a:buClr>
              <a:buSzPts val="1400"/>
              <a:buFont typeface="Sintony"/>
              <a:buChar char="○"/>
              <a:defRPr>
                <a:solidFill>
                  <a:srgbClr val="434343"/>
                </a:solidFill>
                <a:latin typeface="Sintony"/>
                <a:ea typeface="Sintony"/>
                <a:cs typeface="Sintony"/>
                <a:sym typeface="Sintony"/>
              </a:defRPr>
            </a:lvl2pPr>
            <a:lvl3pPr marL="1371600" lvl="2" indent="-317500">
              <a:lnSpc>
                <a:spcPct val="100000"/>
              </a:lnSpc>
              <a:spcBef>
                <a:spcPts val="1600"/>
              </a:spcBef>
              <a:spcAft>
                <a:spcPts val="0"/>
              </a:spcAft>
              <a:buClr>
                <a:srgbClr val="434343"/>
              </a:buClr>
              <a:buSzPts val="1400"/>
              <a:buFont typeface="Sintony"/>
              <a:buChar char="■"/>
              <a:defRPr>
                <a:solidFill>
                  <a:srgbClr val="434343"/>
                </a:solidFill>
                <a:latin typeface="Sintony"/>
                <a:ea typeface="Sintony"/>
                <a:cs typeface="Sintony"/>
                <a:sym typeface="Sintony"/>
              </a:defRPr>
            </a:lvl3pPr>
            <a:lvl4pPr marL="1828800" lvl="3" indent="-317500">
              <a:lnSpc>
                <a:spcPct val="100000"/>
              </a:lnSpc>
              <a:spcBef>
                <a:spcPts val="1600"/>
              </a:spcBef>
              <a:spcAft>
                <a:spcPts val="0"/>
              </a:spcAft>
              <a:buClr>
                <a:srgbClr val="434343"/>
              </a:buClr>
              <a:buSzPts val="1400"/>
              <a:buFont typeface="Sintony"/>
              <a:buChar char="●"/>
              <a:defRPr>
                <a:solidFill>
                  <a:srgbClr val="434343"/>
                </a:solidFill>
                <a:latin typeface="Sintony"/>
                <a:ea typeface="Sintony"/>
                <a:cs typeface="Sintony"/>
                <a:sym typeface="Sintony"/>
              </a:defRPr>
            </a:lvl4pPr>
            <a:lvl5pPr marL="2286000" lvl="4" indent="-317500">
              <a:lnSpc>
                <a:spcPct val="100000"/>
              </a:lnSpc>
              <a:spcBef>
                <a:spcPts val="1600"/>
              </a:spcBef>
              <a:spcAft>
                <a:spcPts val="0"/>
              </a:spcAft>
              <a:buClr>
                <a:srgbClr val="434343"/>
              </a:buClr>
              <a:buSzPts val="1400"/>
              <a:buFont typeface="Sintony"/>
              <a:buChar char="○"/>
              <a:defRPr>
                <a:solidFill>
                  <a:srgbClr val="434343"/>
                </a:solidFill>
                <a:latin typeface="Sintony"/>
                <a:ea typeface="Sintony"/>
                <a:cs typeface="Sintony"/>
                <a:sym typeface="Sintony"/>
              </a:defRPr>
            </a:lvl5pPr>
            <a:lvl6pPr marL="2743200" lvl="5" indent="-317500">
              <a:lnSpc>
                <a:spcPct val="100000"/>
              </a:lnSpc>
              <a:spcBef>
                <a:spcPts val="1600"/>
              </a:spcBef>
              <a:spcAft>
                <a:spcPts val="0"/>
              </a:spcAft>
              <a:buClr>
                <a:srgbClr val="434343"/>
              </a:buClr>
              <a:buSzPts val="1400"/>
              <a:buFont typeface="Sintony"/>
              <a:buChar char="■"/>
              <a:defRPr>
                <a:solidFill>
                  <a:srgbClr val="434343"/>
                </a:solidFill>
                <a:latin typeface="Sintony"/>
                <a:ea typeface="Sintony"/>
                <a:cs typeface="Sintony"/>
                <a:sym typeface="Sintony"/>
              </a:defRPr>
            </a:lvl6pPr>
            <a:lvl7pPr marL="3200400" lvl="6" indent="-317500">
              <a:lnSpc>
                <a:spcPct val="100000"/>
              </a:lnSpc>
              <a:spcBef>
                <a:spcPts val="1600"/>
              </a:spcBef>
              <a:spcAft>
                <a:spcPts val="0"/>
              </a:spcAft>
              <a:buClr>
                <a:srgbClr val="434343"/>
              </a:buClr>
              <a:buSzPts val="1400"/>
              <a:buFont typeface="Sintony"/>
              <a:buChar char="●"/>
              <a:defRPr>
                <a:solidFill>
                  <a:srgbClr val="434343"/>
                </a:solidFill>
                <a:latin typeface="Sintony"/>
                <a:ea typeface="Sintony"/>
                <a:cs typeface="Sintony"/>
                <a:sym typeface="Sintony"/>
              </a:defRPr>
            </a:lvl7pPr>
            <a:lvl8pPr marL="3657600" lvl="7" indent="-317500">
              <a:lnSpc>
                <a:spcPct val="100000"/>
              </a:lnSpc>
              <a:spcBef>
                <a:spcPts val="1600"/>
              </a:spcBef>
              <a:spcAft>
                <a:spcPts val="0"/>
              </a:spcAft>
              <a:buClr>
                <a:srgbClr val="434343"/>
              </a:buClr>
              <a:buSzPts val="1400"/>
              <a:buFont typeface="Sintony"/>
              <a:buChar char="○"/>
              <a:defRPr>
                <a:solidFill>
                  <a:srgbClr val="434343"/>
                </a:solidFill>
                <a:latin typeface="Sintony"/>
                <a:ea typeface="Sintony"/>
                <a:cs typeface="Sintony"/>
                <a:sym typeface="Sintony"/>
              </a:defRPr>
            </a:lvl8pPr>
            <a:lvl9pPr marL="4114800" lvl="8" indent="-317500">
              <a:lnSpc>
                <a:spcPct val="100000"/>
              </a:lnSpc>
              <a:spcBef>
                <a:spcPts val="1600"/>
              </a:spcBef>
              <a:spcAft>
                <a:spcPts val="1600"/>
              </a:spcAft>
              <a:buClr>
                <a:srgbClr val="434343"/>
              </a:buClr>
              <a:buSzPts val="1400"/>
              <a:buFont typeface="Sintony"/>
              <a:buChar char="■"/>
              <a:defRPr>
                <a:solidFill>
                  <a:srgbClr val="434343"/>
                </a:solidFill>
                <a:latin typeface="Sintony"/>
                <a:ea typeface="Sintony"/>
                <a:cs typeface="Sintony"/>
                <a:sym typeface="Sinton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60" r:id="rId10"/>
    <p:sldLayoutId id="2147483661" r:id="rId11"/>
    <p:sldLayoutId id="2147483662" r:id="rId12"/>
    <p:sldLayoutId id="2147483663" r:id="rId13"/>
    <p:sldLayoutId id="2147483664" r:id="rId14"/>
    <p:sldLayoutId id="2147483665" r:id="rId15"/>
    <p:sldLayoutId id="2147483667" r:id="rId16"/>
    <p:sldLayoutId id="2147483668" r:id="rId17"/>
    <p:sldLayoutId id="2147483669"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736"/>
        <p:cNvGrpSpPr/>
        <p:nvPr/>
      </p:nvGrpSpPr>
      <p:grpSpPr>
        <a:xfrm>
          <a:off x="0" y="0"/>
          <a:ext cx="0" cy="0"/>
          <a:chOff x="0" y="0"/>
          <a:chExt cx="0" cy="0"/>
        </a:xfrm>
      </p:grpSpPr>
      <p:sp>
        <p:nvSpPr>
          <p:cNvPr id="737" name="Google Shape;737;p37"/>
          <p:cNvSpPr txBox="1">
            <a:spLocks noGrp="1"/>
          </p:cNvSpPr>
          <p:nvPr>
            <p:ph type="ctrTitle"/>
          </p:nvPr>
        </p:nvSpPr>
        <p:spPr>
          <a:xfrm>
            <a:off x="617850" y="540000"/>
            <a:ext cx="4485600" cy="141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700">
                <a:solidFill>
                  <a:schemeClr val="accent1"/>
                </a:solidFill>
              </a:rPr>
              <a:t>Time Management</a:t>
            </a:r>
            <a:r>
              <a:rPr lang="en" sz="4200">
                <a:solidFill>
                  <a:schemeClr val="accent1"/>
                </a:solidFill>
              </a:rPr>
              <a:t> </a:t>
            </a:r>
            <a:endParaRPr sz="4200">
              <a:solidFill>
                <a:schemeClr val="accent1"/>
              </a:solidFill>
            </a:endParaRPr>
          </a:p>
        </p:txBody>
      </p:sp>
      <p:sp>
        <p:nvSpPr>
          <p:cNvPr id="738" name="Google Shape;738;p37"/>
          <p:cNvSpPr txBox="1">
            <a:spLocks noGrp="1"/>
          </p:cNvSpPr>
          <p:nvPr>
            <p:ph type="subTitle" idx="1"/>
          </p:nvPr>
        </p:nvSpPr>
        <p:spPr>
          <a:xfrm>
            <a:off x="628500" y="2014724"/>
            <a:ext cx="3943500" cy="18221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u="sng" dirty="0">
                <a:latin typeface="Times New Roman" panose="02020603050405020304" pitchFamily="18" charset="0"/>
                <a:cs typeface="Times New Roman" panose="02020603050405020304" pitchFamily="18" charset="0"/>
              </a:rPr>
              <a:t>Prepared By:</a:t>
            </a:r>
          </a:p>
          <a:p>
            <a:pPr marL="0" indent="0"/>
            <a:r>
              <a:rPr lang="en" sz="1600" dirty="0">
                <a:latin typeface="Times New Roman" panose="02020603050405020304" pitchFamily="18" charset="0"/>
                <a:cs typeface="Times New Roman" panose="02020603050405020304" pitchFamily="18" charset="0"/>
              </a:rPr>
              <a:t>Hiba </a:t>
            </a:r>
            <a:r>
              <a:rPr lang="en" sz="1600" dirty="0" err="1">
                <a:latin typeface="Times New Roman" panose="02020603050405020304" pitchFamily="18" charset="0"/>
                <a:cs typeface="Times New Roman" panose="02020603050405020304" pitchFamily="18" charset="0"/>
              </a:rPr>
              <a:t>Zeidan</a:t>
            </a:r>
            <a:r>
              <a:rPr lang="en" sz="1600" dirty="0">
                <a:latin typeface="Times New Roman" panose="02020603050405020304" pitchFamily="18" charset="0"/>
                <a:cs typeface="Times New Roman" panose="02020603050405020304" pitchFamily="18" charset="0"/>
              </a:rPr>
              <a:t> (1181087)</a:t>
            </a:r>
            <a:endParaRPr lang="en" sz="1600" b="1" u="sng"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 sz="1600" dirty="0" err="1">
                <a:latin typeface="Times New Roman" panose="02020603050405020304" pitchFamily="18" charset="0"/>
                <a:cs typeface="Times New Roman" panose="02020603050405020304" pitchFamily="18" charset="0"/>
              </a:rPr>
              <a:t>Wajeeha</a:t>
            </a:r>
            <a:r>
              <a:rPr lang="en" sz="1600" dirty="0">
                <a:latin typeface="Times New Roman" panose="02020603050405020304" pitchFamily="18" charset="0"/>
                <a:cs typeface="Times New Roman" panose="02020603050405020304" pitchFamily="18" charset="0"/>
              </a:rPr>
              <a:t> Hussein (1181707)</a:t>
            </a:r>
          </a:p>
          <a:p>
            <a:pPr marL="0" lvl="0" indent="0" algn="l" rtl="0">
              <a:spcBef>
                <a:spcPts val="0"/>
              </a:spcBef>
              <a:spcAft>
                <a:spcPts val="0"/>
              </a:spcAft>
              <a:buNone/>
            </a:pPr>
            <a:r>
              <a:rPr lang="en" sz="1600" dirty="0">
                <a:latin typeface="Times New Roman" panose="02020603050405020304" pitchFamily="18" charset="0"/>
                <a:cs typeface="Times New Roman" panose="02020603050405020304" pitchFamily="18" charset="0"/>
              </a:rPr>
              <a:t>Fatema </a:t>
            </a:r>
            <a:r>
              <a:rPr lang="en" sz="1600" dirty="0" err="1">
                <a:latin typeface="Times New Roman" panose="02020603050405020304" pitchFamily="18" charset="0"/>
                <a:cs typeface="Times New Roman" panose="02020603050405020304" pitchFamily="18" charset="0"/>
              </a:rPr>
              <a:t>Jebara</a:t>
            </a:r>
            <a:r>
              <a:rPr lang="en" sz="1600" dirty="0">
                <a:latin typeface="Times New Roman" panose="02020603050405020304" pitchFamily="18" charset="0"/>
                <a:cs typeface="Times New Roman" panose="02020603050405020304" pitchFamily="18" charset="0"/>
              </a:rPr>
              <a:t> (1182097)</a:t>
            </a:r>
          </a:p>
          <a:p>
            <a:pPr marL="0" indent="0"/>
            <a:r>
              <a:rPr lang="en" sz="1600" dirty="0" err="1">
                <a:latin typeface="Times New Roman" panose="02020603050405020304" pitchFamily="18" charset="0"/>
                <a:cs typeface="Times New Roman" panose="02020603050405020304" pitchFamily="18" charset="0"/>
              </a:rPr>
              <a:t>Samera</a:t>
            </a:r>
            <a:r>
              <a:rPr lang="en" sz="1600" dirty="0">
                <a:latin typeface="Times New Roman" panose="02020603050405020304" pitchFamily="18" charset="0"/>
                <a:cs typeface="Times New Roman" panose="02020603050405020304" pitchFamily="18" charset="0"/>
              </a:rPr>
              <a:t> Wasaya (1182292)</a:t>
            </a:r>
          </a:p>
          <a:p>
            <a:pPr marL="0" indent="0"/>
            <a:r>
              <a:rPr lang="en" sz="1600" dirty="0" err="1">
                <a:latin typeface="Times New Roman" panose="02020603050405020304" pitchFamily="18" charset="0"/>
                <a:cs typeface="Times New Roman" panose="02020603050405020304" pitchFamily="18" charset="0"/>
              </a:rPr>
              <a:t>Siham</a:t>
            </a:r>
            <a:r>
              <a:rPr lang="en" sz="1600" dirty="0">
                <a:latin typeface="Times New Roman" panose="02020603050405020304" pitchFamily="18" charset="0"/>
                <a:cs typeface="Times New Roman" panose="02020603050405020304" pitchFamily="18" charset="0"/>
              </a:rPr>
              <a:t> </a:t>
            </a:r>
            <a:r>
              <a:rPr lang="en" sz="1600" dirty="0" err="1">
                <a:latin typeface="Times New Roman" panose="02020603050405020304" pitchFamily="18" charset="0"/>
                <a:cs typeface="Times New Roman" panose="02020603050405020304" pitchFamily="18" charset="0"/>
              </a:rPr>
              <a:t>Shwiki</a:t>
            </a:r>
            <a:r>
              <a:rPr lang="en" sz="1600" dirty="0">
                <a:latin typeface="Times New Roman" panose="02020603050405020304" pitchFamily="18" charset="0"/>
                <a:cs typeface="Times New Roman" panose="02020603050405020304" pitchFamily="18" charset="0"/>
              </a:rPr>
              <a:t> (1182316)</a:t>
            </a:r>
          </a:p>
          <a:p>
            <a:pPr marL="0" lvl="0" indent="0" algn="l" rtl="0">
              <a:spcBef>
                <a:spcPts val="0"/>
              </a:spcBef>
              <a:spcAft>
                <a:spcPts val="0"/>
              </a:spcAft>
              <a:buNone/>
            </a:pPr>
            <a:r>
              <a:rPr lang="en" sz="1600" dirty="0">
                <a:latin typeface="Times New Roman" panose="02020603050405020304" pitchFamily="18" charset="0"/>
                <a:cs typeface="Times New Roman" panose="02020603050405020304" pitchFamily="18" charset="0"/>
              </a:rPr>
              <a:t>Reem Abu Zaid (1182454)</a:t>
            </a:r>
          </a:p>
        </p:txBody>
      </p:sp>
      <p:grpSp>
        <p:nvGrpSpPr>
          <p:cNvPr id="739" name="Google Shape;739;p37"/>
          <p:cNvGrpSpPr/>
          <p:nvPr/>
        </p:nvGrpSpPr>
        <p:grpSpPr>
          <a:xfrm rot="2118701">
            <a:off x="289754" y="4416630"/>
            <a:ext cx="677494" cy="678539"/>
            <a:chOff x="1176363" y="5022450"/>
            <a:chExt cx="551250" cy="552100"/>
          </a:xfrm>
        </p:grpSpPr>
        <p:sp>
          <p:nvSpPr>
            <p:cNvPr id="740" name="Google Shape;740;p37"/>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7"/>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7"/>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3" name="Google Shape;743;p37"/>
          <p:cNvSpPr/>
          <p:nvPr/>
        </p:nvSpPr>
        <p:spPr>
          <a:xfrm rot="18540987">
            <a:off x="3532651" y="2694626"/>
            <a:ext cx="502051" cy="389589"/>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4" name="Google Shape;744;p37"/>
          <p:cNvSpPr/>
          <p:nvPr/>
        </p:nvSpPr>
        <p:spPr>
          <a:xfrm>
            <a:off x="3295876" y="4512000"/>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5" name="Google Shape;745;p37"/>
          <p:cNvGrpSpPr/>
          <p:nvPr/>
        </p:nvGrpSpPr>
        <p:grpSpPr>
          <a:xfrm>
            <a:off x="4441340" y="1118404"/>
            <a:ext cx="4103184" cy="3471399"/>
            <a:chOff x="1552125" y="988600"/>
            <a:chExt cx="4440675" cy="3756925"/>
          </a:xfrm>
        </p:grpSpPr>
        <p:sp>
          <p:nvSpPr>
            <p:cNvPr id="746" name="Google Shape;746;p37"/>
            <p:cNvSpPr/>
            <p:nvPr/>
          </p:nvSpPr>
          <p:spPr>
            <a:xfrm>
              <a:off x="1552125" y="4577875"/>
              <a:ext cx="4298075" cy="167650"/>
            </a:xfrm>
            <a:custGeom>
              <a:avLst/>
              <a:gdLst/>
              <a:ahLst/>
              <a:cxnLst/>
              <a:rect l="l" t="t" r="r" b="b"/>
              <a:pathLst>
                <a:path w="171923" h="6706" extrusionOk="0">
                  <a:moveTo>
                    <a:pt x="0" y="1"/>
                  </a:moveTo>
                  <a:lnTo>
                    <a:pt x="0" y="6706"/>
                  </a:lnTo>
                  <a:lnTo>
                    <a:pt x="171923" y="6706"/>
                  </a:lnTo>
                  <a:lnTo>
                    <a:pt x="171923" y="1"/>
                  </a:lnTo>
                  <a:close/>
                </a:path>
              </a:pathLst>
            </a:custGeom>
            <a:solidFill>
              <a:srgbClr val="F78A8A"/>
            </a:solidFill>
            <a:ln w="108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7"/>
            <p:cNvSpPr/>
            <p:nvPr/>
          </p:nvSpPr>
          <p:spPr>
            <a:xfrm>
              <a:off x="3120725" y="1174625"/>
              <a:ext cx="2299175" cy="3448325"/>
            </a:xfrm>
            <a:custGeom>
              <a:avLst/>
              <a:gdLst/>
              <a:ahLst/>
              <a:cxnLst/>
              <a:rect l="l" t="t" r="r" b="b"/>
              <a:pathLst>
                <a:path w="91967" h="137933" extrusionOk="0">
                  <a:moveTo>
                    <a:pt x="17613" y="2936"/>
                  </a:moveTo>
                  <a:lnTo>
                    <a:pt x="17613" y="20215"/>
                  </a:lnTo>
                  <a:lnTo>
                    <a:pt x="3270" y="20215"/>
                  </a:lnTo>
                  <a:lnTo>
                    <a:pt x="3270" y="2936"/>
                  </a:lnTo>
                  <a:close/>
                  <a:moveTo>
                    <a:pt x="35226" y="2936"/>
                  </a:moveTo>
                  <a:lnTo>
                    <a:pt x="35226" y="20215"/>
                  </a:lnTo>
                  <a:lnTo>
                    <a:pt x="20249" y="20215"/>
                  </a:lnTo>
                  <a:lnTo>
                    <a:pt x="20249" y="2936"/>
                  </a:lnTo>
                  <a:close/>
                  <a:moveTo>
                    <a:pt x="52805" y="2936"/>
                  </a:moveTo>
                  <a:lnTo>
                    <a:pt x="52805" y="20215"/>
                  </a:lnTo>
                  <a:lnTo>
                    <a:pt x="37861" y="20215"/>
                  </a:lnTo>
                  <a:lnTo>
                    <a:pt x="37861" y="2936"/>
                  </a:lnTo>
                  <a:close/>
                  <a:moveTo>
                    <a:pt x="70418" y="2936"/>
                  </a:moveTo>
                  <a:lnTo>
                    <a:pt x="70418" y="20215"/>
                  </a:lnTo>
                  <a:lnTo>
                    <a:pt x="55440" y="20215"/>
                  </a:lnTo>
                  <a:lnTo>
                    <a:pt x="55440" y="2936"/>
                  </a:lnTo>
                  <a:close/>
                  <a:moveTo>
                    <a:pt x="88697" y="2902"/>
                  </a:moveTo>
                  <a:lnTo>
                    <a:pt x="88697" y="20215"/>
                  </a:lnTo>
                  <a:lnTo>
                    <a:pt x="73053" y="20215"/>
                  </a:lnTo>
                  <a:lnTo>
                    <a:pt x="73053" y="2936"/>
                  </a:lnTo>
                  <a:lnTo>
                    <a:pt x="88697" y="2902"/>
                  </a:lnTo>
                  <a:close/>
                  <a:moveTo>
                    <a:pt x="17613" y="22483"/>
                  </a:moveTo>
                  <a:lnTo>
                    <a:pt x="17613" y="40429"/>
                  </a:lnTo>
                  <a:lnTo>
                    <a:pt x="3270" y="40429"/>
                  </a:lnTo>
                  <a:lnTo>
                    <a:pt x="3270" y="22483"/>
                  </a:lnTo>
                  <a:close/>
                  <a:moveTo>
                    <a:pt x="35226" y="22483"/>
                  </a:moveTo>
                  <a:lnTo>
                    <a:pt x="35226" y="40429"/>
                  </a:lnTo>
                  <a:lnTo>
                    <a:pt x="20249" y="40429"/>
                  </a:lnTo>
                  <a:lnTo>
                    <a:pt x="20249" y="31823"/>
                  </a:lnTo>
                  <a:cubicBezTo>
                    <a:pt x="20315" y="31389"/>
                    <a:pt x="20315" y="30922"/>
                    <a:pt x="20249" y="30455"/>
                  </a:cubicBezTo>
                  <a:lnTo>
                    <a:pt x="20249" y="22483"/>
                  </a:lnTo>
                  <a:close/>
                  <a:moveTo>
                    <a:pt x="52805" y="22483"/>
                  </a:moveTo>
                  <a:lnTo>
                    <a:pt x="52805" y="40429"/>
                  </a:lnTo>
                  <a:lnTo>
                    <a:pt x="37861" y="40429"/>
                  </a:lnTo>
                  <a:lnTo>
                    <a:pt x="37861" y="22483"/>
                  </a:lnTo>
                  <a:close/>
                  <a:moveTo>
                    <a:pt x="70418" y="22483"/>
                  </a:moveTo>
                  <a:lnTo>
                    <a:pt x="70418" y="40429"/>
                  </a:lnTo>
                  <a:lnTo>
                    <a:pt x="55474" y="40429"/>
                  </a:lnTo>
                  <a:lnTo>
                    <a:pt x="55474" y="22483"/>
                  </a:lnTo>
                  <a:close/>
                  <a:moveTo>
                    <a:pt x="88697" y="22483"/>
                  </a:moveTo>
                  <a:lnTo>
                    <a:pt x="88697" y="40429"/>
                  </a:lnTo>
                  <a:lnTo>
                    <a:pt x="73053" y="40429"/>
                  </a:lnTo>
                  <a:lnTo>
                    <a:pt x="73053" y="22483"/>
                  </a:lnTo>
                  <a:close/>
                  <a:moveTo>
                    <a:pt x="17613" y="42697"/>
                  </a:moveTo>
                  <a:lnTo>
                    <a:pt x="17613" y="60644"/>
                  </a:lnTo>
                  <a:lnTo>
                    <a:pt x="3270" y="60644"/>
                  </a:lnTo>
                  <a:lnTo>
                    <a:pt x="3270" y="42697"/>
                  </a:lnTo>
                  <a:lnTo>
                    <a:pt x="9574" y="42697"/>
                  </a:lnTo>
                  <a:lnTo>
                    <a:pt x="11843" y="44465"/>
                  </a:lnTo>
                  <a:cubicBezTo>
                    <a:pt x="11476" y="43731"/>
                    <a:pt x="10942" y="43098"/>
                    <a:pt x="10241" y="42697"/>
                  </a:cubicBezTo>
                  <a:close/>
                  <a:moveTo>
                    <a:pt x="35226" y="42697"/>
                  </a:moveTo>
                  <a:lnTo>
                    <a:pt x="35226" y="60644"/>
                  </a:lnTo>
                  <a:lnTo>
                    <a:pt x="20249" y="60644"/>
                  </a:lnTo>
                  <a:lnTo>
                    <a:pt x="20249" y="42697"/>
                  </a:lnTo>
                  <a:close/>
                  <a:moveTo>
                    <a:pt x="52805" y="42697"/>
                  </a:moveTo>
                  <a:lnTo>
                    <a:pt x="52805" y="60644"/>
                  </a:lnTo>
                  <a:lnTo>
                    <a:pt x="37861" y="60644"/>
                  </a:lnTo>
                  <a:lnTo>
                    <a:pt x="37861" y="42697"/>
                  </a:lnTo>
                  <a:close/>
                  <a:moveTo>
                    <a:pt x="70418" y="42697"/>
                  </a:moveTo>
                  <a:lnTo>
                    <a:pt x="70418" y="60644"/>
                  </a:lnTo>
                  <a:lnTo>
                    <a:pt x="55474" y="60644"/>
                  </a:lnTo>
                  <a:lnTo>
                    <a:pt x="55474" y="42697"/>
                  </a:lnTo>
                  <a:close/>
                  <a:moveTo>
                    <a:pt x="88697" y="42697"/>
                  </a:moveTo>
                  <a:lnTo>
                    <a:pt x="88697" y="60644"/>
                  </a:lnTo>
                  <a:lnTo>
                    <a:pt x="73053" y="60644"/>
                  </a:lnTo>
                  <a:lnTo>
                    <a:pt x="73053" y="42697"/>
                  </a:lnTo>
                  <a:close/>
                  <a:moveTo>
                    <a:pt x="17613" y="62912"/>
                  </a:moveTo>
                  <a:lnTo>
                    <a:pt x="17613" y="80858"/>
                  </a:lnTo>
                  <a:lnTo>
                    <a:pt x="3270" y="80858"/>
                  </a:lnTo>
                  <a:lnTo>
                    <a:pt x="3270" y="62912"/>
                  </a:lnTo>
                  <a:close/>
                  <a:moveTo>
                    <a:pt x="35226" y="62912"/>
                  </a:moveTo>
                  <a:lnTo>
                    <a:pt x="35226" y="80858"/>
                  </a:lnTo>
                  <a:lnTo>
                    <a:pt x="20249" y="80858"/>
                  </a:lnTo>
                  <a:lnTo>
                    <a:pt x="20249" y="62912"/>
                  </a:lnTo>
                  <a:close/>
                  <a:moveTo>
                    <a:pt x="52805" y="62912"/>
                  </a:moveTo>
                  <a:lnTo>
                    <a:pt x="52805" y="80858"/>
                  </a:lnTo>
                  <a:lnTo>
                    <a:pt x="37861" y="80858"/>
                  </a:lnTo>
                  <a:lnTo>
                    <a:pt x="37861" y="62912"/>
                  </a:lnTo>
                  <a:close/>
                  <a:moveTo>
                    <a:pt x="70418" y="62945"/>
                  </a:moveTo>
                  <a:lnTo>
                    <a:pt x="70418" y="80858"/>
                  </a:lnTo>
                  <a:lnTo>
                    <a:pt x="55474" y="80858"/>
                  </a:lnTo>
                  <a:lnTo>
                    <a:pt x="55474" y="62945"/>
                  </a:lnTo>
                  <a:close/>
                  <a:moveTo>
                    <a:pt x="88697" y="62945"/>
                  </a:moveTo>
                  <a:lnTo>
                    <a:pt x="88697" y="80858"/>
                  </a:lnTo>
                  <a:lnTo>
                    <a:pt x="73053" y="80858"/>
                  </a:lnTo>
                  <a:lnTo>
                    <a:pt x="73053" y="62945"/>
                  </a:lnTo>
                  <a:close/>
                  <a:moveTo>
                    <a:pt x="17613" y="83126"/>
                  </a:moveTo>
                  <a:lnTo>
                    <a:pt x="17613" y="101073"/>
                  </a:lnTo>
                  <a:lnTo>
                    <a:pt x="3270" y="101073"/>
                  </a:lnTo>
                  <a:lnTo>
                    <a:pt x="3270" y="83126"/>
                  </a:lnTo>
                  <a:close/>
                  <a:moveTo>
                    <a:pt x="35226" y="83126"/>
                  </a:moveTo>
                  <a:lnTo>
                    <a:pt x="35226" y="101073"/>
                  </a:lnTo>
                  <a:lnTo>
                    <a:pt x="20249" y="101073"/>
                  </a:lnTo>
                  <a:lnTo>
                    <a:pt x="20249" y="83126"/>
                  </a:lnTo>
                  <a:close/>
                  <a:moveTo>
                    <a:pt x="52805" y="83126"/>
                  </a:moveTo>
                  <a:lnTo>
                    <a:pt x="52805" y="101073"/>
                  </a:lnTo>
                  <a:lnTo>
                    <a:pt x="37861" y="101073"/>
                  </a:lnTo>
                  <a:lnTo>
                    <a:pt x="37861" y="83126"/>
                  </a:lnTo>
                  <a:close/>
                  <a:moveTo>
                    <a:pt x="70418" y="83126"/>
                  </a:moveTo>
                  <a:lnTo>
                    <a:pt x="70418" y="101073"/>
                  </a:lnTo>
                  <a:lnTo>
                    <a:pt x="55440" y="101073"/>
                  </a:lnTo>
                  <a:lnTo>
                    <a:pt x="55474" y="83126"/>
                  </a:lnTo>
                  <a:close/>
                  <a:moveTo>
                    <a:pt x="88697" y="83160"/>
                  </a:moveTo>
                  <a:lnTo>
                    <a:pt x="88697" y="101073"/>
                  </a:lnTo>
                  <a:lnTo>
                    <a:pt x="73053" y="101073"/>
                  </a:lnTo>
                  <a:lnTo>
                    <a:pt x="73053" y="83160"/>
                  </a:lnTo>
                  <a:close/>
                  <a:moveTo>
                    <a:pt x="17613" y="103374"/>
                  </a:moveTo>
                  <a:lnTo>
                    <a:pt x="17613" y="121287"/>
                  </a:lnTo>
                  <a:lnTo>
                    <a:pt x="3270" y="121287"/>
                  </a:lnTo>
                  <a:lnTo>
                    <a:pt x="3270" y="103374"/>
                  </a:lnTo>
                  <a:close/>
                  <a:moveTo>
                    <a:pt x="35226" y="103374"/>
                  </a:moveTo>
                  <a:lnTo>
                    <a:pt x="35226" y="121287"/>
                  </a:lnTo>
                  <a:lnTo>
                    <a:pt x="20249" y="121287"/>
                  </a:lnTo>
                  <a:lnTo>
                    <a:pt x="20249" y="103374"/>
                  </a:lnTo>
                  <a:close/>
                  <a:moveTo>
                    <a:pt x="52805" y="103374"/>
                  </a:moveTo>
                  <a:lnTo>
                    <a:pt x="52805" y="121287"/>
                  </a:lnTo>
                  <a:lnTo>
                    <a:pt x="37861" y="121287"/>
                  </a:lnTo>
                  <a:lnTo>
                    <a:pt x="37861" y="103374"/>
                  </a:lnTo>
                  <a:close/>
                  <a:moveTo>
                    <a:pt x="70418" y="103374"/>
                  </a:moveTo>
                  <a:lnTo>
                    <a:pt x="70418" y="121287"/>
                  </a:lnTo>
                  <a:lnTo>
                    <a:pt x="55440" y="121287"/>
                  </a:lnTo>
                  <a:lnTo>
                    <a:pt x="55474" y="103374"/>
                  </a:lnTo>
                  <a:close/>
                  <a:moveTo>
                    <a:pt x="88697" y="103374"/>
                  </a:moveTo>
                  <a:lnTo>
                    <a:pt x="88697" y="121287"/>
                  </a:lnTo>
                  <a:lnTo>
                    <a:pt x="73053" y="121287"/>
                  </a:lnTo>
                  <a:lnTo>
                    <a:pt x="73053" y="103374"/>
                  </a:lnTo>
                  <a:close/>
                  <a:moveTo>
                    <a:pt x="17613" y="123589"/>
                  </a:moveTo>
                  <a:lnTo>
                    <a:pt x="17613" y="134997"/>
                  </a:lnTo>
                  <a:lnTo>
                    <a:pt x="3270" y="134997"/>
                  </a:lnTo>
                  <a:lnTo>
                    <a:pt x="3270" y="123589"/>
                  </a:lnTo>
                  <a:close/>
                  <a:moveTo>
                    <a:pt x="35193" y="123589"/>
                  </a:moveTo>
                  <a:lnTo>
                    <a:pt x="35193" y="134997"/>
                  </a:lnTo>
                  <a:lnTo>
                    <a:pt x="20249" y="134997"/>
                  </a:lnTo>
                  <a:lnTo>
                    <a:pt x="20249" y="123589"/>
                  </a:lnTo>
                  <a:close/>
                  <a:moveTo>
                    <a:pt x="52805" y="123589"/>
                  </a:moveTo>
                  <a:lnTo>
                    <a:pt x="52805" y="134997"/>
                  </a:lnTo>
                  <a:lnTo>
                    <a:pt x="37828" y="134997"/>
                  </a:lnTo>
                  <a:lnTo>
                    <a:pt x="37828" y="123589"/>
                  </a:lnTo>
                  <a:close/>
                  <a:moveTo>
                    <a:pt x="70384" y="123589"/>
                  </a:moveTo>
                  <a:lnTo>
                    <a:pt x="70384" y="134997"/>
                  </a:lnTo>
                  <a:lnTo>
                    <a:pt x="55440" y="134997"/>
                  </a:lnTo>
                  <a:lnTo>
                    <a:pt x="55440" y="123589"/>
                  </a:lnTo>
                  <a:close/>
                  <a:moveTo>
                    <a:pt x="88697" y="123589"/>
                  </a:moveTo>
                  <a:lnTo>
                    <a:pt x="88697" y="134997"/>
                  </a:lnTo>
                  <a:lnTo>
                    <a:pt x="73020" y="134997"/>
                  </a:lnTo>
                  <a:lnTo>
                    <a:pt x="73020" y="123589"/>
                  </a:lnTo>
                  <a:close/>
                  <a:moveTo>
                    <a:pt x="1" y="0"/>
                  </a:moveTo>
                  <a:lnTo>
                    <a:pt x="1" y="137932"/>
                  </a:lnTo>
                  <a:lnTo>
                    <a:pt x="91966" y="137932"/>
                  </a:lnTo>
                  <a:lnTo>
                    <a:pt x="91966" y="0"/>
                  </a:lnTo>
                  <a:close/>
                </a:path>
              </a:pathLst>
            </a:custGeom>
            <a:solidFill>
              <a:srgbClr val="F78A8A"/>
            </a:solidFill>
            <a:ln w="1085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7"/>
            <p:cNvSpPr/>
            <p:nvPr/>
          </p:nvSpPr>
          <p:spPr>
            <a:xfrm>
              <a:off x="1552125" y="4577875"/>
              <a:ext cx="4298075" cy="167650"/>
            </a:xfrm>
            <a:custGeom>
              <a:avLst/>
              <a:gdLst/>
              <a:ahLst/>
              <a:cxnLst/>
              <a:rect l="l" t="t" r="r" b="b"/>
              <a:pathLst>
                <a:path w="171923" h="6706" extrusionOk="0">
                  <a:moveTo>
                    <a:pt x="0" y="1"/>
                  </a:moveTo>
                  <a:lnTo>
                    <a:pt x="0" y="6706"/>
                  </a:lnTo>
                  <a:lnTo>
                    <a:pt x="171923" y="6706"/>
                  </a:lnTo>
                  <a:lnTo>
                    <a:pt x="1719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7"/>
            <p:cNvSpPr/>
            <p:nvPr/>
          </p:nvSpPr>
          <p:spPr>
            <a:xfrm>
              <a:off x="3120725" y="1174625"/>
              <a:ext cx="2299175" cy="3448325"/>
            </a:xfrm>
            <a:custGeom>
              <a:avLst/>
              <a:gdLst/>
              <a:ahLst/>
              <a:cxnLst/>
              <a:rect l="l" t="t" r="r" b="b"/>
              <a:pathLst>
                <a:path w="91967" h="137933" extrusionOk="0">
                  <a:moveTo>
                    <a:pt x="17613" y="2936"/>
                  </a:moveTo>
                  <a:lnTo>
                    <a:pt x="17613" y="20215"/>
                  </a:lnTo>
                  <a:lnTo>
                    <a:pt x="3270" y="20215"/>
                  </a:lnTo>
                  <a:lnTo>
                    <a:pt x="3270" y="2936"/>
                  </a:lnTo>
                  <a:close/>
                  <a:moveTo>
                    <a:pt x="35226" y="2936"/>
                  </a:moveTo>
                  <a:lnTo>
                    <a:pt x="35226" y="20215"/>
                  </a:lnTo>
                  <a:lnTo>
                    <a:pt x="20249" y="20215"/>
                  </a:lnTo>
                  <a:lnTo>
                    <a:pt x="20249" y="2936"/>
                  </a:lnTo>
                  <a:close/>
                  <a:moveTo>
                    <a:pt x="52805" y="2936"/>
                  </a:moveTo>
                  <a:lnTo>
                    <a:pt x="52805" y="20215"/>
                  </a:lnTo>
                  <a:lnTo>
                    <a:pt x="37861" y="20215"/>
                  </a:lnTo>
                  <a:lnTo>
                    <a:pt x="37861" y="2936"/>
                  </a:lnTo>
                  <a:close/>
                  <a:moveTo>
                    <a:pt x="70418" y="2936"/>
                  </a:moveTo>
                  <a:lnTo>
                    <a:pt x="70418" y="20215"/>
                  </a:lnTo>
                  <a:lnTo>
                    <a:pt x="55440" y="20215"/>
                  </a:lnTo>
                  <a:lnTo>
                    <a:pt x="55440" y="2936"/>
                  </a:lnTo>
                  <a:close/>
                  <a:moveTo>
                    <a:pt x="88697" y="2902"/>
                  </a:moveTo>
                  <a:lnTo>
                    <a:pt x="88697" y="20215"/>
                  </a:lnTo>
                  <a:lnTo>
                    <a:pt x="73053" y="20215"/>
                  </a:lnTo>
                  <a:lnTo>
                    <a:pt x="73053" y="2936"/>
                  </a:lnTo>
                  <a:lnTo>
                    <a:pt x="88697" y="2902"/>
                  </a:lnTo>
                  <a:close/>
                  <a:moveTo>
                    <a:pt x="17613" y="22483"/>
                  </a:moveTo>
                  <a:lnTo>
                    <a:pt x="17613" y="40429"/>
                  </a:lnTo>
                  <a:lnTo>
                    <a:pt x="3270" y="40429"/>
                  </a:lnTo>
                  <a:lnTo>
                    <a:pt x="3270" y="22483"/>
                  </a:lnTo>
                  <a:close/>
                  <a:moveTo>
                    <a:pt x="35226" y="22483"/>
                  </a:moveTo>
                  <a:lnTo>
                    <a:pt x="35226" y="40429"/>
                  </a:lnTo>
                  <a:lnTo>
                    <a:pt x="20249" y="40429"/>
                  </a:lnTo>
                  <a:lnTo>
                    <a:pt x="20249" y="31823"/>
                  </a:lnTo>
                  <a:cubicBezTo>
                    <a:pt x="20315" y="31389"/>
                    <a:pt x="20315" y="30922"/>
                    <a:pt x="20249" y="30455"/>
                  </a:cubicBezTo>
                  <a:lnTo>
                    <a:pt x="20249" y="22483"/>
                  </a:lnTo>
                  <a:close/>
                  <a:moveTo>
                    <a:pt x="52805" y="22483"/>
                  </a:moveTo>
                  <a:lnTo>
                    <a:pt x="52805" y="40429"/>
                  </a:lnTo>
                  <a:lnTo>
                    <a:pt x="37861" y="40429"/>
                  </a:lnTo>
                  <a:lnTo>
                    <a:pt x="37861" y="22483"/>
                  </a:lnTo>
                  <a:close/>
                  <a:moveTo>
                    <a:pt x="70418" y="22483"/>
                  </a:moveTo>
                  <a:lnTo>
                    <a:pt x="70418" y="40429"/>
                  </a:lnTo>
                  <a:lnTo>
                    <a:pt x="55474" y="40429"/>
                  </a:lnTo>
                  <a:lnTo>
                    <a:pt x="55474" y="22483"/>
                  </a:lnTo>
                  <a:close/>
                  <a:moveTo>
                    <a:pt x="88697" y="22483"/>
                  </a:moveTo>
                  <a:lnTo>
                    <a:pt x="88697" y="40429"/>
                  </a:lnTo>
                  <a:lnTo>
                    <a:pt x="73053" y="40429"/>
                  </a:lnTo>
                  <a:lnTo>
                    <a:pt x="73053" y="22483"/>
                  </a:lnTo>
                  <a:close/>
                  <a:moveTo>
                    <a:pt x="17613" y="42697"/>
                  </a:moveTo>
                  <a:lnTo>
                    <a:pt x="17613" y="60644"/>
                  </a:lnTo>
                  <a:lnTo>
                    <a:pt x="3270" y="60644"/>
                  </a:lnTo>
                  <a:lnTo>
                    <a:pt x="3270" y="42697"/>
                  </a:lnTo>
                  <a:lnTo>
                    <a:pt x="9574" y="42697"/>
                  </a:lnTo>
                  <a:lnTo>
                    <a:pt x="11843" y="44465"/>
                  </a:lnTo>
                  <a:cubicBezTo>
                    <a:pt x="11476" y="43731"/>
                    <a:pt x="10942" y="43098"/>
                    <a:pt x="10241" y="42697"/>
                  </a:cubicBezTo>
                  <a:close/>
                  <a:moveTo>
                    <a:pt x="35226" y="42697"/>
                  </a:moveTo>
                  <a:lnTo>
                    <a:pt x="35226" y="60644"/>
                  </a:lnTo>
                  <a:lnTo>
                    <a:pt x="20249" y="60644"/>
                  </a:lnTo>
                  <a:lnTo>
                    <a:pt x="20249" y="42697"/>
                  </a:lnTo>
                  <a:close/>
                  <a:moveTo>
                    <a:pt x="52805" y="42697"/>
                  </a:moveTo>
                  <a:lnTo>
                    <a:pt x="52805" y="60644"/>
                  </a:lnTo>
                  <a:lnTo>
                    <a:pt x="37861" y="60644"/>
                  </a:lnTo>
                  <a:lnTo>
                    <a:pt x="37861" y="42697"/>
                  </a:lnTo>
                  <a:close/>
                  <a:moveTo>
                    <a:pt x="70418" y="42697"/>
                  </a:moveTo>
                  <a:lnTo>
                    <a:pt x="70418" y="60644"/>
                  </a:lnTo>
                  <a:lnTo>
                    <a:pt x="55474" y="60644"/>
                  </a:lnTo>
                  <a:lnTo>
                    <a:pt x="55474" y="42697"/>
                  </a:lnTo>
                  <a:close/>
                  <a:moveTo>
                    <a:pt x="88697" y="42697"/>
                  </a:moveTo>
                  <a:lnTo>
                    <a:pt x="88697" y="60644"/>
                  </a:lnTo>
                  <a:lnTo>
                    <a:pt x="73053" y="60644"/>
                  </a:lnTo>
                  <a:lnTo>
                    <a:pt x="73053" y="42697"/>
                  </a:lnTo>
                  <a:close/>
                  <a:moveTo>
                    <a:pt x="17613" y="62912"/>
                  </a:moveTo>
                  <a:lnTo>
                    <a:pt x="17613" y="80858"/>
                  </a:lnTo>
                  <a:lnTo>
                    <a:pt x="3270" y="80858"/>
                  </a:lnTo>
                  <a:lnTo>
                    <a:pt x="3270" y="62912"/>
                  </a:lnTo>
                  <a:close/>
                  <a:moveTo>
                    <a:pt x="35226" y="62912"/>
                  </a:moveTo>
                  <a:lnTo>
                    <a:pt x="35226" y="80858"/>
                  </a:lnTo>
                  <a:lnTo>
                    <a:pt x="20249" y="80858"/>
                  </a:lnTo>
                  <a:lnTo>
                    <a:pt x="20249" y="62912"/>
                  </a:lnTo>
                  <a:close/>
                  <a:moveTo>
                    <a:pt x="52805" y="62912"/>
                  </a:moveTo>
                  <a:lnTo>
                    <a:pt x="52805" y="80858"/>
                  </a:lnTo>
                  <a:lnTo>
                    <a:pt x="37861" y="80858"/>
                  </a:lnTo>
                  <a:lnTo>
                    <a:pt x="37861" y="62912"/>
                  </a:lnTo>
                  <a:close/>
                  <a:moveTo>
                    <a:pt x="70418" y="62945"/>
                  </a:moveTo>
                  <a:lnTo>
                    <a:pt x="70418" y="80858"/>
                  </a:lnTo>
                  <a:lnTo>
                    <a:pt x="55474" y="80858"/>
                  </a:lnTo>
                  <a:lnTo>
                    <a:pt x="55474" y="62945"/>
                  </a:lnTo>
                  <a:close/>
                  <a:moveTo>
                    <a:pt x="88697" y="62945"/>
                  </a:moveTo>
                  <a:lnTo>
                    <a:pt x="88697" y="80858"/>
                  </a:lnTo>
                  <a:lnTo>
                    <a:pt x="73053" y="80858"/>
                  </a:lnTo>
                  <a:lnTo>
                    <a:pt x="73053" y="62945"/>
                  </a:lnTo>
                  <a:close/>
                  <a:moveTo>
                    <a:pt x="17613" y="83126"/>
                  </a:moveTo>
                  <a:lnTo>
                    <a:pt x="17613" y="101073"/>
                  </a:lnTo>
                  <a:lnTo>
                    <a:pt x="3270" y="101073"/>
                  </a:lnTo>
                  <a:lnTo>
                    <a:pt x="3270" y="83126"/>
                  </a:lnTo>
                  <a:close/>
                  <a:moveTo>
                    <a:pt x="35226" y="83126"/>
                  </a:moveTo>
                  <a:lnTo>
                    <a:pt x="35226" y="101073"/>
                  </a:lnTo>
                  <a:lnTo>
                    <a:pt x="20249" y="101073"/>
                  </a:lnTo>
                  <a:lnTo>
                    <a:pt x="20249" y="83126"/>
                  </a:lnTo>
                  <a:close/>
                  <a:moveTo>
                    <a:pt x="52805" y="83126"/>
                  </a:moveTo>
                  <a:lnTo>
                    <a:pt x="52805" y="101073"/>
                  </a:lnTo>
                  <a:lnTo>
                    <a:pt x="37861" y="101073"/>
                  </a:lnTo>
                  <a:lnTo>
                    <a:pt x="37861" y="83126"/>
                  </a:lnTo>
                  <a:close/>
                  <a:moveTo>
                    <a:pt x="70418" y="83126"/>
                  </a:moveTo>
                  <a:lnTo>
                    <a:pt x="70418" y="101073"/>
                  </a:lnTo>
                  <a:lnTo>
                    <a:pt x="55440" y="101073"/>
                  </a:lnTo>
                  <a:lnTo>
                    <a:pt x="55474" y="83126"/>
                  </a:lnTo>
                  <a:close/>
                  <a:moveTo>
                    <a:pt x="88697" y="83160"/>
                  </a:moveTo>
                  <a:lnTo>
                    <a:pt x="88697" y="101073"/>
                  </a:lnTo>
                  <a:lnTo>
                    <a:pt x="73053" y="101073"/>
                  </a:lnTo>
                  <a:lnTo>
                    <a:pt x="73053" y="83160"/>
                  </a:lnTo>
                  <a:close/>
                  <a:moveTo>
                    <a:pt x="17613" y="103374"/>
                  </a:moveTo>
                  <a:lnTo>
                    <a:pt x="17613" y="121287"/>
                  </a:lnTo>
                  <a:lnTo>
                    <a:pt x="3270" y="121287"/>
                  </a:lnTo>
                  <a:lnTo>
                    <a:pt x="3270" y="103374"/>
                  </a:lnTo>
                  <a:close/>
                  <a:moveTo>
                    <a:pt x="35226" y="103374"/>
                  </a:moveTo>
                  <a:lnTo>
                    <a:pt x="35226" y="121287"/>
                  </a:lnTo>
                  <a:lnTo>
                    <a:pt x="20249" y="121287"/>
                  </a:lnTo>
                  <a:lnTo>
                    <a:pt x="20249" y="103374"/>
                  </a:lnTo>
                  <a:close/>
                  <a:moveTo>
                    <a:pt x="52805" y="103374"/>
                  </a:moveTo>
                  <a:lnTo>
                    <a:pt x="52805" y="121287"/>
                  </a:lnTo>
                  <a:lnTo>
                    <a:pt x="37861" y="121287"/>
                  </a:lnTo>
                  <a:lnTo>
                    <a:pt x="37861" y="103374"/>
                  </a:lnTo>
                  <a:close/>
                  <a:moveTo>
                    <a:pt x="70418" y="103374"/>
                  </a:moveTo>
                  <a:lnTo>
                    <a:pt x="70418" y="121287"/>
                  </a:lnTo>
                  <a:lnTo>
                    <a:pt x="55440" y="121287"/>
                  </a:lnTo>
                  <a:lnTo>
                    <a:pt x="55474" y="103374"/>
                  </a:lnTo>
                  <a:close/>
                  <a:moveTo>
                    <a:pt x="88697" y="103374"/>
                  </a:moveTo>
                  <a:lnTo>
                    <a:pt x="88697" y="121287"/>
                  </a:lnTo>
                  <a:lnTo>
                    <a:pt x="73053" y="121287"/>
                  </a:lnTo>
                  <a:lnTo>
                    <a:pt x="73053" y="103374"/>
                  </a:lnTo>
                  <a:close/>
                  <a:moveTo>
                    <a:pt x="17613" y="123589"/>
                  </a:moveTo>
                  <a:lnTo>
                    <a:pt x="17613" y="134997"/>
                  </a:lnTo>
                  <a:lnTo>
                    <a:pt x="3270" y="134997"/>
                  </a:lnTo>
                  <a:lnTo>
                    <a:pt x="3270" y="123589"/>
                  </a:lnTo>
                  <a:close/>
                  <a:moveTo>
                    <a:pt x="35193" y="123589"/>
                  </a:moveTo>
                  <a:lnTo>
                    <a:pt x="35193" y="134997"/>
                  </a:lnTo>
                  <a:lnTo>
                    <a:pt x="20249" y="134997"/>
                  </a:lnTo>
                  <a:lnTo>
                    <a:pt x="20249" y="123589"/>
                  </a:lnTo>
                  <a:close/>
                  <a:moveTo>
                    <a:pt x="52805" y="123589"/>
                  </a:moveTo>
                  <a:lnTo>
                    <a:pt x="52805" y="134997"/>
                  </a:lnTo>
                  <a:lnTo>
                    <a:pt x="37828" y="134997"/>
                  </a:lnTo>
                  <a:lnTo>
                    <a:pt x="37828" y="123589"/>
                  </a:lnTo>
                  <a:close/>
                  <a:moveTo>
                    <a:pt x="70384" y="123589"/>
                  </a:moveTo>
                  <a:lnTo>
                    <a:pt x="70384" y="134997"/>
                  </a:lnTo>
                  <a:lnTo>
                    <a:pt x="55440" y="134997"/>
                  </a:lnTo>
                  <a:lnTo>
                    <a:pt x="55440" y="123589"/>
                  </a:lnTo>
                  <a:close/>
                  <a:moveTo>
                    <a:pt x="88697" y="123589"/>
                  </a:moveTo>
                  <a:lnTo>
                    <a:pt x="88697" y="134997"/>
                  </a:lnTo>
                  <a:lnTo>
                    <a:pt x="73020" y="134997"/>
                  </a:lnTo>
                  <a:lnTo>
                    <a:pt x="73020" y="123589"/>
                  </a:lnTo>
                  <a:close/>
                  <a:moveTo>
                    <a:pt x="1" y="0"/>
                  </a:moveTo>
                  <a:lnTo>
                    <a:pt x="1" y="137932"/>
                  </a:lnTo>
                  <a:lnTo>
                    <a:pt x="91966" y="137932"/>
                  </a:lnTo>
                  <a:lnTo>
                    <a:pt x="919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7"/>
            <p:cNvSpPr/>
            <p:nvPr/>
          </p:nvSpPr>
          <p:spPr>
            <a:xfrm>
              <a:off x="5636700" y="3919050"/>
              <a:ext cx="210175" cy="191025"/>
            </a:xfrm>
            <a:custGeom>
              <a:avLst/>
              <a:gdLst/>
              <a:ahLst/>
              <a:cxnLst/>
              <a:rect l="l" t="t" r="r" b="b"/>
              <a:pathLst>
                <a:path w="8407" h="7641" extrusionOk="0">
                  <a:moveTo>
                    <a:pt x="5703" y="1"/>
                  </a:moveTo>
                  <a:cubicBezTo>
                    <a:pt x="3555" y="1"/>
                    <a:pt x="1294" y="3090"/>
                    <a:pt x="634" y="4905"/>
                  </a:cubicBezTo>
                  <a:cubicBezTo>
                    <a:pt x="601" y="5072"/>
                    <a:pt x="0" y="7641"/>
                    <a:pt x="34" y="7641"/>
                  </a:cubicBezTo>
                  <a:cubicBezTo>
                    <a:pt x="34" y="7641"/>
                    <a:pt x="3836" y="7307"/>
                    <a:pt x="5304" y="6473"/>
                  </a:cubicBezTo>
                  <a:cubicBezTo>
                    <a:pt x="6572" y="5739"/>
                    <a:pt x="7973" y="4472"/>
                    <a:pt x="8173" y="2971"/>
                  </a:cubicBezTo>
                  <a:cubicBezTo>
                    <a:pt x="8406" y="1469"/>
                    <a:pt x="7306" y="68"/>
                    <a:pt x="5771" y="2"/>
                  </a:cubicBezTo>
                  <a:cubicBezTo>
                    <a:pt x="5748" y="1"/>
                    <a:pt x="5726" y="1"/>
                    <a:pt x="57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7"/>
            <p:cNvSpPr/>
            <p:nvPr/>
          </p:nvSpPr>
          <p:spPr>
            <a:xfrm>
              <a:off x="5642525" y="3680575"/>
              <a:ext cx="231025" cy="169875"/>
            </a:xfrm>
            <a:custGeom>
              <a:avLst/>
              <a:gdLst/>
              <a:ahLst/>
              <a:cxnLst/>
              <a:rect l="l" t="t" r="r" b="b"/>
              <a:pathLst>
                <a:path w="9241" h="6795" extrusionOk="0">
                  <a:moveTo>
                    <a:pt x="6475" y="1"/>
                  </a:moveTo>
                  <a:cubicBezTo>
                    <a:pt x="4407" y="1"/>
                    <a:pt x="1914" y="2539"/>
                    <a:pt x="1068" y="4137"/>
                  </a:cubicBezTo>
                  <a:cubicBezTo>
                    <a:pt x="968" y="4270"/>
                    <a:pt x="1" y="6739"/>
                    <a:pt x="34" y="6739"/>
                  </a:cubicBezTo>
                  <a:cubicBezTo>
                    <a:pt x="49" y="6739"/>
                    <a:pt x="845" y="6794"/>
                    <a:pt x="1858" y="6794"/>
                  </a:cubicBezTo>
                  <a:cubicBezTo>
                    <a:pt x="3061" y="6794"/>
                    <a:pt x="4569" y="6716"/>
                    <a:pt x="5438" y="6372"/>
                  </a:cubicBezTo>
                  <a:cubicBezTo>
                    <a:pt x="6772" y="5871"/>
                    <a:pt x="8373" y="4837"/>
                    <a:pt x="8774" y="3370"/>
                  </a:cubicBezTo>
                  <a:cubicBezTo>
                    <a:pt x="9241" y="1902"/>
                    <a:pt x="8373" y="368"/>
                    <a:pt x="6872" y="34"/>
                  </a:cubicBezTo>
                  <a:cubicBezTo>
                    <a:pt x="6742" y="12"/>
                    <a:pt x="6610" y="1"/>
                    <a:pt x="647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7"/>
            <p:cNvSpPr/>
            <p:nvPr/>
          </p:nvSpPr>
          <p:spPr>
            <a:xfrm>
              <a:off x="5710925" y="3391050"/>
              <a:ext cx="231025" cy="169275"/>
            </a:xfrm>
            <a:custGeom>
              <a:avLst/>
              <a:gdLst/>
              <a:ahLst/>
              <a:cxnLst/>
              <a:rect l="l" t="t" r="r" b="b"/>
              <a:pathLst>
                <a:path w="9241" h="6771" extrusionOk="0">
                  <a:moveTo>
                    <a:pt x="6408" y="1"/>
                  </a:moveTo>
                  <a:cubicBezTo>
                    <a:pt x="4346" y="1"/>
                    <a:pt x="1875" y="2521"/>
                    <a:pt x="1034" y="4110"/>
                  </a:cubicBezTo>
                  <a:cubicBezTo>
                    <a:pt x="967" y="4276"/>
                    <a:pt x="0" y="6711"/>
                    <a:pt x="33" y="6711"/>
                  </a:cubicBezTo>
                  <a:cubicBezTo>
                    <a:pt x="33" y="6711"/>
                    <a:pt x="876" y="6771"/>
                    <a:pt x="1934" y="6771"/>
                  </a:cubicBezTo>
                  <a:cubicBezTo>
                    <a:pt x="3125" y="6771"/>
                    <a:pt x="4590" y="6696"/>
                    <a:pt x="5437" y="6378"/>
                  </a:cubicBezTo>
                  <a:cubicBezTo>
                    <a:pt x="6772" y="5844"/>
                    <a:pt x="8339" y="4810"/>
                    <a:pt x="8773" y="3342"/>
                  </a:cubicBezTo>
                  <a:cubicBezTo>
                    <a:pt x="9240" y="1908"/>
                    <a:pt x="8339" y="340"/>
                    <a:pt x="6838" y="40"/>
                  </a:cubicBezTo>
                  <a:cubicBezTo>
                    <a:pt x="6697" y="14"/>
                    <a:pt x="6553" y="1"/>
                    <a:pt x="64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7"/>
            <p:cNvSpPr/>
            <p:nvPr/>
          </p:nvSpPr>
          <p:spPr>
            <a:xfrm>
              <a:off x="5761775" y="3114350"/>
              <a:ext cx="231025" cy="169575"/>
            </a:xfrm>
            <a:custGeom>
              <a:avLst/>
              <a:gdLst/>
              <a:ahLst/>
              <a:cxnLst/>
              <a:rect l="l" t="t" r="r" b="b"/>
              <a:pathLst>
                <a:path w="9241" h="6783" extrusionOk="0">
                  <a:moveTo>
                    <a:pt x="6442" y="0"/>
                  </a:moveTo>
                  <a:cubicBezTo>
                    <a:pt x="4373" y="0"/>
                    <a:pt x="1881" y="2539"/>
                    <a:pt x="1035" y="4136"/>
                  </a:cubicBezTo>
                  <a:cubicBezTo>
                    <a:pt x="968" y="4270"/>
                    <a:pt x="1" y="6738"/>
                    <a:pt x="34" y="6738"/>
                  </a:cubicBezTo>
                  <a:cubicBezTo>
                    <a:pt x="34" y="6738"/>
                    <a:pt x="762" y="6783"/>
                    <a:pt x="1715" y="6783"/>
                  </a:cubicBezTo>
                  <a:cubicBezTo>
                    <a:pt x="2940" y="6783"/>
                    <a:pt x="4538" y="6709"/>
                    <a:pt x="5438" y="6371"/>
                  </a:cubicBezTo>
                  <a:cubicBezTo>
                    <a:pt x="6772" y="5838"/>
                    <a:pt x="8340" y="4837"/>
                    <a:pt x="8774" y="3336"/>
                  </a:cubicBezTo>
                  <a:cubicBezTo>
                    <a:pt x="9241" y="1901"/>
                    <a:pt x="8340" y="367"/>
                    <a:pt x="6839" y="33"/>
                  </a:cubicBezTo>
                  <a:cubicBezTo>
                    <a:pt x="6709" y="11"/>
                    <a:pt x="6576" y="0"/>
                    <a:pt x="644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7"/>
            <p:cNvSpPr/>
            <p:nvPr/>
          </p:nvSpPr>
          <p:spPr>
            <a:xfrm>
              <a:off x="5740100" y="2835750"/>
              <a:ext cx="190950" cy="206900"/>
            </a:xfrm>
            <a:custGeom>
              <a:avLst/>
              <a:gdLst/>
              <a:ahLst/>
              <a:cxnLst/>
              <a:rect l="l" t="t" r="r" b="b"/>
              <a:pathLst>
                <a:path w="7638" h="8276" extrusionOk="0">
                  <a:moveTo>
                    <a:pt x="4956" y="0"/>
                  </a:moveTo>
                  <a:cubicBezTo>
                    <a:pt x="4917" y="0"/>
                    <a:pt x="4877" y="1"/>
                    <a:pt x="4837" y="3"/>
                  </a:cubicBezTo>
                  <a:cubicBezTo>
                    <a:pt x="2669" y="203"/>
                    <a:pt x="734" y="3605"/>
                    <a:pt x="301" y="5473"/>
                  </a:cubicBezTo>
                  <a:cubicBezTo>
                    <a:pt x="267" y="5640"/>
                    <a:pt x="1" y="8275"/>
                    <a:pt x="34" y="8275"/>
                  </a:cubicBezTo>
                  <a:cubicBezTo>
                    <a:pt x="34" y="8275"/>
                    <a:pt x="3770" y="7475"/>
                    <a:pt x="5138" y="6507"/>
                  </a:cubicBezTo>
                  <a:cubicBezTo>
                    <a:pt x="6305" y="5640"/>
                    <a:pt x="7573" y="4239"/>
                    <a:pt x="7573" y="2705"/>
                  </a:cubicBezTo>
                  <a:cubicBezTo>
                    <a:pt x="7638" y="1210"/>
                    <a:pt x="6437" y="0"/>
                    <a:pt x="495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p:cNvSpPr/>
            <p:nvPr/>
          </p:nvSpPr>
          <p:spPr>
            <a:xfrm>
              <a:off x="5413200" y="3902400"/>
              <a:ext cx="199325" cy="200175"/>
            </a:xfrm>
            <a:custGeom>
              <a:avLst/>
              <a:gdLst/>
              <a:ahLst/>
              <a:cxnLst/>
              <a:rect l="l" t="t" r="r" b="b"/>
              <a:pathLst>
                <a:path w="7973" h="8007" extrusionOk="0">
                  <a:moveTo>
                    <a:pt x="2736" y="1"/>
                  </a:moveTo>
                  <a:cubicBezTo>
                    <a:pt x="1201" y="1"/>
                    <a:pt x="1" y="1302"/>
                    <a:pt x="134" y="2836"/>
                  </a:cubicBezTo>
                  <a:cubicBezTo>
                    <a:pt x="234" y="4370"/>
                    <a:pt x="1535" y="5705"/>
                    <a:pt x="2769" y="6505"/>
                  </a:cubicBezTo>
                  <a:cubicBezTo>
                    <a:pt x="4170" y="7439"/>
                    <a:pt x="7940" y="8006"/>
                    <a:pt x="7940" y="8006"/>
                  </a:cubicBezTo>
                  <a:cubicBezTo>
                    <a:pt x="7973" y="8006"/>
                    <a:pt x="7539" y="5404"/>
                    <a:pt x="7506" y="5271"/>
                  </a:cubicBezTo>
                  <a:cubicBezTo>
                    <a:pt x="7006" y="3403"/>
                    <a:pt x="4871" y="101"/>
                    <a:pt x="27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p:cNvSpPr/>
            <p:nvPr/>
          </p:nvSpPr>
          <p:spPr>
            <a:xfrm>
              <a:off x="5418200" y="3634375"/>
              <a:ext cx="222700" cy="178000"/>
            </a:xfrm>
            <a:custGeom>
              <a:avLst/>
              <a:gdLst/>
              <a:ahLst/>
              <a:cxnLst/>
              <a:rect l="l" t="t" r="r" b="b"/>
              <a:pathLst>
                <a:path w="8908" h="7120" extrusionOk="0">
                  <a:moveTo>
                    <a:pt x="2750" y="1"/>
                  </a:moveTo>
                  <a:cubicBezTo>
                    <a:pt x="2667" y="1"/>
                    <a:pt x="2585" y="5"/>
                    <a:pt x="2503" y="14"/>
                  </a:cubicBezTo>
                  <a:cubicBezTo>
                    <a:pt x="1001" y="214"/>
                    <a:pt x="1" y="1715"/>
                    <a:pt x="368" y="3183"/>
                  </a:cubicBezTo>
                  <a:cubicBezTo>
                    <a:pt x="701" y="4684"/>
                    <a:pt x="2202" y="5818"/>
                    <a:pt x="3537" y="6419"/>
                  </a:cubicBezTo>
                  <a:cubicBezTo>
                    <a:pt x="4943" y="7091"/>
                    <a:pt x="8256" y="7119"/>
                    <a:pt x="8798" y="7119"/>
                  </a:cubicBezTo>
                  <a:cubicBezTo>
                    <a:pt x="8847" y="7119"/>
                    <a:pt x="8874" y="7119"/>
                    <a:pt x="8874" y="7119"/>
                  </a:cubicBezTo>
                  <a:cubicBezTo>
                    <a:pt x="8907" y="7119"/>
                    <a:pt x="8107" y="4617"/>
                    <a:pt x="8040" y="4484"/>
                  </a:cubicBezTo>
                  <a:cubicBezTo>
                    <a:pt x="7270" y="2783"/>
                    <a:pt x="4863" y="1"/>
                    <a:pt x="27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p:cNvSpPr/>
            <p:nvPr/>
          </p:nvSpPr>
          <p:spPr>
            <a:xfrm>
              <a:off x="5483250" y="3360850"/>
              <a:ext cx="222675" cy="178825"/>
            </a:xfrm>
            <a:custGeom>
              <a:avLst/>
              <a:gdLst/>
              <a:ahLst/>
              <a:cxnLst/>
              <a:rect l="l" t="t" r="r" b="b"/>
              <a:pathLst>
                <a:path w="8907" h="7153" extrusionOk="0">
                  <a:moveTo>
                    <a:pt x="2747" y="1"/>
                  </a:moveTo>
                  <a:cubicBezTo>
                    <a:pt x="2665" y="1"/>
                    <a:pt x="2583" y="5"/>
                    <a:pt x="2502" y="14"/>
                  </a:cubicBezTo>
                  <a:cubicBezTo>
                    <a:pt x="968" y="247"/>
                    <a:pt x="1" y="1715"/>
                    <a:pt x="368" y="3183"/>
                  </a:cubicBezTo>
                  <a:cubicBezTo>
                    <a:pt x="701" y="4684"/>
                    <a:pt x="2202" y="5818"/>
                    <a:pt x="3503" y="6452"/>
                  </a:cubicBezTo>
                  <a:cubicBezTo>
                    <a:pt x="5038" y="7152"/>
                    <a:pt x="8840" y="7152"/>
                    <a:pt x="8840" y="7152"/>
                  </a:cubicBezTo>
                  <a:cubicBezTo>
                    <a:pt x="8907" y="7152"/>
                    <a:pt x="8073" y="4650"/>
                    <a:pt x="8006" y="4484"/>
                  </a:cubicBezTo>
                  <a:cubicBezTo>
                    <a:pt x="7268" y="2783"/>
                    <a:pt x="4831" y="1"/>
                    <a:pt x="27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a:off x="5529950" y="3106500"/>
              <a:ext cx="222675" cy="178000"/>
            </a:xfrm>
            <a:custGeom>
              <a:avLst/>
              <a:gdLst/>
              <a:ahLst/>
              <a:cxnLst/>
              <a:rect l="l" t="t" r="r" b="b"/>
              <a:pathLst>
                <a:path w="8907" h="7120" extrusionOk="0">
                  <a:moveTo>
                    <a:pt x="2750" y="1"/>
                  </a:moveTo>
                  <a:cubicBezTo>
                    <a:pt x="2667" y="1"/>
                    <a:pt x="2584" y="5"/>
                    <a:pt x="2502" y="14"/>
                  </a:cubicBezTo>
                  <a:cubicBezTo>
                    <a:pt x="1001" y="247"/>
                    <a:pt x="1" y="1715"/>
                    <a:pt x="401" y="3183"/>
                  </a:cubicBezTo>
                  <a:cubicBezTo>
                    <a:pt x="701" y="4684"/>
                    <a:pt x="2202" y="5818"/>
                    <a:pt x="3536" y="6418"/>
                  </a:cubicBezTo>
                  <a:cubicBezTo>
                    <a:pt x="4943" y="7091"/>
                    <a:pt x="8256" y="7119"/>
                    <a:pt x="8798" y="7119"/>
                  </a:cubicBezTo>
                  <a:cubicBezTo>
                    <a:pt x="8847" y="7119"/>
                    <a:pt x="8874" y="7119"/>
                    <a:pt x="8874" y="7119"/>
                  </a:cubicBezTo>
                  <a:cubicBezTo>
                    <a:pt x="8907" y="7119"/>
                    <a:pt x="8106" y="4617"/>
                    <a:pt x="8040" y="4484"/>
                  </a:cubicBezTo>
                  <a:cubicBezTo>
                    <a:pt x="7269" y="2783"/>
                    <a:pt x="4862" y="1"/>
                    <a:pt x="27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7"/>
            <p:cNvSpPr/>
            <p:nvPr/>
          </p:nvSpPr>
          <p:spPr>
            <a:xfrm>
              <a:off x="5503275" y="2889475"/>
              <a:ext cx="236850" cy="164650"/>
            </a:xfrm>
            <a:custGeom>
              <a:avLst/>
              <a:gdLst/>
              <a:ahLst/>
              <a:cxnLst/>
              <a:rect l="l" t="t" r="r" b="b"/>
              <a:pathLst>
                <a:path w="9474" h="6586" extrusionOk="0">
                  <a:moveTo>
                    <a:pt x="2829" y="0"/>
                  </a:moveTo>
                  <a:cubicBezTo>
                    <a:pt x="2649" y="0"/>
                    <a:pt x="2473" y="18"/>
                    <a:pt x="2302" y="55"/>
                  </a:cubicBezTo>
                  <a:cubicBezTo>
                    <a:pt x="834" y="422"/>
                    <a:pt x="0" y="2023"/>
                    <a:pt x="567" y="3424"/>
                  </a:cubicBezTo>
                  <a:cubicBezTo>
                    <a:pt x="1034" y="4892"/>
                    <a:pt x="2669" y="5859"/>
                    <a:pt x="4036" y="6293"/>
                  </a:cubicBezTo>
                  <a:cubicBezTo>
                    <a:pt x="4669" y="6517"/>
                    <a:pt x="5647" y="6585"/>
                    <a:pt x="6597" y="6585"/>
                  </a:cubicBezTo>
                  <a:cubicBezTo>
                    <a:pt x="8050" y="6585"/>
                    <a:pt x="9440" y="6427"/>
                    <a:pt x="9440" y="6427"/>
                  </a:cubicBezTo>
                  <a:cubicBezTo>
                    <a:pt x="9474" y="6427"/>
                    <a:pt x="8406" y="4025"/>
                    <a:pt x="8306" y="3858"/>
                  </a:cubicBezTo>
                  <a:cubicBezTo>
                    <a:pt x="7386" y="2324"/>
                    <a:pt x="4885" y="0"/>
                    <a:pt x="282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7"/>
            <p:cNvSpPr/>
            <p:nvPr/>
          </p:nvSpPr>
          <p:spPr>
            <a:xfrm>
              <a:off x="5513275" y="2617375"/>
              <a:ext cx="173475" cy="225125"/>
            </a:xfrm>
            <a:custGeom>
              <a:avLst/>
              <a:gdLst/>
              <a:ahLst/>
              <a:cxnLst/>
              <a:rect l="l" t="t" r="r" b="b"/>
              <a:pathLst>
                <a:path w="6939" h="9005" extrusionOk="0">
                  <a:moveTo>
                    <a:pt x="2790" y="1"/>
                  </a:moveTo>
                  <a:cubicBezTo>
                    <a:pt x="1516" y="1"/>
                    <a:pt x="408" y="932"/>
                    <a:pt x="234" y="2266"/>
                  </a:cubicBezTo>
                  <a:cubicBezTo>
                    <a:pt x="0" y="3767"/>
                    <a:pt x="1001" y="5369"/>
                    <a:pt x="2002" y="6436"/>
                  </a:cubicBezTo>
                  <a:cubicBezTo>
                    <a:pt x="3203" y="7637"/>
                    <a:pt x="6739" y="9005"/>
                    <a:pt x="6739" y="9005"/>
                  </a:cubicBezTo>
                  <a:cubicBezTo>
                    <a:pt x="6772" y="9005"/>
                    <a:pt x="6939" y="6369"/>
                    <a:pt x="6939" y="6203"/>
                  </a:cubicBezTo>
                  <a:cubicBezTo>
                    <a:pt x="6805" y="4268"/>
                    <a:pt x="5471" y="599"/>
                    <a:pt x="3370" y="65"/>
                  </a:cubicBezTo>
                  <a:cubicBezTo>
                    <a:pt x="3174" y="21"/>
                    <a:pt x="2980" y="1"/>
                    <a:pt x="279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p:nvPr/>
          </p:nvSpPr>
          <p:spPr>
            <a:xfrm>
              <a:off x="5609175" y="2739075"/>
              <a:ext cx="157650" cy="1737350"/>
            </a:xfrm>
            <a:custGeom>
              <a:avLst/>
              <a:gdLst/>
              <a:ahLst/>
              <a:cxnLst/>
              <a:rect l="l" t="t" r="r" b="b"/>
              <a:pathLst>
                <a:path w="6306" h="69494" extrusionOk="0">
                  <a:moveTo>
                    <a:pt x="1168" y="0"/>
                  </a:moveTo>
                  <a:lnTo>
                    <a:pt x="1168" y="0"/>
                  </a:lnTo>
                  <a:cubicBezTo>
                    <a:pt x="1174" y="13"/>
                    <a:pt x="1639" y="979"/>
                    <a:pt x="2302" y="2769"/>
                  </a:cubicBezTo>
                  <a:cubicBezTo>
                    <a:pt x="2636" y="3670"/>
                    <a:pt x="3036" y="4770"/>
                    <a:pt x="3436" y="6038"/>
                  </a:cubicBezTo>
                  <a:cubicBezTo>
                    <a:pt x="3837" y="7306"/>
                    <a:pt x="4270" y="8740"/>
                    <a:pt x="4637" y="10341"/>
                  </a:cubicBezTo>
                  <a:cubicBezTo>
                    <a:pt x="5037" y="12076"/>
                    <a:pt x="5338" y="13810"/>
                    <a:pt x="5538" y="15578"/>
                  </a:cubicBezTo>
                  <a:cubicBezTo>
                    <a:pt x="5771" y="17546"/>
                    <a:pt x="5838" y="19481"/>
                    <a:pt x="5738" y="21449"/>
                  </a:cubicBezTo>
                  <a:cubicBezTo>
                    <a:pt x="5571" y="23550"/>
                    <a:pt x="5271" y="25619"/>
                    <a:pt x="4804" y="27687"/>
                  </a:cubicBezTo>
                  <a:cubicBezTo>
                    <a:pt x="4370" y="29755"/>
                    <a:pt x="3803" y="31890"/>
                    <a:pt x="3236" y="33991"/>
                  </a:cubicBezTo>
                  <a:cubicBezTo>
                    <a:pt x="2669" y="36093"/>
                    <a:pt x="2102" y="38228"/>
                    <a:pt x="1568" y="40329"/>
                  </a:cubicBezTo>
                  <a:cubicBezTo>
                    <a:pt x="1068" y="42364"/>
                    <a:pt x="668" y="44465"/>
                    <a:pt x="367" y="46567"/>
                  </a:cubicBezTo>
                  <a:cubicBezTo>
                    <a:pt x="334" y="47101"/>
                    <a:pt x="234" y="47601"/>
                    <a:pt x="201" y="48101"/>
                  </a:cubicBezTo>
                  <a:cubicBezTo>
                    <a:pt x="167" y="48602"/>
                    <a:pt x="134" y="49102"/>
                    <a:pt x="101" y="49602"/>
                  </a:cubicBezTo>
                  <a:cubicBezTo>
                    <a:pt x="67" y="50637"/>
                    <a:pt x="34" y="51571"/>
                    <a:pt x="34" y="52538"/>
                  </a:cubicBezTo>
                  <a:cubicBezTo>
                    <a:pt x="1" y="54406"/>
                    <a:pt x="1" y="56174"/>
                    <a:pt x="34" y="57842"/>
                  </a:cubicBezTo>
                  <a:cubicBezTo>
                    <a:pt x="134" y="61144"/>
                    <a:pt x="334" y="63879"/>
                    <a:pt x="501" y="65814"/>
                  </a:cubicBezTo>
                  <a:cubicBezTo>
                    <a:pt x="668" y="67715"/>
                    <a:pt x="801" y="68850"/>
                    <a:pt x="801" y="68850"/>
                  </a:cubicBezTo>
                  <a:cubicBezTo>
                    <a:pt x="860" y="69292"/>
                    <a:pt x="1193" y="69493"/>
                    <a:pt x="1532" y="69493"/>
                  </a:cubicBezTo>
                  <a:cubicBezTo>
                    <a:pt x="1959" y="69493"/>
                    <a:pt x="2395" y="69174"/>
                    <a:pt x="2302" y="68616"/>
                  </a:cubicBezTo>
                  <a:cubicBezTo>
                    <a:pt x="2302" y="68616"/>
                    <a:pt x="2135" y="67549"/>
                    <a:pt x="1935" y="65647"/>
                  </a:cubicBezTo>
                  <a:cubicBezTo>
                    <a:pt x="1735" y="63746"/>
                    <a:pt x="1502" y="61044"/>
                    <a:pt x="1335" y="57775"/>
                  </a:cubicBezTo>
                  <a:cubicBezTo>
                    <a:pt x="1235" y="56140"/>
                    <a:pt x="1201" y="54373"/>
                    <a:pt x="1201" y="52505"/>
                  </a:cubicBezTo>
                  <a:cubicBezTo>
                    <a:pt x="1168" y="51571"/>
                    <a:pt x="1201" y="50603"/>
                    <a:pt x="1201" y="49636"/>
                  </a:cubicBezTo>
                  <a:cubicBezTo>
                    <a:pt x="1235" y="49169"/>
                    <a:pt x="1268" y="48668"/>
                    <a:pt x="1268" y="48168"/>
                  </a:cubicBezTo>
                  <a:cubicBezTo>
                    <a:pt x="1301" y="47634"/>
                    <a:pt x="1368" y="47167"/>
                    <a:pt x="1402" y="46667"/>
                  </a:cubicBezTo>
                  <a:cubicBezTo>
                    <a:pt x="1635" y="44566"/>
                    <a:pt x="2002" y="42531"/>
                    <a:pt x="2469" y="40496"/>
                  </a:cubicBezTo>
                  <a:cubicBezTo>
                    <a:pt x="2936" y="38394"/>
                    <a:pt x="3470" y="36260"/>
                    <a:pt x="4003" y="34125"/>
                  </a:cubicBezTo>
                  <a:cubicBezTo>
                    <a:pt x="4537" y="32023"/>
                    <a:pt x="5037" y="29888"/>
                    <a:pt x="5438" y="27753"/>
                  </a:cubicBezTo>
                  <a:cubicBezTo>
                    <a:pt x="5871" y="25652"/>
                    <a:pt x="6105" y="23550"/>
                    <a:pt x="6238" y="21449"/>
                  </a:cubicBezTo>
                  <a:cubicBezTo>
                    <a:pt x="6305" y="19448"/>
                    <a:pt x="6172" y="17479"/>
                    <a:pt x="5905" y="15511"/>
                  </a:cubicBezTo>
                  <a:cubicBezTo>
                    <a:pt x="5638" y="13743"/>
                    <a:pt x="5304" y="12009"/>
                    <a:pt x="4837" y="10274"/>
                  </a:cubicBezTo>
                  <a:cubicBezTo>
                    <a:pt x="4437" y="8707"/>
                    <a:pt x="4003" y="7239"/>
                    <a:pt x="3570" y="6005"/>
                  </a:cubicBezTo>
                  <a:cubicBezTo>
                    <a:pt x="3136" y="4737"/>
                    <a:pt x="2736" y="3636"/>
                    <a:pt x="2369" y="2736"/>
                  </a:cubicBezTo>
                  <a:cubicBezTo>
                    <a:pt x="1640" y="979"/>
                    <a:pt x="1174" y="13"/>
                    <a:pt x="11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p:cNvSpPr/>
            <p:nvPr/>
          </p:nvSpPr>
          <p:spPr>
            <a:xfrm>
              <a:off x="5513275" y="4351900"/>
              <a:ext cx="260200" cy="347775"/>
            </a:xfrm>
            <a:custGeom>
              <a:avLst/>
              <a:gdLst/>
              <a:ahLst/>
              <a:cxnLst/>
              <a:rect l="l" t="t" r="r" b="b"/>
              <a:pathLst>
                <a:path w="10408" h="13911" extrusionOk="0">
                  <a:moveTo>
                    <a:pt x="0" y="0"/>
                  </a:moveTo>
                  <a:lnTo>
                    <a:pt x="0" y="2168"/>
                  </a:lnTo>
                  <a:lnTo>
                    <a:pt x="901" y="2168"/>
                  </a:lnTo>
                  <a:lnTo>
                    <a:pt x="2769" y="13910"/>
                  </a:lnTo>
                  <a:lnTo>
                    <a:pt x="7606" y="13910"/>
                  </a:lnTo>
                  <a:lnTo>
                    <a:pt x="9474" y="2168"/>
                  </a:lnTo>
                  <a:lnTo>
                    <a:pt x="10408" y="2168"/>
                  </a:lnTo>
                  <a:lnTo>
                    <a:pt x="10408" y="0"/>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p:nvPr/>
          </p:nvSpPr>
          <p:spPr>
            <a:xfrm>
              <a:off x="3792050" y="4510350"/>
              <a:ext cx="293575" cy="137675"/>
            </a:xfrm>
            <a:custGeom>
              <a:avLst/>
              <a:gdLst/>
              <a:ahLst/>
              <a:cxnLst/>
              <a:rect l="l" t="t" r="r" b="b"/>
              <a:pathLst>
                <a:path w="11743" h="5507" extrusionOk="0">
                  <a:moveTo>
                    <a:pt x="3570" y="0"/>
                  </a:moveTo>
                  <a:cubicBezTo>
                    <a:pt x="3570" y="0"/>
                    <a:pt x="1872" y="1546"/>
                    <a:pt x="558" y="1546"/>
                  </a:cubicBezTo>
                  <a:cubicBezTo>
                    <a:pt x="493" y="1546"/>
                    <a:pt x="430" y="1542"/>
                    <a:pt x="367" y="1534"/>
                  </a:cubicBezTo>
                  <a:cubicBezTo>
                    <a:pt x="367" y="1534"/>
                    <a:pt x="0" y="3636"/>
                    <a:pt x="267" y="4103"/>
                  </a:cubicBezTo>
                  <a:cubicBezTo>
                    <a:pt x="534" y="4603"/>
                    <a:pt x="934" y="5204"/>
                    <a:pt x="934" y="5204"/>
                  </a:cubicBezTo>
                  <a:lnTo>
                    <a:pt x="4237" y="5204"/>
                  </a:lnTo>
                  <a:lnTo>
                    <a:pt x="4437" y="4203"/>
                  </a:lnTo>
                  <a:cubicBezTo>
                    <a:pt x="4870" y="4703"/>
                    <a:pt x="5438" y="5104"/>
                    <a:pt x="6071" y="5371"/>
                  </a:cubicBezTo>
                  <a:cubicBezTo>
                    <a:pt x="6372" y="5475"/>
                    <a:pt x="6673" y="5507"/>
                    <a:pt x="6981" y="5507"/>
                  </a:cubicBezTo>
                  <a:cubicBezTo>
                    <a:pt x="7467" y="5507"/>
                    <a:pt x="7970" y="5427"/>
                    <a:pt x="8518" y="5427"/>
                  </a:cubicBezTo>
                  <a:cubicBezTo>
                    <a:pt x="8623" y="5427"/>
                    <a:pt x="8731" y="5430"/>
                    <a:pt x="8840" y="5437"/>
                  </a:cubicBezTo>
                  <a:cubicBezTo>
                    <a:pt x="9129" y="5471"/>
                    <a:pt x="9548" y="5482"/>
                    <a:pt x="9978" y="5482"/>
                  </a:cubicBezTo>
                  <a:cubicBezTo>
                    <a:pt x="10838" y="5482"/>
                    <a:pt x="11742" y="5437"/>
                    <a:pt x="11742" y="5437"/>
                  </a:cubicBezTo>
                  <a:lnTo>
                    <a:pt x="11709" y="4336"/>
                  </a:lnTo>
                  <a:lnTo>
                    <a:pt x="5704" y="1668"/>
                  </a:lnTo>
                  <a:lnTo>
                    <a:pt x="3570" y="0"/>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p:cNvSpPr/>
            <p:nvPr/>
          </p:nvSpPr>
          <p:spPr>
            <a:xfrm>
              <a:off x="2908925" y="4521175"/>
              <a:ext cx="289400" cy="126850"/>
            </a:xfrm>
            <a:custGeom>
              <a:avLst/>
              <a:gdLst/>
              <a:ahLst/>
              <a:cxnLst/>
              <a:rect l="l" t="t" r="r" b="b"/>
              <a:pathLst>
                <a:path w="11576" h="5074" extrusionOk="0">
                  <a:moveTo>
                    <a:pt x="7939" y="1"/>
                  </a:moveTo>
                  <a:lnTo>
                    <a:pt x="5671" y="1235"/>
                  </a:lnTo>
                  <a:lnTo>
                    <a:pt x="0" y="3903"/>
                  </a:lnTo>
                  <a:lnTo>
                    <a:pt x="33" y="5004"/>
                  </a:lnTo>
                  <a:cubicBezTo>
                    <a:pt x="33" y="5004"/>
                    <a:pt x="953" y="5049"/>
                    <a:pt x="1822" y="5049"/>
                  </a:cubicBezTo>
                  <a:cubicBezTo>
                    <a:pt x="2257" y="5049"/>
                    <a:pt x="2680" y="5038"/>
                    <a:pt x="2969" y="5004"/>
                  </a:cubicBezTo>
                  <a:cubicBezTo>
                    <a:pt x="3075" y="4997"/>
                    <a:pt x="3179" y="4994"/>
                    <a:pt x="3283" y="4994"/>
                  </a:cubicBezTo>
                  <a:cubicBezTo>
                    <a:pt x="3819" y="4994"/>
                    <a:pt x="4327" y="5074"/>
                    <a:pt x="4811" y="5074"/>
                  </a:cubicBezTo>
                  <a:cubicBezTo>
                    <a:pt x="5117" y="5074"/>
                    <a:pt x="5415" y="5042"/>
                    <a:pt x="5704" y="4938"/>
                  </a:cubicBezTo>
                  <a:cubicBezTo>
                    <a:pt x="6305" y="4671"/>
                    <a:pt x="6838" y="4270"/>
                    <a:pt x="7239" y="3770"/>
                  </a:cubicBezTo>
                  <a:lnTo>
                    <a:pt x="7505" y="4771"/>
                  </a:lnTo>
                  <a:lnTo>
                    <a:pt x="10841" y="4771"/>
                  </a:lnTo>
                  <a:cubicBezTo>
                    <a:pt x="10841" y="4771"/>
                    <a:pt x="11175" y="3770"/>
                    <a:pt x="11375" y="3303"/>
                  </a:cubicBezTo>
                  <a:cubicBezTo>
                    <a:pt x="11575" y="2803"/>
                    <a:pt x="11008" y="1101"/>
                    <a:pt x="11008" y="1101"/>
                  </a:cubicBezTo>
                  <a:cubicBezTo>
                    <a:pt x="10926" y="1112"/>
                    <a:pt x="10842" y="1117"/>
                    <a:pt x="10757" y="1117"/>
                  </a:cubicBezTo>
                  <a:cubicBezTo>
                    <a:pt x="9466" y="1117"/>
                    <a:pt x="7939" y="1"/>
                    <a:pt x="7939"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a:off x="3109900" y="2516400"/>
              <a:ext cx="808100" cy="2055675"/>
            </a:xfrm>
            <a:custGeom>
              <a:avLst/>
              <a:gdLst/>
              <a:ahLst/>
              <a:cxnLst/>
              <a:rect l="l" t="t" r="r" b="b"/>
              <a:pathLst>
                <a:path w="32324" h="82227" extrusionOk="0">
                  <a:moveTo>
                    <a:pt x="29421" y="1"/>
                  </a:moveTo>
                  <a:cubicBezTo>
                    <a:pt x="26428" y="2246"/>
                    <a:pt x="22748" y="2962"/>
                    <a:pt x="19271" y="2962"/>
                  </a:cubicBezTo>
                  <a:cubicBezTo>
                    <a:pt x="13140" y="2962"/>
                    <a:pt x="7639" y="735"/>
                    <a:pt x="7639" y="735"/>
                  </a:cubicBezTo>
                  <a:cubicBezTo>
                    <a:pt x="7639" y="735"/>
                    <a:pt x="5171" y="26620"/>
                    <a:pt x="4704" y="29322"/>
                  </a:cubicBezTo>
                  <a:cubicBezTo>
                    <a:pt x="3870" y="34092"/>
                    <a:pt x="3903" y="41197"/>
                    <a:pt x="3169" y="44900"/>
                  </a:cubicBezTo>
                  <a:cubicBezTo>
                    <a:pt x="2435" y="48602"/>
                    <a:pt x="2235" y="57475"/>
                    <a:pt x="1668" y="64147"/>
                  </a:cubicBezTo>
                  <a:cubicBezTo>
                    <a:pt x="1168" y="69517"/>
                    <a:pt x="0" y="80625"/>
                    <a:pt x="0" y="80625"/>
                  </a:cubicBezTo>
                  <a:cubicBezTo>
                    <a:pt x="267" y="81059"/>
                    <a:pt x="734" y="81359"/>
                    <a:pt x="1268" y="81426"/>
                  </a:cubicBezTo>
                  <a:cubicBezTo>
                    <a:pt x="1420" y="81444"/>
                    <a:pt x="1574" y="81452"/>
                    <a:pt x="1729" y="81452"/>
                  </a:cubicBezTo>
                  <a:cubicBezTo>
                    <a:pt x="2152" y="81452"/>
                    <a:pt x="2578" y="81390"/>
                    <a:pt x="2969" y="81292"/>
                  </a:cubicBezTo>
                  <a:cubicBezTo>
                    <a:pt x="2969" y="81292"/>
                    <a:pt x="4570" y="75788"/>
                    <a:pt x="5537" y="72086"/>
                  </a:cubicBezTo>
                  <a:cubicBezTo>
                    <a:pt x="6538" y="68383"/>
                    <a:pt x="11141" y="53172"/>
                    <a:pt x="12376" y="46401"/>
                  </a:cubicBezTo>
                  <a:cubicBezTo>
                    <a:pt x="13610" y="39663"/>
                    <a:pt x="18347" y="22751"/>
                    <a:pt x="18347" y="22751"/>
                  </a:cubicBezTo>
                  <a:cubicBezTo>
                    <a:pt x="18347" y="22751"/>
                    <a:pt x="21882" y="38862"/>
                    <a:pt x="22683" y="43499"/>
                  </a:cubicBezTo>
                  <a:cubicBezTo>
                    <a:pt x="23450" y="48135"/>
                    <a:pt x="25185" y="63113"/>
                    <a:pt x="25652" y="66782"/>
                  </a:cubicBezTo>
                  <a:cubicBezTo>
                    <a:pt x="26152" y="70852"/>
                    <a:pt x="27453" y="82226"/>
                    <a:pt x="27453" y="82226"/>
                  </a:cubicBezTo>
                  <a:lnTo>
                    <a:pt x="31456" y="80092"/>
                  </a:lnTo>
                  <a:cubicBezTo>
                    <a:pt x="32056" y="75622"/>
                    <a:pt x="32323" y="71085"/>
                    <a:pt x="32323" y="66582"/>
                  </a:cubicBezTo>
                  <a:cubicBezTo>
                    <a:pt x="32323" y="62145"/>
                    <a:pt x="32056" y="50370"/>
                    <a:pt x="32023" y="44433"/>
                  </a:cubicBezTo>
                  <a:cubicBezTo>
                    <a:pt x="31956" y="38462"/>
                    <a:pt x="31723" y="34626"/>
                    <a:pt x="31256" y="26153"/>
                  </a:cubicBezTo>
                  <a:cubicBezTo>
                    <a:pt x="30789" y="17714"/>
                    <a:pt x="29421" y="1"/>
                    <a:pt x="29421"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a:off x="3817900" y="4518675"/>
              <a:ext cx="78400" cy="63400"/>
            </a:xfrm>
            <a:custGeom>
              <a:avLst/>
              <a:gdLst/>
              <a:ahLst/>
              <a:cxnLst/>
              <a:rect l="l" t="t" r="r" b="b"/>
              <a:pathLst>
                <a:path w="3136" h="2536" fill="none" extrusionOk="0">
                  <a:moveTo>
                    <a:pt x="3136" y="1"/>
                  </a:moveTo>
                  <a:lnTo>
                    <a:pt x="0" y="2536"/>
                  </a:ln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a:off x="3107400" y="4520350"/>
              <a:ext cx="61725" cy="47550"/>
            </a:xfrm>
            <a:custGeom>
              <a:avLst/>
              <a:gdLst/>
              <a:ahLst/>
              <a:cxnLst/>
              <a:rect l="l" t="t" r="r" b="b"/>
              <a:pathLst>
                <a:path w="2469" h="1902" fill="none" extrusionOk="0">
                  <a:moveTo>
                    <a:pt x="0" y="0"/>
                  </a:moveTo>
                  <a:lnTo>
                    <a:pt x="2469" y="1902"/>
                  </a:ln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7"/>
            <p:cNvSpPr/>
            <p:nvPr/>
          </p:nvSpPr>
          <p:spPr>
            <a:xfrm>
              <a:off x="3612750" y="2664850"/>
              <a:ext cx="44225" cy="258550"/>
            </a:xfrm>
            <a:custGeom>
              <a:avLst/>
              <a:gdLst/>
              <a:ahLst/>
              <a:cxnLst/>
              <a:rect l="l" t="t" r="r" b="b"/>
              <a:pathLst>
                <a:path w="1769" h="10342" fill="none" extrusionOk="0">
                  <a:moveTo>
                    <a:pt x="267" y="0"/>
                  </a:moveTo>
                  <a:lnTo>
                    <a:pt x="1" y="10341"/>
                  </a:lnTo>
                  <a:lnTo>
                    <a:pt x="1768" y="8607"/>
                  </a:ln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7"/>
            <p:cNvSpPr/>
            <p:nvPr/>
          </p:nvSpPr>
          <p:spPr>
            <a:xfrm>
              <a:off x="3591900" y="2923375"/>
              <a:ext cx="124275" cy="154300"/>
            </a:xfrm>
            <a:custGeom>
              <a:avLst/>
              <a:gdLst/>
              <a:ahLst/>
              <a:cxnLst/>
              <a:rect l="l" t="t" r="r" b="b"/>
              <a:pathLst>
                <a:path w="4971" h="6172" fill="none" extrusionOk="0">
                  <a:moveTo>
                    <a:pt x="1" y="6171"/>
                  </a:moveTo>
                  <a:lnTo>
                    <a:pt x="4971" y="0"/>
                  </a:ln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7"/>
            <p:cNvSpPr/>
            <p:nvPr/>
          </p:nvSpPr>
          <p:spPr>
            <a:xfrm>
              <a:off x="3646950" y="2934200"/>
              <a:ext cx="104250" cy="101775"/>
            </a:xfrm>
            <a:custGeom>
              <a:avLst/>
              <a:gdLst/>
              <a:ahLst/>
              <a:cxnLst/>
              <a:rect l="l" t="t" r="r" b="b"/>
              <a:pathLst>
                <a:path w="4170" h="4071" fill="none" extrusionOk="0">
                  <a:moveTo>
                    <a:pt x="4170" y="1"/>
                  </a:moveTo>
                  <a:lnTo>
                    <a:pt x="0" y="4070"/>
                  </a:ln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7"/>
            <p:cNvSpPr/>
            <p:nvPr/>
          </p:nvSpPr>
          <p:spPr>
            <a:xfrm>
              <a:off x="3362575" y="2779925"/>
              <a:ext cx="155125" cy="165975"/>
            </a:xfrm>
            <a:custGeom>
              <a:avLst/>
              <a:gdLst/>
              <a:ahLst/>
              <a:cxnLst/>
              <a:rect l="l" t="t" r="r" b="b"/>
              <a:pathLst>
                <a:path w="6205" h="6639" fill="none" extrusionOk="0">
                  <a:moveTo>
                    <a:pt x="6205" y="6639"/>
                  </a:moveTo>
                  <a:cubicBezTo>
                    <a:pt x="4937" y="3804"/>
                    <a:pt x="2736" y="1469"/>
                    <a:pt x="0" y="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7"/>
            <p:cNvSpPr/>
            <p:nvPr/>
          </p:nvSpPr>
          <p:spPr>
            <a:xfrm>
              <a:off x="3621925" y="2595625"/>
              <a:ext cx="54225" cy="40900"/>
            </a:xfrm>
            <a:custGeom>
              <a:avLst/>
              <a:gdLst/>
              <a:ahLst/>
              <a:cxnLst/>
              <a:rect l="l" t="t" r="r" b="b"/>
              <a:pathLst>
                <a:path w="2169" h="1636" fill="none" extrusionOk="0">
                  <a:moveTo>
                    <a:pt x="2169" y="1"/>
                  </a:moveTo>
                  <a:lnTo>
                    <a:pt x="1935" y="1202"/>
                  </a:lnTo>
                  <a:lnTo>
                    <a:pt x="0" y="1635"/>
                  </a:lnTo>
                  <a:lnTo>
                    <a:pt x="234" y="134"/>
                  </a:ln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7"/>
            <p:cNvSpPr/>
            <p:nvPr/>
          </p:nvSpPr>
          <p:spPr>
            <a:xfrm>
              <a:off x="3485150" y="2588125"/>
              <a:ext cx="136800" cy="48400"/>
            </a:xfrm>
            <a:custGeom>
              <a:avLst/>
              <a:gdLst/>
              <a:ahLst/>
              <a:cxnLst/>
              <a:rect l="l" t="t" r="r" b="b"/>
              <a:pathLst>
                <a:path w="5472" h="1936" fill="none" extrusionOk="0">
                  <a:moveTo>
                    <a:pt x="5471" y="1935"/>
                  </a:moveTo>
                  <a:cubicBezTo>
                    <a:pt x="5471" y="1935"/>
                    <a:pt x="1836" y="1802"/>
                    <a:pt x="1" y="1201"/>
                  </a:cubicBezTo>
                  <a:lnTo>
                    <a:pt x="401" y="1"/>
                  </a:ln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7"/>
            <p:cNvSpPr/>
            <p:nvPr/>
          </p:nvSpPr>
          <p:spPr>
            <a:xfrm>
              <a:off x="3360900" y="2580625"/>
              <a:ext cx="92600" cy="37550"/>
            </a:xfrm>
            <a:custGeom>
              <a:avLst/>
              <a:gdLst/>
              <a:ahLst/>
              <a:cxnLst/>
              <a:rect l="l" t="t" r="r" b="b"/>
              <a:pathLst>
                <a:path w="3704" h="1502" fill="none" extrusionOk="0">
                  <a:moveTo>
                    <a:pt x="3703" y="0"/>
                  </a:moveTo>
                  <a:lnTo>
                    <a:pt x="3336" y="1501"/>
                  </a:lnTo>
                  <a:cubicBezTo>
                    <a:pt x="3336" y="1501"/>
                    <a:pt x="434" y="1335"/>
                    <a:pt x="1" y="901"/>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7"/>
            <p:cNvSpPr/>
            <p:nvPr/>
          </p:nvSpPr>
          <p:spPr>
            <a:xfrm>
              <a:off x="3670300" y="2561450"/>
              <a:ext cx="103425" cy="64225"/>
            </a:xfrm>
            <a:custGeom>
              <a:avLst/>
              <a:gdLst/>
              <a:ahLst/>
              <a:cxnLst/>
              <a:rect l="l" t="t" r="r" b="b"/>
              <a:pathLst>
                <a:path w="4137" h="2569" fill="none" extrusionOk="0">
                  <a:moveTo>
                    <a:pt x="0" y="2569"/>
                  </a:moveTo>
                  <a:cubicBezTo>
                    <a:pt x="968" y="2535"/>
                    <a:pt x="1935" y="2268"/>
                    <a:pt x="2836" y="1801"/>
                  </a:cubicBezTo>
                  <a:lnTo>
                    <a:pt x="4136" y="1034"/>
                  </a:lnTo>
                  <a:lnTo>
                    <a:pt x="3636" y="0"/>
                  </a:ln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7"/>
            <p:cNvSpPr/>
            <p:nvPr/>
          </p:nvSpPr>
          <p:spPr>
            <a:xfrm>
              <a:off x="3822900" y="1649950"/>
              <a:ext cx="429500" cy="796425"/>
            </a:xfrm>
            <a:custGeom>
              <a:avLst/>
              <a:gdLst/>
              <a:ahLst/>
              <a:cxnLst/>
              <a:rect l="l" t="t" r="r" b="b"/>
              <a:pathLst>
                <a:path w="17180" h="31857" extrusionOk="0">
                  <a:moveTo>
                    <a:pt x="2702" y="1"/>
                  </a:moveTo>
                  <a:lnTo>
                    <a:pt x="1" y="15512"/>
                  </a:lnTo>
                  <a:cubicBezTo>
                    <a:pt x="1" y="15512"/>
                    <a:pt x="10174" y="31857"/>
                    <a:pt x="12876" y="31857"/>
                  </a:cubicBezTo>
                  <a:cubicBezTo>
                    <a:pt x="15545" y="31857"/>
                    <a:pt x="17079" y="29122"/>
                    <a:pt x="17113" y="27687"/>
                  </a:cubicBezTo>
                  <a:cubicBezTo>
                    <a:pt x="17179" y="26253"/>
                    <a:pt x="6872" y="5271"/>
                    <a:pt x="6105" y="3770"/>
                  </a:cubicBezTo>
                  <a:cubicBezTo>
                    <a:pt x="5304" y="2269"/>
                    <a:pt x="2702" y="1"/>
                    <a:pt x="27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7"/>
            <p:cNvSpPr/>
            <p:nvPr/>
          </p:nvSpPr>
          <p:spPr>
            <a:xfrm>
              <a:off x="3892950" y="1652450"/>
              <a:ext cx="111775" cy="145975"/>
            </a:xfrm>
            <a:custGeom>
              <a:avLst/>
              <a:gdLst/>
              <a:ahLst/>
              <a:cxnLst/>
              <a:rect l="l" t="t" r="r" b="b"/>
              <a:pathLst>
                <a:path w="4471" h="5839" extrusionOk="0">
                  <a:moveTo>
                    <a:pt x="1" y="1"/>
                  </a:moveTo>
                  <a:lnTo>
                    <a:pt x="201" y="2436"/>
                  </a:lnTo>
                  <a:lnTo>
                    <a:pt x="367" y="2536"/>
                  </a:lnTo>
                  <a:cubicBezTo>
                    <a:pt x="701" y="2703"/>
                    <a:pt x="1368" y="3103"/>
                    <a:pt x="2135" y="3603"/>
                  </a:cubicBezTo>
                  <a:cubicBezTo>
                    <a:pt x="3003" y="4271"/>
                    <a:pt x="3770" y="5004"/>
                    <a:pt x="4470" y="5838"/>
                  </a:cubicBezTo>
                  <a:cubicBezTo>
                    <a:pt x="4470" y="5838"/>
                    <a:pt x="3536" y="3337"/>
                    <a:pt x="2135" y="2136"/>
                  </a:cubicBezTo>
                  <a:cubicBezTo>
                    <a:pt x="1368" y="1502"/>
                    <a:pt x="668" y="768"/>
                    <a:pt x="1"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7"/>
            <p:cNvSpPr/>
            <p:nvPr/>
          </p:nvSpPr>
          <p:spPr>
            <a:xfrm>
              <a:off x="3822900" y="1649950"/>
              <a:ext cx="429500" cy="796425"/>
            </a:xfrm>
            <a:custGeom>
              <a:avLst/>
              <a:gdLst/>
              <a:ahLst/>
              <a:cxnLst/>
              <a:rect l="l" t="t" r="r" b="b"/>
              <a:pathLst>
                <a:path w="17180" h="31857" fill="none" extrusionOk="0">
                  <a:moveTo>
                    <a:pt x="2702" y="1"/>
                  </a:moveTo>
                  <a:cubicBezTo>
                    <a:pt x="2702" y="1"/>
                    <a:pt x="5304" y="2269"/>
                    <a:pt x="6105" y="3770"/>
                  </a:cubicBezTo>
                  <a:cubicBezTo>
                    <a:pt x="6872" y="5271"/>
                    <a:pt x="17179" y="26253"/>
                    <a:pt x="17113" y="27687"/>
                  </a:cubicBezTo>
                  <a:cubicBezTo>
                    <a:pt x="17079" y="29122"/>
                    <a:pt x="15545" y="31857"/>
                    <a:pt x="12876" y="31857"/>
                  </a:cubicBezTo>
                  <a:cubicBezTo>
                    <a:pt x="10174" y="31857"/>
                    <a:pt x="1" y="15512"/>
                    <a:pt x="1" y="15512"/>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7"/>
            <p:cNvSpPr/>
            <p:nvPr/>
          </p:nvSpPr>
          <p:spPr>
            <a:xfrm>
              <a:off x="3822900" y="1867600"/>
              <a:ext cx="407825" cy="450350"/>
            </a:xfrm>
            <a:custGeom>
              <a:avLst/>
              <a:gdLst/>
              <a:ahLst/>
              <a:cxnLst/>
              <a:rect l="l" t="t" r="r" b="b"/>
              <a:pathLst>
                <a:path w="16313" h="18014" extrusionOk="0">
                  <a:moveTo>
                    <a:pt x="3636" y="1"/>
                  </a:moveTo>
                  <a:lnTo>
                    <a:pt x="501" y="4071"/>
                  </a:lnTo>
                  <a:lnTo>
                    <a:pt x="1" y="6806"/>
                  </a:lnTo>
                  <a:cubicBezTo>
                    <a:pt x="1" y="6806"/>
                    <a:pt x="4003" y="13210"/>
                    <a:pt x="7639" y="18014"/>
                  </a:cubicBezTo>
                  <a:cubicBezTo>
                    <a:pt x="10241" y="17180"/>
                    <a:pt x="14144" y="15912"/>
                    <a:pt x="15011" y="15379"/>
                  </a:cubicBezTo>
                  <a:cubicBezTo>
                    <a:pt x="16312" y="14611"/>
                    <a:pt x="9607" y="13677"/>
                    <a:pt x="9240" y="13244"/>
                  </a:cubicBezTo>
                  <a:cubicBezTo>
                    <a:pt x="8907" y="12810"/>
                    <a:pt x="6338" y="8674"/>
                    <a:pt x="6072" y="7139"/>
                  </a:cubicBezTo>
                  <a:cubicBezTo>
                    <a:pt x="5805" y="5605"/>
                    <a:pt x="6472" y="3604"/>
                    <a:pt x="6472" y="2569"/>
                  </a:cubicBezTo>
                  <a:cubicBezTo>
                    <a:pt x="6472" y="2409"/>
                    <a:pt x="6432" y="2341"/>
                    <a:pt x="6365" y="2341"/>
                  </a:cubicBezTo>
                  <a:cubicBezTo>
                    <a:pt x="6025" y="2341"/>
                    <a:pt x="4979" y="4065"/>
                    <a:pt x="4796" y="4065"/>
                  </a:cubicBezTo>
                  <a:cubicBezTo>
                    <a:pt x="4783" y="4065"/>
                    <a:pt x="4774" y="4056"/>
                    <a:pt x="4771" y="4037"/>
                  </a:cubicBezTo>
                  <a:cubicBezTo>
                    <a:pt x="4671" y="3704"/>
                    <a:pt x="3636" y="1"/>
                    <a:pt x="3636"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3139075" y="1579075"/>
              <a:ext cx="773075" cy="1024375"/>
            </a:xfrm>
            <a:custGeom>
              <a:avLst/>
              <a:gdLst/>
              <a:ahLst/>
              <a:cxnLst/>
              <a:rect l="l" t="t" r="r" b="b"/>
              <a:pathLst>
                <a:path w="30923" h="40975" extrusionOk="0">
                  <a:moveTo>
                    <a:pt x="17480" y="0"/>
                  </a:moveTo>
                  <a:cubicBezTo>
                    <a:pt x="16279" y="267"/>
                    <a:pt x="15045" y="467"/>
                    <a:pt x="13844" y="601"/>
                  </a:cubicBezTo>
                  <a:cubicBezTo>
                    <a:pt x="12410" y="668"/>
                    <a:pt x="1368" y="3770"/>
                    <a:pt x="468" y="6972"/>
                  </a:cubicBezTo>
                  <a:cubicBezTo>
                    <a:pt x="1" y="8540"/>
                    <a:pt x="5571" y="22316"/>
                    <a:pt x="5771" y="29722"/>
                  </a:cubicBezTo>
                  <a:cubicBezTo>
                    <a:pt x="5972" y="37227"/>
                    <a:pt x="6505" y="38228"/>
                    <a:pt x="6505" y="38228"/>
                  </a:cubicBezTo>
                  <a:cubicBezTo>
                    <a:pt x="11298" y="40277"/>
                    <a:pt x="15240" y="40974"/>
                    <a:pt x="18386" y="40974"/>
                  </a:cubicBezTo>
                  <a:cubicBezTo>
                    <a:pt x="25069" y="40974"/>
                    <a:pt x="28154" y="37827"/>
                    <a:pt x="28154" y="37827"/>
                  </a:cubicBezTo>
                  <a:cubicBezTo>
                    <a:pt x="28154" y="37827"/>
                    <a:pt x="30723" y="16279"/>
                    <a:pt x="30823" y="12776"/>
                  </a:cubicBezTo>
                  <a:cubicBezTo>
                    <a:pt x="30923" y="9307"/>
                    <a:pt x="30055" y="2836"/>
                    <a:pt x="30055" y="2836"/>
                  </a:cubicBezTo>
                  <a:lnTo>
                    <a:pt x="17480"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3315875" y="1863450"/>
              <a:ext cx="574600" cy="660500"/>
            </a:xfrm>
            <a:custGeom>
              <a:avLst/>
              <a:gdLst/>
              <a:ahLst/>
              <a:cxnLst/>
              <a:rect l="l" t="t" r="r" b="b"/>
              <a:pathLst>
                <a:path w="22984" h="26420" extrusionOk="0">
                  <a:moveTo>
                    <a:pt x="2002" y="0"/>
                  </a:moveTo>
                  <a:lnTo>
                    <a:pt x="0" y="21883"/>
                  </a:lnTo>
                  <a:lnTo>
                    <a:pt x="11542" y="26419"/>
                  </a:lnTo>
                  <a:lnTo>
                    <a:pt x="17346" y="25452"/>
                  </a:lnTo>
                  <a:lnTo>
                    <a:pt x="22983" y="2602"/>
                  </a:lnTo>
                  <a:lnTo>
                    <a:pt x="15111" y="6138"/>
                  </a:lnTo>
                  <a:lnTo>
                    <a:pt x="2002" y="0"/>
                  </a:ln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3146575" y="1579900"/>
              <a:ext cx="751400" cy="296075"/>
            </a:xfrm>
            <a:custGeom>
              <a:avLst/>
              <a:gdLst/>
              <a:ahLst/>
              <a:cxnLst/>
              <a:rect l="l" t="t" r="r" b="b"/>
              <a:pathLst>
                <a:path w="30056" h="11843" extrusionOk="0">
                  <a:moveTo>
                    <a:pt x="17146" y="1"/>
                  </a:moveTo>
                  <a:cubicBezTo>
                    <a:pt x="15979" y="268"/>
                    <a:pt x="14745" y="468"/>
                    <a:pt x="13544" y="568"/>
                  </a:cubicBezTo>
                  <a:cubicBezTo>
                    <a:pt x="12076" y="668"/>
                    <a:pt x="1068" y="3770"/>
                    <a:pt x="168" y="6972"/>
                  </a:cubicBezTo>
                  <a:cubicBezTo>
                    <a:pt x="1" y="7506"/>
                    <a:pt x="535" y="9341"/>
                    <a:pt x="1268" y="11843"/>
                  </a:cubicBezTo>
                  <a:cubicBezTo>
                    <a:pt x="2369" y="9007"/>
                    <a:pt x="3370" y="6672"/>
                    <a:pt x="3704" y="6339"/>
                  </a:cubicBezTo>
                  <a:cubicBezTo>
                    <a:pt x="4471" y="5605"/>
                    <a:pt x="12043" y="3637"/>
                    <a:pt x="12043" y="3637"/>
                  </a:cubicBezTo>
                  <a:lnTo>
                    <a:pt x="21716" y="3770"/>
                  </a:lnTo>
                  <a:cubicBezTo>
                    <a:pt x="22250" y="3770"/>
                    <a:pt x="27220" y="4737"/>
                    <a:pt x="30056" y="5338"/>
                  </a:cubicBezTo>
                  <a:cubicBezTo>
                    <a:pt x="29889" y="3837"/>
                    <a:pt x="29755" y="2836"/>
                    <a:pt x="29755" y="2836"/>
                  </a:cubicBezTo>
                  <a:lnTo>
                    <a:pt x="17146" y="1"/>
                  </a:ln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3508500" y="1637450"/>
              <a:ext cx="204350" cy="963200"/>
            </a:xfrm>
            <a:custGeom>
              <a:avLst/>
              <a:gdLst/>
              <a:ahLst/>
              <a:cxnLst/>
              <a:rect l="l" t="t" r="r" b="b"/>
              <a:pathLst>
                <a:path w="8174" h="38528" extrusionOk="0">
                  <a:moveTo>
                    <a:pt x="2236" y="0"/>
                  </a:moveTo>
                  <a:lnTo>
                    <a:pt x="1" y="4237"/>
                  </a:lnTo>
                  <a:lnTo>
                    <a:pt x="3503" y="8306"/>
                  </a:lnTo>
                  <a:lnTo>
                    <a:pt x="2770" y="35492"/>
                  </a:lnTo>
                  <a:lnTo>
                    <a:pt x="5405" y="38528"/>
                  </a:lnTo>
                  <a:lnTo>
                    <a:pt x="8173" y="34792"/>
                  </a:lnTo>
                  <a:lnTo>
                    <a:pt x="4371" y="7973"/>
                  </a:lnTo>
                  <a:lnTo>
                    <a:pt x="6105" y="4103"/>
                  </a:lnTo>
                  <a:lnTo>
                    <a:pt x="22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3368400" y="1926825"/>
              <a:ext cx="627975" cy="633800"/>
            </a:xfrm>
            <a:custGeom>
              <a:avLst/>
              <a:gdLst/>
              <a:ahLst/>
              <a:cxnLst/>
              <a:rect l="l" t="t" r="r" b="b"/>
              <a:pathLst>
                <a:path w="25119" h="25352" extrusionOk="0">
                  <a:moveTo>
                    <a:pt x="2069" y="0"/>
                  </a:moveTo>
                  <a:lnTo>
                    <a:pt x="1" y="19181"/>
                  </a:lnTo>
                  <a:lnTo>
                    <a:pt x="12843" y="25352"/>
                  </a:lnTo>
                  <a:lnTo>
                    <a:pt x="22584" y="19514"/>
                  </a:lnTo>
                  <a:lnTo>
                    <a:pt x="25119" y="1201"/>
                  </a:lnTo>
                  <a:lnTo>
                    <a:pt x="25119" y="1201"/>
                  </a:lnTo>
                  <a:lnTo>
                    <a:pt x="15045" y="6805"/>
                  </a:lnTo>
                  <a:lnTo>
                    <a:pt x="2069" y="0"/>
                  </a:ln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3734500" y="2126975"/>
              <a:ext cx="10025" cy="77575"/>
            </a:xfrm>
            <a:custGeom>
              <a:avLst/>
              <a:gdLst/>
              <a:ahLst/>
              <a:cxnLst/>
              <a:rect l="l" t="t" r="r" b="b"/>
              <a:pathLst>
                <a:path w="401" h="3103" fill="none" extrusionOk="0">
                  <a:moveTo>
                    <a:pt x="1" y="3102"/>
                  </a:moveTo>
                  <a:lnTo>
                    <a:pt x="401" y="0"/>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p:cNvSpPr/>
            <p:nvPr/>
          </p:nvSpPr>
          <p:spPr>
            <a:xfrm>
              <a:off x="3689475" y="2246225"/>
              <a:ext cx="40050" cy="314400"/>
            </a:xfrm>
            <a:custGeom>
              <a:avLst/>
              <a:gdLst/>
              <a:ahLst/>
              <a:cxnLst/>
              <a:rect l="l" t="t" r="r" b="b"/>
              <a:pathLst>
                <a:path w="1602" h="12576" fill="none" extrusionOk="0">
                  <a:moveTo>
                    <a:pt x="0" y="12576"/>
                  </a:moveTo>
                  <a:lnTo>
                    <a:pt x="1602" y="0"/>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p:cNvSpPr/>
            <p:nvPr/>
          </p:nvSpPr>
          <p:spPr>
            <a:xfrm>
              <a:off x="3389250" y="1544925"/>
              <a:ext cx="369475" cy="290200"/>
            </a:xfrm>
            <a:custGeom>
              <a:avLst/>
              <a:gdLst/>
              <a:ahLst/>
              <a:cxnLst/>
              <a:rect l="l" t="t" r="r" b="b"/>
              <a:pathLst>
                <a:path w="14779" h="11608" extrusionOk="0">
                  <a:moveTo>
                    <a:pt x="6131" y="0"/>
                  </a:moveTo>
                  <a:cubicBezTo>
                    <a:pt x="4451" y="0"/>
                    <a:pt x="2396" y="442"/>
                    <a:pt x="1535" y="2400"/>
                  </a:cubicBezTo>
                  <a:cubicBezTo>
                    <a:pt x="1" y="5970"/>
                    <a:pt x="3804" y="11607"/>
                    <a:pt x="3804" y="11607"/>
                  </a:cubicBezTo>
                  <a:lnTo>
                    <a:pt x="7940" y="7304"/>
                  </a:lnTo>
                  <a:lnTo>
                    <a:pt x="14778" y="9239"/>
                  </a:lnTo>
                  <a:cubicBezTo>
                    <a:pt x="14778" y="9239"/>
                    <a:pt x="12877" y="3301"/>
                    <a:pt x="11909" y="1800"/>
                  </a:cubicBezTo>
                  <a:cubicBezTo>
                    <a:pt x="10909" y="299"/>
                    <a:pt x="8640" y="299"/>
                    <a:pt x="8640" y="299"/>
                  </a:cubicBezTo>
                  <a:cubicBezTo>
                    <a:pt x="8640" y="299"/>
                    <a:pt x="7513" y="0"/>
                    <a:pt x="6131"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a:off x="3415100" y="1544825"/>
              <a:ext cx="288575" cy="156025"/>
            </a:xfrm>
            <a:custGeom>
              <a:avLst/>
              <a:gdLst/>
              <a:ahLst/>
              <a:cxnLst/>
              <a:rect l="l" t="t" r="r" b="b"/>
              <a:pathLst>
                <a:path w="11543" h="6241" extrusionOk="0">
                  <a:moveTo>
                    <a:pt x="5076" y="1"/>
                  </a:moveTo>
                  <a:cubicBezTo>
                    <a:pt x="3400" y="1"/>
                    <a:pt x="1358" y="439"/>
                    <a:pt x="501" y="2371"/>
                  </a:cubicBezTo>
                  <a:cubicBezTo>
                    <a:pt x="1" y="3539"/>
                    <a:pt x="101" y="4906"/>
                    <a:pt x="368" y="6241"/>
                  </a:cubicBezTo>
                  <a:cubicBezTo>
                    <a:pt x="668" y="5540"/>
                    <a:pt x="1268" y="4106"/>
                    <a:pt x="2036" y="3305"/>
                  </a:cubicBezTo>
                  <a:cubicBezTo>
                    <a:pt x="2425" y="2928"/>
                    <a:pt x="2690" y="2808"/>
                    <a:pt x="2870" y="2808"/>
                  </a:cubicBezTo>
                  <a:cubicBezTo>
                    <a:pt x="3183" y="2808"/>
                    <a:pt x="3237" y="3172"/>
                    <a:pt x="3237" y="3172"/>
                  </a:cubicBezTo>
                  <a:lnTo>
                    <a:pt x="9174" y="2705"/>
                  </a:lnTo>
                  <a:cubicBezTo>
                    <a:pt x="9941" y="2905"/>
                    <a:pt x="10742" y="3072"/>
                    <a:pt x="11542" y="3205"/>
                  </a:cubicBezTo>
                  <a:cubicBezTo>
                    <a:pt x="11342" y="2705"/>
                    <a:pt x="11109" y="2238"/>
                    <a:pt x="10875" y="1804"/>
                  </a:cubicBezTo>
                  <a:cubicBezTo>
                    <a:pt x="9916" y="334"/>
                    <a:pt x="7793" y="303"/>
                    <a:pt x="7618" y="303"/>
                  </a:cubicBezTo>
                  <a:cubicBezTo>
                    <a:pt x="7610" y="303"/>
                    <a:pt x="7606" y="303"/>
                    <a:pt x="7606" y="303"/>
                  </a:cubicBezTo>
                  <a:cubicBezTo>
                    <a:pt x="7606" y="303"/>
                    <a:pt x="6467" y="1"/>
                    <a:pt x="5076"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p:cNvSpPr/>
            <p:nvPr/>
          </p:nvSpPr>
          <p:spPr>
            <a:xfrm>
              <a:off x="3470975" y="1465650"/>
              <a:ext cx="168475" cy="260350"/>
            </a:xfrm>
            <a:custGeom>
              <a:avLst/>
              <a:gdLst/>
              <a:ahLst/>
              <a:cxnLst/>
              <a:rect l="l" t="t" r="r" b="b"/>
              <a:pathLst>
                <a:path w="6739" h="10414" extrusionOk="0">
                  <a:moveTo>
                    <a:pt x="6339" y="1"/>
                  </a:moveTo>
                  <a:lnTo>
                    <a:pt x="6339" y="1"/>
                  </a:lnTo>
                  <a:cubicBezTo>
                    <a:pt x="6153" y="687"/>
                    <a:pt x="4962" y="883"/>
                    <a:pt x="3662" y="883"/>
                  </a:cubicBezTo>
                  <a:cubicBezTo>
                    <a:pt x="1929" y="883"/>
                    <a:pt x="1" y="535"/>
                    <a:pt x="1" y="535"/>
                  </a:cubicBezTo>
                  <a:lnTo>
                    <a:pt x="1" y="535"/>
                  </a:lnTo>
                  <a:lnTo>
                    <a:pt x="1002" y="6372"/>
                  </a:lnTo>
                  <a:cubicBezTo>
                    <a:pt x="1002" y="6372"/>
                    <a:pt x="1936" y="8507"/>
                    <a:pt x="2769" y="9474"/>
                  </a:cubicBezTo>
                  <a:cubicBezTo>
                    <a:pt x="3235" y="9996"/>
                    <a:pt x="3794" y="10413"/>
                    <a:pt x="4372" y="10413"/>
                  </a:cubicBezTo>
                  <a:cubicBezTo>
                    <a:pt x="4828" y="10413"/>
                    <a:pt x="5296" y="10152"/>
                    <a:pt x="5738" y="9474"/>
                  </a:cubicBezTo>
                  <a:cubicBezTo>
                    <a:pt x="6739" y="7907"/>
                    <a:pt x="6339" y="2"/>
                    <a:pt x="6339"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p:cNvSpPr/>
            <p:nvPr/>
          </p:nvSpPr>
          <p:spPr>
            <a:xfrm>
              <a:off x="3473475" y="1488850"/>
              <a:ext cx="156825" cy="213675"/>
            </a:xfrm>
            <a:custGeom>
              <a:avLst/>
              <a:gdLst/>
              <a:ahLst/>
              <a:cxnLst/>
              <a:rect l="l" t="t" r="r" b="b"/>
              <a:pathLst>
                <a:path w="6273" h="8547" extrusionOk="0">
                  <a:moveTo>
                    <a:pt x="1606" y="0"/>
                  </a:moveTo>
                  <a:cubicBezTo>
                    <a:pt x="1277" y="0"/>
                    <a:pt x="941" y="44"/>
                    <a:pt x="601" y="140"/>
                  </a:cubicBezTo>
                  <a:cubicBezTo>
                    <a:pt x="401" y="174"/>
                    <a:pt x="168" y="240"/>
                    <a:pt x="1" y="307"/>
                  </a:cubicBezTo>
                  <a:lnTo>
                    <a:pt x="902" y="5444"/>
                  </a:lnTo>
                  <a:cubicBezTo>
                    <a:pt x="902" y="5444"/>
                    <a:pt x="1836" y="7579"/>
                    <a:pt x="2669" y="8546"/>
                  </a:cubicBezTo>
                  <a:lnTo>
                    <a:pt x="1836" y="4810"/>
                  </a:lnTo>
                  <a:lnTo>
                    <a:pt x="1836" y="4810"/>
                  </a:lnTo>
                  <a:cubicBezTo>
                    <a:pt x="2295" y="5270"/>
                    <a:pt x="2891" y="5514"/>
                    <a:pt x="3519" y="5514"/>
                  </a:cubicBezTo>
                  <a:cubicBezTo>
                    <a:pt x="3712" y="5514"/>
                    <a:pt x="3908" y="5491"/>
                    <a:pt x="4104" y="5444"/>
                  </a:cubicBezTo>
                  <a:cubicBezTo>
                    <a:pt x="4971" y="5177"/>
                    <a:pt x="5705" y="4677"/>
                    <a:pt x="6272" y="3976"/>
                  </a:cubicBezTo>
                  <a:lnTo>
                    <a:pt x="6272" y="2675"/>
                  </a:lnTo>
                  <a:cubicBezTo>
                    <a:pt x="5438" y="1697"/>
                    <a:pt x="3661" y="0"/>
                    <a:pt x="1606" y="0"/>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p:cNvSpPr/>
            <p:nvPr/>
          </p:nvSpPr>
          <p:spPr>
            <a:xfrm>
              <a:off x="3681025" y="1283775"/>
              <a:ext cx="65050" cy="123225"/>
            </a:xfrm>
            <a:custGeom>
              <a:avLst/>
              <a:gdLst/>
              <a:ahLst/>
              <a:cxnLst/>
              <a:rect l="l" t="t" r="r" b="b"/>
              <a:pathLst>
                <a:path w="2602" h="4929" extrusionOk="0">
                  <a:moveTo>
                    <a:pt x="1338" y="1"/>
                  </a:moveTo>
                  <a:cubicBezTo>
                    <a:pt x="1013" y="1"/>
                    <a:pt x="0" y="4161"/>
                    <a:pt x="705" y="4774"/>
                  </a:cubicBezTo>
                  <a:cubicBezTo>
                    <a:pt x="826" y="4879"/>
                    <a:pt x="957" y="4928"/>
                    <a:pt x="1090" y="4928"/>
                  </a:cubicBezTo>
                  <a:cubicBezTo>
                    <a:pt x="1802" y="4928"/>
                    <a:pt x="2601" y="3540"/>
                    <a:pt x="2573" y="1939"/>
                  </a:cubicBezTo>
                  <a:cubicBezTo>
                    <a:pt x="2573" y="162"/>
                    <a:pt x="1554" y="104"/>
                    <a:pt x="1420" y="104"/>
                  </a:cubicBezTo>
                  <a:cubicBezTo>
                    <a:pt x="1411" y="104"/>
                    <a:pt x="1406" y="104"/>
                    <a:pt x="1406" y="104"/>
                  </a:cubicBezTo>
                  <a:cubicBezTo>
                    <a:pt x="1390" y="33"/>
                    <a:pt x="1366" y="1"/>
                    <a:pt x="1338"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3335050" y="1033475"/>
              <a:ext cx="395375" cy="563350"/>
            </a:xfrm>
            <a:custGeom>
              <a:avLst/>
              <a:gdLst/>
              <a:ahLst/>
              <a:cxnLst/>
              <a:rect l="l" t="t" r="r" b="b"/>
              <a:pathLst>
                <a:path w="15815" h="22534" extrusionOk="0">
                  <a:moveTo>
                    <a:pt x="9566" y="0"/>
                  </a:moveTo>
                  <a:cubicBezTo>
                    <a:pt x="8892" y="0"/>
                    <a:pt x="8170" y="95"/>
                    <a:pt x="7406" y="276"/>
                  </a:cubicBezTo>
                  <a:cubicBezTo>
                    <a:pt x="2202" y="1476"/>
                    <a:pt x="835" y="4846"/>
                    <a:pt x="868" y="7881"/>
                  </a:cubicBezTo>
                  <a:cubicBezTo>
                    <a:pt x="868" y="9049"/>
                    <a:pt x="1402" y="11083"/>
                    <a:pt x="2102" y="13185"/>
                  </a:cubicBezTo>
                  <a:lnTo>
                    <a:pt x="2035" y="12985"/>
                  </a:lnTo>
                  <a:cubicBezTo>
                    <a:pt x="2035" y="12985"/>
                    <a:pt x="1111" y="11392"/>
                    <a:pt x="576" y="11392"/>
                  </a:cubicBezTo>
                  <a:cubicBezTo>
                    <a:pt x="415" y="11392"/>
                    <a:pt x="288" y="11538"/>
                    <a:pt x="234" y="11917"/>
                  </a:cubicBezTo>
                  <a:cubicBezTo>
                    <a:pt x="1" y="13552"/>
                    <a:pt x="1535" y="15253"/>
                    <a:pt x="2069" y="15787"/>
                  </a:cubicBezTo>
                  <a:cubicBezTo>
                    <a:pt x="2215" y="15933"/>
                    <a:pt x="2423" y="16010"/>
                    <a:pt x="2629" y="16010"/>
                  </a:cubicBezTo>
                  <a:cubicBezTo>
                    <a:pt x="2799" y="16010"/>
                    <a:pt x="2968" y="15959"/>
                    <a:pt x="3103" y="15853"/>
                  </a:cubicBezTo>
                  <a:cubicBezTo>
                    <a:pt x="4137" y="18355"/>
                    <a:pt x="5304" y="20590"/>
                    <a:pt x="6072" y="21191"/>
                  </a:cubicBezTo>
                  <a:cubicBezTo>
                    <a:pt x="7037" y="21978"/>
                    <a:pt x="8223" y="22534"/>
                    <a:pt x="9410" y="22534"/>
                  </a:cubicBezTo>
                  <a:cubicBezTo>
                    <a:pt x="10233" y="22534"/>
                    <a:pt x="11058" y="22266"/>
                    <a:pt x="11809" y="21624"/>
                  </a:cubicBezTo>
                  <a:cubicBezTo>
                    <a:pt x="13644" y="20023"/>
                    <a:pt x="15445" y="10983"/>
                    <a:pt x="15445" y="10983"/>
                  </a:cubicBezTo>
                  <a:cubicBezTo>
                    <a:pt x="15815" y="3185"/>
                    <a:pt x="13489" y="0"/>
                    <a:pt x="95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3335050" y="1033525"/>
              <a:ext cx="395525" cy="530550"/>
            </a:xfrm>
            <a:custGeom>
              <a:avLst/>
              <a:gdLst/>
              <a:ahLst/>
              <a:cxnLst/>
              <a:rect l="l" t="t" r="r" b="b"/>
              <a:pathLst>
                <a:path w="15821" h="21222" extrusionOk="0">
                  <a:moveTo>
                    <a:pt x="9553" y="0"/>
                  </a:moveTo>
                  <a:cubicBezTo>
                    <a:pt x="8882" y="0"/>
                    <a:pt x="8165" y="94"/>
                    <a:pt x="7406" y="274"/>
                  </a:cubicBezTo>
                  <a:cubicBezTo>
                    <a:pt x="2202" y="1508"/>
                    <a:pt x="835" y="4877"/>
                    <a:pt x="868" y="7912"/>
                  </a:cubicBezTo>
                  <a:cubicBezTo>
                    <a:pt x="868" y="9080"/>
                    <a:pt x="1402" y="11081"/>
                    <a:pt x="2102" y="13216"/>
                  </a:cubicBezTo>
                  <a:lnTo>
                    <a:pt x="2035" y="13016"/>
                  </a:lnTo>
                  <a:cubicBezTo>
                    <a:pt x="2035" y="13016"/>
                    <a:pt x="1106" y="11395"/>
                    <a:pt x="572" y="11395"/>
                  </a:cubicBezTo>
                  <a:cubicBezTo>
                    <a:pt x="412" y="11395"/>
                    <a:pt x="288" y="11539"/>
                    <a:pt x="234" y="11915"/>
                  </a:cubicBezTo>
                  <a:cubicBezTo>
                    <a:pt x="1" y="13550"/>
                    <a:pt x="1535" y="15251"/>
                    <a:pt x="2069" y="15818"/>
                  </a:cubicBezTo>
                  <a:cubicBezTo>
                    <a:pt x="2207" y="15956"/>
                    <a:pt x="2398" y="16023"/>
                    <a:pt x="2592" y="16023"/>
                  </a:cubicBezTo>
                  <a:cubicBezTo>
                    <a:pt x="2774" y="16023"/>
                    <a:pt x="2958" y="15964"/>
                    <a:pt x="3103" y="15851"/>
                  </a:cubicBezTo>
                  <a:cubicBezTo>
                    <a:pt x="4137" y="18353"/>
                    <a:pt x="5304" y="20622"/>
                    <a:pt x="6072" y="21222"/>
                  </a:cubicBezTo>
                  <a:cubicBezTo>
                    <a:pt x="6072" y="21222"/>
                    <a:pt x="4337" y="17286"/>
                    <a:pt x="3703" y="15651"/>
                  </a:cubicBezTo>
                  <a:cubicBezTo>
                    <a:pt x="3103" y="13983"/>
                    <a:pt x="3270" y="11081"/>
                    <a:pt x="4637" y="9881"/>
                  </a:cubicBezTo>
                  <a:cubicBezTo>
                    <a:pt x="4637" y="9881"/>
                    <a:pt x="6439" y="8379"/>
                    <a:pt x="8273" y="8379"/>
                  </a:cubicBezTo>
                  <a:cubicBezTo>
                    <a:pt x="10108" y="8379"/>
                    <a:pt x="13877" y="10047"/>
                    <a:pt x="14344" y="11382"/>
                  </a:cubicBezTo>
                  <a:cubicBezTo>
                    <a:pt x="14611" y="12216"/>
                    <a:pt x="14277" y="14917"/>
                    <a:pt x="13977" y="16952"/>
                  </a:cubicBezTo>
                  <a:cubicBezTo>
                    <a:pt x="14845" y="14084"/>
                    <a:pt x="15478" y="11015"/>
                    <a:pt x="15478" y="11015"/>
                  </a:cubicBezTo>
                  <a:cubicBezTo>
                    <a:pt x="15820" y="3207"/>
                    <a:pt x="13485" y="0"/>
                    <a:pt x="9553" y="0"/>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7"/>
            <p:cNvSpPr/>
            <p:nvPr/>
          </p:nvSpPr>
          <p:spPr>
            <a:xfrm>
              <a:off x="3335050" y="1009500"/>
              <a:ext cx="396975" cy="603800"/>
            </a:xfrm>
            <a:custGeom>
              <a:avLst/>
              <a:gdLst/>
              <a:ahLst/>
              <a:cxnLst/>
              <a:rect l="l" t="t" r="r" b="b"/>
              <a:pathLst>
                <a:path w="15879" h="24152" fill="none" extrusionOk="0">
                  <a:moveTo>
                    <a:pt x="7406" y="1235"/>
                  </a:moveTo>
                  <a:cubicBezTo>
                    <a:pt x="2202" y="2435"/>
                    <a:pt x="835" y="5805"/>
                    <a:pt x="868" y="8840"/>
                  </a:cubicBezTo>
                  <a:cubicBezTo>
                    <a:pt x="868" y="10008"/>
                    <a:pt x="1402" y="12042"/>
                    <a:pt x="2102" y="14144"/>
                  </a:cubicBezTo>
                  <a:lnTo>
                    <a:pt x="2035" y="13944"/>
                  </a:lnTo>
                  <a:cubicBezTo>
                    <a:pt x="2035" y="13944"/>
                    <a:pt x="468" y="11242"/>
                    <a:pt x="234" y="12876"/>
                  </a:cubicBezTo>
                  <a:cubicBezTo>
                    <a:pt x="1" y="14511"/>
                    <a:pt x="1535" y="16212"/>
                    <a:pt x="2069" y="16746"/>
                  </a:cubicBezTo>
                  <a:cubicBezTo>
                    <a:pt x="2336" y="17013"/>
                    <a:pt x="2803" y="17046"/>
                    <a:pt x="3103" y="16812"/>
                  </a:cubicBezTo>
                  <a:cubicBezTo>
                    <a:pt x="4137" y="19314"/>
                    <a:pt x="5304" y="21549"/>
                    <a:pt x="6072" y="22150"/>
                  </a:cubicBezTo>
                  <a:cubicBezTo>
                    <a:pt x="7706" y="23484"/>
                    <a:pt x="9974" y="24151"/>
                    <a:pt x="11809" y="22583"/>
                  </a:cubicBezTo>
                  <a:cubicBezTo>
                    <a:pt x="13644" y="20982"/>
                    <a:pt x="15445" y="11942"/>
                    <a:pt x="15445" y="11942"/>
                  </a:cubicBezTo>
                  <a:cubicBezTo>
                    <a:pt x="15879" y="2802"/>
                    <a:pt x="12610" y="0"/>
                    <a:pt x="7406" y="1235"/>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7"/>
            <p:cNvSpPr/>
            <p:nvPr/>
          </p:nvSpPr>
          <p:spPr>
            <a:xfrm>
              <a:off x="3611925" y="1374750"/>
              <a:ext cx="60900" cy="25875"/>
            </a:xfrm>
            <a:custGeom>
              <a:avLst/>
              <a:gdLst/>
              <a:ahLst/>
              <a:cxnLst/>
              <a:rect l="l" t="t" r="r" b="b"/>
              <a:pathLst>
                <a:path w="2436" h="1035" fill="none" extrusionOk="0">
                  <a:moveTo>
                    <a:pt x="2435" y="1"/>
                  </a:moveTo>
                  <a:cubicBezTo>
                    <a:pt x="1902" y="835"/>
                    <a:pt x="801" y="1035"/>
                    <a:pt x="0" y="535"/>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p:cNvSpPr/>
            <p:nvPr/>
          </p:nvSpPr>
          <p:spPr>
            <a:xfrm>
              <a:off x="3472650" y="1388925"/>
              <a:ext cx="61725" cy="25900"/>
            </a:xfrm>
            <a:custGeom>
              <a:avLst/>
              <a:gdLst/>
              <a:ahLst/>
              <a:cxnLst/>
              <a:rect l="l" t="t" r="r" b="b"/>
              <a:pathLst>
                <a:path w="2469" h="1036" fill="none" extrusionOk="0">
                  <a:moveTo>
                    <a:pt x="2469" y="1"/>
                  </a:moveTo>
                  <a:cubicBezTo>
                    <a:pt x="1935" y="802"/>
                    <a:pt x="834" y="1035"/>
                    <a:pt x="1" y="5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7"/>
            <p:cNvSpPr/>
            <p:nvPr/>
          </p:nvSpPr>
          <p:spPr>
            <a:xfrm>
              <a:off x="3438450" y="1340575"/>
              <a:ext cx="102600" cy="20025"/>
            </a:xfrm>
            <a:custGeom>
              <a:avLst/>
              <a:gdLst/>
              <a:ahLst/>
              <a:cxnLst/>
              <a:rect l="l" t="t" r="r" b="b"/>
              <a:pathLst>
                <a:path w="4104" h="801" fill="none" extrusionOk="0">
                  <a:moveTo>
                    <a:pt x="4104" y="667"/>
                  </a:moveTo>
                  <a:cubicBezTo>
                    <a:pt x="3437" y="334"/>
                    <a:pt x="2703" y="100"/>
                    <a:pt x="1969" y="34"/>
                  </a:cubicBezTo>
                  <a:cubicBezTo>
                    <a:pt x="968" y="0"/>
                    <a:pt x="1" y="801"/>
                    <a:pt x="1" y="8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7"/>
            <p:cNvSpPr/>
            <p:nvPr/>
          </p:nvSpPr>
          <p:spPr>
            <a:xfrm>
              <a:off x="3541025" y="1462325"/>
              <a:ext cx="60075" cy="22550"/>
            </a:xfrm>
            <a:custGeom>
              <a:avLst/>
              <a:gdLst/>
              <a:ahLst/>
              <a:cxnLst/>
              <a:rect l="l" t="t" r="r" b="b"/>
              <a:pathLst>
                <a:path w="2403" h="902" fill="none" extrusionOk="0">
                  <a:moveTo>
                    <a:pt x="2403" y="0"/>
                  </a:moveTo>
                  <a:cubicBezTo>
                    <a:pt x="2336" y="534"/>
                    <a:pt x="1835" y="901"/>
                    <a:pt x="1302" y="834"/>
                  </a:cubicBezTo>
                  <a:cubicBezTo>
                    <a:pt x="768" y="868"/>
                    <a:pt x="268" y="567"/>
                    <a:pt x="1" y="10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p:cNvSpPr/>
            <p:nvPr/>
          </p:nvSpPr>
          <p:spPr>
            <a:xfrm>
              <a:off x="3522675" y="1513200"/>
              <a:ext cx="100100" cy="39050"/>
            </a:xfrm>
            <a:custGeom>
              <a:avLst/>
              <a:gdLst/>
              <a:ahLst/>
              <a:cxnLst/>
              <a:rect l="l" t="t" r="r" b="b"/>
              <a:pathLst>
                <a:path w="4004" h="1562" extrusionOk="0">
                  <a:moveTo>
                    <a:pt x="4004" y="0"/>
                  </a:moveTo>
                  <a:cubicBezTo>
                    <a:pt x="4004" y="0"/>
                    <a:pt x="2849" y="332"/>
                    <a:pt x="1619" y="332"/>
                  </a:cubicBezTo>
                  <a:cubicBezTo>
                    <a:pt x="1062" y="332"/>
                    <a:pt x="489" y="264"/>
                    <a:pt x="1" y="67"/>
                  </a:cubicBezTo>
                  <a:lnTo>
                    <a:pt x="1" y="67"/>
                  </a:lnTo>
                  <a:cubicBezTo>
                    <a:pt x="435" y="834"/>
                    <a:pt x="1135" y="1368"/>
                    <a:pt x="1969" y="1535"/>
                  </a:cubicBezTo>
                  <a:cubicBezTo>
                    <a:pt x="2031" y="1553"/>
                    <a:pt x="2094" y="1562"/>
                    <a:pt x="2158" y="1562"/>
                  </a:cubicBezTo>
                  <a:cubicBezTo>
                    <a:pt x="3021" y="1562"/>
                    <a:pt x="4004" y="0"/>
                    <a:pt x="40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7"/>
            <p:cNvSpPr/>
            <p:nvPr/>
          </p:nvSpPr>
          <p:spPr>
            <a:xfrm>
              <a:off x="3590225" y="1328050"/>
              <a:ext cx="90925" cy="56750"/>
            </a:xfrm>
            <a:custGeom>
              <a:avLst/>
              <a:gdLst/>
              <a:ahLst/>
              <a:cxnLst/>
              <a:rect l="l" t="t" r="r" b="b"/>
              <a:pathLst>
                <a:path w="3637" h="2270" fill="none" extrusionOk="0">
                  <a:moveTo>
                    <a:pt x="3637" y="68"/>
                  </a:moveTo>
                  <a:cubicBezTo>
                    <a:pt x="3637" y="68"/>
                    <a:pt x="2703" y="1"/>
                    <a:pt x="1836" y="1"/>
                  </a:cubicBezTo>
                  <a:cubicBezTo>
                    <a:pt x="1068" y="1"/>
                    <a:pt x="268" y="1035"/>
                    <a:pt x="268" y="1035"/>
                  </a:cubicBezTo>
                  <a:lnTo>
                    <a:pt x="1" y="2269"/>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7"/>
            <p:cNvSpPr/>
            <p:nvPr/>
          </p:nvSpPr>
          <p:spPr>
            <a:xfrm>
              <a:off x="3292525" y="988600"/>
              <a:ext cx="556250" cy="382850"/>
            </a:xfrm>
            <a:custGeom>
              <a:avLst/>
              <a:gdLst/>
              <a:ahLst/>
              <a:cxnLst/>
              <a:rect l="l" t="t" r="r" b="b"/>
              <a:pathLst>
                <a:path w="22250" h="15314" extrusionOk="0">
                  <a:moveTo>
                    <a:pt x="10841" y="0"/>
                  </a:moveTo>
                  <a:cubicBezTo>
                    <a:pt x="5434" y="0"/>
                    <a:pt x="4137" y="3405"/>
                    <a:pt x="4137" y="3405"/>
                  </a:cubicBezTo>
                  <a:cubicBezTo>
                    <a:pt x="4137" y="3405"/>
                    <a:pt x="3728" y="2302"/>
                    <a:pt x="3311" y="2302"/>
                  </a:cubicBezTo>
                  <a:cubicBezTo>
                    <a:pt x="3195" y="2302"/>
                    <a:pt x="3078" y="2387"/>
                    <a:pt x="2969" y="2604"/>
                  </a:cubicBezTo>
                  <a:cubicBezTo>
                    <a:pt x="2669" y="3138"/>
                    <a:pt x="2502" y="3738"/>
                    <a:pt x="2469" y="4339"/>
                  </a:cubicBezTo>
                  <a:cubicBezTo>
                    <a:pt x="2469" y="4339"/>
                    <a:pt x="1335" y="5173"/>
                    <a:pt x="834" y="5673"/>
                  </a:cubicBezTo>
                  <a:cubicBezTo>
                    <a:pt x="334" y="6174"/>
                    <a:pt x="1001" y="6707"/>
                    <a:pt x="1001" y="6707"/>
                  </a:cubicBezTo>
                  <a:cubicBezTo>
                    <a:pt x="1001" y="6707"/>
                    <a:pt x="0" y="9209"/>
                    <a:pt x="534" y="11144"/>
                  </a:cubicBezTo>
                  <a:lnTo>
                    <a:pt x="3403" y="15313"/>
                  </a:lnTo>
                  <a:cubicBezTo>
                    <a:pt x="4103" y="15280"/>
                    <a:pt x="4737" y="14947"/>
                    <a:pt x="5171" y="14346"/>
                  </a:cubicBezTo>
                  <a:cubicBezTo>
                    <a:pt x="5508" y="13901"/>
                    <a:pt x="5578" y="13012"/>
                    <a:pt x="5554" y="12181"/>
                  </a:cubicBezTo>
                  <a:lnTo>
                    <a:pt x="5554" y="12181"/>
                  </a:lnTo>
                  <a:cubicBezTo>
                    <a:pt x="5653" y="12631"/>
                    <a:pt x="5804" y="12985"/>
                    <a:pt x="6036" y="12985"/>
                  </a:cubicBezTo>
                  <a:cubicBezTo>
                    <a:pt x="6106" y="12985"/>
                    <a:pt x="6185" y="12952"/>
                    <a:pt x="6272" y="12878"/>
                  </a:cubicBezTo>
                  <a:cubicBezTo>
                    <a:pt x="7172" y="12145"/>
                    <a:pt x="5871" y="8942"/>
                    <a:pt x="5871" y="8942"/>
                  </a:cubicBezTo>
                  <a:lnTo>
                    <a:pt x="5871" y="8942"/>
                  </a:lnTo>
                  <a:lnTo>
                    <a:pt x="8006" y="9142"/>
                  </a:lnTo>
                  <a:cubicBezTo>
                    <a:pt x="9907" y="10744"/>
                    <a:pt x="11976" y="12078"/>
                    <a:pt x="14177" y="13212"/>
                  </a:cubicBezTo>
                  <a:cubicBezTo>
                    <a:pt x="14879" y="13566"/>
                    <a:pt x="15551" y="13717"/>
                    <a:pt x="16163" y="13717"/>
                  </a:cubicBezTo>
                  <a:cubicBezTo>
                    <a:pt x="18664" y="13717"/>
                    <a:pt x="20187" y="11209"/>
                    <a:pt x="18847" y="9843"/>
                  </a:cubicBezTo>
                  <a:cubicBezTo>
                    <a:pt x="18498" y="9494"/>
                    <a:pt x="18384" y="9367"/>
                    <a:pt x="18427" y="9367"/>
                  </a:cubicBezTo>
                  <a:cubicBezTo>
                    <a:pt x="18545" y="9367"/>
                    <a:pt x="19798" y="10279"/>
                    <a:pt x="20717" y="10279"/>
                  </a:cubicBezTo>
                  <a:cubicBezTo>
                    <a:pt x="21126" y="10279"/>
                    <a:pt x="21469" y="10099"/>
                    <a:pt x="21616" y="9576"/>
                  </a:cubicBezTo>
                  <a:cubicBezTo>
                    <a:pt x="22250" y="7441"/>
                    <a:pt x="16679" y="103"/>
                    <a:pt x="11075" y="2"/>
                  </a:cubicBezTo>
                  <a:cubicBezTo>
                    <a:pt x="10996" y="1"/>
                    <a:pt x="10918" y="0"/>
                    <a:pt x="108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p:cNvSpPr/>
            <p:nvPr/>
          </p:nvSpPr>
          <p:spPr>
            <a:xfrm>
              <a:off x="3430125" y="1132075"/>
              <a:ext cx="248525" cy="152650"/>
            </a:xfrm>
            <a:custGeom>
              <a:avLst/>
              <a:gdLst/>
              <a:ahLst/>
              <a:cxnLst/>
              <a:rect l="l" t="t" r="r" b="b"/>
              <a:pathLst>
                <a:path w="9941" h="6106" fill="none" extrusionOk="0">
                  <a:moveTo>
                    <a:pt x="0" y="1"/>
                  </a:moveTo>
                  <a:cubicBezTo>
                    <a:pt x="0" y="1"/>
                    <a:pt x="2569" y="1936"/>
                    <a:pt x="4437" y="3670"/>
                  </a:cubicBezTo>
                  <a:cubicBezTo>
                    <a:pt x="6271" y="5438"/>
                    <a:pt x="9107" y="6105"/>
                    <a:pt x="9941" y="5738"/>
                  </a:cubicBezTo>
                </a:path>
              </a:pathLst>
            </a:custGeom>
            <a:noFill/>
            <a:ln w="5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7"/>
            <p:cNvSpPr/>
            <p:nvPr/>
          </p:nvSpPr>
          <p:spPr>
            <a:xfrm>
              <a:off x="3426775" y="1053700"/>
              <a:ext cx="201850" cy="139300"/>
            </a:xfrm>
            <a:custGeom>
              <a:avLst/>
              <a:gdLst/>
              <a:ahLst/>
              <a:cxnLst/>
              <a:rect l="l" t="t" r="r" b="b"/>
              <a:pathLst>
                <a:path w="8074" h="5572" fill="none" extrusionOk="0">
                  <a:moveTo>
                    <a:pt x="8073" y="5571"/>
                  </a:moveTo>
                  <a:cubicBezTo>
                    <a:pt x="8073" y="5571"/>
                    <a:pt x="4404" y="4737"/>
                    <a:pt x="3537" y="3136"/>
                  </a:cubicBezTo>
                  <a:cubicBezTo>
                    <a:pt x="2669" y="1535"/>
                    <a:pt x="1" y="1735"/>
                    <a:pt x="1" y="1735"/>
                  </a:cubicBezTo>
                  <a:cubicBezTo>
                    <a:pt x="1335" y="467"/>
                    <a:pt x="3270" y="0"/>
                    <a:pt x="5038" y="534"/>
                  </a:cubicBezTo>
                </a:path>
              </a:pathLst>
            </a:custGeom>
            <a:noFill/>
            <a:ln w="5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7"/>
            <p:cNvSpPr/>
            <p:nvPr/>
          </p:nvSpPr>
          <p:spPr>
            <a:xfrm>
              <a:off x="3395925" y="1152100"/>
              <a:ext cx="71750" cy="140950"/>
            </a:xfrm>
            <a:custGeom>
              <a:avLst/>
              <a:gdLst/>
              <a:ahLst/>
              <a:cxnLst/>
              <a:rect l="l" t="t" r="r" b="b"/>
              <a:pathLst>
                <a:path w="2870" h="5638" fill="none" extrusionOk="0">
                  <a:moveTo>
                    <a:pt x="1" y="1"/>
                  </a:moveTo>
                  <a:cubicBezTo>
                    <a:pt x="1" y="1"/>
                    <a:pt x="2869" y="4304"/>
                    <a:pt x="1035" y="5638"/>
                  </a:cubicBezTo>
                </a:path>
              </a:pathLst>
            </a:custGeom>
            <a:noFill/>
            <a:ln w="5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7"/>
            <p:cNvSpPr/>
            <p:nvPr/>
          </p:nvSpPr>
          <p:spPr>
            <a:xfrm>
              <a:off x="2955625" y="1753375"/>
              <a:ext cx="352775" cy="629225"/>
            </a:xfrm>
            <a:custGeom>
              <a:avLst/>
              <a:gdLst/>
              <a:ahLst/>
              <a:cxnLst/>
              <a:rect l="l" t="t" r="r" b="b"/>
              <a:pathLst>
                <a:path w="14111" h="25169" extrusionOk="0">
                  <a:moveTo>
                    <a:pt x="7806" y="0"/>
                  </a:moveTo>
                  <a:cubicBezTo>
                    <a:pt x="7806" y="0"/>
                    <a:pt x="0" y="21249"/>
                    <a:pt x="367" y="23617"/>
                  </a:cubicBezTo>
                  <a:cubicBezTo>
                    <a:pt x="555" y="24831"/>
                    <a:pt x="1717" y="25169"/>
                    <a:pt x="2979" y="25169"/>
                  </a:cubicBezTo>
                  <a:cubicBezTo>
                    <a:pt x="4179" y="25169"/>
                    <a:pt x="5471" y="24864"/>
                    <a:pt x="6104" y="24718"/>
                  </a:cubicBezTo>
                  <a:cubicBezTo>
                    <a:pt x="7405" y="24384"/>
                    <a:pt x="12376" y="16512"/>
                    <a:pt x="12409" y="14811"/>
                  </a:cubicBezTo>
                  <a:cubicBezTo>
                    <a:pt x="13043" y="14410"/>
                    <a:pt x="13476" y="13743"/>
                    <a:pt x="13610" y="12976"/>
                  </a:cubicBezTo>
                  <a:cubicBezTo>
                    <a:pt x="13910" y="11608"/>
                    <a:pt x="14110" y="6738"/>
                    <a:pt x="12142" y="3069"/>
                  </a:cubicBezTo>
                  <a:lnTo>
                    <a:pt x="78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7"/>
            <p:cNvSpPr/>
            <p:nvPr/>
          </p:nvSpPr>
          <p:spPr>
            <a:xfrm>
              <a:off x="2955625" y="1753375"/>
              <a:ext cx="255200" cy="629025"/>
            </a:xfrm>
            <a:custGeom>
              <a:avLst/>
              <a:gdLst/>
              <a:ahLst/>
              <a:cxnLst/>
              <a:rect l="l" t="t" r="r" b="b"/>
              <a:pathLst>
                <a:path w="10208" h="25161" extrusionOk="0">
                  <a:moveTo>
                    <a:pt x="7806" y="0"/>
                  </a:moveTo>
                  <a:cubicBezTo>
                    <a:pt x="7806" y="0"/>
                    <a:pt x="0" y="21249"/>
                    <a:pt x="367" y="23617"/>
                  </a:cubicBezTo>
                  <a:cubicBezTo>
                    <a:pt x="550" y="24808"/>
                    <a:pt x="1684" y="25160"/>
                    <a:pt x="2897" y="25160"/>
                  </a:cubicBezTo>
                  <a:cubicBezTo>
                    <a:pt x="3010" y="25160"/>
                    <a:pt x="3123" y="25157"/>
                    <a:pt x="3236" y="25151"/>
                  </a:cubicBezTo>
                  <a:cubicBezTo>
                    <a:pt x="4203" y="22483"/>
                    <a:pt x="4570" y="17579"/>
                    <a:pt x="5271" y="15144"/>
                  </a:cubicBezTo>
                  <a:cubicBezTo>
                    <a:pt x="6071" y="12442"/>
                    <a:pt x="8640" y="5404"/>
                    <a:pt x="10207" y="1701"/>
                  </a:cubicBezTo>
                  <a:lnTo>
                    <a:pt x="7806" y="0"/>
                  </a:ln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7"/>
            <p:cNvSpPr/>
            <p:nvPr/>
          </p:nvSpPr>
          <p:spPr>
            <a:xfrm>
              <a:off x="2955625" y="1753375"/>
              <a:ext cx="352775" cy="649650"/>
            </a:xfrm>
            <a:custGeom>
              <a:avLst/>
              <a:gdLst/>
              <a:ahLst/>
              <a:cxnLst/>
              <a:rect l="l" t="t" r="r" b="b"/>
              <a:pathLst>
                <a:path w="14111" h="25986" fill="none" extrusionOk="0">
                  <a:moveTo>
                    <a:pt x="7806" y="0"/>
                  </a:moveTo>
                  <a:cubicBezTo>
                    <a:pt x="7806" y="0"/>
                    <a:pt x="0" y="21249"/>
                    <a:pt x="367" y="23617"/>
                  </a:cubicBezTo>
                  <a:cubicBezTo>
                    <a:pt x="734" y="25985"/>
                    <a:pt x="4804" y="25018"/>
                    <a:pt x="6104" y="24718"/>
                  </a:cubicBezTo>
                  <a:cubicBezTo>
                    <a:pt x="7405" y="24384"/>
                    <a:pt x="12376" y="16512"/>
                    <a:pt x="12409" y="14811"/>
                  </a:cubicBezTo>
                  <a:cubicBezTo>
                    <a:pt x="13043" y="14410"/>
                    <a:pt x="13476" y="13743"/>
                    <a:pt x="13610" y="12976"/>
                  </a:cubicBezTo>
                  <a:cubicBezTo>
                    <a:pt x="13910" y="11608"/>
                    <a:pt x="14110" y="6738"/>
                    <a:pt x="12142" y="3069"/>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p:cNvSpPr/>
            <p:nvPr/>
          </p:nvSpPr>
          <p:spPr>
            <a:xfrm>
              <a:off x="2945575" y="2276975"/>
              <a:ext cx="356150" cy="161725"/>
            </a:xfrm>
            <a:custGeom>
              <a:avLst/>
              <a:gdLst/>
              <a:ahLst/>
              <a:cxnLst/>
              <a:rect l="l" t="t" r="r" b="b"/>
              <a:pathLst>
                <a:path w="14246" h="6469" extrusionOk="0">
                  <a:moveTo>
                    <a:pt x="2698" y="0"/>
                  </a:moveTo>
                  <a:cubicBezTo>
                    <a:pt x="1422" y="0"/>
                    <a:pt x="1" y="1739"/>
                    <a:pt x="1169" y="4141"/>
                  </a:cubicBezTo>
                  <a:cubicBezTo>
                    <a:pt x="2045" y="5917"/>
                    <a:pt x="3312" y="6469"/>
                    <a:pt x="4853" y="6469"/>
                  </a:cubicBezTo>
                  <a:cubicBezTo>
                    <a:pt x="5424" y="6469"/>
                    <a:pt x="6033" y="6393"/>
                    <a:pt x="6673" y="6276"/>
                  </a:cubicBezTo>
                  <a:cubicBezTo>
                    <a:pt x="9042" y="5842"/>
                    <a:pt x="14245" y="2640"/>
                    <a:pt x="14245" y="2640"/>
                  </a:cubicBezTo>
                  <a:lnTo>
                    <a:pt x="14079" y="738"/>
                  </a:lnTo>
                  <a:cubicBezTo>
                    <a:pt x="14079" y="738"/>
                    <a:pt x="4071" y="104"/>
                    <a:pt x="2804" y="4"/>
                  </a:cubicBezTo>
                  <a:cubicBezTo>
                    <a:pt x="2769" y="2"/>
                    <a:pt x="2733" y="0"/>
                    <a:pt x="26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7"/>
            <p:cNvSpPr/>
            <p:nvPr/>
          </p:nvSpPr>
          <p:spPr>
            <a:xfrm>
              <a:off x="2945575" y="2276975"/>
              <a:ext cx="356150" cy="161725"/>
            </a:xfrm>
            <a:custGeom>
              <a:avLst/>
              <a:gdLst/>
              <a:ahLst/>
              <a:cxnLst/>
              <a:rect l="l" t="t" r="r" b="b"/>
              <a:pathLst>
                <a:path w="14246" h="6469" extrusionOk="0">
                  <a:moveTo>
                    <a:pt x="2698" y="0"/>
                  </a:moveTo>
                  <a:cubicBezTo>
                    <a:pt x="1422" y="0"/>
                    <a:pt x="1" y="1739"/>
                    <a:pt x="1169" y="4141"/>
                  </a:cubicBezTo>
                  <a:cubicBezTo>
                    <a:pt x="2045" y="5917"/>
                    <a:pt x="3312" y="6469"/>
                    <a:pt x="4853" y="6469"/>
                  </a:cubicBezTo>
                  <a:cubicBezTo>
                    <a:pt x="5424" y="6469"/>
                    <a:pt x="6033" y="6393"/>
                    <a:pt x="6673" y="6276"/>
                  </a:cubicBezTo>
                  <a:cubicBezTo>
                    <a:pt x="9042" y="5842"/>
                    <a:pt x="14245" y="2640"/>
                    <a:pt x="14245" y="2640"/>
                  </a:cubicBezTo>
                  <a:lnTo>
                    <a:pt x="14079" y="738"/>
                  </a:lnTo>
                  <a:cubicBezTo>
                    <a:pt x="14079" y="738"/>
                    <a:pt x="4071" y="104"/>
                    <a:pt x="2804" y="4"/>
                  </a:cubicBezTo>
                  <a:cubicBezTo>
                    <a:pt x="2769" y="2"/>
                    <a:pt x="2733" y="0"/>
                    <a:pt x="2698" y="0"/>
                  </a:cubicBezTo>
                  <a:close/>
                </a:path>
              </a:pathLst>
            </a:custGeom>
            <a:solidFill>
              <a:srgbClr val="F78A8A">
                <a:alpha val="32589"/>
              </a:srgbClr>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7"/>
            <p:cNvSpPr/>
            <p:nvPr/>
          </p:nvSpPr>
          <p:spPr>
            <a:xfrm>
              <a:off x="2944775" y="2274575"/>
              <a:ext cx="356950" cy="170150"/>
            </a:xfrm>
            <a:custGeom>
              <a:avLst/>
              <a:gdLst/>
              <a:ahLst/>
              <a:cxnLst/>
              <a:rect l="l" t="t" r="r" b="b"/>
              <a:pathLst>
                <a:path w="14278" h="6806" fill="none" extrusionOk="0">
                  <a:moveTo>
                    <a:pt x="14111" y="834"/>
                  </a:moveTo>
                  <a:cubicBezTo>
                    <a:pt x="14111" y="834"/>
                    <a:pt x="4103" y="200"/>
                    <a:pt x="2836" y="100"/>
                  </a:cubicBezTo>
                  <a:cubicBezTo>
                    <a:pt x="1535" y="0"/>
                    <a:pt x="0" y="1768"/>
                    <a:pt x="1201" y="4237"/>
                  </a:cubicBezTo>
                  <a:cubicBezTo>
                    <a:pt x="2402" y="6672"/>
                    <a:pt x="4337" y="6805"/>
                    <a:pt x="6705" y="6372"/>
                  </a:cubicBezTo>
                  <a:cubicBezTo>
                    <a:pt x="9074" y="5938"/>
                    <a:pt x="14277" y="2736"/>
                    <a:pt x="14277" y="2736"/>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7"/>
            <p:cNvSpPr/>
            <p:nvPr/>
          </p:nvSpPr>
          <p:spPr>
            <a:xfrm>
              <a:off x="3256675" y="2197850"/>
              <a:ext cx="241850" cy="174325"/>
            </a:xfrm>
            <a:custGeom>
              <a:avLst/>
              <a:gdLst/>
              <a:ahLst/>
              <a:cxnLst/>
              <a:rect l="l" t="t" r="r" b="b"/>
              <a:pathLst>
                <a:path w="9674" h="6973" extrusionOk="0">
                  <a:moveTo>
                    <a:pt x="4858" y="100"/>
                  </a:moveTo>
                  <a:cubicBezTo>
                    <a:pt x="4505" y="100"/>
                    <a:pt x="3236" y="1435"/>
                    <a:pt x="3236" y="1435"/>
                  </a:cubicBezTo>
                  <a:cubicBezTo>
                    <a:pt x="1868" y="3103"/>
                    <a:pt x="767" y="4971"/>
                    <a:pt x="0" y="6972"/>
                  </a:cubicBezTo>
                  <a:cubicBezTo>
                    <a:pt x="480" y="6702"/>
                    <a:pt x="1015" y="6567"/>
                    <a:pt x="1555" y="6567"/>
                  </a:cubicBezTo>
                  <a:cubicBezTo>
                    <a:pt x="1615" y="6567"/>
                    <a:pt x="1675" y="6568"/>
                    <a:pt x="1735" y="6572"/>
                  </a:cubicBezTo>
                  <a:cubicBezTo>
                    <a:pt x="1767" y="6574"/>
                    <a:pt x="1801" y="6575"/>
                    <a:pt x="1837" y="6575"/>
                  </a:cubicBezTo>
                  <a:cubicBezTo>
                    <a:pt x="2813" y="6575"/>
                    <a:pt x="5170" y="5738"/>
                    <a:pt x="5170" y="5738"/>
                  </a:cubicBezTo>
                  <a:cubicBezTo>
                    <a:pt x="5170" y="5738"/>
                    <a:pt x="6405" y="6605"/>
                    <a:pt x="7072" y="6672"/>
                  </a:cubicBezTo>
                  <a:cubicBezTo>
                    <a:pt x="7092" y="6674"/>
                    <a:pt x="7111" y="6675"/>
                    <a:pt x="7130" y="6675"/>
                  </a:cubicBezTo>
                  <a:cubicBezTo>
                    <a:pt x="7767" y="6675"/>
                    <a:pt x="7672" y="5604"/>
                    <a:pt x="7672" y="5604"/>
                  </a:cubicBezTo>
                  <a:lnTo>
                    <a:pt x="7672" y="5604"/>
                  </a:lnTo>
                  <a:cubicBezTo>
                    <a:pt x="7672" y="5604"/>
                    <a:pt x="7746" y="5610"/>
                    <a:pt x="7854" y="5610"/>
                  </a:cubicBezTo>
                  <a:cubicBezTo>
                    <a:pt x="8124" y="5610"/>
                    <a:pt x="8611" y="5576"/>
                    <a:pt x="8706" y="5338"/>
                  </a:cubicBezTo>
                  <a:cubicBezTo>
                    <a:pt x="8840" y="5004"/>
                    <a:pt x="8506" y="4670"/>
                    <a:pt x="8973" y="4670"/>
                  </a:cubicBezTo>
                  <a:cubicBezTo>
                    <a:pt x="9407" y="4670"/>
                    <a:pt x="9640" y="4604"/>
                    <a:pt x="9640" y="4270"/>
                  </a:cubicBezTo>
                  <a:cubicBezTo>
                    <a:pt x="9674" y="3903"/>
                    <a:pt x="7772" y="2169"/>
                    <a:pt x="7339" y="1902"/>
                  </a:cubicBezTo>
                  <a:cubicBezTo>
                    <a:pt x="6872" y="1635"/>
                    <a:pt x="5404" y="1535"/>
                    <a:pt x="5404" y="1535"/>
                  </a:cubicBezTo>
                  <a:cubicBezTo>
                    <a:pt x="5404" y="1535"/>
                    <a:pt x="7105" y="1301"/>
                    <a:pt x="7472" y="1101"/>
                  </a:cubicBezTo>
                  <a:cubicBezTo>
                    <a:pt x="7806" y="901"/>
                    <a:pt x="8139" y="1168"/>
                    <a:pt x="7939" y="601"/>
                  </a:cubicBezTo>
                  <a:cubicBezTo>
                    <a:pt x="7739" y="0"/>
                    <a:pt x="5204" y="134"/>
                    <a:pt x="4870" y="101"/>
                  </a:cubicBezTo>
                  <a:cubicBezTo>
                    <a:pt x="4866" y="100"/>
                    <a:pt x="4862" y="100"/>
                    <a:pt x="4858" y="1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7"/>
            <p:cNvSpPr/>
            <p:nvPr/>
          </p:nvSpPr>
          <p:spPr>
            <a:xfrm>
              <a:off x="3256675" y="2200325"/>
              <a:ext cx="121775" cy="171000"/>
            </a:xfrm>
            <a:custGeom>
              <a:avLst/>
              <a:gdLst/>
              <a:ahLst/>
              <a:cxnLst/>
              <a:rect l="l" t="t" r="r" b="b"/>
              <a:pathLst>
                <a:path w="4871" h="6840" extrusionOk="0">
                  <a:moveTo>
                    <a:pt x="4858" y="1"/>
                  </a:moveTo>
                  <a:cubicBezTo>
                    <a:pt x="4505" y="1"/>
                    <a:pt x="3236" y="1336"/>
                    <a:pt x="3236" y="1336"/>
                  </a:cubicBezTo>
                  <a:cubicBezTo>
                    <a:pt x="1868" y="2970"/>
                    <a:pt x="767" y="4838"/>
                    <a:pt x="0" y="6840"/>
                  </a:cubicBezTo>
                  <a:cubicBezTo>
                    <a:pt x="480" y="6570"/>
                    <a:pt x="1015" y="6434"/>
                    <a:pt x="1555" y="6434"/>
                  </a:cubicBezTo>
                  <a:cubicBezTo>
                    <a:pt x="1615" y="6434"/>
                    <a:pt x="1675" y="6436"/>
                    <a:pt x="1735" y="6439"/>
                  </a:cubicBezTo>
                  <a:cubicBezTo>
                    <a:pt x="2035" y="6439"/>
                    <a:pt x="2335" y="6406"/>
                    <a:pt x="2602" y="6339"/>
                  </a:cubicBezTo>
                  <a:cubicBezTo>
                    <a:pt x="2802" y="5539"/>
                    <a:pt x="2902" y="4738"/>
                    <a:pt x="2935" y="3938"/>
                  </a:cubicBezTo>
                  <a:cubicBezTo>
                    <a:pt x="2935" y="2703"/>
                    <a:pt x="4870" y="2"/>
                    <a:pt x="4870" y="2"/>
                  </a:cubicBezTo>
                  <a:cubicBezTo>
                    <a:pt x="4866" y="1"/>
                    <a:pt x="4862" y="1"/>
                    <a:pt x="4858"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7"/>
            <p:cNvSpPr/>
            <p:nvPr/>
          </p:nvSpPr>
          <p:spPr>
            <a:xfrm>
              <a:off x="3256675" y="2197850"/>
              <a:ext cx="241850" cy="174325"/>
            </a:xfrm>
            <a:custGeom>
              <a:avLst/>
              <a:gdLst/>
              <a:ahLst/>
              <a:cxnLst/>
              <a:rect l="l" t="t" r="r" b="b"/>
              <a:pathLst>
                <a:path w="9674" h="6973" fill="none" extrusionOk="0">
                  <a:moveTo>
                    <a:pt x="3236" y="1435"/>
                  </a:moveTo>
                  <a:cubicBezTo>
                    <a:pt x="3236" y="1435"/>
                    <a:pt x="4537" y="67"/>
                    <a:pt x="4870" y="101"/>
                  </a:cubicBezTo>
                  <a:cubicBezTo>
                    <a:pt x="5204" y="134"/>
                    <a:pt x="7739" y="0"/>
                    <a:pt x="7939" y="601"/>
                  </a:cubicBezTo>
                  <a:cubicBezTo>
                    <a:pt x="8139" y="1168"/>
                    <a:pt x="7806" y="901"/>
                    <a:pt x="7472" y="1101"/>
                  </a:cubicBezTo>
                  <a:cubicBezTo>
                    <a:pt x="7105" y="1301"/>
                    <a:pt x="5404" y="1535"/>
                    <a:pt x="5404" y="1535"/>
                  </a:cubicBezTo>
                  <a:cubicBezTo>
                    <a:pt x="5404" y="1535"/>
                    <a:pt x="6872" y="1635"/>
                    <a:pt x="7339" y="1902"/>
                  </a:cubicBezTo>
                  <a:cubicBezTo>
                    <a:pt x="7772" y="2169"/>
                    <a:pt x="9674" y="3903"/>
                    <a:pt x="9640" y="4270"/>
                  </a:cubicBezTo>
                  <a:cubicBezTo>
                    <a:pt x="9640" y="4604"/>
                    <a:pt x="9407" y="4670"/>
                    <a:pt x="8973" y="4670"/>
                  </a:cubicBezTo>
                  <a:cubicBezTo>
                    <a:pt x="8506" y="4670"/>
                    <a:pt x="8840" y="5004"/>
                    <a:pt x="8706" y="5338"/>
                  </a:cubicBezTo>
                  <a:cubicBezTo>
                    <a:pt x="8573" y="5671"/>
                    <a:pt x="7672" y="5604"/>
                    <a:pt x="7672" y="5604"/>
                  </a:cubicBezTo>
                  <a:cubicBezTo>
                    <a:pt x="7672" y="5604"/>
                    <a:pt x="7772" y="6739"/>
                    <a:pt x="7072" y="6672"/>
                  </a:cubicBezTo>
                  <a:cubicBezTo>
                    <a:pt x="6405" y="6605"/>
                    <a:pt x="5170" y="5738"/>
                    <a:pt x="5170" y="5738"/>
                  </a:cubicBezTo>
                  <a:cubicBezTo>
                    <a:pt x="5170" y="5738"/>
                    <a:pt x="2635" y="6639"/>
                    <a:pt x="1735" y="6572"/>
                  </a:cubicBezTo>
                  <a:cubicBezTo>
                    <a:pt x="1134" y="6538"/>
                    <a:pt x="534" y="6672"/>
                    <a:pt x="0" y="6972"/>
                  </a:cubicBezTo>
                  <a:cubicBezTo>
                    <a:pt x="767" y="4971"/>
                    <a:pt x="1868" y="3103"/>
                    <a:pt x="3236" y="1435"/>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7"/>
            <p:cNvSpPr/>
            <p:nvPr/>
          </p:nvSpPr>
          <p:spPr>
            <a:xfrm>
              <a:off x="3379250" y="2262900"/>
              <a:ext cx="101775" cy="50900"/>
            </a:xfrm>
            <a:custGeom>
              <a:avLst/>
              <a:gdLst/>
              <a:ahLst/>
              <a:cxnLst/>
              <a:rect l="l" t="t" r="r" b="b"/>
              <a:pathLst>
                <a:path w="4071" h="2036" fill="none" extrusionOk="0">
                  <a:moveTo>
                    <a:pt x="4070" y="2035"/>
                  </a:moveTo>
                  <a:lnTo>
                    <a:pt x="1835" y="267"/>
                  </a:lnTo>
                  <a:lnTo>
                    <a:pt x="1"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7"/>
            <p:cNvSpPr/>
            <p:nvPr/>
          </p:nvSpPr>
          <p:spPr>
            <a:xfrm>
              <a:off x="3358400" y="2297925"/>
              <a:ext cx="90100" cy="39225"/>
            </a:xfrm>
            <a:custGeom>
              <a:avLst/>
              <a:gdLst/>
              <a:ahLst/>
              <a:cxnLst/>
              <a:rect l="l" t="t" r="r" b="b"/>
              <a:pathLst>
                <a:path w="3604" h="1569" fill="none" extrusionOk="0">
                  <a:moveTo>
                    <a:pt x="3603" y="1568"/>
                  </a:moveTo>
                  <a:lnTo>
                    <a:pt x="1135" y="200"/>
                  </a:lnTo>
                  <a:lnTo>
                    <a:pt x="1"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7"/>
            <p:cNvSpPr/>
            <p:nvPr/>
          </p:nvSpPr>
          <p:spPr>
            <a:xfrm>
              <a:off x="3862100" y="2158350"/>
              <a:ext cx="241025" cy="170450"/>
            </a:xfrm>
            <a:custGeom>
              <a:avLst/>
              <a:gdLst/>
              <a:ahLst/>
              <a:cxnLst/>
              <a:rect l="l" t="t" r="r" b="b"/>
              <a:pathLst>
                <a:path w="9641" h="6818" extrusionOk="0">
                  <a:moveTo>
                    <a:pt x="3988" y="0"/>
                  </a:moveTo>
                  <a:cubicBezTo>
                    <a:pt x="3115" y="0"/>
                    <a:pt x="1873" y="64"/>
                    <a:pt x="1735" y="480"/>
                  </a:cubicBezTo>
                  <a:cubicBezTo>
                    <a:pt x="1501" y="1047"/>
                    <a:pt x="1835" y="813"/>
                    <a:pt x="2202" y="1013"/>
                  </a:cubicBezTo>
                  <a:cubicBezTo>
                    <a:pt x="2869" y="1214"/>
                    <a:pt x="3570" y="1347"/>
                    <a:pt x="4270" y="1414"/>
                  </a:cubicBezTo>
                  <a:cubicBezTo>
                    <a:pt x="4270" y="1414"/>
                    <a:pt x="2769" y="1514"/>
                    <a:pt x="2335" y="1781"/>
                  </a:cubicBezTo>
                  <a:cubicBezTo>
                    <a:pt x="1868" y="2047"/>
                    <a:pt x="0" y="3782"/>
                    <a:pt x="0" y="4149"/>
                  </a:cubicBezTo>
                  <a:cubicBezTo>
                    <a:pt x="0" y="4483"/>
                    <a:pt x="234" y="4549"/>
                    <a:pt x="701" y="4549"/>
                  </a:cubicBezTo>
                  <a:cubicBezTo>
                    <a:pt x="1168" y="4549"/>
                    <a:pt x="834" y="4883"/>
                    <a:pt x="934" y="5216"/>
                  </a:cubicBezTo>
                  <a:cubicBezTo>
                    <a:pt x="1018" y="5425"/>
                    <a:pt x="1401" y="5464"/>
                    <a:pt x="1676" y="5464"/>
                  </a:cubicBezTo>
                  <a:cubicBezTo>
                    <a:pt x="1842" y="5464"/>
                    <a:pt x="1968" y="5450"/>
                    <a:pt x="1968" y="5450"/>
                  </a:cubicBezTo>
                  <a:lnTo>
                    <a:pt x="1968" y="5450"/>
                  </a:lnTo>
                  <a:cubicBezTo>
                    <a:pt x="1968" y="5450"/>
                    <a:pt x="1905" y="6553"/>
                    <a:pt x="2515" y="6553"/>
                  </a:cubicBezTo>
                  <a:cubicBezTo>
                    <a:pt x="2532" y="6553"/>
                    <a:pt x="2550" y="6553"/>
                    <a:pt x="2569" y="6551"/>
                  </a:cubicBezTo>
                  <a:cubicBezTo>
                    <a:pt x="3269" y="6484"/>
                    <a:pt x="4504" y="5617"/>
                    <a:pt x="4504" y="5617"/>
                  </a:cubicBezTo>
                  <a:cubicBezTo>
                    <a:pt x="4504" y="5617"/>
                    <a:pt x="6830" y="6454"/>
                    <a:pt x="7833" y="6454"/>
                  </a:cubicBezTo>
                  <a:cubicBezTo>
                    <a:pt x="7871" y="6454"/>
                    <a:pt x="7906" y="6453"/>
                    <a:pt x="7939" y="6451"/>
                  </a:cubicBezTo>
                  <a:cubicBezTo>
                    <a:pt x="8000" y="6447"/>
                    <a:pt x="8060" y="6446"/>
                    <a:pt x="8120" y="6446"/>
                  </a:cubicBezTo>
                  <a:cubicBezTo>
                    <a:pt x="8654" y="6446"/>
                    <a:pt x="9161" y="6578"/>
                    <a:pt x="9641" y="6818"/>
                  </a:cubicBezTo>
                  <a:cubicBezTo>
                    <a:pt x="8873" y="4816"/>
                    <a:pt x="7806" y="2981"/>
                    <a:pt x="6438" y="1347"/>
                  </a:cubicBezTo>
                  <a:cubicBezTo>
                    <a:pt x="6438" y="1347"/>
                    <a:pt x="5168" y="12"/>
                    <a:pt x="4816" y="12"/>
                  </a:cubicBezTo>
                  <a:cubicBezTo>
                    <a:pt x="4812" y="12"/>
                    <a:pt x="4808" y="12"/>
                    <a:pt x="4804" y="13"/>
                  </a:cubicBezTo>
                  <a:cubicBezTo>
                    <a:pt x="4691" y="13"/>
                    <a:pt x="4376" y="0"/>
                    <a:pt x="3988"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7"/>
            <p:cNvSpPr/>
            <p:nvPr/>
          </p:nvSpPr>
          <p:spPr>
            <a:xfrm>
              <a:off x="3879600" y="2221200"/>
              <a:ext cx="100950" cy="50050"/>
            </a:xfrm>
            <a:custGeom>
              <a:avLst/>
              <a:gdLst/>
              <a:ahLst/>
              <a:cxnLst/>
              <a:rect l="l" t="t" r="r" b="b"/>
              <a:pathLst>
                <a:path w="4038" h="2002" fill="none" extrusionOk="0">
                  <a:moveTo>
                    <a:pt x="1" y="2002"/>
                  </a:moveTo>
                  <a:lnTo>
                    <a:pt x="2236" y="234"/>
                  </a:lnTo>
                  <a:lnTo>
                    <a:pt x="4037"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7"/>
            <p:cNvSpPr/>
            <p:nvPr/>
          </p:nvSpPr>
          <p:spPr>
            <a:xfrm>
              <a:off x="3911300" y="2256225"/>
              <a:ext cx="90075" cy="38375"/>
            </a:xfrm>
            <a:custGeom>
              <a:avLst/>
              <a:gdLst/>
              <a:ahLst/>
              <a:cxnLst/>
              <a:rect l="l" t="t" r="r" b="b"/>
              <a:pathLst>
                <a:path w="3603" h="1535" fill="none" extrusionOk="0">
                  <a:moveTo>
                    <a:pt x="0" y="1535"/>
                  </a:moveTo>
                  <a:lnTo>
                    <a:pt x="2469" y="201"/>
                  </a:lnTo>
                  <a:lnTo>
                    <a:pt x="3603"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7"/>
            <p:cNvSpPr/>
            <p:nvPr/>
          </p:nvSpPr>
          <p:spPr>
            <a:xfrm>
              <a:off x="4059725" y="2231200"/>
              <a:ext cx="181000" cy="125950"/>
            </a:xfrm>
            <a:custGeom>
              <a:avLst/>
              <a:gdLst/>
              <a:ahLst/>
              <a:cxnLst/>
              <a:rect l="l" t="t" r="r" b="b"/>
              <a:pathLst>
                <a:path w="7240" h="5038" fill="none" extrusionOk="0">
                  <a:moveTo>
                    <a:pt x="1" y="501"/>
                  </a:moveTo>
                  <a:cubicBezTo>
                    <a:pt x="1" y="501"/>
                    <a:pt x="4304" y="1"/>
                    <a:pt x="5772" y="1102"/>
                  </a:cubicBezTo>
                  <a:cubicBezTo>
                    <a:pt x="7239" y="2236"/>
                    <a:pt x="7006" y="5038"/>
                    <a:pt x="7006" y="5038"/>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7"/>
            <p:cNvSpPr/>
            <p:nvPr/>
          </p:nvSpPr>
          <p:spPr>
            <a:xfrm>
              <a:off x="3212475" y="4493150"/>
              <a:ext cx="107600" cy="64500"/>
            </a:xfrm>
            <a:custGeom>
              <a:avLst/>
              <a:gdLst/>
              <a:ahLst/>
              <a:cxnLst/>
              <a:rect l="l" t="t" r="r" b="b"/>
              <a:pathLst>
                <a:path w="4304" h="2580" extrusionOk="0">
                  <a:moveTo>
                    <a:pt x="1583" y="0"/>
                  </a:moveTo>
                  <a:cubicBezTo>
                    <a:pt x="391" y="0"/>
                    <a:pt x="0" y="755"/>
                    <a:pt x="0" y="755"/>
                  </a:cubicBezTo>
                  <a:cubicBezTo>
                    <a:pt x="0" y="755"/>
                    <a:pt x="1825" y="2579"/>
                    <a:pt x="2931" y="2579"/>
                  </a:cubicBezTo>
                  <a:cubicBezTo>
                    <a:pt x="3067" y="2579"/>
                    <a:pt x="3193" y="2551"/>
                    <a:pt x="3302" y="2489"/>
                  </a:cubicBezTo>
                  <a:cubicBezTo>
                    <a:pt x="4303" y="1956"/>
                    <a:pt x="3403" y="221"/>
                    <a:pt x="1935" y="21"/>
                  </a:cubicBezTo>
                  <a:cubicBezTo>
                    <a:pt x="1810" y="7"/>
                    <a:pt x="1693" y="0"/>
                    <a:pt x="1583"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7"/>
            <p:cNvSpPr/>
            <p:nvPr/>
          </p:nvSpPr>
          <p:spPr>
            <a:xfrm>
              <a:off x="3061725" y="3445400"/>
              <a:ext cx="400950" cy="1220900"/>
            </a:xfrm>
            <a:custGeom>
              <a:avLst/>
              <a:gdLst/>
              <a:ahLst/>
              <a:cxnLst/>
              <a:rect l="l" t="t" r="r" b="b"/>
              <a:pathLst>
                <a:path w="16038" h="48836" extrusionOk="0">
                  <a:moveTo>
                    <a:pt x="6481" y="1"/>
                  </a:moveTo>
                  <a:cubicBezTo>
                    <a:pt x="1702" y="1"/>
                    <a:pt x="0" y="5012"/>
                    <a:pt x="1860" y="6272"/>
                  </a:cubicBezTo>
                  <a:cubicBezTo>
                    <a:pt x="2924" y="6964"/>
                    <a:pt x="4817" y="7135"/>
                    <a:pt x="6427" y="7135"/>
                  </a:cubicBezTo>
                  <a:cubicBezTo>
                    <a:pt x="7997" y="7135"/>
                    <a:pt x="9299" y="6973"/>
                    <a:pt x="9299" y="6972"/>
                  </a:cubicBezTo>
                  <a:lnTo>
                    <a:pt x="9299" y="6972"/>
                  </a:lnTo>
                  <a:cubicBezTo>
                    <a:pt x="9299" y="6973"/>
                    <a:pt x="7198" y="14445"/>
                    <a:pt x="7198" y="17580"/>
                  </a:cubicBezTo>
                  <a:cubicBezTo>
                    <a:pt x="7198" y="20749"/>
                    <a:pt x="8732" y="28054"/>
                    <a:pt x="8865" y="31357"/>
                  </a:cubicBezTo>
                  <a:cubicBezTo>
                    <a:pt x="9032" y="34659"/>
                    <a:pt x="9299" y="38528"/>
                    <a:pt x="9299" y="38528"/>
                  </a:cubicBezTo>
                  <a:cubicBezTo>
                    <a:pt x="9299" y="38528"/>
                    <a:pt x="7098" y="41130"/>
                    <a:pt x="7098" y="41831"/>
                  </a:cubicBezTo>
                  <a:cubicBezTo>
                    <a:pt x="7098" y="42498"/>
                    <a:pt x="7665" y="43465"/>
                    <a:pt x="8599" y="44299"/>
                  </a:cubicBezTo>
                  <a:cubicBezTo>
                    <a:pt x="9566" y="45133"/>
                    <a:pt x="10133" y="47868"/>
                    <a:pt x="11234" y="48436"/>
                  </a:cubicBezTo>
                  <a:cubicBezTo>
                    <a:pt x="11853" y="48736"/>
                    <a:pt x="12166" y="48835"/>
                    <a:pt x="12542" y="48835"/>
                  </a:cubicBezTo>
                  <a:cubicBezTo>
                    <a:pt x="12833" y="48835"/>
                    <a:pt x="13163" y="48775"/>
                    <a:pt x="13702" y="48702"/>
                  </a:cubicBezTo>
                  <a:cubicBezTo>
                    <a:pt x="14936" y="48569"/>
                    <a:pt x="13969" y="47868"/>
                    <a:pt x="13969" y="47868"/>
                  </a:cubicBezTo>
                  <a:cubicBezTo>
                    <a:pt x="13736" y="47101"/>
                    <a:pt x="13636" y="46334"/>
                    <a:pt x="13702" y="45533"/>
                  </a:cubicBezTo>
                  <a:cubicBezTo>
                    <a:pt x="13836" y="44433"/>
                    <a:pt x="12335" y="41264"/>
                    <a:pt x="12335" y="39763"/>
                  </a:cubicBezTo>
                  <a:cubicBezTo>
                    <a:pt x="12335" y="38228"/>
                    <a:pt x="14536" y="19782"/>
                    <a:pt x="14536" y="16746"/>
                  </a:cubicBezTo>
                  <a:cubicBezTo>
                    <a:pt x="14536" y="13711"/>
                    <a:pt x="16037" y="7773"/>
                    <a:pt x="15637" y="5571"/>
                  </a:cubicBezTo>
                  <a:cubicBezTo>
                    <a:pt x="15237" y="3370"/>
                    <a:pt x="14936" y="3103"/>
                    <a:pt x="13302" y="2002"/>
                  </a:cubicBezTo>
                  <a:cubicBezTo>
                    <a:pt x="11634" y="901"/>
                    <a:pt x="8198" y="201"/>
                    <a:pt x="8198" y="201"/>
                  </a:cubicBezTo>
                  <a:cubicBezTo>
                    <a:pt x="7588" y="63"/>
                    <a:pt x="7015" y="1"/>
                    <a:pt x="6481"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7"/>
            <p:cNvSpPr/>
            <p:nvPr/>
          </p:nvSpPr>
          <p:spPr>
            <a:xfrm>
              <a:off x="3209975" y="4510475"/>
              <a:ext cx="255125" cy="171225"/>
            </a:xfrm>
            <a:custGeom>
              <a:avLst/>
              <a:gdLst/>
              <a:ahLst/>
              <a:cxnLst/>
              <a:rect l="l" t="t" r="r" b="b"/>
              <a:pathLst>
                <a:path w="10205" h="6849" extrusionOk="0">
                  <a:moveTo>
                    <a:pt x="213" y="0"/>
                  </a:moveTo>
                  <a:cubicBezTo>
                    <a:pt x="148" y="0"/>
                    <a:pt x="108" y="29"/>
                    <a:pt x="100" y="95"/>
                  </a:cubicBezTo>
                  <a:cubicBezTo>
                    <a:pt x="33" y="629"/>
                    <a:pt x="0" y="4932"/>
                    <a:pt x="200" y="5399"/>
                  </a:cubicBezTo>
                  <a:cubicBezTo>
                    <a:pt x="367" y="5833"/>
                    <a:pt x="5304" y="6300"/>
                    <a:pt x="7872" y="6767"/>
                  </a:cubicBezTo>
                  <a:cubicBezTo>
                    <a:pt x="8184" y="6823"/>
                    <a:pt x="8442" y="6848"/>
                    <a:pt x="8656" y="6848"/>
                  </a:cubicBezTo>
                  <a:cubicBezTo>
                    <a:pt x="10205" y="6848"/>
                    <a:pt x="9371" y="5521"/>
                    <a:pt x="8873" y="5199"/>
                  </a:cubicBezTo>
                  <a:cubicBezTo>
                    <a:pt x="8339" y="4832"/>
                    <a:pt x="2669" y="1696"/>
                    <a:pt x="2669" y="1696"/>
                  </a:cubicBezTo>
                  <a:cubicBezTo>
                    <a:pt x="2669" y="1696"/>
                    <a:pt x="712" y="0"/>
                    <a:pt x="213"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7"/>
            <p:cNvSpPr/>
            <p:nvPr/>
          </p:nvSpPr>
          <p:spPr>
            <a:xfrm>
              <a:off x="3209975" y="4510475"/>
              <a:ext cx="255125" cy="171225"/>
            </a:xfrm>
            <a:custGeom>
              <a:avLst/>
              <a:gdLst/>
              <a:ahLst/>
              <a:cxnLst/>
              <a:rect l="l" t="t" r="r" b="b"/>
              <a:pathLst>
                <a:path w="10205" h="6849" extrusionOk="0">
                  <a:moveTo>
                    <a:pt x="213" y="0"/>
                  </a:moveTo>
                  <a:cubicBezTo>
                    <a:pt x="148" y="0"/>
                    <a:pt x="108" y="29"/>
                    <a:pt x="100" y="95"/>
                  </a:cubicBezTo>
                  <a:cubicBezTo>
                    <a:pt x="33" y="629"/>
                    <a:pt x="0" y="4932"/>
                    <a:pt x="200" y="5399"/>
                  </a:cubicBezTo>
                  <a:cubicBezTo>
                    <a:pt x="367" y="5833"/>
                    <a:pt x="5304" y="6300"/>
                    <a:pt x="7872" y="6767"/>
                  </a:cubicBezTo>
                  <a:cubicBezTo>
                    <a:pt x="8184" y="6823"/>
                    <a:pt x="8442" y="6848"/>
                    <a:pt x="8656" y="6848"/>
                  </a:cubicBezTo>
                  <a:cubicBezTo>
                    <a:pt x="10205" y="6848"/>
                    <a:pt x="9371" y="5521"/>
                    <a:pt x="8873" y="5199"/>
                  </a:cubicBezTo>
                  <a:cubicBezTo>
                    <a:pt x="8339" y="4832"/>
                    <a:pt x="2669" y="1696"/>
                    <a:pt x="2669" y="1696"/>
                  </a:cubicBezTo>
                  <a:cubicBezTo>
                    <a:pt x="2669" y="1696"/>
                    <a:pt x="712"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7"/>
            <p:cNvSpPr/>
            <p:nvPr/>
          </p:nvSpPr>
          <p:spPr>
            <a:xfrm>
              <a:off x="3295025" y="4544525"/>
              <a:ext cx="136800" cy="110100"/>
            </a:xfrm>
            <a:custGeom>
              <a:avLst/>
              <a:gdLst/>
              <a:ahLst/>
              <a:cxnLst/>
              <a:rect l="l" t="t" r="r" b="b"/>
              <a:pathLst>
                <a:path w="5472" h="4404" extrusionOk="0">
                  <a:moveTo>
                    <a:pt x="4304" y="1"/>
                  </a:moveTo>
                  <a:cubicBezTo>
                    <a:pt x="3370" y="234"/>
                    <a:pt x="2502" y="634"/>
                    <a:pt x="1735" y="1202"/>
                  </a:cubicBezTo>
                  <a:cubicBezTo>
                    <a:pt x="1068" y="1635"/>
                    <a:pt x="501" y="2136"/>
                    <a:pt x="0" y="2736"/>
                  </a:cubicBezTo>
                  <a:cubicBezTo>
                    <a:pt x="167" y="3470"/>
                    <a:pt x="1568" y="4404"/>
                    <a:pt x="1568" y="4404"/>
                  </a:cubicBezTo>
                  <a:cubicBezTo>
                    <a:pt x="2002" y="3903"/>
                    <a:pt x="2536" y="3470"/>
                    <a:pt x="3103" y="3136"/>
                  </a:cubicBezTo>
                  <a:cubicBezTo>
                    <a:pt x="3870" y="2769"/>
                    <a:pt x="4670" y="2469"/>
                    <a:pt x="5471" y="2302"/>
                  </a:cubicBezTo>
                  <a:lnTo>
                    <a:pt x="4304"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7"/>
            <p:cNvSpPr/>
            <p:nvPr/>
          </p:nvSpPr>
          <p:spPr>
            <a:xfrm>
              <a:off x="3335875" y="4538025"/>
              <a:ext cx="267725" cy="158250"/>
            </a:xfrm>
            <a:custGeom>
              <a:avLst/>
              <a:gdLst/>
              <a:ahLst/>
              <a:cxnLst/>
              <a:rect l="l" t="t" r="r" b="b"/>
              <a:pathLst>
                <a:path w="10709" h="6330" extrusionOk="0">
                  <a:moveTo>
                    <a:pt x="1685" y="0"/>
                  </a:moveTo>
                  <a:cubicBezTo>
                    <a:pt x="1336" y="0"/>
                    <a:pt x="1032" y="109"/>
                    <a:pt x="835" y="461"/>
                  </a:cubicBezTo>
                  <a:cubicBezTo>
                    <a:pt x="335" y="494"/>
                    <a:pt x="1" y="961"/>
                    <a:pt x="101" y="1462"/>
                  </a:cubicBezTo>
                  <a:cubicBezTo>
                    <a:pt x="201" y="2362"/>
                    <a:pt x="268" y="5298"/>
                    <a:pt x="635" y="5398"/>
                  </a:cubicBezTo>
                  <a:cubicBezTo>
                    <a:pt x="1002" y="5464"/>
                    <a:pt x="5605" y="6232"/>
                    <a:pt x="7239" y="6298"/>
                  </a:cubicBezTo>
                  <a:cubicBezTo>
                    <a:pt x="7641" y="6315"/>
                    <a:pt x="8055" y="6329"/>
                    <a:pt x="8450" y="6329"/>
                  </a:cubicBezTo>
                  <a:cubicBezTo>
                    <a:pt x="9665" y="6329"/>
                    <a:pt x="10709" y="6194"/>
                    <a:pt x="10709" y="5564"/>
                  </a:cubicBezTo>
                  <a:cubicBezTo>
                    <a:pt x="10709" y="4764"/>
                    <a:pt x="10442" y="4397"/>
                    <a:pt x="10075" y="4397"/>
                  </a:cubicBezTo>
                  <a:cubicBezTo>
                    <a:pt x="9708" y="4397"/>
                    <a:pt x="8874" y="4097"/>
                    <a:pt x="7773" y="3463"/>
                  </a:cubicBezTo>
                  <a:cubicBezTo>
                    <a:pt x="6706" y="2829"/>
                    <a:pt x="4037" y="361"/>
                    <a:pt x="3203" y="261"/>
                  </a:cubicBezTo>
                  <a:cubicBezTo>
                    <a:pt x="2722" y="203"/>
                    <a:pt x="2162" y="0"/>
                    <a:pt x="1685"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7"/>
            <p:cNvSpPr/>
            <p:nvPr/>
          </p:nvSpPr>
          <p:spPr>
            <a:xfrm>
              <a:off x="3335875" y="4538025"/>
              <a:ext cx="267725" cy="158250"/>
            </a:xfrm>
            <a:custGeom>
              <a:avLst/>
              <a:gdLst/>
              <a:ahLst/>
              <a:cxnLst/>
              <a:rect l="l" t="t" r="r" b="b"/>
              <a:pathLst>
                <a:path w="10709" h="6330" extrusionOk="0">
                  <a:moveTo>
                    <a:pt x="1685" y="0"/>
                  </a:moveTo>
                  <a:cubicBezTo>
                    <a:pt x="1336" y="0"/>
                    <a:pt x="1032" y="109"/>
                    <a:pt x="835" y="461"/>
                  </a:cubicBezTo>
                  <a:cubicBezTo>
                    <a:pt x="335" y="494"/>
                    <a:pt x="1" y="961"/>
                    <a:pt x="101" y="1462"/>
                  </a:cubicBezTo>
                  <a:cubicBezTo>
                    <a:pt x="201" y="2362"/>
                    <a:pt x="268" y="5298"/>
                    <a:pt x="635" y="5398"/>
                  </a:cubicBezTo>
                  <a:cubicBezTo>
                    <a:pt x="1002" y="5464"/>
                    <a:pt x="5605" y="6232"/>
                    <a:pt x="7239" y="6298"/>
                  </a:cubicBezTo>
                  <a:cubicBezTo>
                    <a:pt x="7641" y="6315"/>
                    <a:pt x="8055" y="6329"/>
                    <a:pt x="8450" y="6329"/>
                  </a:cubicBezTo>
                  <a:cubicBezTo>
                    <a:pt x="9665" y="6329"/>
                    <a:pt x="10709" y="6194"/>
                    <a:pt x="10709" y="5564"/>
                  </a:cubicBezTo>
                  <a:cubicBezTo>
                    <a:pt x="10709" y="4764"/>
                    <a:pt x="10442" y="4397"/>
                    <a:pt x="10075" y="4397"/>
                  </a:cubicBezTo>
                  <a:cubicBezTo>
                    <a:pt x="9708" y="4397"/>
                    <a:pt x="8874" y="4097"/>
                    <a:pt x="7773" y="3463"/>
                  </a:cubicBezTo>
                  <a:cubicBezTo>
                    <a:pt x="6706" y="2829"/>
                    <a:pt x="4037" y="361"/>
                    <a:pt x="3203" y="261"/>
                  </a:cubicBezTo>
                  <a:cubicBezTo>
                    <a:pt x="2722" y="203"/>
                    <a:pt x="2162" y="0"/>
                    <a:pt x="16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7"/>
            <p:cNvSpPr/>
            <p:nvPr/>
          </p:nvSpPr>
          <p:spPr>
            <a:xfrm>
              <a:off x="2275975" y="4595275"/>
              <a:ext cx="121775" cy="104400"/>
            </a:xfrm>
            <a:custGeom>
              <a:avLst/>
              <a:gdLst/>
              <a:ahLst/>
              <a:cxnLst/>
              <a:rect l="l" t="t" r="r" b="b"/>
              <a:pathLst>
                <a:path w="4871" h="4176" extrusionOk="0">
                  <a:moveTo>
                    <a:pt x="2746" y="1"/>
                  </a:moveTo>
                  <a:cubicBezTo>
                    <a:pt x="2236" y="1"/>
                    <a:pt x="1719" y="188"/>
                    <a:pt x="1301" y="606"/>
                  </a:cubicBezTo>
                  <a:cubicBezTo>
                    <a:pt x="0" y="1940"/>
                    <a:pt x="901" y="4175"/>
                    <a:pt x="2769" y="4175"/>
                  </a:cubicBezTo>
                  <a:cubicBezTo>
                    <a:pt x="3936" y="4175"/>
                    <a:pt x="4870" y="3241"/>
                    <a:pt x="4870" y="2107"/>
                  </a:cubicBezTo>
                  <a:cubicBezTo>
                    <a:pt x="4870" y="839"/>
                    <a:pt x="3825" y="1"/>
                    <a:pt x="2746"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7"/>
            <p:cNvSpPr/>
            <p:nvPr/>
          </p:nvSpPr>
          <p:spPr>
            <a:xfrm>
              <a:off x="2319325" y="4621250"/>
              <a:ext cx="51725" cy="52550"/>
            </a:xfrm>
            <a:custGeom>
              <a:avLst/>
              <a:gdLst/>
              <a:ahLst/>
              <a:cxnLst/>
              <a:rect l="l" t="t" r="r" b="b"/>
              <a:pathLst>
                <a:path w="2069" h="2102" extrusionOk="0">
                  <a:moveTo>
                    <a:pt x="1035" y="1"/>
                  </a:moveTo>
                  <a:cubicBezTo>
                    <a:pt x="468" y="1"/>
                    <a:pt x="1" y="468"/>
                    <a:pt x="1" y="1035"/>
                  </a:cubicBezTo>
                  <a:cubicBezTo>
                    <a:pt x="1" y="1635"/>
                    <a:pt x="468" y="2102"/>
                    <a:pt x="1035" y="2102"/>
                  </a:cubicBezTo>
                  <a:cubicBezTo>
                    <a:pt x="1602" y="2102"/>
                    <a:pt x="2069" y="1635"/>
                    <a:pt x="2069" y="1035"/>
                  </a:cubicBezTo>
                  <a:cubicBezTo>
                    <a:pt x="2069" y="468"/>
                    <a:pt x="1602" y="1"/>
                    <a:pt x="1035"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7"/>
            <p:cNvSpPr/>
            <p:nvPr/>
          </p:nvSpPr>
          <p:spPr>
            <a:xfrm>
              <a:off x="2833850" y="4595275"/>
              <a:ext cx="121800" cy="104400"/>
            </a:xfrm>
            <a:custGeom>
              <a:avLst/>
              <a:gdLst/>
              <a:ahLst/>
              <a:cxnLst/>
              <a:rect l="l" t="t" r="r" b="b"/>
              <a:pathLst>
                <a:path w="4872" h="4176" extrusionOk="0">
                  <a:moveTo>
                    <a:pt x="2772" y="1"/>
                  </a:moveTo>
                  <a:cubicBezTo>
                    <a:pt x="2267" y="1"/>
                    <a:pt x="1753" y="188"/>
                    <a:pt x="1335" y="606"/>
                  </a:cubicBezTo>
                  <a:cubicBezTo>
                    <a:pt x="1" y="1940"/>
                    <a:pt x="935" y="4175"/>
                    <a:pt x="2803" y="4175"/>
                  </a:cubicBezTo>
                  <a:cubicBezTo>
                    <a:pt x="3937" y="4175"/>
                    <a:pt x="4871" y="3241"/>
                    <a:pt x="4871" y="2107"/>
                  </a:cubicBezTo>
                  <a:cubicBezTo>
                    <a:pt x="4871" y="839"/>
                    <a:pt x="3841" y="1"/>
                    <a:pt x="2772"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7"/>
            <p:cNvSpPr/>
            <p:nvPr/>
          </p:nvSpPr>
          <p:spPr>
            <a:xfrm>
              <a:off x="2868875" y="4621475"/>
              <a:ext cx="60925" cy="52325"/>
            </a:xfrm>
            <a:custGeom>
              <a:avLst/>
              <a:gdLst/>
              <a:ahLst/>
              <a:cxnLst/>
              <a:rect l="l" t="t" r="r" b="b"/>
              <a:pathLst>
                <a:path w="2437" h="2093" extrusionOk="0">
                  <a:moveTo>
                    <a:pt x="1369" y="1"/>
                  </a:moveTo>
                  <a:cubicBezTo>
                    <a:pt x="1120" y="1"/>
                    <a:pt x="869" y="91"/>
                    <a:pt x="668" y="292"/>
                  </a:cubicBezTo>
                  <a:cubicBezTo>
                    <a:pt x="1" y="959"/>
                    <a:pt x="468" y="2093"/>
                    <a:pt x="1402" y="2093"/>
                  </a:cubicBezTo>
                  <a:cubicBezTo>
                    <a:pt x="1969" y="2093"/>
                    <a:pt x="2436" y="1626"/>
                    <a:pt x="2436" y="1059"/>
                  </a:cubicBezTo>
                  <a:cubicBezTo>
                    <a:pt x="2436" y="421"/>
                    <a:pt x="1907" y="1"/>
                    <a:pt x="1369"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7"/>
            <p:cNvSpPr/>
            <p:nvPr/>
          </p:nvSpPr>
          <p:spPr>
            <a:xfrm>
              <a:off x="3016500" y="4595275"/>
              <a:ext cx="121775" cy="104400"/>
            </a:xfrm>
            <a:custGeom>
              <a:avLst/>
              <a:gdLst/>
              <a:ahLst/>
              <a:cxnLst/>
              <a:rect l="l" t="t" r="r" b="b"/>
              <a:pathLst>
                <a:path w="4871" h="4176" extrusionOk="0">
                  <a:moveTo>
                    <a:pt x="2771" y="1"/>
                  </a:moveTo>
                  <a:cubicBezTo>
                    <a:pt x="2266" y="1"/>
                    <a:pt x="1752" y="188"/>
                    <a:pt x="1334" y="606"/>
                  </a:cubicBezTo>
                  <a:cubicBezTo>
                    <a:pt x="0" y="1940"/>
                    <a:pt x="934" y="4175"/>
                    <a:pt x="2802" y="4175"/>
                  </a:cubicBezTo>
                  <a:cubicBezTo>
                    <a:pt x="3936" y="4175"/>
                    <a:pt x="4870" y="3241"/>
                    <a:pt x="4870" y="2107"/>
                  </a:cubicBezTo>
                  <a:cubicBezTo>
                    <a:pt x="4870" y="839"/>
                    <a:pt x="3840" y="1"/>
                    <a:pt x="2771"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3051525" y="4620925"/>
              <a:ext cx="60900" cy="52875"/>
            </a:xfrm>
            <a:custGeom>
              <a:avLst/>
              <a:gdLst/>
              <a:ahLst/>
              <a:cxnLst/>
              <a:rect l="l" t="t" r="r" b="b"/>
              <a:pathLst>
                <a:path w="2436" h="2115" extrusionOk="0">
                  <a:moveTo>
                    <a:pt x="1373" y="1"/>
                  </a:moveTo>
                  <a:cubicBezTo>
                    <a:pt x="1114" y="1"/>
                    <a:pt x="850" y="98"/>
                    <a:pt x="634" y="314"/>
                  </a:cubicBezTo>
                  <a:cubicBezTo>
                    <a:pt x="0" y="981"/>
                    <a:pt x="467" y="2115"/>
                    <a:pt x="1401" y="2115"/>
                  </a:cubicBezTo>
                  <a:cubicBezTo>
                    <a:pt x="1968" y="2115"/>
                    <a:pt x="2435" y="1648"/>
                    <a:pt x="2435" y="1081"/>
                  </a:cubicBezTo>
                  <a:cubicBezTo>
                    <a:pt x="2435" y="426"/>
                    <a:pt x="1916" y="1"/>
                    <a:pt x="1373"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2712950" y="3753125"/>
              <a:ext cx="110100" cy="834800"/>
            </a:xfrm>
            <a:custGeom>
              <a:avLst/>
              <a:gdLst/>
              <a:ahLst/>
              <a:cxnLst/>
              <a:rect l="l" t="t" r="r" b="b"/>
              <a:pathLst>
                <a:path w="4404" h="33392" extrusionOk="0">
                  <a:moveTo>
                    <a:pt x="0" y="1"/>
                  </a:moveTo>
                  <a:lnTo>
                    <a:pt x="0" y="33391"/>
                  </a:lnTo>
                  <a:lnTo>
                    <a:pt x="4403" y="33391"/>
                  </a:lnTo>
                  <a:lnTo>
                    <a:pt x="4403"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2683750" y="4189275"/>
              <a:ext cx="168475" cy="398650"/>
            </a:xfrm>
            <a:custGeom>
              <a:avLst/>
              <a:gdLst/>
              <a:ahLst/>
              <a:cxnLst/>
              <a:rect l="l" t="t" r="r" b="b"/>
              <a:pathLst>
                <a:path w="6739" h="15946" extrusionOk="0">
                  <a:moveTo>
                    <a:pt x="1" y="0"/>
                  </a:moveTo>
                  <a:lnTo>
                    <a:pt x="1" y="15945"/>
                  </a:lnTo>
                  <a:lnTo>
                    <a:pt x="6739" y="15945"/>
                  </a:lnTo>
                  <a:lnTo>
                    <a:pt x="6739" y="0"/>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2292650" y="4572050"/>
              <a:ext cx="862300" cy="47550"/>
            </a:xfrm>
            <a:custGeom>
              <a:avLst/>
              <a:gdLst/>
              <a:ahLst/>
              <a:cxnLst/>
              <a:rect l="l" t="t" r="r" b="b"/>
              <a:pathLst>
                <a:path w="34492" h="1902" extrusionOk="0">
                  <a:moveTo>
                    <a:pt x="1668" y="0"/>
                  </a:moveTo>
                  <a:cubicBezTo>
                    <a:pt x="767" y="0"/>
                    <a:pt x="0" y="734"/>
                    <a:pt x="0" y="1668"/>
                  </a:cubicBezTo>
                  <a:lnTo>
                    <a:pt x="0" y="1902"/>
                  </a:lnTo>
                  <a:lnTo>
                    <a:pt x="34491" y="1902"/>
                  </a:lnTo>
                  <a:lnTo>
                    <a:pt x="34491" y="1668"/>
                  </a:lnTo>
                  <a:cubicBezTo>
                    <a:pt x="34491" y="734"/>
                    <a:pt x="33758" y="0"/>
                    <a:pt x="32824"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2513625" y="3429575"/>
              <a:ext cx="141800" cy="228500"/>
            </a:xfrm>
            <a:custGeom>
              <a:avLst/>
              <a:gdLst/>
              <a:ahLst/>
              <a:cxnLst/>
              <a:rect l="l" t="t" r="r" b="b"/>
              <a:pathLst>
                <a:path w="5672" h="9140" extrusionOk="0">
                  <a:moveTo>
                    <a:pt x="1" y="0"/>
                  </a:moveTo>
                  <a:lnTo>
                    <a:pt x="1" y="9140"/>
                  </a:lnTo>
                  <a:lnTo>
                    <a:pt x="5672" y="9140"/>
                  </a:lnTo>
                  <a:lnTo>
                    <a:pt x="5672" y="0"/>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7"/>
            <p:cNvSpPr/>
            <p:nvPr/>
          </p:nvSpPr>
          <p:spPr>
            <a:xfrm>
              <a:off x="2231775" y="3626375"/>
              <a:ext cx="1071625" cy="173475"/>
            </a:xfrm>
            <a:custGeom>
              <a:avLst/>
              <a:gdLst/>
              <a:ahLst/>
              <a:cxnLst/>
              <a:rect l="l" t="t" r="r" b="b"/>
              <a:pathLst>
                <a:path w="42865" h="6939" extrusionOk="0">
                  <a:moveTo>
                    <a:pt x="3069" y="0"/>
                  </a:moveTo>
                  <a:cubicBezTo>
                    <a:pt x="1368" y="0"/>
                    <a:pt x="0" y="1368"/>
                    <a:pt x="0" y="3069"/>
                  </a:cubicBezTo>
                  <a:lnTo>
                    <a:pt x="0" y="3903"/>
                  </a:lnTo>
                  <a:cubicBezTo>
                    <a:pt x="0" y="5571"/>
                    <a:pt x="1368" y="6939"/>
                    <a:pt x="3069" y="6939"/>
                  </a:cubicBezTo>
                  <a:lnTo>
                    <a:pt x="39795" y="6939"/>
                  </a:lnTo>
                  <a:cubicBezTo>
                    <a:pt x="41496" y="6939"/>
                    <a:pt x="42864" y="5571"/>
                    <a:pt x="42864" y="3903"/>
                  </a:cubicBezTo>
                  <a:lnTo>
                    <a:pt x="42864" y="3069"/>
                  </a:lnTo>
                  <a:cubicBezTo>
                    <a:pt x="42864" y="1368"/>
                    <a:pt x="41496" y="0"/>
                    <a:pt x="39795"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7"/>
            <p:cNvSpPr/>
            <p:nvPr/>
          </p:nvSpPr>
          <p:spPr>
            <a:xfrm>
              <a:off x="2231775" y="3626375"/>
              <a:ext cx="1071625" cy="173475"/>
            </a:xfrm>
            <a:custGeom>
              <a:avLst/>
              <a:gdLst/>
              <a:ahLst/>
              <a:cxnLst/>
              <a:rect l="l" t="t" r="r" b="b"/>
              <a:pathLst>
                <a:path w="42865" h="6939" extrusionOk="0">
                  <a:moveTo>
                    <a:pt x="3069" y="0"/>
                  </a:moveTo>
                  <a:cubicBezTo>
                    <a:pt x="1368" y="0"/>
                    <a:pt x="0" y="1368"/>
                    <a:pt x="0" y="3069"/>
                  </a:cubicBezTo>
                  <a:lnTo>
                    <a:pt x="0" y="3903"/>
                  </a:lnTo>
                  <a:cubicBezTo>
                    <a:pt x="0" y="5571"/>
                    <a:pt x="1368" y="6939"/>
                    <a:pt x="3069" y="6939"/>
                  </a:cubicBezTo>
                  <a:lnTo>
                    <a:pt x="39795" y="6939"/>
                  </a:lnTo>
                  <a:cubicBezTo>
                    <a:pt x="41496" y="6939"/>
                    <a:pt x="42864" y="5571"/>
                    <a:pt x="42864" y="3903"/>
                  </a:cubicBezTo>
                  <a:lnTo>
                    <a:pt x="42864" y="3069"/>
                  </a:lnTo>
                  <a:cubicBezTo>
                    <a:pt x="42864" y="1368"/>
                    <a:pt x="41496" y="0"/>
                    <a:pt x="397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7"/>
            <p:cNvSpPr/>
            <p:nvPr/>
          </p:nvSpPr>
          <p:spPr>
            <a:xfrm>
              <a:off x="2654575" y="3626325"/>
              <a:ext cx="648825" cy="173575"/>
            </a:xfrm>
            <a:custGeom>
              <a:avLst/>
              <a:gdLst/>
              <a:ahLst/>
              <a:cxnLst/>
              <a:rect l="l" t="t" r="r" b="b"/>
              <a:pathLst>
                <a:path w="25953" h="6943" extrusionOk="0">
                  <a:moveTo>
                    <a:pt x="3482" y="0"/>
                  </a:moveTo>
                  <a:cubicBezTo>
                    <a:pt x="1568" y="0"/>
                    <a:pt x="0" y="1544"/>
                    <a:pt x="0" y="3472"/>
                  </a:cubicBezTo>
                  <a:cubicBezTo>
                    <a:pt x="0" y="5399"/>
                    <a:pt x="1568" y="6943"/>
                    <a:pt x="3482" y="6943"/>
                  </a:cubicBezTo>
                  <a:cubicBezTo>
                    <a:pt x="3522" y="6943"/>
                    <a:pt x="3562" y="6942"/>
                    <a:pt x="3603" y="6941"/>
                  </a:cubicBezTo>
                  <a:lnTo>
                    <a:pt x="22483" y="6941"/>
                  </a:lnTo>
                  <a:cubicBezTo>
                    <a:pt x="24418" y="6941"/>
                    <a:pt x="25952" y="5406"/>
                    <a:pt x="25952" y="3472"/>
                  </a:cubicBezTo>
                  <a:cubicBezTo>
                    <a:pt x="25952" y="1570"/>
                    <a:pt x="24418" y="2"/>
                    <a:pt x="22483" y="2"/>
                  </a:cubicBezTo>
                  <a:lnTo>
                    <a:pt x="3603" y="2"/>
                  </a:lnTo>
                  <a:cubicBezTo>
                    <a:pt x="3562" y="1"/>
                    <a:pt x="3522" y="0"/>
                    <a:pt x="3482" y="0"/>
                  </a:cubicBezTo>
                  <a:close/>
                </a:path>
              </a:pathLst>
            </a:custGeom>
            <a:solidFill>
              <a:srgbClr val="F78A8A"/>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7"/>
            <p:cNvSpPr/>
            <p:nvPr/>
          </p:nvSpPr>
          <p:spPr>
            <a:xfrm>
              <a:off x="2654575" y="3629650"/>
              <a:ext cx="648825" cy="173600"/>
            </a:xfrm>
            <a:custGeom>
              <a:avLst/>
              <a:gdLst/>
              <a:ahLst/>
              <a:cxnLst/>
              <a:rect l="l" t="t" r="r" b="b"/>
              <a:pathLst>
                <a:path w="25953" h="6944" extrusionOk="0">
                  <a:moveTo>
                    <a:pt x="3482" y="1"/>
                  </a:moveTo>
                  <a:cubicBezTo>
                    <a:pt x="1568" y="1"/>
                    <a:pt x="0" y="1544"/>
                    <a:pt x="0" y="3472"/>
                  </a:cubicBezTo>
                  <a:cubicBezTo>
                    <a:pt x="0" y="5368"/>
                    <a:pt x="1569" y="6943"/>
                    <a:pt x="3484" y="6943"/>
                  </a:cubicBezTo>
                  <a:cubicBezTo>
                    <a:pt x="3524" y="6943"/>
                    <a:pt x="3563" y="6942"/>
                    <a:pt x="3603" y="6941"/>
                  </a:cubicBezTo>
                  <a:lnTo>
                    <a:pt x="22483" y="6941"/>
                  </a:lnTo>
                  <a:cubicBezTo>
                    <a:pt x="24418" y="6941"/>
                    <a:pt x="25952" y="5373"/>
                    <a:pt x="25952" y="3472"/>
                  </a:cubicBezTo>
                  <a:cubicBezTo>
                    <a:pt x="25952" y="1537"/>
                    <a:pt x="24418" y="3"/>
                    <a:pt x="22483" y="3"/>
                  </a:cubicBezTo>
                  <a:lnTo>
                    <a:pt x="3603" y="3"/>
                  </a:lnTo>
                  <a:cubicBezTo>
                    <a:pt x="3562" y="1"/>
                    <a:pt x="3522" y="1"/>
                    <a:pt x="3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7"/>
            <p:cNvSpPr/>
            <p:nvPr/>
          </p:nvSpPr>
          <p:spPr>
            <a:xfrm>
              <a:off x="2212575" y="2697375"/>
              <a:ext cx="755575" cy="732225"/>
            </a:xfrm>
            <a:custGeom>
              <a:avLst/>
              <a:gdLst/>
              <a:ahLst/>
              <a:cxnLst/>
              <a:rect l="l" t="t" r="r" b="b"/>
              <a:pathLst>
                <a:path w="30223" h="29289" extrusionOk="0">
                  <a:moveTo>
                    <a:pt x="4504" y="0"/>
                  </a:moveTo>
                  <a:cubicBezTo>
                    <a:pt x="2403" y="0"/>
                    <a:pt x="668" y="1702"/>
                    <a:pt x="635" y="3803"/>
                  </a:cubicBezTo>
                  <a:lnTo>
                    <a:pt x="68" y="25319"/>
                  </a:lnTo>
                  <a:cubicBezTo>
                    <a:pt x="1" y="27520"/>
                    <a:pt x="1769" y="29288"/>
                    <a:pt x="3937" y="29288"/>
                  </a:cubicBezTo>
                  <a:lnTo>
                    <a:pt x="26053" y="29288"/>
                  </a:lnTo>
                  <a:cubicBezTo>
                    <a:pt x="28421" y="29288"/>
                    <a:pt x="30222" y="27187"/>
                    <a:pt x="29856" y="24852"/>
                  </a:cubicBezTo>
                  <a:lnTo>
                    <a:pt x="26553" y="3303"/>
                  </a:lnTo>
                  <a:cubicBezTo>
                    <a:pt x="26253" y="1401"/>
                    <a:pt x="24618" y="0"/>
                    <a:pt x="22717"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7"/>
            <p:cNvSpPr/>
            <p:nvPr/>
          </p:nvSpPr>
          <p:spPr>
            <a:xfrm>
              <a:off x="2212575" y="2697375"/>
              <a:ext cx="755575" cy="732225"/>
            </a:xfrm>
            <a:custGeom>
              <a:avLst/>
              <a:gdLst/>
              <a:ahLst/>
              <a:cxnLst/>
              <a:rect l="l" t="t" r="r" b="b"/>
              <a:pathLst>
                <a:path w="30223" h="29289" extrusionOk="0">
                  <a:moveTo>
                    <a:pt x="4504" y="0"/>
                  </a:moveTo>
                  <a:cubicBezTo>
                    <a:pt x="2403" y="0"/>
                    <a:pt x="668" y="1702"/>
                    <a:pt x="635" y="3803"/>
                  </a:cubicBezTo>
                  <a:lnTo>
                    <a:pt x="68" y="25319"/>
                  </a:lnTo>
                  <a:cubicBezTo>
                    <a:pt x="1" y="27520"/>
                    <a:pt x="1769" y="29288"/>
                    <a:pt x="3937" y="29288"/>
                  </a:cubicBezTo>
                  <a:lnTo>
                    <a:pt x="26053" y="29288"/>
                  </a:lnTo>
                  <a:cubicBezTo>
                    <a:pt x="28421" y="29288"/>
                    <a:pt x="30222" y="27187"/>
                    <a:pt x="29856" y="24852"/>
                  </a:cubicBezTo>
                  <a:lnTo>
                    <a:pt x="26553" y="3303"/>
                  </a:lnTo>
                  <a:cubicBezTo>
                    <a:pt x="26253" y="1401"/>
                    <a:pt x="24618" y="0"/>
                    <a:pt x="227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7"/>
            <p:cNvSpPr/>
            <p:nvPr/>
          </p:nvSpPr>
          <p:spPr>
            <a:xfrm>
              <a:off x="2441075" y="3772300"/>
              <a:ext cx="241875" cy="159325"/>
            </a:xfrm>
            <a:custGeom>
              <a:avLst/>
              <a:gdLst/>
              <a:ahLst/>
              <a:cxnLst/>
              <a:rect l="l" t="t" r="r" b="b"/>
              <a:pathLst>
                <a:path w="9675" h="6373" fill="none" extrusionOk="0">
                  <a:moveTo>
                    <a:pt x="9674" y="1"/>
                  </a:moveTo>
                  <a:lnTo>
                    <a:pt x="1" y="6372"/>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7"/>
            <p:cNvSpPr/>
            <p:nvPr/>
          </p:nvSpPr>
          <p:spPr>
            <a:xfrm>
              <a:off x="2374375" y="3902675"/>
              <a:ext cx="101750" cy="84750"/>
            </a:xfrm>
            <a:custGeom>
              <a:avLst/>
              <a:gdLst/>
              <a:ahLst/>
              <a:cxnLst/>
              <a:rect l="l" t="t" r="r" b="b"/>
              <a:pathLst>
                <a:path w="4070" h="3390" extrusionOk="0">
                  <a:moveTo>
                    <a:pt x="2900" y="1"/>
                  </a:moveTo>
                  <a:cubicBezTo>
                    <a:pt x="2695" y="1"/>
                    <a:pt x="2486" y="62"/>
                    <a:pt x="2302" y="190"/>
                  </a:cubicBezTo>
                  <a:lnTo>
                    <a:pt x="634" y="1324"/>
                  </a:lnTo>
                  <a:cubicBezTo>
                    <a:pt x="67" y="1691"/>
                    <a:pt x="0" y="2491"/>
                    <a:pt x="467" y="2958"/>
                  </a:cubicBezTo>
                  <a:lnTo>
                    <a:pt x="634" y="3092"/>
                  </a:lnTo>
                  <a:cubicBezTo>
                    <a:pt x="830" y="3288"/>
                    <a:pt x="1104" y="3389"/>
                    <a:pt x="1376" y="3389"/>
                  </a:cubicBezTo>
                  <a:cubicBezTo>
                    <a:pt x="1613" y="3389"/>
                    <a:pt x="1849" y="3313"/>
                    <a:pt x="2035" y="3159"/>
                  </a:cubicBezTo>
                  <a:lnTo>
                    <a:pt x="3569" y="1891"/>
                  </a:lnTo>
                  <a:cubicBezTo>
                    <a:pt x="4036" y="1491"/>
                    <a:pt x="4070" y="790"/>
                    <a:pt x="3636" y="323"/>
                  </a:cubicBezTo>
                  <a:cubicBezTo>
                    <a:pt x="3444" y="112"/>
                    <a:pt x="3176" y="1"/>
                    <a:pt x="2900"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7"/>
            <p:cNvSpPr/>
            <p:nvPr/>
          </p:nvSpPr>
          <p:spPr>
            <a:xfrm>
              <a:off x="2721275" y="4572050"/>
              <a:ext cx="280225" cy="47550"/>
            </a:xfrm>
            <a:custGeom>
              <a:avLst/>
              <a:gdLst/>
              <a:ahLst/>
              <a:cxnLst/>
              <a:rect l="l" t="t" r="r" b="b"/>
              <a:pathLst>
                <a:path w="11209" h="1902" extrusionOk="0">
                  <a:moveTo>
                    <a:pt x="1" y="0"/>
                  </a:moveTo>
                  <a:lnTo>
                    <a:pt x="1" y="1902"/>
                  </a:lnTo>
                  <a:lnTo>
                    <a:pt x="11209" y="1902"/>
                  </a:lnTo>
                  <a:lnTo>
                    <a:pt x="11209" y="1668"/>
                  </a:lnTo>
                  <a:cubicBezTo>
                    <a:pt x="11209" y="734"/>
                    <a:pt x="10475" y="0"/>
                    <a:pt x="9541"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7"/>
            <p:cNvSpPr/>
            <p:nvPr/>
          </p:nvSpPr>
          <p:spPr>
            <a:xfrm>
              <a:off x="2827200" y="3055125"/>
              <a:ext cx="170975" cy="96775"/>
            </a:xfrm>
            <a:custGeom>
              <a:avLst/>
              <a:gdLst/>
              <a:ahLst/>
              <a:cxnLst/>
              <a:rect l="l" t="t" r="r" b="b"/>
              <a:pathLst>
                <a:path w="6839" h="3871" extrusionOk="0">
                  <a:moveTo>
                    <a:pt x="3403" y="1"/>
                  </a:moveTo>
                  <a:cubicBezTo>
                    <a:pt x="1535" y="1"/>
                    <a:pt x="0" y="868"/>
                    <a:pt x="0" y="1935"/>
                  </a:cubicBezTo>
                  <a:cubicBezTo>
                    <a:pt x="0" y="3003"/>
                    <a:pt x="1535" y="3870"/>
                    <a:pt x="3403" y="3870"/>
                  </a:cubicBezTo>
                  <a:cubicBezTo>
                    <a:pt x="5304" y="3870"/>
                    <a:pt x="6838" y="3003"/>
                    <a:pt x="6838" y="1935"/>
                  </a:cubicBezTo>
                  <a:cubicBezTo>
                    <a:pt x="6838" y="868"/>
                    <a:pt x="5304" y="1"/>
                    <a:pt x="3403"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7"/>
            <p:cNvSpPr/>
            <p:nvPr/>
          </p:nvSpPr>
          <p:spPr>
            <a:xfrm>
              <a:off x="3087375" y="3502125"/>
              <a:ext cx="514550" cy="1164175"/>
            </a:xfrm>
            <a:custGeom>
              <a:avLst/>
              <a:gdLst/>
              <a:ahLst/>
              <a:cxnLst/>
              <a:rect l="l" t="t" r="r" b="b"/>
              <a:pathLst>
                <a:path w="20582" h="46567" extrusionOk="0">
                  <a:moveTo>
                    <a:pt x="2502" y="0"/>
                  </a:moveTo>
                  <a:cubicBezTo>
                    <a:pt x="1" y="834"/>
                    <a:pt x="434" y="8006"/>
                    <a:pt x="434" y="8006"/>
                  </a:cubicBezTo>
                  <a:lnTo>
                    <a:pt x="3903" y="8540"/>
                  </a:lnTo>
                  <a:cubicBezTo>
                    <a:pt x="3903" y="8540"/>
                    <a:pt x="3903" y="11308"/>
                    <a:pt x="4170" y="14210"/>
                  </a:cubicBezTo>
                  <a:cubicBezTo>
                    <a:pt x="4437" y="17079"/>
                    <a:pt x="6739" y="23217"/>
                    <a:pt x="8573" y="27420"/>
                  </a:cubicBezTo>
                  <a:cubicBezTo>
                    <a:pt x="9874" y="30455"/>
                    <a:pt x="10808" y="33658"/>
                    <a:pt x="11342" y="36927"/>
                  </a:cubicBezTo>
                  <a:cubicBezTo>
                    <a:pt x="11342" y="36927"/>
                    <a:pt x="10908" y="40929"/>
                    <a:pt x="10908" y="41463"/>
                  </a:cubicBezTo>
                  <a:cubicBezTo>
                    <a:pt x="10908" y="41997"/>
                    <a:pt x="11876" y="42964"/>
                    <a:pt x="12710" y="43264"/>
                  </a:cubicBezTo>
                  <a:cubicBezTo>
                    <a:pt x="13544" y="43531"/>
                    <a:pt x="14911" y="46567"/>
                    <a:pt x="16145" y="46567"/>
                  </a:cubicBezTo>
                  <a:cubicBezTo>
                    <a:pt x="17380" y="46567"/>
                    <a:pt x="20282" y="46433"/>
                    <a:pt x="20415" y="46000"/>
                  </a:cubicBezTo>
                  <a:cubicBezTo>
                    <a:pt x="20582" y="45599"/>
                    <a:pt x="19314" y="45066"/>
                    <a:pt x="19314" y="45066"/>
                  </a:cubicBezTo>
                  <a:cubicBezTo>
                    <a:pt x="19314" y="45066"/>
                    <a:pt x="18914" y="44232"/>
                    <a:pt x="18480" y="43264"/>
                  </a:cubicBezTo>
                  <a:cubicBezTo>
                    <a:pt x="18080" y="42297"/>
                    <a:pt x="15045" y="38027"/>
                    <a:pt x="14911" y="37460"/>
                  </a:cubicBezTo>
                  <a:cubicBezTo>
                    <a:pt x="14778" y="36927"/>
                    <a:pt x="9674" y="7706"/>
                    <a:pt x="9674" y="6205"/>
                  </a:cubicBezTo>
                  <a:cubicBezTo>
                    <a:pt x="9641" y="5170"/>
                    <a:pt x="9507" y="4170"/>
                    <a:pt x="9240" y="3169"/>
                  </a:cubicBezTo>
                  <a:cubicBezTo>
                    <a:pt x="8006" y="267"/>
                    <a:pt x="2502" y="0"/>
                    <a:pt x="2502"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7"/>
            <p:cNvSpPr/>
            <p:nvPr/>
          </p:nvSpPr>
          <p:spPr>
            <a:xfrm>
              <a:off x="3430125" y="4539250"/>
              <a:ext cx="127600" cy="124550"/>
            </a:xfrm>
            <a:custGeom>
              <a:avLst/>
              <a:gdLst/>
              <a:ahLst/>
              <a:cxnLst/>
              <a:rect l="l" t="t" r="r" b="b"/>
              <a:pathLst>
                <a:path w="5104" h="4982" extrusionOk="0">
                  <a:moveTo>
                    <a:pt x="2678" y="0"/>
                  </a:moveTo>
                  <a:cubicBezTo>
                    <a:pt x="769" y="0"/>
                    <a:pt x="0" y="3147"/>
                    <a:pt x="0" y="3147"/>
                  </a:cubicBezTo>
                  <a:cubicBezTo>
                    <a:pt x="200" y="3981"/>
                    <a:pt x="801" y="4682"/>
                    <a:pt x="1635" y="4982"/>
                  </a:cubicBezTo>
                  <a:cubicBezTo>
                    <a:pt x="2469" y="2413"/>
                    <a:pt x="5104" y="2413"/>
                    <a:pt x="5104" y="2413"/>
                  </a:cubicBezTo>
                  <a:lnTo>
                    <a:pt x="3936" y="412"/>
                  </a:lnTo>
                  <a:cubicBezTo>
                    <a:pt x="3471" y="122"/>
                    <a:pt x="3053" y="0"/>
                    <a:pt x="2678"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7"/>
            <p:cNvSpPr/>
            <p:nvPr/>
          </p:nvSpPr>
          <p:spPr>
            <a:xfrm>
              <a:off x="2387700" y="3035950"/>
              <a:ext cx="940700" cy="666325"/>
            </a:xfrm>
            <a:custGeom>
              <a:avLst/>
              <a:gdLst/>
              <a:ahLst/>
              <a:cxnLst/>
              <a:rect l="l" t="t" r="r" b="b"/>
              <a:pathLst>
                <a:path w="37628" h="26653" extrusionOk="0">
                  <a:moveTo>
                    <a:pt x="16012" y="0"/>
                  </a:moveTo>
                  <a:cubicBezTo>
                    <a:pt x="16012" y="0"/>
                    <a:pt x="11411" y="1225"/>
                    <a:pt x="7094" y="1225"/>
                  </a:cubicBezTo>
                  <a:cubicBezTo>
                    <a:pt x="5622" y="1225"/>
                    <a:pt x="4182" y="1083"/>
                    <a:pt x="2970" y="701"/>
                  </a:cubicBezTo>
                  <a:cubicBezTo>
                    <a:pt x="2970" y="701"/>
                    <a:pt x="535" y="12676"/>
                    <a:pt x="535" y="15812"/>
                  </a:cubicBezTo>
                  <a:cubicBezTo>
                    <a:pt x="535" y="18314"/>
                    <a:pt x="1" y="20849"/>
                    <a:pt x="1902" y="22316"/>
                  </a:cubicBezTo>
                  <a:cubicBezTo>
                    <a:pt x="2269" y="22850"/>
                    <a:pt x="2836" y="23217"/>
                    <a:pt x="3503" y="23350"/>
                  </a:cubicBezTo>
                  <a:cubicBezTo>
                    <a:pt x="8640" y="24318"/>
                    <a:pt x="17547" y="23984"/>
                    <a:pt x="19048" y="24285"/>
                  </a:cubicBezTo>
                  <a:cubicBezTo>
                    <a:pt x="20516" y="24585"/>
                    <a:pt x="28421" y="26653"/>
                    <a:pt x="28421" y="26653"/>
                  </a:cubicBezTo>
                  <a:cubicBezTo>
                    <a:pt x="28421" y="26653"/>
                    <a:pt x="28888" y="22283"/>
                    <a:pt x="30222" y="19481"/>
                  </a:cubicBezTo>
                  <a:cubicBezTo>
                    <a:pt x="31209" y="17385"/>
                    <a:pt x="34783" y="17112"/>
                    <a:pt x="36580" y="17112"/>
                  </a:cubicBezTo>
                  <a:cubicBezTo>
                    <a:pt x="37215" y="17112"/>
                    <a:pt x="37628" y="17146"/>
                    <a:pt x="37628" y="17146"/>
                  </a:cubicBezTo>
                  <a:lnTo>
                    <a:pt x="19081" y="10274"/>
                  </a:lnTo>
                  <a:lnTo>
                    <a:pt x="18948" y="10308"/>
                  </a:lnTo>
                  <a:cubicBezTo>
                    <a:pt x="17714" y="5204"/>
                    <a:pt x="16012" y="0"/>
                    <a:pt x="16012"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7"/>
            <p:cNvSpPr/>
            <p:nvPr/>
          </p:nvSpPr>
          <p:spPr>
            <a:xfrm>
              <a:off x="2727125" y="2443875"/>
              <a:ext cx="738050" cy="625450"/>
            </a:xfrm>
            <a:custGeom>
              <a:avLst/>
              <a:gdLst/>
              <a:ahLst/>
              <a:cxnLst/>
              <a:rect l="l" t="t" r="r" b="b"/>
              <a:pathLst>
                <a:path w="29522" h="25018" extrusionOk="0">
                  <a:moveTo>
                    <a:pt x="2460" y="1"/>
                  </a:moveTo>
                  <a:cubicBezTo>
                    <a:pt x="2094" y="1"/>
                    <a:pt x="1671" y="180"/>
                    <a:pt x="1234" y="734"/>
                  </a:cubicBezTo>
                  <a:cubicBezTo>
                    <a:pt x="0" y="2301"/>
                    <a:pt x="968" y="7805"/>
                    <a:pt x="1568" y="10007"/>
                  </a:cubicBezTo>
                  <a:cubicBezTo>
                    <a:pt x="2202" y="12175"/>
                    <a:pt x="12476" y="21282"/>
                    <a:pt x="13443" y="21949"/>
                  </a:cubicBezTo>
                  <a:cubicBezTo>
                    <a:pt x="14328" y="22590"/>
                    <a:pt x="24957" y="25017"/>
                    <a:pt x="27603" y="25017"/>
                  </a:cubicBezTo>
                  <a:cubicBezTo>
                    <a:pt x="27850" y="25017"/>
                    <a:pt x="28027" y="24996"/>
                    <a:pt x="28120" y="24951"/>
                  </a:cubicBezTo>
                  <a:cubicBezTo>
                    <a:pt x="29221" y="24451"/>
                    <a:pt x="29521" y="21815"/>
                    <a:pt x="28888" y="20381"/>
                  </a:cubicBezTo>
                  <a:cubicBezTo>
                    <a:pt x="28287" y="18947"/>
                    <a:pt x="16512" y="15911"/>
                    <a:pt x="16512" y="15911"/>
                  </a:cubicBezTo>
                  <a:lnTo>
                    <a:pt x="3603" y="600"/>
                  </a:lnTo>
                  <a:cubicBezTo>
                    <a:pt x="3603" y="600"/>
                    <a:pt x="3129" y="1"/>
                    <a:pt x="24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7"/>
            <p:cNvSpPr/>
            <p:nvPr/>
          </p:nvSpPr>
          <p:spPr>
            <a:xfrm>
              <a:off x="2771325" y="2555600"/>
              <a:ext cx="685500" cy="513725"/>
            </a:xfrm>
            <a:custGeom>
              <a:avLst/>
              <a:gdLst/>
              <a:ahLst/>
              <a:cxnLst/>
              <a:rect l="l" t="t" r="r" b="b"/>
              <a:pathLst>
                <a:path w="27420" h="20549" extrusionOk="0">
                  <a:moveTo>
                    <a:pt x="2168" y="1"/>
                  </a:moveTo>
                  <a:lnTo>
                    <a:pt x="0" y="5972"/>
                  </a:lnTo>
                  <a:cubicBezTo>
                    <a:pt x="1535" y="8707"/>
                    <a:pt x="10741" y="16846"/>
                    <a:pt x="11675" y="17480"/>
                  </a:cubicBezTo>
                  <a:cubicBezTo>
                    <a:pt x="12560" y="18121"/>
                    <a:pt x="23189" y="20548"/>
                    <a:pt x="25835" y="20548"/>
                  </a:cubicBezTo>
                  <a:cubicBezTo>
                    <a:pt x="26082" y="20548"/>
                    <a:pt x="26259" y="20527"/>
                    <a:pt x="26352" y="20482"/>
                  </a:cubicBezTo>
                  <a:cubicBezTo>
                    <a:pt x="26986" y="20182"/>
                    <a:pt x="27353" y="19181"/>
                    <a:pt x="27420" y="18114"/>
                  </a:cubicBezTo>
                  <a:cubicBezTo>
                    <a:pt x="25594" y="17390"/>
                    <a:pt x="23442" y="16874"/>
                    <a:pt x="22309" y="16874"/>
                  </a:cubicBezTo>
                  <a:cubicBezTo>
                    <a:pt x="22241" y="16874"/>
                    <a:pt x="22176" y="16876"/>
                    <a:pt x="22116" y="16879"/>
                  </a:cubicBezTo>
                  <a:cubicBezTo>
                    <a:pt x="20749" y="16938"/>
                    <a:pt x="21360" y="18060"/>
                    <a:pt x="19882" y="18060"/>
                  </a:cubicBezTo>
                  <a:cubicBezTo>
                    <a:pt x="19664" y="18060"/>
                    <a:pt x="19402" y="18036"/>
                    <a:pt x="19080" y="17980"/>
                  </a:cubicBezTo>
                  <a:cubicBezTo>
                    <a:pt x="16612" y="17580"/>
                    <a:pt x="13743" y="16312"/>
                    <a:pt x="11175" y="14845"/>
                  </a:cubicBezTo>
                  <a:cubicBezTo>
                    <a:pt x="8573" y="13377"/>
                    <a:pt x="3936" y="9007"/>
                    <a:pt x="3936" y="9007"/>
                  </a:cubicBezTo>
                  <a:lnTo>
                    <a:pt x="3936" y="9007"/>
                  </a:lnTo>
                  <a:lnTo>
                    <a:pt x="7572" y="9441"/>
                  </a:lnTo>
                  <a:lnTo>
                    <a:pt x="3436" y="8140"/>
                  </a:lnTo>
                  <a:lnTo>
                    <a:pt x="7039" y="6806"/>
                  </a:lnTo>
                  <a:lnTo>
                    <a:pt x="3936" y="6605"/>
                  </a:lnTo>
                  <a:cubicBezTo>
                    <a:pt x="4136" y="6138"/>
                    <a:pt x="4237" y="5605"/>
                    <a:pt x="4203" y="5071"/>
                  </a:cubicBezTo>
                  <a:cubicBezTo>
                    <a:pt x="4203" y="4004"/>
                    <a:pt x="2168" y="1"/>
                    <a:pt x="2168"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7"/>
            <p:cNvSpPr/>
            <p:nvPr/>
          </p:nvSpPr>
          <p:spPr>
            <a:xfrm>
              <a:off x="2727125" y="2423000"/>
              <a:ext cx="738050" cy="658000"/>
            </a:xfrm>
            <a:custGeom>
              <a:avLst/>
              <a:gdLst/>
              <a:ahLst/>
              <a:cxnLst/>
              <a:rect l="l" t="t" r="r" b="b"/>
              <a:pathLst>
                <a:path w="29522" h="26320" fill="none" extrusionOk="0">
                  <a:moveTo>
                    <a:pt x="3603" y="1435"/>
                  </a:moveTo>
                  <a:cubicBezTo>
                    <a:pt x="3603" y="1435"/>
                    <a:pt x="2469" y="1"/>
                    <a:pt x="1234" y="1569"/>
                  </a:cubicBezTo>
                  <a:cubicBezTo>
                    <a:pt x="0" y="3136"/>
                    <a:pt x="968" y="8640"/>
                    <a:pt x="1568" y="10842"/>
                  </a:cubicBezTo>
                  <a:cubicBezTo>
                    <a:pt x="2202" y="13010"/>
                    <a:pt x="12476" y="22117"/>
                    <a:pt x="13443" y="22784"/>
                  </a:cubicBezTo>
                  <a:cubicBezTo>
                    <a:pt x="14411" y="23484"/>
                    <a:pt x="27020" y="26320"/>
                    <a:pt x="28120" y="25786"/>
                  </a:cubicBezTo>
                  <a:cubicBezTo>
                    <a:pt x="29221" y="25286"/>
                    <a:pt x="29521" y="22650"/>
                    <a:pt x="28888" y="21216"/>
                  </a:cubicBezTo>
                  <a:cubicBezTo>
                    <a:pt x="28287" y="19782"/>
                    <a:pt x="16512" y="16746"/>
                    <a:pt x="16512" y="16746"/>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7"/>
            <p:cNvSpPr/>
            <p:nvPr/>
          </p:nvSpPr>
          <p:spPr>
            <a:xfrm>
              <a:off x="2847200" y="2746575"/>
              <a:ext cx="119275" cy="66750"/>
            </a:xfrm>
            <a:custGeom>
              <a:avLst/>
              <a:gdLst/>
              <a:ahLst/>
              <a:cxnLst/>
              <a:rect l="l" t="t" r="r" b="b"/>
              <a:pathLst>
                <a:path w="4771" h="2670" fill="none" extrusionOk="0">
                  <a:moveTo>
                    <a:pt x="2836" y="0"/>
                  </a:moveTo>
                  <a:lnTo>
                    <a:pt x="1" y="1101"/>
                  </a:lnTo>
                  <a:lnTo>
                    <a:pt x="4771" y="2669"/>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7"/>
            <p:cNvSpPr/>
            <p:nvPr/>
          </p:nvSpPr>
          <p:spPr>
            <a:xfrm>
              <a:off x="3388425" y="2952425"/>
              <a:ext cx="139100" cy="103475"/>
            </a:xfrm>
            <a:custGeom>
              <a:avLst/>
              <a:gdLst/>
              <a:ahLst/>
              <a:cxnLst/>
              <a:rect l="l" t="t" r="r" b="b"/>
              <a:pathLst>
                <a:path w="5564" h="4139" extrusionOk="0">
                  <a:moveTo>
                    <a:pt x="1909" y="1"/>
                  </a:moveTo>
                  <a:cubicBezTo>
                    <a:pt x="1837" y="1"/>
                    <a:pt x="1768" y="2"/>
                    <a:pt x="1702" y="6"/>
                  </a:cubicBezTo>
                  <a:cubicBezTo>
                    <a:pt x="934" y="173"/>
                    <a:pt x="367" y="773"/>
                    <a:pt x="234" y="1507"/>
                  </a:cubicBezTo>
                  <a:cubicBezTo>
                    <a:pt x="0" y="2808"/>
                    <a:pt x="1268" y="3942"/>
                    <a:pt x="1268" y="3942"/>
                  </a:cubicBezTo>
                  <a:cubicBezTo>
                    <a:pt x="1268" y="3942"/>
                    <a:pt x="1837" y="4139"/>
                    <a:pt x="2534" y="4139"/>
                  </a:cubicBezTo>
                  <a:cubicBezTo>
                    <a:pt x="3355" y="4139"/>
                    <a:pt x="4353" y="3865"/>
                    <a:pt x="4804" y="2674"/>
                  </a:cubicBezTo>
                  <a:cubicBezTo>
                    <a:pt x="5564" y="616"/>
                    <a:pt x="3258" y="1"/>
                    <a:pt x="19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7"/>
            <p:cNvSpPr/>
            <p:nvPr/>
          </p:nvSpPr>
          <p:spPr>
            <a:xfrm>
              <a:off x="3388425" y="2988425"/>
              <a:ext cx="114275" cy="67250"/>
            </a:xfrm>
            <a:custGeom>
              <a:avLst/>
              <a:gdLst/>
              <a:ahLst/>
              <a:cxnLst/>
              <a:rect l="l" t="t" r="r" b="b"/>
              <a:pathLst>
                <a:path w="4571" h="2690" extrusionOk="0">
                  <a:moveTo>
                    <a:pt x="267" y="0"/>
                  </a:moveTo>
                  <a:cubicBezTo>
                    <a:pt x="234" y="0"/>
                    <a:pt x="234" y="33"/>
                    <a:pt x="234" y="67"/>
                  </a:cubicBezTo>
                  <a:cubicBezTo>
                    <a:pt x="0" y="1368"/>
                    <a:pt x="1268" y="2502"/>
                    <a:pt x="1268" y="2502"/>
                  </a:cubicBezTo>
                  <a:cubicBezTo>
                    <a:pt x="1268" y="2502"/>
                    <a:pt x="1839" y="2690"/>
                    <a:pt x="2534" y="2690"/>
                  </a:cubicBezTo>
                  <a:cubicBezTo>
                    <a:pt x="3243" y="2690"/>
                    <a:pt x="4082" y="2494"/>
                    <a:pt x="4570" y="1701"/>
                  </a:cubicBezTo>
                  <a:cubicBezTo>
                    <a:pt x="3203" y="934"/>
                    <a:pt x="1768" y="367"/>
                    <a:pt x="267" y="0"/>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7"/>
            <p:cNvSpPr/>
            <p:nvPr/>
          </p:nvSpPr>
          <p:spPr>
            <a:xfrm>
              <a:off x="3388425" y="2950900"/>
              <a:ext cx="140125" cy="123425"/>
            </a:xfrm>
            <a:custGeom>
              <a:avLst/>
              <a:gdLst/>
              <a:ahLst/>
              <a:cxnLst/>
              <a:rect l="l" t="t" r="r" b="b"/>
              <a:pathLst>
                <a:path w="5605" h="4937" fill="none" extrusionOk="0">
                  <a:moveTo>
                    <a:pt x="1702" y="67"/>
                  </a:moveTo>
                  <a:cubicBezTo>
                    <a:pt x="934" y="234"/>
                    <a:pt x="367" y="834"/>
                    <a:pt x="234" y="1568"/>
                  </a:cubicBezTo>
                  <a:cubicBezTo>
                    <a:pt x="0" y="2869"/>
                    <a:pt x="1268" y="4003"/>
                    <a:pt x="1268" y="4003"/>
                  </a:cubicBezTo>
                  <a:cubicBezTo>
                    <a:pt x="1268" y="4003"/>
                    <a:pt x="3970" y="4937"/>
                    <a:pt x="4804" y="2735"/>
                  </a:cubicBezTo>
                  <a:cubicBezTo>
                    <a:pt x="5604" y="567"/>
                    <a:pt x="3003" y="0"/>
                    <a:pt x="1702" y="67"/>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7"/>
            <p:cNvSpPr/>
            <p:nvPr/>
          </p:nvSpPr>
          <p:spPr>
            <a:xfrm>
              <a:off x="3623450" y="3027175"/>
              <a:ext cx="73500" cy="55325"/>
            </a:xfrm>
            <a:custGeom>
              <a:avLst/>
              <a:gdLst/>
              <a:ahLst/>
              <a:cxnLst/>
              <a:rect l="l" t="t" r="r" b="b"/>
              <a:pathLst>
                <a:path w="2940" h="2213" extrusionOk="0">
                  <a:moveTo>
                    <a:pt x="185" y="0"/>
                  </a:moveTo>
                  <a:cubicBezTo>
                    <a:pt x="1" y="0"/>
                    <a:pt x="1448" y="2094"/>
                    <a:pt x="1908" y="2186"/>
                  </a:cubicBezTo>
                  <a:cubicBezTo>
                    <a:pt x="1974" y="2204"/>
                    <a:pt x="2043" y="2213"/>
                    <a:pt x="2111" y="2213"/>
                  </a:cubicBezTo>
                  <a:cubicBezTo>
                    <a:pt x="2552" y="2213"/>
                    <a:pt x="2939" y="1837"/>
                    <a:pt x="2274" y="1085"/>
                  </a:cubicBezTo>
                  <a:cubicBezTo>
                    <a:pt x="1741" y="518"/>
                    <a:pt x="1040" y="151"/>
                    <a:pt x="273" y="51"/>
                  </a:cubicBezTo>
                  <a:cubicBezTo>
                    <a:pt x="230" y="16"/>
                    <a:pt x="201" y="0"/>
                    <a:pt x="185"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7"/>
            <p:cNvSpPr/>
            <p:nvPr/>
          </p:nvSpPr>
          <p:spPr>
            <a:xfrm>
              <a:off x="3610650" y="3022725"/>
              <a:ext cx="65800" cy="61950"/>
            </a:xfrm>
            <a:custGeom>
              <a:avLst/>
              <a:gdLst/>
              <a:ahLst/>
              <a:cxnLst/>
              <a:rect l="l" t="t" r="r" b="b"/>
              <a:pathLst>
                <a:path w="2632" h="2478" extrusionOk="0">
                  <a:moveTo>
                    <a:pt x="169" y="0"/>
                  </a:moveTo>
                  <a:cubicBezTo>
                    <a:pt x="1" y="0"/>
                    <a:pt x="1128" y="2248"/>
                    <a:pt x="1586" y="2431"/>
                  </a:cubicBezTo>
                  <a:cubicBezTo>
                    <a:pt x="1671" y="2461"/>
                    <a:pt x="1763" y="2477"/>
                    <a:pt x="1854" y="2477"/>
                  </a:cubicBezTo>
                  <a:cubicBezTo>
                    <a:pt x="2262" y="2477"/>
                    <a:pt x="2632" y="2155"/>
                    <a:pt x="2086" y="1363"/>
                  </a:cubicBezTo>
                  <a:cubicBezTo>
                    <a:pt x="1619" y="730"/>
                    <a:pt x="985" y="296"/>
                    <a:pt x="251" y="62"/>
                  </a:cubicBezTo>
                  <a:cubicBezTo>
                    <a:pt x="211" y="20"/>
                    <a:pt x="184" y="0"/>
                    <a:pt x="169"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7"/>
            <p:cNvSpPr/>
            <p:nvPr/>
          </p:nvSpPr>
          <p:spPr>
            <a:xfrm>
              <a:off x="3463475" y="2975900"/>
              <a:ext cx="194325" cy="110100"/>
            </a:xfrm>
            <a:custGeom>
              <a:avLst/>
              <a:gdLst/>
              <a:ahLst/>
              <a:cxnLst/>
              <a:rect l="l" t="t" r="r" b="b"/>
              <a:pathLst>
                <a:path w="7773" h="4404" extrusionOk="0">
                  <a:moveTo>
                    <a:pt x="1435" y="1"/>
                  </a:moveTo>
                  <a:cubicBezTo>
                    <a:pt x="1435" y="1"/>
                    <a:pt x="167" y="434"/>
                    <a:pt x="34" y="1235"/>
                  </a:cubicBezTo>
                  <a:cubicBezTo>
                    <a:pt x="1" y="1735"/>
                    <a:pt x="167" y="2236"/>
                    <a:pt x="501" y="2603"/>
                  </a:cubicBezTo>
                  <a:cubicBezTo>
                    <a:pt x="501" y="2603"/>
                    <a:pt x="1735" y="3603"/>
                    <a:pt x="2236" y="3703"/>
                  </a:cubicBezTo>
                  <a:cubicBezTo>
                    <a:pt x="2556" y="3772"/>
                    <a:pt x="3159" y="4092"/>
                    <a:pt x="3549" y="4092"/>
                  </a:cubicBezTo>
                  <a:cubicBezTo>
                    <a:pt x="3728" y="4092"/>
                    <a:pt x="3862" y="4025"/>
                    <a:pt x="3903" y="3837"/>
                  </a:cubicBezTo>
                  <a:cubicBezTo>
                    <a:pt x="4003" y="3270"/>
                    <a:pt x="2736" y="2736"/>
                    <a:pt x="2736" y="2736"/>
                  </a:cubicBezTo>
                  <a:lnTo>
                    <a:pt x="2736" y="2736"/>
                  </a:lnTo>
                  <a:cubicBezTo>
                    <a:pt x="2736" y="2736"/>
                    <a:pt x="5171" y="2903"/>
                    <a:pt x="5238" y="3370"/>
                  </a:cubicBezTo>
                  <a:cubicBezTo>
                    <a:pt x="5338" y="3870"/>
                    <a:pt x="6205" y="4371"/>
                    <a:pt x="6972" y="4404"/>
                  </a:cubicBezTo>
                  <a:cubicBezTo>
                    <a:pt x="7773" y="4404"/>
                    <a:pt x="6805" y="2836"/>
                    <a:pt x="6639" y="2436"/>
                  </a:cubicBezTo>
                  <a:cubicBezTo>
                    <a:pt x="6439" y="2036"/>
                    <a:pt x="2969" y="34"/>
                    <a:pt x="1435"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7"/>
            <p:cNvSpPr/>
            <p:nvPr/>
          </p:nvSpPr>
          <p:spPr>
            <a:xfrm>
              <a:off x="2271800" y="2315100"/>
              <a:ext cx="587100" cy="778425"/>
            </a:xfrm>
            <a:custGeom>
              <a:avLst/>
              <a:gdLst/>
              <a:ahLst/>
              <a:cxnLst/>
              <a:rect l="l" t="t" r="r" b="b"/>
              <a:pathLst>
                <a:path w="23484" h="31137" extrusionOk="0">
                  <a:moveTo>
                    <a:pt x="12004" y="1"/>
                  </a:moveTo>
                  <a:cubicBezTo>
                    <a:pt x="11089" y="1"/>
                    <a:pt x="10065" y="394"/>
                    <a:pt x="9407" y="1848"/>
                  </a:cubicBezTo>
                  <a:cubicBezTo>
                    <a:pt x="9407" y="1848"/>
                    <a:pt x="1768" y="6285"/>
                    <a:pt x="1168" y="6585"/>
                  </a:cubicBezTo>
                  <a:cubicBezTo>
                    <a:pt x="567" y="6852"/>
                    <a:pt x="0" y="11455"/>
                    <a:pt x="0" y="11889"/>
                  </a:cubicBezTo>
                  <a:cubicBezTo>
                    <a:pt x="0" y="12323"/>
                    <a:pt x="7606" y="29535"/>
                    <a:pt x="7606" y="29535"/>
                  </a:cubicBezTo>
                  <a:cubicBezTo>
                    <a:pt x="7606" y="29535"/>
                    <a:pt x="9474" y="31136"/>
                    <a:pt x="14978" y="31136"/>
                  </a:cubicBezTo>
                  <a:cubicBezTo>
                    <a:pt x="20482" y="31136"/>
                    <a:pt x="20882" y="30302"/>
                    <a:pt x="20882" y="30302"/>
                  </a:cubicBezTo>
                  <a:lnTo>
                    <a:pt x="21315" y="23030"/>
                  </a:lnTo>
                  <a:cubicBezTo>
                    <a:pt x="21315" y="23030"/>
                    <a:pt x="23217" y="18127"/>
                    <a:pt x="23350" y="17259"/>
                  </a:cubicBezTo>
                  <a:cubicBezTo>
                    <a:pt x="23484" y="16392"/>
                    <a:pt x="21816" y="5751"/>
                    <a:pt x="21816" y="5751"/>
                  </a:cubicBezTo>
                  <a:lnTo>
                    <a:pt x="14010" y="548"/>
                  </a:lnTo>
                  <a:cubicBezTo>
                    <a:pt x="14010" y="548"/>
                    <a:pt x="13083" y="1"/>
                    <a:pt x="120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7"/>
            <p:cNvSpPr/>
            <p:nvPr/>
          </p:nvSpPr>
          <p:spPr>
            <a:xfrm>
              <a:off x="2271800" y="2314950"/>
              <a:ext cx="316075" cy="354925"/>
            </a:xfrm>
            <a:custGeom>
              <a:avLst/>
              <a:gdLst/>
              <a:ahLst/>
              <a:cxnLst/>
              <a:rect l="l" t="t" r="r" b="b"/>
              <a:pathLst>
                <a:path w="12643" h="14197" extrusionOk="0">
                  <a:moveTo>
                    <a:pt x="12014" y="0"/>
                  </a:moveTo>
                  <a:cubicBezTo>
                    <a:pt x="11093" y="0"/>
                    <a:pt x="10054" y="372"/>
                    <a:pt x="9407" y="1854"/>
                  </a:cubicBezTo>
                  <a:cubicBezTo>
                    <a:pt x="9407" y="1854"/>
                    <a:pt x="1768" y="6291"/>
                    <a:pt x="1168" y="6558"/>
                  </a:cubicBezTo>
                  <a:cubicBezTo>
                    <a:pt x="601" y="6858"/>
                    <a:pt x="0" y="11461"/>
                    <a:pt x="0" y="11895"/>
                  </a:cubicBezTo>
                  <a:cubicBezTo>
                    <a:pt x="0" y="11962"/>
                    <a:pt x="334" y="12862"/>
                    <a:pt x="901" y="14197"/>
                  </a:cubicBezTo>
                  <a:cubicBezTo>
                    <a:pt x="1134" y="12229"/>
                    <a:pt x="1535" y="10394"/>
                    <a:pt x="1935" y="9727"/>
                  </a:cubicBezTo>
                  <a:cubicBezTo>
                    <a:pt x="2535" y="8759"/>
                    <a:pt x="8039" y="5190"/>
                    <a:pt x="8039" y="5190"/>
                  </a:cubicBezTo>
                  <a:lnTo>
                    <a:pt x="10074" y="3989"/>
                  </a:lnTo>
                  <a:lnTo>
                    <a:pt x="12643" y="53"/>
                  </a:lnTo>
                  <a:cubicBezTo>
                    <a:pt x="12444" y="21"/>
                    <a:pt x="12232" y="0"/>
                    <a:pt x="12014" y="0"/>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7"/>
            <p:cNvSpPr/>
            <p:nvPr/>
          </p:nvSpPr>
          <p:spPr>
            <a:xfrm>
              <a:off x="2271800" y="2282075"/>
              <a:ext cx="587100" cy="811450"/>
            </a:xfrm>
            <a:custGeom>
              <a:avLst/>
              <a:gdLst/>
              <a:ahLst/>
              <a:cxnLst/>
              <a:rect l="l" t="t" r="r" b="b"/>
              <a:pathLst>
                <a:path w="23484" h="32458" fill="none" extrusionOk="0">
                  <a:moveTo>
                    <a:pt x="9407" y="3169"/>
                  </a:moveTo>
                  <a:cubicBezTo>
                    <a:pt x="9407" y="3169"/>
                    <a:pt x="1768" y="7606"/>
                    <a:pt x="1168" y="7906"/>
                  </a:cubicBezTo>
                  <a:cubicBezTo>
                    <a:pt x="567" y="8173"/>
                    <a:pt x="0" y="12776"/>
                    <a:pt x="0" y="13210"/>
                  </a:cubicBezTo>
                  <a:cubicBezTo>
                    <a:pt x="0" y="13644"/>
                    <a:pt x="7606" y="30856"/>
                    <a:pt x="7606" y="30856"/>
                  </a:cubicBezTo>
                  <a:cubicBezTo>
                    <a:pt x="7606" y="30856"/>
                    <a:pt x="9474" y="32457"/>
                    <a:pt x="14978" y="32457"/>
                  </a:cubicBezTo>
                  <a:cubicBezTo>
                    <a:pt x="20482" y="32457"/>
                    <a:pt x="20882" y="31623"/>
                    <a:pt x="20882" y="31623"/>
                  </a:cubicBezTo>
                  <a:lnTo>
                    <a:pt x="21315" y="24351"/>
                  </a:lnTo>
                  <a:cubicBezTo>
                    <a:pt x="21315" y="24351"/>
                    <a:pt x="23217" y="19448"/>
                    <a:pt x="23350" y="18580"/>
                  </a:cubicBezTo>
                  <a:cubicBezTo>
                    <a:pt x="23484" y="17713"/>
                    <a:pt x="21816" y="7072"/>
                    <a:pt x="21816" y="7072"/>
                  </a:cubicBezTo>
                  <a:lnTo>
                    <a:pt x="14010" y="1869"/>
                  </a:lnTo>
                  <a:cubicBezTo>
                    <a:pt x="14010" y="1869"/>
                    <a:pt x="10841" y="1"/>
                    <a:pt x="9407" y="3169"/>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7"/>
            <p:cNvSpPr/>
            <p:nvPr/>
          </p:nvSpPr>
          <p:spPr>
            <a:xfrm>
              <a:off x="2562000" y="2438850"/>
              <a:ext cx="231850" cy="434500"/>
            </a:xfrm>
            <a:custGeom>
              <a:avLst/>
              <a:gdLst/>
              <a:ahLst/>
              <a:cxnLst/>
              <a:rect l="l" t="t" r="r" b="b"/>
              <a:pathLst>
                <a:path w="9274" h="17380" extrusionOk="0">
                  <a:moveTo>
                    <a:pt x="1869" y="1"/>
                  </a:moveTo>
                  <a:lnTo>
                    <a:pt x="1" y="4471"/>
                  </a:lnTo>
                  <a:lnTo>
                    <a:pt x="334" y="3770"/>
                  </a:lnTo>
                  <a:lnTo>
                    <a:pt x="2569" y="6172"/>
                  </a:lnTo>
                  <a:lnTo>
                    <a:pt x="2102" y="16379"/>
                  </a:lnTo>
                  <a:lnTo>
                    <a:pt x="5338" y="17213"/>
                  </a:lnTo>
                  <a:lnTo>
                    <a:pt x="5705" y="12776"/>
                  </a:lnTo>
                  <a:lnTo>
                    <a:pt x="6905" y="17380"/>
                  </a:lnTo>
                  <a:lnTo>
                    <a:pt x="9274" y="15011"/>
                  </a:lnTo>
                  <a:lnTo>
                    <a:pt x="4103" y="6005"/>
                  </a:lnTo>
                  <a:lnTo>
                    <a:pt x="4804" y="3270"/>
                  </a:lnTo>
                  <a:lnTo>
                    <a:pt x="186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7"/>
            <p:cNvSpPr/>
            <p:nvPr/>
          </p:nvSpPr>
          <p:spPr>
            <a:xfrm>
              <a:off x="2562000" y="2438850"/>
              <a:ext cx="231850" cy="434500"/>
            </a:xfrm>
            <a:custGeom>
              <a:avLst/>
              <a:gdLst/>
              <a:ahLst/>
              <a:cxnLst/>
              <a:rect l="l" t="t" r="r" b="b"/>
              <a:pathLst>
                <a:path w="9274" h="17380" fill="none" extrusionOk="0">
                  <a:moveTo>
                    <a:pt x="334" y="3770"/>
                  </a:moveTo>
                  <a:lnTo>
                    <a:pt x="2569" y="6172"/>
                  </a:lnTo>
                  <a:lnTo>
                    <a:pt x="2102" y="16379"/>
                  </a:lnTo>
                  <a:lnTo>
                    <a:pt x="5338" y="17213"/>
                  </a:lnTo>
                  <a:lnTo>
                    <a:pt x="5705" y="12776"/>
                  </a:lnTo>
                  <a:lnTo>
                    <a:pt x="6905" y="17380"/>
                  </a:lnTo>
                  <a:lnTo>
                    <a:pt x="9274" y="15011"/>
                  </a:lnTo>
                  <a:lnTo>
                    <a:pt x="4103" y="6005"/>
                  </a:lnTo>
                  <a:lnTo>
                    <a:pt x="4804" y="3270"/>
                  </a:lnTo>
                  <a:lnTo>
                    <a:pt x="1869" y="1"/>
                  </a:lnTo>
                  <a:lnTo>
                    <a:pt x="1" y="447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7"/>
            <p:cNvSpPr/>
            <p:nvPr/>
          </p:nvSpPr>
          <p:spPr>
            <a:xfrm>
              <a:off x="2469425" y="2290025"/>
              <a:ext cx="230200" cy="281450"/>
            </a:xfrm>
            <a:custGeom>
              <a:avLst/>
              <a:gdLst/>
              <a:ahLst/>
              <a:cxnLst/>
              <a:rect l="l" t="t" r="r" b="b"/>
              <a:pathLst>
                <a:path w="9208" h="11258" extrusionOk="0">
                  <a:moveTo>
                    <a:pt x="3246" y="1"/>
                  </a:moveTo>
                  <a:cubicBezTo>
                    <a:pt x="1848" y="1"/>
                    <a:pt x="544" y="769"/>
                    <a:pt x="1" y="2885"/>
                  </a:cubicBezTo>
                  <a:cubicBezTo>
                    <a:pt x="1" y="2885"/>
                    <a:pt x="468" y="6054"/>
                    <a:pt x="1102" y="7455"/>
                  </a:cubicBezTo>
                  <a:cubicBezTo>
                    <a:pt x="1735" y="8856"/>
                    <a:pt x="3170" y="11257"/>
                    <a:pt x="3170" y="11257"/>
                  </a:cubicBezTo>
                  <a:lnTo>
                    <a:pt x="6172" y="8255"/>
                  </a:lnTo>
                  <a:lnTo>
                    <a:pt x="9207" y="10323"/>
                  </a:lnTo>
                  <a:cubicBezTo>
                    <a:pt x="9207" y="10323"/>
                    <a:pt x="8874" y="5086"/>
                    <a:pt x="7773" y="2718"/>
                  </a:cubicBezTo>
                  <a:cubicBezTo>
                    <a:pt x="7144" y="1365"/>
                    <a:pt x="5111" y="1"/>
                    <a:pt x="3246"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7"/>
            <p:cNvSpPr/>
            <p:nvPr/>
          </p:nvSpPr>
          <p:spPr>
            <a:xfrm>
              <a:off x="2469425" y="2289575"/>
              <a:ext cx="129300" cy="148475"/>
            </a:xfrm>
            <a:custGeom>
              <a:avLst/>
              <a:gdLst/>
              <a:ahLst/>
              <a:cxnLst/>
              <a:rect l="l" t="t" r="r" b="b"/>
              <a:pathLst>
                <a:path w="5172" h="5939" extrusionOk="0">
                  <a:moveTo>
                    <a:pt x="3437" y="1"/>
                  </a:moveTo>
                  <a:cubicBezTo>
                    <a:pt x="2903" y="134"/>
                    <a:pt x="2336" y="234"/>
                    <a:pt x="1702" y="401"/>
                  </a:cubicBezTo>
                  <a:cubicBezTo>
                    <a:pt x="968" y="801"/>
                    <a:pt x="334" y="1602"/>
                    <a:pt x="1" y="2903"/>
                  </a:cubicBezTo>
                  <a:cubicBezTo>
                    <a:pt x="1" y="2903"/>
                    <a:pt x="234" y="4504"/>
                    <a:pt x="601" y="5938"/>
                  </a:cubicBezTo>
                  <a:lnTo>
                    <a:pt x="2169" y="5004"/>
                  </a:lnTo>
                  <a:lnTo>
                    <a:pt x="5171" y="434"/>
                  </a:lnTo>
                  <a:cubicBezTo>
                    <a:pt x="4604" y="201"/>
                    <a:pt x="4037" y="34"/>
                    <a:pt x="3437"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7"/>
            <p:cNvSpPr/>
            <p:nvPr/>
          </p:nvSpPr>
          <p:spPr>
            <a:xfrm>
              <a:off x="2501125" y="2175300"/>
              <a:ext cx="166800" cy="397000"/>
            </a:xfrm>
            <a:custGeom>
              <a:avLst/>
              <a:gdLst/>
              <a:ahLst/>
              <a:cxnLst/>
              <a:rect l="l" t="t" r="r" b="b"/>
              <a:pathLst>
                <a:path w="6672" h="15880" extrusionOk="0">
                  <a:moveTo>
                    <a:pt x="1820" y="1"/>
                  </a:moveTo>
                  <a:cubicBezTo>
                    <a:pt x="1792" y="1"/>
                    <a:pt x="1764" y="1"/>
                    <a:pt x="1735" y="2"/>
                  </a:cubicBezTo>
                  <a:cubicBezTo>
                    <a:pt x="1735" y="2"/>
                    <a:pt x="301" y="5572"/>
                    <a:pt x="167" y="6973"/>
                  </a:cubicBezTo>
                  <a:cubicBezTo>
                    <a:pt x="0" y="8408"/>
                    <a:pt x="1101" y="10009"/>
                    <a:pt x="2536" y="11744"/>
                  </a:cubicBezTo>
                  <a:cubicBezTo>
                    <a:pt x="3970" y="13511"/>
                    <a:pt x="5871" y="15880"/>
                    <a:pt x="5871" y="15880"/>
                  </a:cubicBezTo>
                  <a:lnTo>
                    <a:pt x="5871" y="13511"/>
                  </a:lnTo>
                  <a:cubicBezTo>
                    <a:pt x="5871" y="12711"/>
                    <a:pt x="5538" y="10943"/>
                    <a:pt x="5538" y="9375"/>
                  </a:cubicBezTo>
                  <a:cubicBezTo>
                    <a:pt x="5571" y="8374"/>
                    <a:pt x="5771" y="7407"/>
                    <a:pt x="6205" y="6506"/>
                  </a:cubicBezTo>
                  <a:cubicBezTo>
                    <a:pt x="6205" y="6506"/>
                    <a:pt x="6672" y="4605"/>
                    <a:pt x="5404" y="2237"/>
                  </a:cubicBezTo>
                  <a:cubicBezTo>
                    <a:pt x="4717" y="862"/>
                    <a:pt x="3323" y="1"/>
                    <a:pt x="1820"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7"/>
            <p:cNvSpPr/>
            <p:nvPr/>
          </p:nvSpPr>
          <p:spPr>
            <a:xfrm>
              <a:off x="2501125" y="2266225"/>
              <a:ext cx="155125" cy="198500"/>
            </a:xfrm>
            <a:custGeom>
              <a:avLst/>
              <a:gdLst/>
              <a:ahLst/>
              <a:cxnLst/>
              <a:rect l="l" t="t" r="r" b="b"/>
              <a:pathLst>
                <a:path w="6205" h="7940" extrusionOk="0">
                  <a:moveTo>
                    <a:pt x="3269" y="1"/>
                  </a:moveTo>
                  <a:lnTo>
                    <a:pt x="1235" y="101"/>
                  </a:lnTo>
                  <a:lnTo>
                    <a:pt x="768" y="334"/>
                  </a:lnTo>
                  <a:cubicBezTo>
                    <a:pt x="467" y="1602"/>
                    <a:pt x="234" y="2803"/>
                    <a:pt x="167" y="3336"/>
                  </a:cubicBezTo>
                  <a:cubicBezTo>
                    <a:pt x="0" y="4737"/>
                    <a:pt x="1035" y="6272"/>
                    <a:pt x="2402" y="7940"/>
                  </a:cubicBezTo>
                  <a:lnTo>
                    <a:pt x="2569" y="4671"/>
                  </a:lnTo>
                  <a:lnTo>
                    <a:pt x="6205" y="2869"/>
                  </a:lnTo>
                  <a:lnTo>
                    <a:pt x="3269" y="1"/>
                  </a:ln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7"/>
            <p:cNvSpPr/>
            <p:nvPr/>
          </p:nvSpPr>
          <p:spPr>
            <a:xfrm>
              <a:off x="2652075" y="2285225"/>
              <a:ext cx="130300" cy="126575"/>
            </a:xfrm>
            <a:custGeom>
              <a:avLst/>
              <a:gdLst/>
              <a:ahLst/>
              <a:cxnLst/>
              <a:rect l="l" t="t" r="r" b="b"/>
              <a:pathLst>
                <a:path w="5212" h="5063" extrusionOk="0">
                  <a:moveTo>
                    <a:pt x="2408" y="1"/>
                  </a:moveTo>
                  <a:cubicBezTo>
                    <a:pt x="1767" y="1"/>
                    <a:pt x="993" y="417"/>
                    <a:pt x="734" y="1042"/>
                  </a:cubicBezTo>
                  <a:cubicBezTo>
                    <a:pt x="334" y="2043"/>
                    <a:pt x="0" y="3310"/>
                    <a:pt x="1201" y="4545"/>
                  </a:cubicBezTo>
                  <a:cubicBezTo>
                    <a:pt x="1573" y="4907"/>
                    <a:pt x="2015" y="5062"/>
                    <a:pt x="2462" y="5062"/>
                  </a:cubicBezTo>
                  <a:cubicBezTo>
                    <a:pt x="3499" y="5062"/>
                    <a:pt x="4567" y="4225"/>
                    <a:pt x="4870" y="3177"/>
                  </a:cubicBezTo>
                  <a:cubicBezTo>
                    <a:pt x="5211" y="1869"/>
                    <a:pt x="4729" y="1143"/>
                    <a:pt x="4475" y="1143"/>
                  </a:cubicBezTo>
                  <a:cubicBezTo>
                    <a:pt x="4431" y="1143"/>
                    <a:pt x="4395" y="1164"/>
                    <a:pt x="4370" y="1209"/>
                  </a:cubicBezTo>
                  <a:cubicBezTo>
                    <a:pt x="4209" y="1531"/>
                    <a:pt x="4422" y="2446"/>
                    <a:pt x="3411" y="2446"/>
                  </a:cubicBezTo>
                  <a:cubicBezTo>
                    <a:pt x="3376" y="2446"/>
                    <a:pt x="3340" y="2445"/>
                    <a:pt x="3302" y="2443"/>
                  </a:cubicBezTo>
                  <a:cubicBezTo>
                    <a:pt x="2168" y="2343"/>
                    <a:pt x="3236" y="408"/>
                    <a:pt x="3236" y="408"/>
                  </a:cubicBezTo>
                  <a:cubicBezTo>
                    <a:pt x="3071" y="125"/>
                    <a:pt x="2759" y="1"/>
                    <a:pt x="2408"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7"/>
            <p:cNvSpPr/>
            <p:nvPr/>
          </p:nvSpPr>
          <p:spPr>
            <a:xfrm>
              <a:off x="2491950" y="1862125"/>
              <a:ext cx="322750" cy="485425"/>
            </a:xfrm>
            <a:custGeom>
              <a:avLst/>
              <a:gdLst/>
              <a:ahLst/>
              <a:cxnLst/>
              <a:rect l="l" t="t" r="r" b="b"/>
              <a:pathLst>
                <a:path w="12910" h="19417" extrusionOk="0">
                  <a:moveTo>
                    <a:pt x="5531" y="1"/>
                  </a:moveTo>
                  <a:cubicBezTo>
                    <a:pt x="4349" y="1"/>
                    <a:pt x="3145" y="171"/>
                    <a:pt x="2235" y="887"/>
                  </a:cubicBezTo>
                  <a:cubicBezTo>
                    <a:pt x="1" y="2722"/>
                    <a:pt x="367" y="6358"/>
                    <a:pt x="534" y="8893"/>
                  </a:cubicBezTo>
                  <a:cubicBezTo>
                    <a:pt x="701" y="11762"/>
                    <a:pt x="668" y="15931"/>
                    <a:pt x="2836" y="18033"/>
                  </a:cubicBezTo>
                  <a:cubicBezTo>
                    <a:pt x="3844" y="19004"/>
                    <a:pt x="5012" y="19416"/>
                    <a:pt x="6173" y="19416"/>
                  </a:cubicBezTo>
                  <a:cubicBezTo>
                    <a:pt x="9197" y="19416"/>
                    <a:pt x="12176" y="16619"/>
                    <a:pt x="12176" y="13630"/>
                  </a:cubicBezTo>
                  <a:cubicBezTo>
                    <a:pt x="12176" y="11862"/>
                    <a:pt x="12243" y="9160"/>
                    <a:pt x="12343" y="8559"/>
                  </a:cubicBezTo>
                  <a:cubicBezTo>
                    <a:pt x="12509" y="7825"/>
                    <a:pt x="12610" y="7092"/>
                    <a:pt x="12643" y="6324"/>
                  </a:cubicBezTo>
                  <a:cubicBezTo>
                    <a:pt x="12910" y="2488"/>
                    <a:pt x="10742" y="587"/>
                    <a:pt x="7372" y="120"/>
                  </a:cubicBezTo>
                  <a:cubicBezTo>
                    <a:pt x="7006" y="53"/>
                    <a:pt x="6639" y="20"/>
                    <a:pt x="6272" y="20"/>
                  </a:cubicBezTo>
                  <a:cubicBezTo>
                    <a:pt x="6028" y="8"/>
                    <a:pt x="5780" y="1"/>
                    <a:pt x="5531"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7"/>
            <p:cNvSpPr/>
            <p:nvPr/>
          </p:nvSpPr>
          <p:spPr>
            <a:xfrm>
              <a:off x="2501125" y="1982700"/>
              <a:ext cx="208500" cy="364575"/>
            </a:xfrm>
            <a:custGeom>
              <a:avLst/>
              <a:gdLst/>
              <a:ahLst/>
              <a:cxnLst/>
              <a:rect l="l" t="t" r="r" b="b"/>
              <a:pathLst>
                <a:path w="8340" h="14583" extrusionOk="0">
                  <a:moveTo>
                    <a:pt x="101" y="0"/>
                  </a:moveTo>
                  <a:lnTo>
                    <a:pt x="101" y="0"/>
                  </a:lnTo>
                  <a:cubicBezTo>
                    <a:pt x="0" y="1335"/>
                    <a:pt x="34" y="2702"/>
                    <a:pt x="167" y="4070"/>
                  </a:cubicBezTo>
                  <a:cubicBezTo>
                    <a:pt x="367" y="6939"/>
                    <a:pt x="301" y="11108"/>
                    <a:pt x="2469" y="13210"/>
                  </a:cubicBezTo>
                  <a:cubicBezTo>
                    <a:pt x="3473" y="14176"/>
                    <a:pt x="4638" y="14583"/>
                    <a:pt x="5794" y="14583"/>
                  </a:cubicBezTo>
                  <a:cubicBezTo>
                    <a:pt x="6673" y="14583"/>
                    <a:pt x="7547" y="14347"/>
                    <a:pt x="8340" y="13944"/>
                  </a:cubicBezTo>
                  <a:cubicBezTo>
                    <a:pt x="7306" y="13944"/>
                    <a:pt x="6305" y="13844"/>
                    <a:pt x="5304" y="13710"/>
                  </a:cubicBezTo>
                  <a:cubicBezTo>
                    <a:pt x="3736" y="13477"/>
                    <a:pt x="1602" y="10975"/>
                    <a:pt x="2669" y="7506"/>
                  </a:cubicBezTo>
                  <a:cubicBezTo>
                    <a:pt x="3736" y="4070"/>
                    <a:pt x="3736" y="2269"/>
                    <a:pt x="3736" y="2269"/>
                  </a:cubicBezTo>
                  <a:lnTo>
                    <a:pt x="101" y="0"/>
                  </a:ln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7"/>
            <p:cNvSpPr/>
            <p:nvPr/>
          </p:nvSpPr>
          <p:spPr>
            <a:xfrm>
              <a:off x="2647900" y="2106950"/>
              <a:ext cx="20025" cy="35050"/>
            </a:xfrm>
            <a:custGeom>
              <a:avLst/>
              <a:gdLst/>
              <a:ahLst/>
              <a:cxnLst/>
              <a:rect l="l" t="t" r="r" b="b"/>
              <a:pathLst>
                <a:path w="801" h="1402" extrusionOk="0">
                  <a:moveTo>
                    <a:pt x="401" y="1"/>
                  </a:moveTo>
                  <a:cubicBezTo>
                    <a:pt x="167" y="1"/>
                    <a:pt x="0" y="301"/>
                    <a:pt x="0" y="701"/>
                  </a:cubicBezTo>
                  <a:cubicBezTo>
                    <a:pt x="0" y="1101"/>
                    <a:pt x="167" y="1402"/>
                    <a:pt x="401" y="1402"/>
                  </a:cubicBezTo>
                  <a:cubicBezTo>
                    <a:pt x="634" y="1402"/>
                    <a:pt x="801" y="1101"/>
                    <a:pt x="801" y="701"/>
                  </a:cubicBezTo>
                  <a:cubicBezTo>
                    <a:pt x="801" y="301"/>
                    <a:pt x="634" y="1"/>
                    <a:pt x="4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7"/>
            <p:cNvSpPr/>
            <p:nvPr/>
          </p:nvSpPr>
          <p:spPr>
            <a:xfrm>
              <a:off x="2738800" y="2110275"/>
              <a:ext cx="21700" cy="35900"/>
            </a:xfrm>
            <a:custGeom>
              <a:avLst/>
              <a:gdLst/>
              <a:ahLst/>
              <a:cxnLst/>
              <a:rect l="l" t="t" r="r" b="b"/>
              <a:pathLst>
                <a:path w="868" h="1436" extrusionOk="0">
                  <a:moveTo>
                    <a:pt x="467" y="1"/>
                  </a:moveTo>
                  <a:cubicBezTo>
                    <a:pt x="234" y="1"/>
                    <a:pt x="34" y="301"/>
                    <a:pt x="0" y="701"/>
                  </a:cubicBezTo>
                  <a:cubicBezTo>
                    <a:pt x="0" y="1102"/>
                    <a:pt x="167" y="1402"/>
                    <a:pt x="367" y="1435"/>
                  </a:cubicBezTo>
                  <a:cubicBezTo>
                    <a:pt x="601" y="1435"/>
                    <a:pt x="801" y="1135"/>
                    <a:pt x="834" y="735"/>
                  </a:cubicBezTo>
                  <a:cubicBezTo>
                    <a:pt x="868" y="368"/>
                    <a:pt x="701" y="34"/>
                    <a:pt x="4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7"/>
            <p:cNvSpPr/>
            <p:nvPr/>
          </p:nvSpPr>
          <p:spPr>
            <a:xfrm>
              <a:off x="2626225" y="2053300"/>
              <a:ext cx="54225" cy="28650"/>
            </a:xfrm>
            <a:custGeom>
              <a:avLst/>
              <a:gdLst/>
              <a:ahLst/>
              <a:cxnLst/>
              <a:rect l="l" t="t" r="r" b="b"/>
              <a:pathLst>
                <a:path w="2169" h="1146" extrusionOk="0">
                  <a:moveTo>
                    <a:pt x="1473" y="1"/>
                  </a:moveTo>
                  <a:cubicBezTo>
                    <a:pt x="551" y="1"/>
                    <a:pt x="0" y="1146"/>
                    <a:pt x="0" y="1146"/>
                  </a:cubicBezTo>
                  <a:lnTo>
                    <a:pt x="2168" y="212"/>
                  </a:lnTo>
                  <a:cubicBezTo>
                    <a:pt x="1918" y="62"/>
                    <a:pt x="1685" y="1"/>
                    <a:pt x="1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7"/>
            <p:cNvSpPr/>
            <p:nvPr/>
          </p:nvSpPr>
          <p:spPr>
            <a:xfrm>
              <a:off x="2626225" y="2038575"/>
              <a:ext cx="54225" cy="43375"/>
            </a:xfrm>
            <a:custGeom>
              <a:avLst/>
              <a:gdLst/>
              <a:ahLst/>
              <a:cxnLst/>
              <a:rect l="l" t="t" r="r" b="b"/>
              <a:pathLst>
                <a:path w="2169" h="1735" fill="none" extrusionOk="0">
                  <a:moveTo>
                    <a:pt x="0" y="1735"/>
                  </a:moveTo>
                  <a:cubicBezTo>
                    <a:pt x="0" y="1735"/>
                    <a:pt x="834" y="0"/>
                    <a:pt x="2168" y="8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7"/>
            <p:cNvSpPr/>
            <p:nvPr/>
          </p:nvSpPr>
          <p:spPr>
            <a:xfrm>
              <a:off x="2734625" y="2058250"/>
              <a:ext cx="38375" cy="26200"/>
            </a:xfrm>
            <a:custGeom>
              <a:avLst/>
              <a:gdLst/>
              <a:ahLst/>
              <a:cxnLst/>
              <a:rect l="l" t="t" r="r" b="b"/>
              <a:pathLst>
                <a:path w="1535" h="1048" extrusionOk="0">
                  <a:moveTo>
                    <a:pt x="670" y="1"/>
                  </a:moveTo>
                  <a:cubicBezTo>
                    <a:pt x="306" y="1"/>
                    <a:pt x="0" y="347"/>
                    <a:pt x="0" y="347"/>
                  </a:cubicBezTo>
                  <a:lnTo>
                    <a:pt x="1535" y="1048"/>
                  </a:lnTo>
                  <a:cubicBezTo>
                    <a:pt x="1296" y="227"/>
                    <a:pt x="964" y="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7"/>
            <p:cNvSpPr/>
            <p:nvPr/>
          </p:nvSpPr>
          <p:spPr>
            <a:xfrm>
              <a:off x="2734625" y="2038575"/>
              <a:ext cx="38375" cy="45875"/>
            </a:xfrm>
            <a:custGeom>
              <a:avLst/>
              <a:gdLst/>
              <a:ahLst/>
              <a:cxnLst/>
              <a:rect l="l" t="t" r="r" b="b"/>
              <a:pathLst>
                <a:path w="1535" h="1835" fill="none" extrusionOk="0">
                  <a:moveTo>
                    <a:pt x="0" y="1134"/>
                  </a:moveTo>
                  <a:cubicBezTo>
                    <a:pt x="0" y="1134"/>
                    <a:pt x="1001" y="0"/>
                    <a:pt x="1535" y="1835"/>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7"/>
            <p:cNvSpPr/>
            <p:nvPr/>
          </p:nvSpPr>
          <p:spPr>
            <a:xfrm>
              <a:off x="2697925" y="2159500"/>
              <a:ext cx="35900" cy="55050"/>
            </a:xfrm>
            <a:custGeom>
              <a:avLst/>
              <a:gdLst/>
              <a:ahLst/>
              <a:cxnLst/>
              <a:rect l="l" t="t" r="r" b="b"/>
              <a:pathLst>
                <a:path w="1436" h="2202" extrusionOk="0">
                  <a:moveTo>
                    <a:pt x="835" y="0"/>
                  </a:moveTo>
                  <a:lnTo>
                    <a:pt x="1" y="2202"/>
                  </a:lnTo>
                  <a:cubicBezTo>
                    <a:pt x="1" y="2202"/>
                    <a:pt x="1035" y="2068"/>
                    <a:pt x="1235" y="1768"/>
                  </a:cubicBezTo>
                  <a:cubicBezTo>
                    <a:pt x="1435" y="1468"/>
                    <a:pt x="935" y="934"/>
                    <a:pt x="835" y="234"/>
                  </a:cubicBezTo>
                  <a:lnTo>
                    <a:pt x="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7"/>
            <p:cNvSpPr/>
            <p:nvPr/>
          </p:nvSpPr>
          <p:spPr>
            <a:xfrm>
              <a:off x="2697925" y="2159500"/>
              <a:ext cx="35900" cy="55050"/>
            </a:xfrm>
            <a:custGeom>
              <a:avLst/>
              <a:gdLst/>
              <a:ahLst/>
              <a:cxnLst/>
              <a:rect l="l" t="t" r="r" b="b"/>
              <a:pathLst>
                <a:path w="1436" h="2202" fill="none" extrusionOk="0">
                  <a:moveTo>
                    <a:pt x="835" y="0"/>
                  </a:moveTo>
                  <a:lnTo>
                    <a:pt x="835" y="234"/>
                  </a:lnTo>
                  <a:cubicBezTo>
                    <a:pt x="935" y="934"/>
                    <a:pt x="1435" y="1468"/>
                    <a:pt x="1235" y="1768"/>
                  </a:cubicBezTo>
                  <a:cubicBezTo>
                    <a:pt x="1035" y="2068"/>
                    <a:pt x="1" y="2202"/>
                    <a:pt x="1" y="2202"/>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7"/>
            <p:cNvSpPr/>
            <p:nvPr/>
          </p:nvSpPr>
          <p:spPr>
            <a:xfrm>
              <a:off x="2625375" y="2232875"/>
              <a:ext cx="62575" cy="25225"/>
            </a:xfrm>
            <a:custGeom>
              <a:avLst/>
              <a:gdLst/>
              <a:ahLst/>
              <a:cxnLst/>
              <a:rect l="l" t="t" r="r" b="b"/>
              <a:pathLst>
                <a:path w="2503" h="1009" extrusionOk="0">
                  <a:moveTo>
                    <a:pt x="1" y="0"/>
                  </a:moveTo>
                  <a:cubicBezTo>
                    <a:pt x="377" y="828"/>
                    <a:pt x="1125" y="1009"/>
                    <a:pt x="1705" y="1009"/>
                  </a:cubicBezTo>
                  <a:cubicBezTo>
                    <a:pt x="2154" y="1009"/>
                    <a:pt x="2502" y="901"/>
                    <a:pt x="2502" y="90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7"/>
            <p:cNvSpPr/>
            <p:nvPr/>
          </p:nvSpPr>
          <p:spPr>
            <a:xfrm>
              <a:off x="2625375" y="2232875"/>
              <a:ext cx="62575" cy="36725"/>
            </a:xfrm>
            <a:custGeom>
              <a:avLst/>
              <a:gdLst/>
              <a:ahLst/>
              <a:cxnLst/>
              <a:rect l="l" t="t" r="r" b="b"/>
              <a:pathLst>
                <a:path w="2503" h="1469" fill="none" extrusionOk="0">
                  <a:moveTo>
                    <a:pt x="2502" y="901"/>
                  </a:moveTo>
                  <a:cubicBezTo>
                    <a:pt x="2502" y="901"/>
                    <a:pt x="668" y="1468"/>
                    <a:pt x="1" y="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7"/>
            <p:cNvSpPr/>
            <p:nvPr/>
          </p:nvSpPr>
          <p:spPr>
            <a:xfrm>
              <a:off x="2595350" y="2061075"/>
              <a:ext cx="107600" cy="106775"/>
            </a:xfrm>
            <a:custGeom>
              <a:avLst/>
              <a:gdLst/>
              <a:ahLst/>
              <a:cxnLst/>
              <a:rect l="l" t="t" r="r" b="b"/>
              <a:pathLst>
                <a:path w="4304" h="4271" fill="none" extrusionOk="0">
                  <a:moveTo>
                    <a:pt x="4304" y="2136"/>
                  </a:moveTo>
                  <a:cubicBezTo>
                    <a:pt x="4304" y="3303"/>
                    <a:pt x="3337" y="4271"/>
                    <a:pt x="2136" y="4271"/>
                  </a:cubicBezTo>
                  <a:cubicBezTo>
                    <a:pt x="968" y="4271"/>
                    <a:pt x="1" y="3303"/>
                    <a:pt x="1" y="2136"/>
                  </a:cubicBezTo>
                  <a:cubicBezTo>
                    <a:pt x="1" y="935"/>
                    <a:pt x="968" y="1"/>
                    <a:pt x="2136" y="1"/>
                  </a:cubicBezTo>
                  <a:cubicBezTo>
                    <a:pt x="3337" y="1"/>
                    <a:pt x="4304" y="935"/>
                    <a:pt x="4304" y="2136"/>
                  </a:cubicBezTo>
                  <a:close/>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7"/>
            <p:cNvSpPr/>
            <p:nvPr/>
          </p:nvSpPr>
          <p:spPr>
            <a:xfrm>
              <a:off x="2722125" y="2061075"/>
              <a:ext cx="95925" cy="106775"/>
            </a:xfrm>
            <a:custGeom>
              <a:avLst/>
              <a:gdLst/>
              <a:ahLst/>
              <a:cxnLst/>
              <a:rect l="l" t="t" r="r" b="b"/>
              <a:pathLst>
                <a:path w="3837" h="4271" fill="none" extrusionOk="0">
                  <a:moveTo>
                    <a:pt x="3836" y="2136"/>
                  </a:moveTo>
                  <a:cubicBezTo>
                    <a:pt x="3836" y="3303"/>
                    <a:pt x="3002" y="4271"/>
                    <a:pt x="1935" y="4271"/>
                  </a:cubicBezTo>
                  <a:cubicBezTo>
                    <a:pt x="867" y="4271"/>
                    <a:pt x="0" y="3303"/>
                    <a:pt x="0" y="2136"/>
                  </a:cubicBezTo>
                  <a:cubicBezTo>
                    <a:pt x="0" y="935"/>
                    <a:pt x="867" y="1"/>
                    <a:pt x="1935" y="1"/>
                  </a:cubicBezTo>
                  <a:cubicBezTo>
                    <a:pt x="3002" y="1"/>
                    <a:pt x="3836" y="935"/>
                    <a:pt x="3836" y="2136"/>
                  </a:cubicBezTo>
                  <a:close/>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7"/>
            <p:cNvSpPr/>
            <p:nvPr/>
          </p:nvSpPr>
          <p:spPr>
            <a:xfrm>
              <a:off x="2518625" y="2114450"/>
              <a:ext cx="76750" cy="3375"/>
            </a:xfrm>
            <a:custGeom>
              <a:avLst/>
              <a:gdLst/>
              <a:ahLst/>
              <a:cxnLst/>
              <a:rect l="l" t="t" r="r" b="b"/>
              <a:pathLst>
                <a:path w="3070" h="135" fill="none" extrusionOk="0">
                  <a:moveTo>
                    <a:pt x="3070" y="1"/>
                  </a:moveTo>
                  <a:lnTo>
                    <a:pt x="1" y="134"/>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7"/>
            <p:cNvSpPr/>
            <p:nvPr/>
          </p:nvSpPr>
          <p:spPr>
            <a:xfrm>
              <a:off x="2798825" y="2114450"/>
              <a:ext cx="19225" cy="25"/>
            </a:xfrm>
            <a:custGeom>
              <a:avLst/>
              <a:gdLst/>
              <a:ahLst/>
              <a:cxnLst/>
              <a:rect l="l" t="t" r="r" b="b"/>
              <a:pathLst>
                <a:path w="769" h="1" fill="none" extrusionOk="0">
                  <a:moveTo>
                    <a:pt x="768" y="1"/>
                  </a:moveTo>
                  <a:lnTo>
                    <a:pt x="1" y="1"/>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7"/>
            <p:cNvSpPr/>
            <p:nvPr/>
          </p:nvSpPr>
          <p:spPr>
            <a:xfrm>
              <a:off x="2702925" y="2097775"/>
              <a:ext cx="21725" cy="25"/>
            </a:xfrm>
            <a:custGeom>
              <a:avLst/>
              <a:gdLst/>
              <a:ahLst/>
              <a:cxnLst/>
              <a:rect l="l" t="t" r="r" b="b"/>
              <a:pathLst>
                <a:path w="869" h="1" fill="none" extrusionOk="0">
                  <a:moveTo>
                    <a:pt x="1" y="1"/>
                  </a:moveTo>
                  <a:lnTo>
                    <a:pt x="868" y="1"/>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7"/>
            <p:cNvSpPr/>
            <p:nvPr/>
          </p:nvSpPr>
          <p:spPr>
            <a:xfrm>
              <a:off x="2307900" y="1775550"/>
              <a:ext cx="579350" cy="617925"/>
            </a:xfrm>
            <a:custGeom>
              <a:avLst/>
              <a:gdLst/>
              <a:ahLst/>
              <a:cxnLst/>
              <a:rect l="l" t="t" r="r" b="b"/>
              <a:pathLst>
                <a:path w="23174" h="24717" extrusionOk="0">
                  <a:moveTo>
                    <a:pt x="10664" y="1"/>
                  </a:moveTo>
                  <a:cubicBezTo>
                    <a:pt x="9628" y="1"/>
                    <a:pt x="8377" y="174"/>
                    <a:pt x="6996" y="714"/>
                  </a:cubicBezTo>
                  <a:cubicBezTo>
                    <a:pt x="1525" y="2849"/>
                    <a:pt x="1625" y="10188"/>
                    <a:pt x="2993" y="14858"/>
                  </a:cubicBezTo>
                  <a:cubicBezTo>
                    <a:pt x="3426" y="16259"/>
                    <a:pt x="4394" y="18394"/>
                    <a:pt x="3493" y="19795"/>
                  </a:cubicBezTo>
                  <a:cubicBezTo>
                    <a:pt x="3290" y="20116"/>
                    <a:pt x="2952" y="20264"/>
                    <a:pt x="2612" y="20264"/>
                  </a:cubicBezTo>
                  <a:cubicBezTo>
                    <a:pt x="2001" y="20264"/>
                    <a:pt x="1387" y="19787"/>
                    <a:pt x="1558" y="18994"/>
                  </a:cubicBezTo>
                  <a:cubicBezTo>
                    <a:pt x="1792" y="17760"/>
                    <a:pt x="2192" y="18193"/>
                    <a:pt x="2526" y="18027"/>
                  </a:cubicBezTo>
                  <a:cubicBezTo>
                    <a:pt x="2859" y="17860"/>
                    <a:pt x="2359" y="17693"/>
                    <a:pt x="1625" y="17460"/>
                  </a:cubicBezTo>
                  <a:cubicBezTo>
                    <a:pt x="1530" y="17429"/>
                    <a:pt x="1437" y="17414"/>
                    <a:pt x="1346" y="17414"/>
                  </a:cubicBezTo>
                  <a:cubicBezTo>
                    <a:pt x="736" y="17414"/>
                    <a:pt x="245" y="18100"/>
                    <a:pt x="157" y="19494"/>
                  </a:cubicBezTo>
                  <a:cubicBezTo>
                    <a:pt x="0" y="22438"/>
                    <a:pt x="2871" y="24716"/>
                    <a:pt x="5516" y="24716"/>
                  </a:cubicBezTo>
                  <a:cubicBezTo>
                    <a:pt x="6797" y="24716"/>
                    <a:pt x="8025" y="24182"/>
                    <a:pt x="8830" y="22930"/>
                  </a:cubicBezTo>
                  <a:cubicBezTo>
                    <a:pt x="9831" y="21262"/>
                    <a:pt x="8964" y="18360"/>
                    <a:pt x="8530" y="16259"/>
                  </a:cubicBezTo>
                  <a:cubicBezTo>
                    <a:pt x="8363" y="15525"/>
                    <a:pt x="8297" y="14791"/>
                    <a:pt x="8230" y="14057"/>
                  </a:cubicBezTo>
                  <a:cubicBezTo>
                    <a:pt x="8997" y="13990"/>
                    <a:pt x="9731" y="13623"/>
                    <a:pt x="10265" y="13023"/>
                  </a:cubicBezTo>
                  <a:cubicBezTo>
                    <a:pt x="10632" y="12489"/>
                    <a:pt x="10965" y="11922"/>
                    <a:pt x="11232" y="11322"/>
                  </a:cubicBezTo>
                  <a:cubicBezTo>
                    <a:pt x="11532" y="11322"/>
                    <a:pt x="11832" y="11355"/>
                    <a:pt x="12166" y="11389"/>
                  </a:cubicBezTo>
                  <a:cubicBezTo>
                    <a:pt x="12261" y="11398"/>
                    <a:pt x="12355" y="11403"/>
                    <a:pt x="12446" y="11403"/>
                  </a:cubicBezTo>
                  <a:cubicBezTo>
                    <a:pt x="15558" y="11403"/>
                    <a:pt x="16502" y="6051"/>
                    <a:pt x="16502" y="6051"/>
                  </a:cubicBezTo>
                  <a:cubicBezTo>
                    <a:pt x="16502" y="6051"/>
                    <a:pt x="18170" y="9220"/>
                    <a:pt x="18671" y="10388"/>
                  </a:cubicBezTo>
                  <a:lnTo>
                    <a:pt x="19171" y="11555"/>
                  </a:lnTo>
                  <a:cubicBezTo>
                    <a:pt x="19171" y="11555"/>
                    <a:pt x="19186" y="11557"/>
                    <a:pt x="19214" y="11557"/>
                  </a:cubicBezTo>
                  <a:cubicBezTo>
                    <a:pt x="19452" y="11557"/>
                    <a:pt x="20646" y="11424"/>
                    <a:pt x="21840" y="8887"/>
                  </a:cubicBezTo>
                  <a:cubicBezTo>
                    <a:pt x="23174" y="6051"/>
                    <a:pt x="21673" y="1548"/>
                    <a:pt x="18504" y="1048"/>
                  </a:cubicBezTo>
                  <a:cubicBezTo>
                    <a:pt x="16903" y="781"/>
                    <a:pt x="15302" y="614"/>
                    <a:pt x="13667" y="547"/>
                  </a:cubicBezTo>
                  <a:cubicBezTo>
                    <a:pt x="13667" y="547"/>
                    <a:pt x="12506" y="1"/>
                    <a:pt x="10664"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7"/>
            <p:cNvSpPr/>
            <p:nvPr/>
          </p:nvSpPr>
          <p:spPr>
            <a:xfrm>
              <a:off x="2716275" y="1893475"/>
              <a:ext cx="108450" cy="160125"/>
            </a:xfrm>
            <a:custGeom>
              <a:avLst/>
              <a:gdLst/>
              <a:ahLst/>
              <a:cxnLst/>
              <a:rect l="l" t="t" r="r" b="b"/>
              <a:pathLst>
                <a:path w="4338" h="6405" fill="none" extrusionOk="0">
                  <a:moveTo>
                    <a:pt x="1" y="0"/>
                  </a:moveTo>
                  <a:cubicBezTo>
                    <a:pt x="1" y="0"/>
                    <a:pt x="4104" y="1401"/>
                    <a:pt x="4204" y="3836"/>
                  </a:cubicBezTo>
                  <a:cubicBezTo>
                    <a:pt x="4337" y="6271"/>
                    <a:pt x="3703" y="6405"/>
                    <a:pt x="3703" y="6405"/>
                  </a:cubicBezTo>
                </a:path>
              </a:pathLst>
            </a:custGeom>
            <a:noFill/>
            <a:ln w="5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7"/>
            <p:cNvSpPr/>
            <p:nvPr/>
          </p:nvSpPr>
          <p:spPr>
            <a:xfrm>
              <a:off x="2702925" y="1848425"/>
              <a:ext cx="128450" cy="64250"/>
            </a:xfrm>
            <a:custGeom>
              <a:avLst/>
              <a:gdLst/>
              <a:ahLst/>
              <a:cxnLst/>
              <a:rect l="l" t="t" r="r" b="b"/>
              <a:pathLst>
                <a:path w="5138" h="2570" fill="none" extrusionOk="0">
                  <a:moveTo>
                    <a:pt x="1" y="901"/>
                  </a:moveTo>
                  <a:cubicBezTo>
                    <a:pt x="1" y="901"/>
                    <a:pt x="3870" y="1"/>
                    <a:pt x="5138" y="2569"/>
                  </a:cubicBezTo>
                </a:path>
              </a:pathLst>
            </a:custGeom>
            <a:noFill/>
            <a:ln w="5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7"/>
            <p:cNvSpPr/>
            <p:nvPr/>
          </p:nvSpPr>
          <p:spPr>
            <a:xfrm>
              <a:off x="2401875" y="1806725"/>
              <a:ext cx="311100" cy="374475"/>
            </a:xfrm>
            <a:custGeom>
              <a:avLst/>
              <a:gdLst/>
              <a:ahLst/>
              <a:cxnLst/>
              <a:rect l="l" t="t" r="r" b="b"/>
              <a:pathLst>
                <a:path w="12444" h="14979" fill="none" extrusionOk="0">
                  <a:moveTo>
                    <a:pt x="7306" y="1"/>
                  </a:moveTo>
                  <a:cubicBezTo>
                    <a:pt x="7306" y="1"/>
                    <a:pt x="11142" y="1936"/>
                    <a:pt x="11809" y="3704"/>
                  </a:cubicBezTo>
                  <a:cubicBezTo>
                    <a:pt x="12443" y="5505"/>
                    <a:pt x="9107" y="8974"/>
                    <a:pt x="6939" y="9608"/>
                  </a:cubicBezTo>
                  <a:cubicBezTo>
                    <a:pt x="4738" y="10242"/>
                    <a:pt x="3070" y="9474"/>
                    <a:pt x="1535" y="10642"/>
                  </a:cubicBezTo>
                  <a:cubicBezTo>
                    <a:pt x="1" y="11809"/>
                    <a:pt x="635" y="14978"/>
                    <a:pt x="635" y="14978"/>
                  </a:cubicBezTo>
                </a:path>
              </a:pathLst>
            </a:custGeom>
            <a:noFill/>
            <a:ln w="5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7"/>
            <p:cNvSpPr/>
            <p:nvPr/>
          </p:nvSpPr>
          <p:spPr>
            <a:xfrm>
              <a:off x="2363525" y="1874275"/>
              <a:ext cx="287725" cy="217700"/>
            </a:xfrm>
            <a:custGeom>
              <a:avLst/>
              <a:gdLst/>
              <a:ahLst/>
              <a:cxnLst/>
              <a:rect l="l" t="t" r="r" b="b"/>
              <a:pathLst>
                <a:path w="11509" h="8708" fill="none" extrusionOk="0">
                  <a:moveTo>
                    <a:pt x="1035" y="8707"/>
                  </a:moveTo>
                  <a:cubicBezTo>
                    <a:pt x="1035" y="8707"/>
                    <a:pt x="1" y="6272"/>
                    <a:pt x="2169" y="5004"/>
                  </a:cubicBezTo>
                  <a:cubicBezTo>
                    <a:pt x="4337" y="3704"/>
                    <a:pt x="6272" y="5004"/>
                    <a:pt x="8707" y="3437"/>
                  </a:cubicBezTo>
                  <a:cubicBezTo>
                    <a:pt x="11142" y="1902"/>
                    <a:pt x="11509" y="1"/>
                    <a:pt x="11509" y="1"/>
                  </a:cubicBezTo>
                </a:path>
              </a:pathLst>
            </a:custGeom>
            <a:noFill/>
            <a:ln w="50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7"/>
            <p:cNvSpPr/>
            <p:nvPr/>
          </p:nvSpPr>
          <p:spPr>
            <a:xfrm>
              <a:off x="2430625" y="2088150"/>
              <a:ext cx="99700" cy="103100"/>
            </a:xfrm>
            <a:custGeom>
              <a:avLst/>
              <a:gdLst/>
              <a:ahLst/>
              <a:cxnLst/>
              <a:rect l="l" t="t" r="r" b="b"/>
              <a:pathLst>
                <a:path w="3988" h="4124" extrusionOk="0">
                  <a:moveTo>
                    <a:pt x="1890" y="0"/>
                  </a:moveTo>
                  <a:cubicBezTo>
                    <a:pt x="1691" y="0"/>
                    <a:pt x="1488" y="75"/>
                    <a:pt x="1286" y="252"/>
                  </a:cubicBezTo>
                  <a:cubicBezTo>
                    <a:pt x="0" y="1318"/>
                    <a:pt x="1987" y="4124"/>
                    <a:pt x="3504" y="4124"/>
                  </a:cubicBezTo>
                  <a:cubicBezTo>
                    <a:pt x="3601" y="4124"/>
                    <a:pt x="3696" y="4112"/>
                    <a:pt x="3788" y="4088"/>
                  </a:cubicBezTo>
                  <a:lnTo>
                    <a:pt x="3988" y="2354"/>
                  </a:lnTo>
                  <a:cubicBezTo>
                    <a:pt x="3988" y="2354"/>
                    <a:pt x="3003" y="0"/>
                    <a:pt x="18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7"/>
            <p:cNvSpPr/>
            <p:nvPr/>
          </p:nvSpPr>
          <p:spPr>
            <a:xfrm>
              <a:off x="2428575" y="2065250"/>
              <a:ext cx="101750" cy="135125"/>
            </a:xfrm>
            <a:custGeom>
              <a:avLst/>
              <a:gdLst/>
              <a:ahLst/>
              <a:cxnLst/>
              <a:rect l="l" t="t" r="r" b="b"/>
              <a:pathLst>
                <a:path w="4070" h="5405" fill="none" extrusionOk="0">
                  <a:moveTo>
                    <a:pt x="4070" y="3270"/>
                  </a:moveTo>
                  <a:cubicBezTo>
                    <a:pt x="4070" y="3270"/>
                    <a:pt x="2702" y="1"/>
                    <a:pt x="1368" y="1168"/>
                  </a:cubicBezTo>
                  <a:cubicBezTo>
                    <a:pt x="0" y="2302"/>
                    <a:pt x="2335" y="5405"/>
                    <a:pt x="3870" y="5004"/>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7"/>
            <p:cNvSpPr/>
            <p:nvPr/>
          </p:nvSpPr>
          <p:spPr>
            <a:xfrm>
              <a:off x="2430625" y="2088150"/>
              <a:ext cx="99700" cy="103100"/>
            </a:xfrm>
            <a:custGeom>
              <a:avLst/>
              <a:gdLst/>
              <a:ahLst/>
              <a:cxnLst/>
              <a:rect l="l" t="t" r="r" b="b"/>
              <a:pathLst>
                <a:path w="3988" h="4124" extrusionOk="0">
                  <a:moveTo>
                    <a:pt x="1890" y="0"/>
                  </a:moveTo>
                  <a:cubicBezTo>
                    <a:pt x="1691" y="0"/>
                    <a:pt x="1488" y="75"/>
                    <a:pt x="1286" y="252"/>
                  </a:cubicBezTo>
                  <a:cubicBezTo>
                    <a:pt x="0" y="1318"/>
                    <a:pt x="1987" y="4124"/>
                    <a:pt x="3504" y="4124"/>
                  </a:cubicBezTo>
                  <a:cubicBezTo>
                    <a:pt x="3601" y="4124"/>
                    <a:pt x="3696" y="4112"/>
                    <a:pt x="3788" y="4088"/>
                  </a:cubicBezTo>
                  <a:lnTo>
                    <a:pt x="3988" y="2354"/>
                  </a:lnTo>
                  <a:cubicBezTo>
                    <a:pt x="3988" y="2354"/>
                    <a:pt x="3003" y="0"/>
                    <a:pt x="1890" y="0"/>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7"/>
            <p:cNvSpPr/>
            <p:nvPr/>
          </p:nvSpPr>
          <p:spPr>
            <a:xfrm>
              <a:off x="2428575" y="2065250"/>
              <a:ext cx="101750" cy="135125"/>
            </a:xfrm>
            <a:custGeom>
              <a:avLst/>
              <a:gdLst/>
              <a:ahLst/>
              <a:cxnLst/>
              <a:rect l="l" t="t" r="r" b="b"/>
              <a:pathLst>
                <a:path w="4070" h="5405" fill="none" extrusionOk="0">
                  <a:moveTo>
                    <a:pt x="4070" y="3270"/>
                  </a:moveTo>
                  <a:cubicBezTo>
                    <a:pt x="4070" y="3270"/>
                    <a:pt x="2702" y="1"/>
                    <a:pt x="1368" y="1168"/>
                  </a:cubicBezTo>
                  <a:cubicBezTo>
                    <a:pt x="0" y="2302"/>
                    <a:pt x="2335" y="5405"/>
                    <a:pt x="3870" y="5004"/>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7"/>
            <p:cNvSpPr/>
            <p:nvPr/>
          </p:nvSpPr>
          <p:spPr>
            <a:xfrm>
              <a:off x="2201750" y="2484675"/>
              <a:ext cx="562925" cy="577125"/>
            </a:xfrm>
            <a:custGeom>
              <a:avLst/>
              <a:gdLst/>
              <a:ahLst/>
              <a:cxnLst/>
              <a:rect l="l" t="t" r="r" b="b"/>
              <a:pathLst>
                <a:path w="22517" h="23085" extrusionOk="0">
                  <a:moveTo>
                    <a:pt x="4458" y="1"/>
                  </a:moveTo>
                  <a:cubicBezTo>
                    <a:pt x="4114" y="1"/>
                    <a:pt x="3567" y="134"/>
                    <a:pt x="2802" y="703"/>
                  </a:cubicBezTo>
                  <a:cubicBezTo>
                    <a:pt x="1335" y="1804"/>
                    <a:pt x="0" y="6807"/>
                    <a:pt x="901" y="8909"/>
                  </a:cubicBezTo>
                  <a:cubicBezTo>
                    <a:pt x="1802" y="11044"/>
                    <a:pt x="4237" y="22018"/>
                    <a:pt x="5371" y="22619"/>
                  </a:cubicBezTo>
                  <a:cubicBezTo>
                    <a:pt x="5987" y="22945"/>
                    <a:pt x="9858" y="23084"/>
                    <a:pt x="13492" y="23084"/>
                  </a:cubicBezTo>
                  <a:cubicBezTo>
                    <a:pt x="16543" y="23084"/>
                    <a:pt x="19427" y="22986"/>
                    <a:pt x="20081" y="22819"/>
                  </a:cubicBezTo>
                  <a:cubicBezTo>
                    <a:pt x="21516" y="22485"/>
                    <a:pt x="22516" y="20617"/>
                    <a:pt x="22283" y="19016"/>
                  </a:cubicBezTo>
                  <a:cubicBezTo>
                    <a:pt x="22016" y="17381"/>
                    <a:pt x="20415" y="16948"/>
                    <a:pt x="19948" y="16948"/>
                  </a:cubicBezTo>
                  <a:cubicBezTo>
                    <a:pt x="19481" y="16914"/>
                    <a:pt x="9807" y="16381"/>
                    <a:pt x="9807" y="16381"/>
                  </a:cubicBezTo>
                  <a:lnTo>
                    <a:pt x="6805" y="3672"/>
                  </a:lnTo>
                  <a:lnTo>
                    <a:pt x="4904" y="102"/>
                  </a:lnTo>
                  <a:cubicBezTo>
                    <a:pt x="4904" y="102"/>
                    <a:pt x="4758" y="1"/>
                    <a:pt x="4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7"/>
            <p:cNvSpPr/>
            <p:nvPr/>
          </p:nvSpPr>
          <p:spPr>
            <a:xfrm>
              <a:off x="2201750" y="2484375"/>
              <a:ext cx="551250" cy="577425"/>
            </a:xfrm>
            <a:custGeom>
              <a:avLst/>
              <a:gdLst/>
              <a:ahLst/>
              <a:cxnLst/>
              <a:rect l="l" t="t" r="r" b="b"/>
              <a:pathLst>
                <a:path w="22050" h="23097" extrusionOk="0">
                  <a:moveTo>
                    <a:pt x="4439" y="1"/>
                  </a:moveTo>
                  <a:cubicBezTo>
                    <a:pt x="4094" y="1"/>
                    <a:pt x="3554" y="138"/>
                    <a:pt x="2802" y="715"/>
                  </a:cubicBezTo>
                  <a:cubicBezTo>
                    <a:pt x="1335" y="1816"/>
                    <a:pt x="0" y="6819"/>
                    <a:pt x="901" y="8921"/>
                  </a:cubicBezTo>
                  <a:cubicBezTo>
                    <a:pt x="1802" y="11056"/>
                    <a:pt x="4237" y="22030"/>
                    <a:pt x="5371" y="22631"/>
                  </a:cubicBezTo>
                  <a:cubicBezTo>
                    <a:pt x="5987" y="22957"/>
                    <a:pt x="9858" y="23096"/>
                    <a:pt x="13492" y="23096"/>
                  </a:cubicBezTo>
                  <a:cubicBezTo>
                    <a:pt x="16543" y="23096"/>
                    <a:pt x="19427" y="22998"/>
                    <a:pt x="20081" y="22831"/>
                  </a:cubicBezTo>
                  <a:cubicBezTo>
                    <a:pt x="21015" y="22530"/>
                    <a:pt x="21749" y="21797"/>
                    <a:pt x="22049" y="20863"/>
                  </a:cubicBezTo>
                  <a:cubicBezTo>
                    <a:pt x="21282" y="20662"/>
                    <a:pt x="20648" y="20362"/>
                    <a:pt x="20448" y="20129"/>
                  </a:cubicBezTo>
                  <a:cubicBezTo>
                    <a:pt x="20291" y="19924"/>
                    <a:pt x="19555" y="19851"/>
                    <a:pt x="18507" y="19851"/>
                  </a:cubicBezTo>
                  <a:cubicBezTo>
                    <a:pt x="15935" y="19851"/>
                    <a:pt x="11484" y="20290"/>
                    <a:pt x="9096" y="20290"/>
                  </a:cubicBezTo>
                  <a:cubicBezTo>
                    <a:pt x="8338" y="20290"/>
                    <a:pt x="7787" y="20245"/>
                    <a:pt x="7572" y="20129"/>
                  </a:cubicBezTo>
                  <a:cubicBezTo>
                    <a:pt x="6405" y="19495"/>
                    <a:pt x="5838" y="18294"/>
                    <a:pt x="6672" y="17460"/>
                  </a:cubicBezTo>
                  <a:cubicBezTo>
                    <a:pt x="7539" y="16660"/>
                    <a:pt x="5037" y="16493"/>
                    <a:pt x="5071" y="15759"/>
                  </a:cubicBezTo>
                  <a:cubicBezTo>
                    <a:pt x="5071" y="15025"/>
                    <a:pt x="6505" y="14858"/>
                    <a:pt x="6438" y="13891"/>
                  </a:cubicBezTo>
                  <a:cubicBezTo>
                    <a:pt x="6338" y="12924"/>
                    <a:pt x="3236" y="12723"/>
                    <a:pt x="3303" y="9988"/>
                  </a:cubicBezTo>
                  <a:cubicBezTo>
                    <a:pt x="3403" y="7253"/>
                    <a:pt x="4070" y="3917"/>
                    <a:pt x="4704" y="2983"/>
                  </a:cubicBezTo>
                  <a:cubicBezTo>
                    <a:pt x="5037" y="2583"/>
                    <a:pt x="5437" y="2249"/>
                    <a:pt x="5871" y="1949"/>
                  </a:cubicBezTo>
                  <a:lnTo>
                    <a:pt x="4904" y="114"/>
                  </a:lnTo>
                  <a:cubicBezTo>
                    <a:pt x="4904" y="114"/>
                    <a:pt x="4752" y="1"/>
                    <a:pt x="4439"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7"/>
            <p:cNvSpPr/>
            <p:nvPr/>
          </p:nvSpPr>
          <p:spPr>
            <a:xfrm>
              <a:off x="2201750" y="2475550"/>
              <a:ext cx="562925" cy="589600"/>
            </a:xfrm>
            <a:custGeom>
              <a:avLst/>
              <a:gdLst/>
              <a:ahLst/>
              <a:cxnLst/>
              <a:rect l="l" t="t" r="r" b="b"/>
              <a:pathLst>
                <a:path w="22517" h="23584" fill="none" extrusionOk="0">
                  <a:moveTo>
                    <a:pt x="4904" y="467"/>
                  </a:moveTo>
                  <a:cubicBezTo>
                    <a:pt x="4904" y="467"/>
                    <a:pt x="4237" y="0"/>
                    <a:pt x="2802" y="1068"/>
                  </a:cubicBezTo>
                  <a:cubicBezTo>
                    <a:pt x="1335" y="2169"/>
                    <a:pt x="0" y="7172"/>
                    <a:pt x="901" y="9274"/>
                  </a:cubicBezTo>
                  <a:cubicBezTo>
                    <a:pt x="1802" y="11409"/>
                    <a:pt x="4237" y="22383"/>
                    <a:pt x="5371" y="22984"/>
                  </a:cubicBezTo>
                  <a:cubicBezTo>
                    <a:pt x="6505" y="23584"/>
                    <a:pt x="18647" y="23551"/>
                    <a:pt x="20081" y="23184"/>
                  </a:cubicBezTo>
                  <a:cubicBezTo>
                    <a:pt x="21516" y="22850"/>
                    <a:pt x="22516" y="20982"/>
                    <a:pt x="22283" y="19381"/>
                  </a:cubicBezTo>
                  <a:cubicBezTo>
                    <a:pt x="22016" y="17746"/>
                    <a:pt x="20415" y="17313"/>
                    <a:pt x="19948" y="17313"/>
                  </a:cubicBezTo>
                  <a:cubicBezTo>
                    <a:pt x="19481" y="17279"/>
                    <a:pt x="9807" y="16746"/>
                    <a:pt x="9807" y="16746"/>
                  </a:cubicBezTo>
                  <a:lnTo>
                    <a:pt x="6805" y="4037"/>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7"/>
            <p:cNvSpPr/>
            <p:nvPr/>
          </p:nvSpPr>
          <p:spPr>
            <a:xfrm>
              <a:off x="2355175" y="2890000"/>
              <a:ext cx="91775" cy="62575"/>
            </a:xfrm>
            <a:custGeom>
              <a:avLst/>
              <a:gdLst/>
              <a:ahLst/>
              <a:cxnLst/>
              <a:rect l="l" t="t" r="r" b="b"/>
              <a:pathLst>
                <a:path w="3671" h="2503" fill="none" extrusionOk="0">
                  <a:moveTo>
                    <a:pt x="1" y="2503"/>
                  </a:moveTo>
                  <a:cubicBezTo>
                    <a:pt x="701" y="401"/>
                    <a:pt x="3670" y="368"/>
                    <a:pt x="3670" y="368"/>
                  </a:cubicBezTo>
                  <a:cubicBezTo>
                    <a:pt x="2469" y="34"/>
                    <a:pt x="1235" y="1"/>
                    <a:pt x="34" y="234"/>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7"/>
            <p:cNvSpPr/>
            <p:nvPr/>
          </p:nvSpPr>
          <p:spPr>
            <a:xfrm>
              <a:off x="2707100" y="2921700"/>
              <a:ext cx="138450" cy="129275"/>
            </a:xfrm>
            <a:custGeom>
              <a:avLst/>
              <a:gdLst/>
              <a:ahLst/>
              <a:cxnLst/>
              <a:rect l="l" t="t" r="r" b="b"/>
              <a:pathLst>
                <a:path w="5538" h="5171" extrusionOk="0">
                  <a:moveTo>
                    <a:pt x="1535" y="1"/>
                  </a:moveTo>
                  <a:cubicBezTo>
                    <a:pt x="634" y="367"/>
                    <a:pt x="34" y="1235"/>
                    <a:pt x="34" y="2235"/>
                  </a:cubicBezTo>
                  <a:cubicBezTo>
                    <a:pt x="1" y="3937"/>
                    <a:pt x="1135" y="4237"/>
                    <a:pt x="1402" y="4437"/>
                  </a:cubicBezTo>
                  <a:cubicBezTo>
                    <a:pt x="1635" y="4593"/>
                    <a:pt x="2694" y="5171"/>
                    <a:pt x="3467" y="5171"/>
                  </a:cubicBezTo>
                  <a:cubicBezTo>
                    <a:pt x="3689" y="5171"/>
                    <a:pt x="3888" y="5123"/>
                    <a:pt x="4037" y="5004"/>
                  </a:cubicBezTo>
                  <a:cubicBezTo>
                    <a:pt x="4737" y="4437"/>
                    <a:pt x="5538" y="2936"/>
                    <a:pt x="4871" y="1702"/>
                  </a:cubicBezTo>
                  <a:cubicBezTo>
                    <a:pt x="4237" y="434"/>
                    <a:pt x="2202" y="1"/>
                    <a:pt x="1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7"/>
            <p:cNvSpPr/>
            <p:nvPr/>
          </p:nvSpPr>
          <p:spPr>
            <a:xfrm>
              <a:off x="2707950" y="2984250"/>
              <a:ext cx="111750" cy="66725"/>
            </a:xfrm>
            <a:custGeom>
              <a:avLst/>
              <a:gdLst/>
              <a:ahLst/>
              <a:cxnLst/>
              <a:rect l="l" t="t" r="r" b="b"/>
              <a:pathLst>
                <a:path w="4470" h="2669" extrusionOk="0">
                  <a:moveTo>
                    <a:pt x="0" y="0"/>
                  </a:moveTo>
                  <a:lnTo>
                    <a:pt x="0" y="0"/>
                  </a:lnTo>
                  <a:cubicBezTo>
                    <a:pt x="100" y="1468"/>
                    <a:pt x="1101" y="1768"/>
                    <a:pt x="1368" y="1935"/>
                  </a:cubicBezTo>
                  <a:cubicBezTo>
                    <a:pt x="1575" y="2091"/>
                    <a:pt x="2648" y="2669"/>
                    <a:pt x="3429" y="2669"/>
                  </a:cubicBezTo>
                  <a:cubicBezTo>
                    <a:pt x="3654" y="2669"/>
                    <a:pt x="3854" y="2621"/>
                    <a:pt x="4003" y="2502"/>
                  </a:cubicBezTo>
                  <a:cubicBezTo>
                    <a:pt x="4203" y="2335"/>
                    <a:pt x="4336" y="2169"/>
                    <a:pt x="4470" y="2002"/>
                  </a:cubicBezTo>
                  <a:lnTo>
                    <a:pt x="3069" y="1235"/>
                  </a:lnTo>
                  <a:cubicBezTo>
                    <a:pt x="1768" y="868"/>
                    <a:pt x="500" y="501"/>
                    <a:pt x="200" y="134"/>
                  </a:cubicBezTo>
                  <a:cubicBezTo>
                    <a:pt x="167" y="67"/>
                    <a:pt x="100" y="34"/>
                    <a:pt x="0" y="0"/>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7"/>
            <p:cNvSpPr/>
            <p:nvPr/>
          </p:nvSpPr>
          <p:spPr>
            <a:xfrm>
              <a:off x="2707100" y="2921700"/>
              <a:ext cx="138450" cy="138450"/>
            </a:xfrm>
            <a:custGeom>
              <a:avLst/>
              <a:gdLst/>
              <a:ahLst/>
              <a:cxnLst/>
              <a:rect l="l" t="t" r="r" b="b"/>
              <a:pathLst>
                <a:path w="5538" h="5538" fill="none" extrusionOk="0">
                  <a:moveTo>
                    <a:pt x="1535" y="1"/>
                  </a:moveTo>
                  <a:cubicBezTo>
                    <a:pt x="634" y="367"/>
                    <a:pt x="34" y="1235"/>
                    <a:pt x="34" y="2235"/>
                  </a:cubicBezTo>
                  <a:cubicBezTo>
                    <a:pt x="1" y="3937"/>
                    <a:pt x="1135" y="4237"/>
                    <a:pt x="1402" y="4437"/>
                  </a:cubicBezTo>
                  <a:cubicBezTo>
                    <a:pt x="1702" y="4637"/>
                    <a:pt x="3370" y="5538"/>
                    <a:pt x="4037" y="5004"/>
                  </a:cubicBezTo>
                  <a:cubicBezTo>
                    <a:pt x="4737" y="4437"/>
                    <a:pt x="5538" y="2936"/>
                    <a:pt x="4871" y="1702"/>
                  </a:cubicBezTo>
                  <a:cubicBezTo>
                    <a:pt x="4237" y="434"/>
                    <a:pt x="2202" y="1"/>
                    <a:pt x="1535" y="1"/>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7"/>
            <p:cNvSpPr/>
            <p:nvPr/>
          </p:nvSpPr>
          <p:spPr>
            <a:xfrm>
              <a:off x="2771325" y="2960050"/>
              <a:ext cx="224350" cy="137600"/>
            </a:xfrm>
            <a:custGeom>
              <a:avLst/>
              <a:gdLst/>
              <a:ahLst/>
              <a:cxnLst/>
              <a:rect l="l" t="t" r="r" b="b"/>
              <a:pathLst>
                <a:path w="8974" h="5504" extrusionOk="0">
                  <a:moveTo>
                    <a:pt x="1301" y="1"/>
                  </a:moveTo>
                  <a:cubicBezTo>
                    <a:pt x="1301" y="1"/>
                    <a:pt x="267" y="368"/>
                    <a:pt x="134" y="1168"/>
                  </a:cubicBezTo>
                  <a:cubicBezTo>
                    <a:pt x="0" y="1936"/>
                    <a:pt x="34" y="2369"/>
                    <a:pt x="234" y="2403"/>
                  </a:cubicBezTo>
                  <a:cubicBezTo>
                    <a:pt x="400" y="2469"/>
                    <a:pt x="1001" y="2736"/>
                    <a:pt x="1001" y="2736"/>
                  </a:cubicBezTo>
                  <a:lnTo>
                    <a:pt x="2836" y="3670"/>
                  </a:lnTo>
                  <a:cubicBezTo>
                    <a:pt x="2836" y="3670"/>
                    <a:pt x="4303" y="5338"/>
                    <a:pt x="4770" y="5472"/>
                  </a:cubicBezTo>
                  <a:cubicBezTo>
                    <a:pt x="4847" y="5494"/>
                    <a:pt x="4901" y="5504"/>
                    <a:pt x="4936" y="5504"/>
                  </a:cubicBezTo>
                  <a:cubicBezTo>
                    <a:pt x="5114" y="5504"/>
                    <a:pt x="4826" y="5244"/>
                    <a:pt x="4770" y="4938"/>
                  </a:cubicBezTo>
                  <a:cubicBezTo>
                    <a:pt x="4570" y="4437"/>
                    <a:pt x="4303" y="3937"/>
                    <a:pt x="3970" y="3470"/>
                  </a:cubicBezTo>
                  <a:lnTo>
                    <a:pt x="3970" y="3470"/>
                  </a:lnTo>
                  <a:lnTo>
                    <a:pt x="6138" y="5405"/>
                  </a:lnTo>
                  <a:cubicBezTo>
                    <a:pt x="6138" y="5405"/>
                    <a:pt x="6310" y="5468"/>
                    <a:pt x="6469" y="5468"/>
                  </a:cubicBezTo>
                  <a:cubicBezTo>
                    <a:pt x="6638" y="5468"/>
                    <a:pt x="6791" y="5397"/>
                    <a:pt x="6705" y="5105"/>
                  </a:cubicBezTo>
                  <a:cubicBezTo>
                    <a:pt x="6538" y="4571"/>
                    <a:pt x="5404" y="3437"/>
                    <a:pt x="5404" y="3437"/>
                  </a:cubicBezTo>
                  <a:lnTo>
                    <a:pt x="5404" y="3437"/>
                  </a:lnTo>
                  <a:lnTo>
                    <a:pt x="7472" y="5305"/>
                  </a:lnTo>
                  <a:cubicBezTo>
                    <a:pt x="7472" y="5305"/>
                    <a:pt x="7632" y="5385"/>
                    <a:pt x="7749" y="5385"/>
                  </a:cubicBezTo>
                  <a:cubicBezTo>
                    <a:pt x="7818" y="5385"/>
                    <a:pt x="7872" y="5357"/>
                    <a:pt x="7872" y="5271"/>
                  </a:cubicBezTo>
                  <a:cubicBezTo>
                    <a:pt x="7939" y="5005"/>
                    <a:pt x="7839" y="4771"/>
                    <a:pt x="7672" y="4604"/>
                  </a:cubicBezTo>
                  <a:cubicBezTo>
                    <a:pt x="7439" y="4404"/>
                    <a:pt x="6038" y="2803"/>
                    <a:pt x="6038" y="2803"/>
                  </a:cubicBezTo>
                  <a:lnTo>
                    <a:pt x="6038" y="2803"/>
                  </a:lnTo>
                  <a:lnTo>
                    <a:pt x="7973" y="4004"/>
                  </a:lnTo>
                  <a:cubicBezTo>
                    <a:pt x="7973" y="4004"/>
                    <a:pt x="8406" y="4538"/>
                    <a:pt x="8673" y="4571"/>
                  </a:cubicBezTo>
                  <a:cubicBezTo>
                    <a:pt x="8973" y="4571"/>
                    <a:pt x="8806" y="4371"/>
                    <a:pt x="8606" y="3737"/>
                  </a:cubicBezTo>
                  <a:cubicBezTo>
                    <a:pt x="8373" y="3070"/>
                    <a:pt x="6872" y="2102"/>
                    <a:pt x="6371" y="1736"/>
                  </a:cubicBezTo>
                  <a:cubicBezTo>
                    <a:pt x="5838" y="1369"/>
                    <a:pt x="2936" y="34"/>
                    <a:pt x="1301"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7"/>
            <p:cNvSpPr/>
            <p:nvPr/>
          </p:nvSpPr>
          <p:spPr>
            <a:xfrm>
              <a:off x="4729375" y="2709875"/>
              <a:ext cx="480375" cy="237700"/>
            </a:xfrm>
            <a:custGeom>
              <a:avLst/>
              <a:gdLst/>
              <a:ahLst/>
              <a:cxnLst/>
              <a:rect l="l" t="t" r="r" b="b"/>
              <a:pathLst>
                <a:path w="19215" h="9508" extrusionOk="0">
                  <a:moveTo>
                    <a:pt x="2936" y="1"/>
                  </a:moveTo>
                  <a:lnTo>
                    <a:pt x="1" y="9508"/>
                  </a:lnTo>
                  <a:lnTo>
                    <a:pt x="16279" y="9508"/>
                  </a:lnTo>
                  <a:lnTo>
                    <a:pt x="19214"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7"/>
            <p:cNvSpPr/>
            <p:nvPr/>
          </p:nvSpPr>
          <p:spPr>
            <a:xfrm>
              <a:off x="4696850" y="2731575"/>
              <a:ext cx="480375" cy="237675"/>
            </a:xfrm>
            <a:custGeom>
              <a:avLst/>
              <a:gdLst/>
              <a:ahLst/>
              <a:cxnLst/>
              <a:rect l="l" t="t" r="r" b="b"/>
              <a:pathLst>
                <a:path w="19215" h="9507" extrusionOk="0">
                  <a:moveTo>
                    <a:pt x="2936" y="0"/>
                  </a:moveTo>
                  <a:lnTo>
                    <a:pt x="1" y="9507"/>
                  </a:lnTo>
                  <a:lnTo>
                    <a:pt x="16312" y="9507"/>
                  </a:lnTo>
                  <a:lnTo>
                    <a:pt x="19215"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7"/>
            <p:cNvSpPr/>
            <p:nvPr/>
          </p:nvSpPr>
          <p:spPr>
            <a:xfrm>
              <a:off x="4519225" y="2875825"/>
              <a:ext cx="733900" cy="236875"/>
            </a:xfrm>
            <a:custGeom>
              <a:avLst/>
              <a:gdLst/>
              <a:ahLst/>
              <a:cxnLst/>
              <a:rect l="l" t="t" r="r" b="b"/>
              <a:pathLst>
                <a:path w="29356" h="9475" extrusionOk="0">
                  <a:moveTo>
                    <a:pt x="1" y="1"/>
                  </a:moveTo>
                  <a:lnTo>
                    <a:pt x="1" y="9474"/>
                  </a:lnTo>
                  <a:lnTo>
                    <a:pt x="29355" y="9474"/>
                  </a:lnTo>
                  <a:lnTo>
                    <a:pt x="29355" y="2503"/>
                  </a:lnTo>
                  <a:cubicBezTo>
                    <a:pt x="29355" y="1102"/>
                    <a:pt x="28221" y="1"/>
                    <a:pt x="26853"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7"/>
            <p:cNvSpPr/>
            <p:nvPr/>
          </p:nvSpPr>
          <p:spPr>
            <a:xfrm>
              <a:off x="4399150" y="2875825"/>
              <a:ext cx="733050" cy="237700"/>
            </a:xfrm>
            <a:custGeom>
              <a:avLst/>
              <a:gdLst/>
              <a:ahLst/>
              <a:cxnLst/>
              <a:rect l="l" t="t" r="r" b="b"/>
              <a:pathLst>
                <a:path w="29322" h="9508" extrusionOk="0">
                  <a:moveTo>
                    <a:pt x="0" y="1"/>
                  </a:moveTo>
                  <a:lnTo>
                    <a:pt x="0" y="9508"/>
                  </a:lnTo>
                  <a:lnTo>
                    <a:pt x="29321" y="9508"/>
                  </a:lnTo>
                  <a:lnTo>
                    <a:pt x="29321"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7"/>
            <p:cNvSpPr/>
            <p:nvPr/>
          </p:nvSpPr>
          <p:spPr>
            <a:xfrm>
              <a:off x="4381625" y="3049300"/>
              <a:ext cx="586275" cy="31700"/>
            </a:xfrm>
            <a:custGeom>
              <a:avLst/>
              <a:gdLst/>
              <a:ahLst/>
              <a:cxnLst/>
              <a:rect l="l" t="t" r="r" b="b"/>
              <a:pathLst>
                <a:path w="23451" h="1268" extrusionOk="0">
                  <a:moveTo>
                    <a:pt x="1" y="0"/>
                  </a:moveTo>
                  <a:lnTo>
                    <a:pt x="1" y="1268"/>
                  </a:lnTo>
                  <a:lnTo>
                    <a:pt x="23451" y="1268"/>
                  </a:lnTo>
                  <a:lnTo>
                    <a:pt x="23451"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7"/>
            <p:cNvSpPr/>
            <p:nvPr/>
          </p:nvSpPr>
          <p:spPr>
            <a:xfrm>
              <a:off x="4506725" y="3017600"/>
              <a:ext cx="461175" cy="31725"/>
            </a:xfrm>
            <a:custGeom>
              <a:avLst/>
              <a:gdLst/>
              <a:ahLst/>
              <a:cxnLst/>
              <a:rect l="l" t="t" r="r" b="b"/>
              <a:pathLst>
                <a:path w="18447" h="1269" extrusionOk="0">
                  <a:moveTo>
                    <a:pt x="0" y="1"/>
                  </a:moveTo>
                  <a:lnTo>
                    <a:pt x="0" y="1268"/>
                  </a:lnTo>
                  <a:lnTo>
                    <a:pt x="18447" y="1268"/>
                  </a:lnTo>
                  <a:lnTo>
                    <a:pt x="18447"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7"/>
            <p:cNvSpPr/>
            <p:nvPr/>
          </p:nvSpPr>
          <p:spPr>
            <a:xfrm>
              <a:off x="3921300" y="3090150"/>
              <a:ext cx="462025" cy="21700"/>
            </a:xfrm>
            <a:custGeom>
              <a:avLst/>
              <a:gdLst/>
              <a:ahLst/>
              <a:cxnLst/>
              <a:rect l="l" t="t" r="r" b="b"/>
              <a:pathLst>
                <a:path w="18481" h="868" extrusionOk="0">
                  <a:moveTo>
                    <a:pt x="1" y="1"/>
                  </a:moveTo>
                  <a:lnTo>
                    <a:pt x="1" y="868"/>
                  </a:lnTo>
                  <a:lnTo>
                    <a:pt x="18481" y="868"/>
                  </a:lnTo>
                  <a:lnTo>
                    <a:pt x="18481"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7"/>
            <p:cNvSpPr/>
            <p:nvPr/>
          </p:nvSpPr>
          <p:spPr>
            <a:xfrm>
              <a:off x="3742000" y="2326275"/>
              <a:ext cx="997425" cy="642975"/>
            </a:xfrm>
            <a:custGeom>
              <a:avLst/>
              <a:gdLst/>
              <a:ahLst/>
              <a:cxnLst/>
              <a:rect l="l" t="t" r="r" b="b"/>
              <a:pathLst>
                <a:path w="39897" h="25719" extrusionOk="0">
                  <a:moveTo>
                    <a:pt x="1" y="0"/>
                  </a:moveTo>
                  <a:lnTo>
                    <a:pt x="1" y="25719"/>
                  </a:lnTo>
                  <a:lnTo>
                    <a:pt x="39896" y="25719"/>
                  </a:lnTo>
                  <a:lnTo>
                    <a:pt x="39896"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7"/>
            <p:cNvSpPr/>
            <p:nvPr/>
          </p:nvSpPr>
          <p:spPr>
            <a:xfrm>
              <a:off x="3797050" y="2326275"/>
              <a:ext cx="942375" cy="642975"/>
            </a:xfrm>
            <a:custGeom>
              <a:avLst/>
              <a:gdLst/>
              <a:ahLst/>
              <a:cxnLst/>
              <a:rect l="l" t="t" r="r" b="b"/>
              <a:pathLst>
                <a:path w="37695" h="25719" extrusionOk="0">
                  <a:moveTo>
                    <a:pt x="0" y="0"/>
                  </a:moveTo>
                  <a:lnTo>
                    <a:pt x="0" y="25719"/>
                  </a:lnTo>
                  <a:lnTo>
                    <a:pt x="37694" y="25719"/>
                  </a:lnTo>
                  <a:lnTo>
                    <a:pt x="37694" y="0"/>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7"/>
            <p:cNvSpPr/>
            <p:nvPr/>
          </p:nvSpPr>
          <p:spPr>
            <a:xfrm>
              <a:off x="4176475" y="2624825"/>
              <a:ext cx="217700" cy="496200"/>
            </a:xfrm>
            <a:custGeom>
              <a:avLst/>
              <a:gdLst/>
              <a:ahLst/>
              <a:cxnLst/>
              <a:rect l="l" t="t" r="r" b="b"/>
              <a:pathLst>
                <a:path w="8708" h="19848" extrusionOk="0">
                  <a:moveTo>
                    <a:pt x="1" y="0"/>
                  </a:moveTo>
                  <a:lnTo>
                    <a:pt x="1" y="19848"/>
                  </a:lnTo>
                  <a:lnTo>
                    <a:pt x="8707" y="19848"/>
                  </a:lnTo>
                  <a:lnTo>
                    <a:pt x="8707"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7"/>
            <p:cNvSpPr/>
            <p:nvPr/>
          </p:nvSpPr>
          <p:spPr>
            <a:xfrm>
              <a:off x="4196500" y="2624825"/>
              <a:ext cx="218525" cy="496200"/>
            </a:xfrm>
            <a:custGeom>
              <a:avLst/>
              <a:gdLst/>
              <a:ahLst/>
              <a:cxnLst/>
              <a:rect l="l" t="t" r="r" b="b"/>
              <a:pathLst>
                <a:path w="8741" h="19848" extrusionOk="0">
                  <a:moveTo>
                    <a:pt x="1" y="0"/>
                  </a:moveTo>
                  <a:lnTo>
                    <a:pt x="1" y="19848"/>
                  </a:lnTo>
                  <a:lnTo>
                    <a:pt x="8740" y="19848"/>
                  </a:lnTo>
                  <a:lnTo>
                    <a:pt x="8740" y="0"/>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7"/>
            <p:cNvSpPr/>
            <p:nvPr/>
          </p:nvSpPr>
          <p:spPr>
            <a:xfrm>
              <a:off x="4182325" y="2630650"/>
              <a:ext cx="237700" cy="340275"/>
            </a:xfrm>
            <a:custGeom>
              <a:avLst/>
              <a:gdLst/>
              <a:ahLst/>
              <a:cxnLst/>
              <a:rect l="l" t="t" r="r" b="b"/>
              <a:pathLst>
                <a:path w="9508" h="13611" fill="none" extrusionOk="0">
                  <a:moveTo>
                    <a:pt x="0" y="1"/>
                  </a:moveTo>
                  <a:lnTo>
                    <a:pt x="9507" y="1"/>
                  </a:lnTo>
                  <a:lnTo>
                    <a:pt x="9507" y="13611"/>
                  </a:lnTo>
                </a:path>
              </a:pathLst>
            </a:custGeom>
            <a:noFill/>
            <a:ln w="108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7"/>
            <p:cNvSpPr/>
            <p:nvPr/>
          </p:nvSpPr>
          <p:spPr>
            <a:xfrm>
              <a:off x="3067350" y="3078475"/>
              <a:ext cx="668025" cy="35050"/>
            </a:xfrm>
            <a:custGeom>
              <a:avLst/>
              <a:gdLst/>
              <a:ahLst/>
              <a:cxnLst/>
              <a:rect l="l" t="t" r="r" b="b"/>
              <a:pathLst>
                <a:path w="26721" h="1402" extrusionOk="0">
                  <a:moveTo>
                    <a:pt x="1" y="1"/>
                  </a:moveTo>
                  <a:lnTo>
                    <a:pt x="1" y="1402"/>
                  </a:lnTo>
                  <a:lnTo>
                    <a:pt x="26720" y="1402"/>
                  </a:lnTo>
                  <a:lnTo>
                    <a:pt x="26720"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7"/>
            <p:cNvSpPr/>
            <p:nvPr/>
          </p:nvSpPr>
          <p:spPr>
            <a:xfrm>
              <a:off x="3239975" y="3078475"/>
              <a:ext cx="668000" cy="35050"/>
            </a:xfrm>
            <a:custGeom>
              <a:avLst/>
              <a:gdLst/>
              <a:ahLst/>
              <a:cxnLst/>
              <a:rect l="l" t="t" r="r" b="b"/>
              <a:pathLst>
                <a:path w="26720" h="1402" extrusionOk="0">
                  <a:moveTo>
                    <a:pt x="1" y="1"/>
                  </a:moveTo>
                  <a:lnTo>
                    <a:pt x="1" y="1402"/>
                  </a:lnTo>
                  <a:lnTo>
                    <a:pt x="26720" y="1402"/>
                  </a:lnTo>
                  <a:lnTo>
                    <a:pt x="26720"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7"/>
            <p:cNvSpPr/>
            <p:nvPr/>
          </p:nvSpPr>
          <p:spPr>
            <a:xfrm>
              <a:off x="1969075" y="3171050"/>
              <a:ext cx="1122500" cy="1528625"/>
            </a:xfrm>
            <a:custGeom>
              <a:avLst/>
              <a:gdLst/>
              <a:ahLst/>
              <a:cxnLst/>
              <a:rect l="l" t="t" r="r" b="b"/>
              <a:pathLst>
                <a:path w="44900" h="61145" extrusionOk="0">
                  <a:moveTo>
                    <a:pt x="1969" y="0"/>
                  </a:moveTo>
                  <a:lnTo>
                    <a:pt x="34" y="59810"/>
                  </a:lnTo>
                  <a:cubicBezTo>
                    <a:pt x="1" y="60510"/>
                    <a:pt x="534" y="61111"/>
                    <a:pt x="1235" y="61144"/>
                  </a:cubicBezTo>
                  <a:cubicBezTo>
                    <a:pt x="1869" y="61111"/>
                    <a:pt x="2369" y="60610"/>
                    <a:pt x="2402" y="59977"/>
                  </a:cubicBezTo>
                  <a:lnTo>
                    <a:pt x="6338" y="11108"/>
                  </a:lnTo>
                  <a:cubicBezTo>
                    <a:pt x="6439" y="9307"/>
                    <a:pt x="7906" y="7873"/>
                    <a:pt x="9708" y="7806"/>
                  </a:cubicBezTo>
                  <a:lnTo>
                    <a:pt x="35192" y="7806"/>
                  </a:lnTo>
                  <a:cubicBezTo>
                    <a:pt x="36994" y="7873"/>
                    <a:pt x="38461" y="9307"/>
                    <a:pt x="38561" y="11108"/>
                  </a:cubicBezTo>
                  <a:lnTo>
                    <a:pt x="42498" y="59977"/>
                  </a:lnTo>
                  <a:cubicBezTo>
                    <a:pt x="42531" y="60610"/>
                    <a:pt x="43031" y="61111"/>
                    <a:pt x="43665" y="61144"/>
                  </a:cubicBezTo>
                  <a:cubicBezTo>
                    <a:pt x="44366" y="61111"/>
                    <a:pt x="44899" y="60510"/>
                    <a:pt x="44866" y="59810"/>
                  </a:cubicBezTo>
                  <a:lnTo>
                    <a:pt x="42931" y="0"/>
                  </a:ln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7"/>
            <p:cNvSpPr/>
            <p:nvPr/>
          </p:nvSpPr>
          <p:spPr>
            <a:xfrm>
              <a:off x="2016600" y="3171050"/>
              <a:ext cx="1027425" cy="68400"/>
            </a:xfrm>
            <a:custGeom>
              <a:avLst/>
              <a:gdLst/>
              <a:ahLst/>
              <a:cxnLst/>
              <a:rect l="l" t="t" r="r" b="b"/>
              <a:pathLst>
                <a:path w="41097" h="2736" extrusionOk="0">
                  <a:moveTo>
                    <a:pt x="68" y="0"/>
                  </a:moveTo>
                  <a:lnTo>
                    <a:pt x="1" y="2736"/>
                  </a:lnTo>
                  <a:lnTo>
                    <a:pt x="41097" y="2736"/>
                  </a:lnTo>
                  <a:lnTo>
                    <a:pt x="41030" y="0"/>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7"/>
            <p:cNvSpPr/>
            <p:nvPr/>
          </p:nvSpPr>
          <p:spPr>
            <a:xfrm>
              <a:off x="4299075" y="3171050"/>
              <a:ext cx="1122500" cy="1528625"/>
            </a:xfrm>
            <a:custGeom>
              <a:avLst/>
              <a:gdLst/>
              <a:ahLst/>
              <a:cxnLst/>
              <a:rect l="l" t="t" r="r" b="b"/>
              <a:pathLst>
                <a:path w="44900" h="61145" extrusionOk="0">
                  <a:moveTo>
                    <a:pt x="2002" y="0"/>
                  </a:moveTo>
                  <a:lnTo>
                    <a:pt x="34" y="59810"/>
                  </a:lnTo>
                  <a:cubicBezTo>
                    <a:pt x="0" y="60510"/>
                    <a:pt x="534" y="61111"/>
                    <a:pt x="1235" y="61144"/>
                  </a:cubicBezTo>
                  <a:cubicBezTo>
                    <a:pt x="1868" y="61111"/>
                    <a:pt x="2369" y="60610"/>
                    <a:pt x="2436" y="59977"/>
                  </a:cubicBezTo>
                  <a:lnTo>
                    <a:pt x="6338" y="11108"/>
                  </a:lnTo>
                  <a:cubicBezTo>
                    <a:pt x="6438" y="9307"/>
                    <a:pt x="7906" y="7873"/>
                    <a:pt x="9707" y="7806"/>
                  </a:cubicBezTo>
                  <a:lnTo>
                    <a:pt x="35226" y="7806"/>
                  </a:lnTo>
                  <a:cubicBezTo>
                    <a:pt x="37027" y="7873"/>
                    <a:pt x="38495" y="9307"/>
                    <a:pt x="38595" y="11108"/>
                  </a:cubicBezTo>
                  <a:lnTo>
                    <a:pt x="42497" y="59977"/>
                  </a:lnTo>
                  <a:cubicBezTo>
                    <a:pt x="42531" y="60610"/>
                    <a:pt x="43031" y="61111"/>
                    <a:pt x="43698" y="61144"/>
                  </a:cubicBezTo>
                  <a:cubicBezTo>
                    <a:pt x="44365" y="61111"/>
                    <a:pt x="44899" y="60510"/>
                    <a:pt x="44866" y="59810"/>
                  </a:cubicBezTo>
                  <a:lnTo>
                    <a:pt x="42931" y="0"/>
                  </a:ln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7"/>
            <p:cNvSpPr/>
            <p:nvPr/>
          </p:nvSpPr>
          <p:spPr>
            <a:xfrm>
              <a:off x="4351600" y="3171050"/>
              <a:ext cx="1027425" cy="68400"/>
            </a:xfrm>
            <a:custGeom>
              <a:avLst/>
              <a:gdLst/>
              <a:ahLst/>
              <a:cxnLst/>
              <a:rect l="l" t="t" r="r" b="b"/>
              <a:pathLst>
                <a:path w="41097" h="2736" extrusionOk="0">
                  <a:moveTo>
                    <a:pt x="68" y="0"/>
                  </a:moveTo>
                  <a:lnTo>
                    <a:pt x="1" y="2736"/>
                  </a:lnTo>
                  <a:lnTo>
                    <a:pt x="41097" y="2736"/>
                  </a:lnTo>
                  <a:lnTo>
                    <a:pt x="41030" y="0"/>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7"/>
            <p:cNvSpPr/>
            <p:nvPr/>
          </p:nvSpPr>
          <p:spPr>
            <a:xfrm>
              <a:off x="1935725" y="3113500"/>
              <a:ext cx="3504200" cy="78425"/>
            </a:xfrm>
            <a:custGeom>
              <a:avLst/>
              <a:gdLst/>
              <a:ahLst/>
              <a:cxnLst/>
              <a:rect l="l" t="t" r="r" b="b"/>
              <a:pathLst>
                <a:path w="140168" h="3137" extrusionOk="0">
                  <a:moveTo>
                    <a:pt x="0" y="1"/>
                  </a:moveTo>
                  <a:lnTo>
                    <a:pt x="0" y="3136"/>
                  </a:lnTo>
                  <a:lnTo>
                    <a:pt x="140167" y="3136"/>
                  </a:lnTo>
                  <a:lnTo>
                    <a:pt x="140167"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7"/>
            <p:cNvSpPr/>
            <p:nvPr/>
          </p:nvSpPr>
          <p:spPr>
            <a:xfrm>
              <a:off x="2928100" y="3113500"/>
              <a:ext cx="2511825" cy="78425"/>
            </a:xfrm>
            <a:custGeom>
              <a:avLst/>
              <a:gdLst/>
              <a:ahLst/>
              <a:cxnLst/>
              <a:rect l="l" t="t" r="r" b="b"/>
              <a:pathLst>
                <a:path w="100473" h="3137" extrusionOk="0">
                  <a:moveTo>
                    <a:pt x="0" y="1"/>
                  </a:moveTo>
                  <a:lnTo>
                    <a:pt x="0" y="3136"/>
                  </a:lnTo>
                  <a:lnTo>
                    <a:pt x="100472" y="3136"/>
                  </a:lnTo>
                  <a:lnTo>
                    <a:pt x="100472"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1F5C6A5C-F72B-4449-B0A9-3EB0A3D2BD37}"/>
              </a:ext>
            </a:extLst>
          </p:cNvPr>
          <p:cNvSpPr txBox="1"/>
          <p:nvPr/>
        </p:nvSpPr>
        <p:spPr>
          <a:xfrm>
            <a:off x="628500" y="3891719"/>
            <a:ext cx="3196709" cy="646331"/>
          </a:xfrm>
          <a:prstGeom prst="rect">
            <a:avLst/>
          </a:prstGeom>
          <a:noFill/>
        </p:spPr>
        <p:txBody>
          <a:bodyPr wrap="square" rtlCol="0">
            <a:spAutoFit/>
          </a:bodyPr>
          <a:lstStyle/>
          <a:p>
            <a:r>
              <a:rPr lang="en-PS" sz="1800" b="1" u="sng" dirty="0">
                <a:latin typeface="Times New Roman" panose="02020603050405020304" pitchFamily="18" charset="0"/>
                <a:cs typeface="Times New Roman" panose="02020603050405020304" pitchFamily="18" charset="0"/>
              </a:rPr>
              <a:t>Prepared For:</a:t>
            </a:r>
            <a:r>
              <a:rPr lang="en-PS" sz="1800" b="1" dirty="0">
                <a:latin typeface="Times New Roman" panose="02020603050405020304" pitchFamily="18" charset="0"/>
                <a:cs typeface="Times New Roman" panose="02020603050405020304" pitchFamily="18" charset="0"/>
              </a:rPr>
              <a:t> </a:t>
            </a:r>
            <a:r>
              <a:rPr lang="en-PS" sz="1800" dirty="0">
                <a:latin typeface="Times New Roman" panose="02020603050405020304" pitchFamily="18" charset="0"/>
                <a:cs typeface="Times New Roman" panose="02020603050405020304" pitchFamily="18" charset="0"/>
              </a:rPr>
              <a:t>Miss Maram Jaghama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204"/>
        <p:cNvGrpSpPr/>
        <p:nvPr/>
      </p:nvGrpSpPr>
      <p:grpSpPr>
        <a:xfrm>
          <a:off x="0" y="0"/>
          <a:ext cx="0" cy="0"/>
          <a:chOff x="0" y="0"/>
          <a:chExt cx="0" cy="0"/>
        </a:xfrm>
      </p:grpSpPr>
      <p:grpSp>
        <p:nvGrpSpPr>
          <p:cNvPr id="2205" name="Google Shape;2205;p48"/>
          <p:cNvGrpSpPr/>
          <p:nvPr/>
        </p:nvGrpSpPr>
        <p:grpSpPr>
          <a:xfrm>
            <a:off x="414439" y="684172"/>
            <a:ext cx="4495725" cy="3969550"/>
            <a:chOff x="4024775" y="620475"/>
            <a:chExt cx="4495725" cy="3969550"/>
          </a:xfrm>
        </p:grpSpPr>
        <p:sp>
          <p:nvSpPr>
            <p:cNvPr id="2206" name="Google Shape;2206;p48"/>
            <p:cNvSpPr/>
            <p:nvPr/>
          </p:nvSpPr>
          <p:spPr>
            <a:xfrm>
              <a:off x="4024775" y="719088"/>
              <a:ext cx="4495725" cy="3037825"/>
            </a:xfrm>
            <a:custGeom>
              <a:avLst/>
              <a:gdLst/>
              <a:ahLst/>
              <a:cxnLst/>
              <a:rect l="l" t="t" r="r" b="b"/>
              <a:pathLst>
                <a:path w="179829" h="121513" extrusionOk="0">
                  <a:moveTo>
                    <a:pt x="61345" y="0"/>
                  </a:moveTo>
                  <a:cubicBezTo>
                    <a:pt x="37675" y="0"/>
                    <a:pt x="24084" y="17648"/>
                    <a:pt x="24084" y="17648"/>
                  </a:cubicBezTo>
                  <a:cubicBezTo>
                    <a:pt x="7639" y="41365"/>
                    <a:pt x="1" y="77491"/>
                    <a:pt x="23784" y="98406"/>
                  </a:cubicBezTo>
                  <a:cubicBezTo>
                    <a:pt x="47534" y="119321"/>
                    <a:pt x="68750" y="119521"/>
                    <a:pt x="98804" y="121255"/>
                  </a:cubicBezTo>
                  <a:cubicBezTo>
                    <a:pt x="101819" y="121426"/>
                    <a:pt x="104742" y="121512"/>
                    <a:pt x="107576" y="121512"/>
                  </a:cubicBezTo>
                  <a:cubicBezTo>
                    <a:pt x="132968" y="121512"/>
                    <a:pt x="151208" y="114604"/>
                    <a:pt x="163751" y="99840"/>
                  </a:cubicBezTo>
                  <a:cubicBezTo>
                    <a:pt x="179829" y="80926"/>
                    <a:pt x="174091" y="43199"/>
                    <a:pt x="144304" y="33459"/>
                  </a:cubicBezTo>
                  <a:cubicBezTo>
                    <a:pt x="134997" y="30390"/>
                    <a:pt x="124423" y="30490"/>
                    <a:pt x="115950" y="25587"/>
                  </a:cubicBezTo>
                  <a:cubicBezTo>
                    <a:pt x="99838" y="16213"/>
                    <a:pt x="85662" y="202"/>
                    <a:pt x="61745" y="2"/>
                  </a:cubicBezTo>
                  <a:cubicBezTo>
                    <a:pt x="61611" y="1"/>
                    <a:pt x="61478" y="0"/>
                    <a:pt x="61345" y="0"/>
                  </a:cubicBezTo>
                  <a:close/>
                </a:path>
              </a:pathLst>
            </a:custGeom>
            <a:solidFill>
              <a:srgbClr val="FFC8C8">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8"/>
            <p:cNvSpPr/>
            <p:nvPr/>
          </p:nvSpPr>
          <p:spPr>
            <a:xfrm>
              <a:off x="4483265" y="4345361"/>
              <a:ext cx="3259025" cy="163475"/>
            </a:xfrm>
            <a:custGeom>
              <a:avLst/>
              <a:gdLst/>
              <a:ahLst/>
              <a:cxnLst/>
              <a:rect l="l" t="t" r="r" b="b"/>
              <a:pathLst>
                <a:path w="130361" h="6539" extrusionOk="0">
                  <a:moveTo>
                    <a:pt x="65180" y="0"/>
                  </a:moveTo>
                  <a:cubicBezTo>
                    <a:pt x="29188" y="0"/>
                    <a:pt x="0" y="1468"/>
                    <a:pt x="0" y="3269"/>
                  </a:cubicBezTo>
                  <a:cubicBezTo>
                    <a:pt x="0" y="5070"/>
                    <a:pt x="29188" y="6538"/>
                    <a:pt x="65180" y="6538"/>
                  </a:cubicBezTo>
                  <a:cubicBezTo>
                    <a:pt x="101206" y="6538"/>
                    <a:pt x="130360" y="5070"/>
                    <a:pt x="130360" y="3269"/>
                  </a:cubicBezTo>
                  <a:cubicBezTo>
                    <a:pt x="130360" y="1468"/>
                    <a:pt x="101206" y="0"/>
                    <a:pt x="65180" y="0"/>
                  </a:cubicBezTo>
                  <a:close/>
                </a:path>
              </a:pathLst>
            </a:custGeom>
            <a:solidFill>
              <a:srgbClr val="FFC8C8">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8"/>
            <p:cNvSpPr/>
            <p:nvPr/>
          </p:nvSpPr>
          <p:spPr>
            <a:xfrm>
              <a:off x="7753700" y="4446550"/>
              <a:ext cx="634650" cy="143475"/>
            </a:xfrm>
            <a:custGeom>
              <a:avLst/>
              <a:gdLst/>
              <a:ahLst/>
              <a:cxnLst/>
              <a:rect l="l" t="t" r="r" b="b"/>
              <a:pathLst>
                <a:path w="25386" h="5739" extrusionOk="0">
                  <a:moveTo>
                    <a:pt x="12677" y="1"/>
                  </a:moveTo>
                  <a:cubicBezTo>
                    <a:pt x="5672" y="1"/>
                    <a:pt x="1" y="1268"/>
                    <a:pt x="1" y="2869"/>
                  </a:cubicBezTo>
                  <a:cubicBezTo>
                    <a:pt x="1" y="4471"/>
                    <a:pt x="5672" y="5738"/>
                    <a:pt x="12677" y="5738"/>
                  </a:cubicBezTo>
                  <a:cubicBezTo>
                    <a:pt x="19682" y="5738"/>
                    <a:pt x="25386" y="4471"/>
                    <a:pt x="25386" y="2869"/>
                  </a:cubicBezTo>
                  <a:cubicBezTo>
                    <a:pt x="25386" y="1268"/>
                    <a:pt x="19682" y="1"/>
                    <a:pt x="12677" y="1"/>
                  </a:cubicBezTo>
                  <a:close/>
                </a:path>
              </a:pathLst>
            </a:custGeom>
            <a:solidFill>
              <a:srgbClr val="FFC8C8">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8"/>
            <p:cNvSpPr/>
            <p:nvPr/>
          </p:nvSpPr>
          <p:spPr>
            <a:xfrm>
              <a:off x="4662325" y="3300775"/>
              <a:ext cx="532075" cy="919300"/>
            </a:xfrm>
            <a:custGeom>
              <a:avLst/>
              <a:gdLst/>
              <a:ahLst/>
              <a:cxnLst/>
              <a:rect l="l" t="t" r="r" b="b"/>
              <a:pathLst>
                <a:path w="21283" h="36772" extrusionOk="0">
                  <a:moveTo>
                    <a:pt x="1529" y="1"/>
                  </a:moveTo>
                  <a:cubicBezTo>
                    <a:pt x="1429" y="1"/>
                    <a:pt x="1331" y="11"/>
                    <a:pt x="1235" y="32"/>
                  </a:cubicBezTo>
                  <a:cubicBezTo>
                    <a:pt x="468" y="199"/>
                    <a:pt x="1" y="1000"/>
                    <a:pt x="168" y="1767"/>
                  </a:cubicBezTo>
                  <a:cubicBezTo>
                    <a:pt x="168" y="1800"/>
                    <a:pt x="201" y="1867"/>
                    <a:pt x="234" y="1900"/>
                  </a:cubicBezTo>
                  <a:cubicBezTo>
                    <a:pt x="501" y="2734"/>
                    <a:pt x="1402" y="3301"/>
                    <a:pt x="2169" y="3535"/>
                  </a:cubicBezTo>
                  <a:cubicBezTo>
                    <a:pt x="2532" y="3661"/>
                    <a:pt x="3112" y="3698"/>
                    <a:pt x="3665" y="3698"/>
                  </a:cubicBezTo>
                  <a:cubicBezTo>
                    <a:pt x="4280" y="3698"/>
                    <a:pt x="4860" y="3652"/>
                    <a:pt x="5071" y="3635"/>
                  </a:cubicBezTo>
                  <a:cubicBezTo>
                    <a:pt x="5338" y="3902"/>
                    <a:pt x="5605" y="4169"/>
                    <a:pt x="5905" y="4469"/>
                  </a:cubicBezTo>
                  <a:cubicBezTo>
                    <a:pt x="6439" y="5003"/>
                    <a:pt x="7006" y="5636"/>
                    <a:pt x="7573" y="6337"/>
                  </a:cubicBezTo>
                  <a:cubicBezTo>
                    <a:pt x="7740" y="6504"/>
                    <a:pt x="7907" y="6737"/>
                    <a:pt x="8040" y="6904"/>
                  </a:cubicBezTo>
                  <a:cubicBezTo>
                    <a:pt x="7706" y="6637"/>
                    <a:pt x="7239" y="6270"/>
                    <a:pt x="7173" y="6237"/>
                  </a:cubicBezTo>
                  <a:cubicBezTo>
                    <a:pt x="6584" y="5844"/>
                    <a:pt x="5480" y="5465"/>
                    <a:pt x="4526" y="5465"/>
                  </a:cubicBezTo>
                  <a:cubicBezTo>
                    <a:pt x="4022" y="5465"/>
                    <a:pt x="3560" y="5571"/>
                    <a:pt x="3237" y="5836"/>
                  </a:cubicBezTo>
                  <a:cubicBezTo>
                    <a:pt x="2636" y="6337"/>
                    <a:pt x="2569" y="7271"/>
                    <a:pt x="3070" y="7871"/>
                  </a:cubicBezTo>
                  <a:cubicBezTo>
                    <a:pt x="3103" y="7905"/>
                    <a:pt x="3170" y="7938"/>
                    <a:pt x="3203" y="7971"/>
                  </a:cubicBezTo>
                  <a:cubicBezTo>
                    <a:pt x="3661" y="8429"/>
                    <a:pt x="4390" y="8577"/>
                    <a:pt x="5065" y="8577"/>
                  </a:cubicBezTo>
                  <a:cubicBezTo>
                    <a:pt x="5276" y="8577"/>
                    <a:pt x="5481" y="8562"/>
                    <a:pt x="5672" y="8538"/>
                  </a:cubicBezTo>
                  <a:cubicBezTo>
                    <a:pt x="6472" y="8405"/>
                    <a:pt x="7973" y="7471"/>
                    <a:pt x="8307" y="7271"/>
                  </a:cubicBezTo>
                  <a:cubicBezTo>
                    <a:pt x="8674" y="7738"/>
                    <a:pt x="9007" y="8205"/>
                    <a:pt x="9341" y="8705"/>
                  </a:cubicBezTo>
                  <a:cubicBezTo>
                    <a:pt x="9941" y="9606"/>
                    <a:pt x="10475" y="10573"/>
                    <a:pt x="10942" y="11574"/>
                  </a:cubicBezTo>
                  <a:cubicBezTo>
                    <a:pt x="10942" y="11641"/>
                    <a:pt x="10975" y="11707"/>
                    <a:pt x="11009" y="11774"/>
                  </a:cubicBezTo>
                  <a:cubicBezTo>
                    <a:pt x="10875" y="11607"/>
                    <a:pt x="10008" y="10740"/>
                    <a:pt x="9941" y="10673"/>
                  </a:cubicBezTo>
                  <a:cubicBezTo>
                    <a:pt x="9324" y="10179"/>
                    <a:pt x="8048" y="9594"/>
                    <a:pt x="7008" y="9594"/>
                  </a:cubicBezTo>
                  <a:cubicBezTo>
                    <a:pt x="6643" y="9594"/>
                    <a:pt x="6307" y="9666"/>
                    <a:pt x="6039" y="9839"/>
                  </a:cubicBezTo>
                  <a:cubicBezTo>
                    <a:pt x="5405" y="10306"/>
                    <a:pt x="5238" y="11207"/>
                    <a:pt x="5705" y="11874"/>
                  </a:cubicBezTo>
                  <a:cubicBezTo>
                    <a:pt x="5705" y="11907"/>
                    <a:pt x="5738" y="11941"/>
                    <a:pt x="5772" y="11974"/>
                  </a:cubicBezTo>
                  <a:cubicBezTo>
                    <a:pt x="6339" y="12641"/>
                    <a:pt x="7373" y="12808"/>
                    <a:pt x="8173" y="12808"/>
                  </a:cubicBezTo>
                  <a:cubicBezTo>
                    <a:pt x="9107" y="12775"/>
                    <a:pt x="10942" y="11841"/>
                    <a:pt x="11009" y="11807"/>
                  </a:cubicBezTo>
                  <a:cubicBezTo>
                    <a:pt x="11442" y="12808"/>
                    <a:pt x="11776" y="13876"/>
                    <a:pt x="12043" y="14943"/>
                  </a:cubicBezTo>
                  <a:cubicBezTo>
                    <a:pt x="12276" y="15710"/>
                    <a:pt x="12443" y="16511"/>
                    <a:pt x="12610" y="17311"/>
                  </a:cubicBezTo>
                  <a:cubicBezTo>
                    <a:pt x="12443" y="17111"/>
                    <a:pt x="11643" y="16311"/>
                    <a:pt x="11576" y="16244"/>
                  </a:cubicBezTo>
                  <a:cubicBezTo>
                    <a:pt x="10959" y="15750"/>
                    <a:pt x="9683" y="15165"/>
                    <a:pt x="8643" y="15165"/>
                  </a:cubicBezTo>
                  <a:cubicBezTo>
                    <a:pt x="8278" y="15165"/>
                    <a:pt x="7942" y="15237"/>
                    <a:pt x="7673" y="15410"/>
                  </a:cubicBezTo>
                  <a:cubicBezTo>
                    <a:pt x="7006" y="15877"/>
                    <a:pt x="6873" y="16778"/>
                    <a:pt x="7306" y="17411"/>
                  </a:cubicBezTo>
                  <a:lnTo>
                    <a:pt x="7406" y="17545"/>
                  </a:lnTo>
                  <a:cubicBezTo>
                    <a:pt x="7973" y="18212"/>
                    <a:pt x="9007" y="18379"/>
                    <a:pt x="9808" y="18379"/>
                  </a:cubicBezTo>
                  <a:cubicBezTo>
                    <a:pt x="10742" y="18345"/>
                    <a:pt x="12477" y="17445"/>
                    <a:pt x="12643" y="17378"/>
                  </a:cubicBezTo>
                  <a:cubicBezTo>
                    <a:pt x="12710" y="17745"/>
                    <a:pt x="12777" y="18112"/>
                    <a:pt x="12877" y="18479"/>
                  </a:cubicBezTo>
                  <a:cubicBezTo>
                    <a:pt x="13110" y="19680"/>
                    <a:pt x="13344" y="20914"/>
                    <a:pt x="13644" y="22081"/>
                  </a:cubicBezTo>
                  <a:cubicBezTo>
                    <a:pt x="13744" y="22482"/>
                    <a:pt x="13844" y="22915"/>
                    <a:pt x="13944" y="23282"/>
                  </a:cubicBezTo>
                  <a:cubicBezTo>
                    <a:pt x="13644" y="22982"/>
                    <a:pt x="13110" y="22415"/>
                    <a:pt x="13044" y="22382"/>
                  </a:cubicBezTo>
                  <a:cubicBezTo>
                    <a:pt x="12430" y="21867"/>
                    <a:pt x="11168" y="21297"/>
                    <a:pt x="10131" y="21297"/>
                  </a:cubicBezTo>
                  <a:cubicBezTo>
                    <a:pt x="9758" y="21297"/>
                    <a:pt x="9415" y="21371"/>
                    <a:pt x="9141" y="21548"/>
                  </a:cubicBezTo>
                  <a:cubicBezTo>
                    <a:pt x="8507" y="21981"/>
                    <a:pt x="8340" y="22882"/>
                    <a:pt x="8807" y="23549"/>
                  </a:cubicBezTo>
                  <a:cubicBezTo>
                    <a:pt x="8807" y="23582"/>
                    <a:pt x="8841" y="23616"/>
                    <a:pt x="8874" y="23649"/>
                  </a:cubicBezTo>
                  <a:cubicBezTo>
                    <a:pt x="9402" y="24270"/>
                    <a:pt x="10335" y="24487"/>
                    <a:pt x="11107" y="24487"/>
                  </a:cubicBezTo>
                  <a:cubicBezTo>
                    <a:pt x="11164" y="24487"/>
                    <a:pt x="11220" y="24485"/>
                    <a:pt x="11276" y="24483"/>
                  </a:cubicBezTo>
                  <a:cubicBezTo>
                    <a:pt x="12076" y="24483"/>
                    <a:pt x="13577" y="23749"/>
                    <a:pt x="14011" y="23582"/>
                  </a:cubicBezTo>
                  <a:cubicBezTo>
                    <a:pt x="14211" y="24250"/>
                    <a:pt x="14411" y="24917"/>
                    <a:pt x="14611" y="25551"/>
                  </a:cubicBezTo>
                  <a:cubicBezTo>
                    <a:pt x="14745" y="25817"/>
                    <a:pt x="14812" y="26084"/>
                    <a:pt x="14912" y="26384"/>
                  </a:cubicBezTo>
                  <a:cubicBezTo>
                    <a:pt x="15045" y="26651"/>
                    <a:pt x="15145" y="26885"/>
                    <a:pt x="15245" y="27152"/>
                  </a:cubicBezTo>
                  <a:cubicBezTo>
                    <a:pt x="15479" y="27652"/>
                    <a:pt x="15712" y="28152"/>
                    <a:pt x="15946" y="28619"/>
                  </a:cubicBezTo>
                  <a:cubicBezTo>
                    <a:pt x="16079" y="28886"/>
                    <a:pt x="16179" y="29086"/>
                    <a:pt x="16313" y="29320"/>
                  </a:cubicBezTo>
                  <a:cubicBezTo>
                    <a:pt x="16046" y="28986"/>
                    <a:pt x="15645" y="28419"/>
                    <a:pt x="15579" y="28353"/>
                  </a:cubicBezTo>
                  <a:cubicBezTo>
                    <a:pt x="14973" y="27692"/>
                    <a:pt x="13594" y="26826"/>
                    <a:pt x="12511" y="26826"/>
                  </a:cubicBezTo>
                  <a:cubicBezTo>
                    <a:pt x="12283" y="26826"/>
                    <a:pt x="12068" y="26864"/>
                    <a:pt x="11876" y="26952"/>
                  </a:cubicBezTo>
                  <a:cubicBezTo>
                    <a:pt x="11142" y="27285"/>
                    <a:pt x="10842" y="28152"/>
                    <a:pt x="11209" y="28886"/>
                  </a:cubicBezTo>
                  <a:cubicBezTo>
                    <a:pt x="11209" y="28920"/>
                    <a:pt x="11276" y="28953"/>
                    <a:pt x="11276" y="29020"/>
                  </a:cubicBezTo>
                  <a:cubicBezTo>
                    <a:pt x="11743" y="29754"/>
                    <a:pt x="12710" y="30087"/>
                    <a:pt x="13544" y="30187"/>
                  </a:cubicBezTo>
                  <a:cubicBezTo>
                    <a:pt x="13614" y="30195"/>
                    <a:pt x="13690" y="30199"/>
                    <a:pt x="13771" y="30199"/>
                  </a:cubicBezTo>
                  <a:cubicBezTo>
                    <a:pt x="14697" y="30199"/>
                    <a:pt x="16262" y="29715"/>
                    <a:pt x="16446" y="29653"/>
                  </a:cubicBezTo>
                  <a:cubicBezTo>
                    <a:pt x="16746" y="30221"/>
                    <a:pt x="17013" y="30754"/>
                    <a:pt x="17280" y="31288"/>
                  </a:cubicBezTo>
                  <a:cubicBezTo>
                    <a:pt x="18181" y="32922"/>
                    <a:pt x="18948" y="34223"/>
                    <a:pt x="19515" y="35157"/>
                  </a:cubicBezTo>
                  <a:cubicBezTo>
                    <a:pt x="20115" y="36091"/>
                    <a:pt x="20449" y="36592"/>
                    <a:pt x="20449" y="36592"/>
                  </a:cubicBezTo>
                  <a:cubicBezTo>
                    <a:pt x="20529" y="36712"/>
                    <a:pt x="20657" y="36772"/>
                    <a:pt x="20790" y="36772"/>
                  </a:cubicBezTo>
                  <a:cubicBezTo>
                    <a:pt x="20879" y="36772"/>
                    <a:pt x="20969" y="36745"/>
                    <a:pt x="21049" y="36692"/>
                  </a:cubicBezTo>
                  <a:cubicBezTo>
                    <a:pt x="21249" y="36558"/>
                    <a:pt x="21283" y="36292"/>
                    <a:pt x="21149" y="36091"/>
                  </a:cubicBezTo>
                  <a:cubicBezTo>
                    <a:pt x="21149" y="36091"/>
                    <a:pt x="20849" y="35558"/>
                    <a:pt x="20249" y="34657"/>
                  </a:cubicBezTo>
                  <a:cubicBezTo>
                    <a:pt x="19682" y="33790"/>
                    <a:pt x="18881" y="32489"/>
                    <a:pt x="17947" y="30888"/>
                  </a:cubicBezTo>
                  <a:cubicBezTo>
                    <a:pt x="17680" y="30421"/>
                    <a:pt x="17413" y="29954"/>
                    <a:pt x="17147" y="29420"/>
                  </a:cubicBezTo>
                  <a:cubicBezTo>
                    <a:pt x="17347" y="29320"/>
                    <a:pt x="18948" y="28286"/>
                    <a:pt x="19448" y="27552"/>
                  </a:cubicBezTo>
                  <a:cubicBezTo>
                    <a:pt x="19915" y="26851"/>
                    <a:pt x="20282" y="25884"/>
                    <a:pt x="19982" y="25084"/>
                  </a:cubicBezTo>
                  <a:cubicBezTo>
                    <a:pt x="19791" y="24457"/>
                    <a:pt x="19222" y="24053"/>
                    <a:pt x="18602" y="24053"/>
                  </a:cubicBezTo>
                  <a:cubicBezTo>
                    <a:pt x="18463" y="24053"/>
                    <a:pt x="18321" y="24073"/>
                    <a:pt x="18181" y="24116"/>
                  </a:cubicBezTo>
                  <a:lnTo>
                    <a:pt x="18047" y="24183"/>
                  </a:lnTo>
                  <a:cubicBezTo>
                    <a:pt x="16946" y="24717"/>
                    <a:pt x="16579" y="26851"/>
                    <a:pt x="16713" y="27952"/>
                  </a:cubicBezTo>
                  <a:cubicBezTo>
                    <a:pt x="16713" y="27986"/>
                    <a:pt x="16946" y="28820"/>
                    <a:pt x="17046" y="29220"/>
                  </a:cubicBezTo>
                  <a:lnTo>
                    <a:pt x="16546" y="28286"/>
                  </a:lnTo>
                  <a:cubicBezTo>
                    <a:pt x="16313" y="27819"/>
                    <a:pt x="16079" y="27318"/>
                    <a:pt x="15846" y="26851"/>
                  </a:cubicBezTo>
                  <a:lnTo>
                    <a:pt x="15512" y="26084"/>
                  </a:lnTo>
                  <a:cubicBezTo>
                    <a:pt x="15379" y="25817"/>
                    <a:pt x="15279" y="25584"/>
                    <a:pt x="15178" y="25317"/>
                  </a:cubicBezTo>
                  <a:cubicBezTo>
                    <a:pt x="15045" y="24917"/>
                    <a:pt x="14912" y="24516"/>
                    <a:pt x="14778" y="24116"/>
                  </a:cubicBezTo>
                  <a:cubicBezTo>
                    <a:pt x="15245" y="23883"/>
                    <a:pt x="16680" y="23216"/>
                    <a:pt x="17180" y="22648"/>
                  </a:cubicBezTo>
                  <a:cubicBezTo>
                    <a:pt x="17714" y="22081"/>
                    <a:pt x="18247" y="21114"/>
                    <a:pt x="18114" y="20280"/>
                  </a:cubicBezTo>
                  <a:cubicBezTo>
                    <a:pt x="17994" y="19589"/>
                    <a:pt x="17386" y="19060"/>
                    <a:pt x="16705" y="19060"/>
                  </a:cubicBezTo>
                  <a:cubicBezTo>
                    <a:pt x="16631" y="19060"/>
                    <a:pt x="16555" y="19066"/>
                    <a:pt x="16479" y="19079"/>
                  </a:cubicBezTo>
                  <a:lnTo>
                    <a:pt x="16313" y="19113"/>
                  </a:lnTo>
                  <a:cubicBezTo>
                    <a:pt x="15145" y="19446"/>
                    <a:pt x="14478" y="21548"/>
                    <a:pt x="14445" y="22615"/>
                  </a:cubicBezTo>
                  <a:cubicBezTo>
                    <a:pt x="14445" y="22815"/>
                    <a:pt x="14478" y="22982"/>
                    <a:pt x="14478" y="23182"/>
                  </a:cubicBezTo>
                  <a:cubicBezTo>
                    <a:pt x="14378" y="22749"/>
                    <a:pt x="14244" y="22348"/>
                    <a:pt x="14144" y="21948"/>
                  </a:cubicBezTo>
                  <a:cubicBezTo>
                    <a:pt x="13844" y="20780"/>
                    <a:pt x="13577" y="19580"/>
                    <a:pt x="13310" y="18412"/>
                  </a:cubicBezTo>
                  <a:cubicBezTo>
                    <a:pt x="13277" y="18145"/>
                    <a:pt x="13210" y="17912"/>
                    <a:pt x="13144" y="17645"/>
                  </a:cubicBezTo>
                  <a:cubicBezTo>
                    <a:pt x="13544" y="17478"/>
                    <a:pt x="15078" y="16778"/>
                    <a:pt x="15645" y="16144"/>
                  </a:cubicBezTo>
                  <a:cubicBezTo>
                    <a:pt x="16213" y="15543"/>
                    <a:pt x="16713" y="14643"/>
                    <a:pt x="16579" y="13809"/>
                  </a:cubicBezTo>
                  <a:cubicBezTo>
                    <a:pt x="16460" y="13091"/>
                    <a:pt x="15857" y="12588"/>
                    <a:pt x="15157" y="12588"/>
                  </a:cubicBezTo>
                  <a:cubicBezTo>
                    <a:pt x="15076" y="12588"/>
                    <a:pt x="14994" y="12594"/>
                    <a:pt x="14912" y="12608"/>
                  </a:cubicBezTo>
                  <a:lnTo>
                    <a:pt x="14778" y="12608"/>
                  </a:lnTo>
                  <a:cubicBezTo>
                    <a:pt x="13611" y="12975"/>
                    <a:pt x="12910" y="15043"/>
                    <a:pt x="12910" y="16144"/>
                  </a:cubicBezTo>
                  <a:cubicBezTo>
                    <a:pt x="12910" y="16177"/>
                    <a:pt x="12910" y="16444"/>
                    <a:pt x="12944" y="16744"/>
                  </a:cubicBezTo>
                  <a:cubicBezTo>
                    <a:pt x="12777" y="16110"/>
                    <a:pt x="12610" y="15477"/>
                    <a:pt x="12443" y="14843"/>
                  </a:cubicBezTo>
                  <a:cubicBezTo>
                    <a:pt x="12143" y="13742"/>
                    <a:pt x="11743" y="12675"/>
                    <a:pt x="11309" y="11641"/>
                  </a:cubicBezTo>
                  <a:cubicBezTo>
                    <a:pt x="11442" y="11574"/>
                    <a:pt x="13244" y="10807"/>
                    <a:pt x="13878" y="10106"/>
                  </a:cubicBezTo>
                  <a:cubicBezTo>
                    <a:pt x="14411" y="9506"/>
                    <a:pt x="14945" y="8572"/>
                    <a:pt x="14778" y="7738"/>
                  </a:cubicBezTo>
                  <a:cubicBezTo>
                    <a:pt x="14686" y="7033"/>
                    <a:pt x="14059" y="6525"/>
                    <a:pt x="13337" y="6525"/>
                  </a:cubicBezTo>
                  <a:cubicBezTo>
                    <a:pt x="13273" y="6525"/>
                    <a:pt x="13209" y="6529"/>
                    <a:pt x="13144" y="6537"/>
                  </a:cubicBezTo>
                  <a:cubicBezTo>
                    <a:pt x="13110" y="6537"/>
                    <a:pt x="13044" y="6570"/>
                    <a:pt x="13010" y="6570"/>
                  </a:cubicBezTo>
                  <a:cubicBezTo>
                    <a:pt x="11843" y="6937"/>
                    <a:pt x="11142" y="9005"/>
                    <a:pt x="11142" y="10106"/>
                  </a:cubicBezTo>
                  <a:cubicBezTo>
                    <a:pt x="11142" y="10170"/>
                    <a:pt x="11203" y="11079"/>
                    <a:pt x="11266" y="11455"/>
                  </a:cubicBezTo>
                  <a:lnTo>
                    <a:pt x="11266" y="11455"/>
                  </a:lnTo>
                  <a:cubicBezTo>
                    <a:pt x="10768" y="10461"/>
                    <a:pt x="10238" y="9500"/>
                    <a:pt x="9608" y="8572"/>
                  </a:cubicBezTo>
                  <a:cubicBezTo>
                    <a:pt x="9007" y="7771"/>
                    <a:pt x="8407" y="7004"/>
                    <a:pt x="7740" y="6237"/>
                  </a:cubicBezTo>
                  <a:cubicBezTo>
                    <a:pt x="7139" y="5536"/>
                    <a:pt x="6539" y="4936"/>
                    <a:pt x="6005" y="4402"/>
                  </a:cubicBezTo>
                  <a:cubicBezTo>
                    <a:pt x="5738" y="4135"/>
                    <a:pt x="5438" y="3868"/>
                    <a:pt x="5171" y="3635"/>
                  </a:cubicBezTo>
                  <a:cubicBezTo>
                    <a:pt x="5171" y="3635"/>
                    <a:pt x="4604" y="2267"/>
                    <a:pt x="4571" y="2200"/>
                  </a:cubicBezTo>
                  <a:cubicBezTo>
                    <a:pt x="4080" y="1341"/>
                    <a:pt x="2684" y="1"/>
                    <a:pt x="1529"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8"/>
            <p:cNvSpPr/>
            <p:nvPr/>
          </p:nvSpPr>
          <p:spPr>
            <a:xfrm>
              <a:off x="4850800" y="3338725"/>
              <a:ext cx="88425" cy="138000"/>
            </a:xfrm>
            <a:custGeom>
              <a:avLst/>
              <a:gdLst/>
              <a:ahLst/>
              <a:cxnLst/>
              <a:rect l="l" t="t" r="r" b="b"/>
              <a:pathLst>
                <a:path w="3537" h="5520" extrusionOk="0">
                  <a:moveTo>
                    <a:pt x="1849" y="0"/>
                  </a:moveTo>
                  <a:cubicBezTo>
                    <a:pt x="1656" y="0"/>
                    <a:pt x="1459" y="38"/>
                    <a:pt x="1268" y="115"/>
                  </a:cubicBezTo>
                  <a:lnTo>
                    <a:pt x="1135" y="182"/>
                  </a:lnTo>
                  <a:cubicBezTo>
                    <a:pt x="101" y="849"/>
                    <a:pt x="1" y="3017"/>
                    <a:pt x="234" y="4085"/>
                  </a:cubicBezTo>
                  <a:cubicBezTo>
                    <a:pt x="300" y="4151"/>
                    <a:pt x="790" y="5520"/>
                    <a:pt x="801" y="5520"/>
                  </a:cubicBezTo>
                  <a:cubicBezTo>
                    <a:pt x="801" y="5520"/>
                    <a:pt x="801" y="5520"/>
                    <a:pt x="801" y="5519"/>
                  </a:cubicBezTo>
                  <a:cubicBezTo>
                    <a:pt x="801" y="5519"/>
                    <a:pt x="2469" y="4185"/>
                    <a:pt x="2903" y="3351"/>
                  </a:cubicBezTo>
                  <a:cubicBezTo>
                    <a:pt x="3270" y="2617"/>
                    <a:pt x="3537" y="1616"/>
                    <a:pt x="3170" y="849"/>
                  </a:cubicBezTo>
                  <a:cubicBezTo>
                    <a:pt x="2923" y="306"/>
                    <a:pt x="2401" y="0"/>
                    <a:pt x="1849"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8"/>
            <p:cNvSpPr/>
            <p:nvPr/>
          </p:nvSpPr>
          <p:spPr>
            <a:xfrm>
              <a:off x="4255375" y="3689100"/>
              <a:ext cx="939250" cy="533125"/>
            </a:xfrm>
            <a:custGeom>
              <a:avLst/>
              <a:gdLst/>
              <a:ahLst/>
              <a:cxnLst/>
              <a:rect l="l" t="t" r="r" b="b"/>
              <a:pathLst>
                <a:path w="37570" h="21325" extrusionOk="0">
                  <a:moveTo>
                    <a:pt x="15042" y="1"/>
                  </a:moveTo>
                  <a:cubicBezTo>
                    <a:pt x="14692" y="1"/>
                    <a:pt x="14344" y="126"/>
                    <a:pt x="14077" y="377"/>
                  </a:cubicBezTo>
                  <a:lnTo>
                    <a:pt x="13977" y="477"/>
                  </a:lnTo>
                  <a:cubicBezTo>
                    <a:pt x="13177" y="1378"/>
                    <a:pt x="13777" y="3513"/>
                    <a:pt x="14344" y="4447"/>
                  </a:cubicBezTo>
                  <a:cubicBezTo>
                    <a:pt x="14378" y="4514"/>
                    <a:pt x="15011" y="5281"/>
                    <a:pt x="15245" y="5548"/>
                  </a:cubicBezTo>
                  <a:lnTo>
                    <a:pt x="15212" y="5514"/>
                  </a:lnTo>
                  <a:cubicBezTo>
                    <a:pt x="14244" y="4947"/>
                    <a:pt x="13243" y="4447"/>
                    <a:pt x="12209" y="4047"/>
                  </a:cubicBezTo>
                  <a:cubicBezTo>
                    <a:pt x="11309" y="3680"/>
                    <a:pt x="10341" y="3379"/>
                    <a:pt x="9374" y="3113"/>
                  </a:cubicBezTo>
                  <a:cubicBezTo>
                    <a:pt x="8507" y="2879"/>
                    <a:pt x="7673" y="2712"/>
                    <a:pt x="6939" y="2546"/>
                  </a:cubicBezTo>
                  <a:cubicBezTo>
                    <a:pt x="6505" y="2479"/>
                    <a:pt x="6172" y="2412"/>
                    <a:pt x="5838" y="2345"/>
                  </a:cubicBezTo>
                  <a:cubicBezTo>
                    <a:pt x="5838" y="2345"/>
                    <a:pt x="4604" y="1545"/>
                    <a:pt x="4537" y="1511"/>
                  </a:cubicBezTo>
                  <a:cubicBezTo>
                    <a:pt x="3996" y="1231"/>
                    <a:pt x="3078" y="1004"/>
                    <a:pt x="2222" y="1004"/>
                  </a:cubicBezTo>
                  <a:cubicBezTo>
                    <a:pt x="1550" y="1004"/>
                    <a:pt x="916" y="1144"/>
                    <a:pt x="534" y="1511"/>
                  </a:cubicBezTo>
                  <a:cubicBezTo>
                    <a:pt x="1" y="2112"/>
                    <a:pt x="67" y="3013"/>
                    <a:pt x="634" y="3546"/>
                  </a:cubicBezTo>
                  <a:lnTo>
                    <a:pt x="735" y="3646"/>
                  </a:lnTo>
                  <a:cubicBezTo>
                    <a:pt x="1152" y="3964"/>
                    <a:pt x="1688" y="4081"/>
                    <a:pt x="2215" y="4081"/>
                  </a:cubicBezTo>
                  <a:cubicBezTo>
                    <a:pt x="2573" y="4081"/>
                    <a:pt x="2926" y="4027"/>
                    <a:pt x="3236" y="3947"/>
                  </a:cubicBezTo>
                  <a:cubicBezTo>
                    <a:pt x="4037" y="3746"/>
                    <a:pt x="5405" y="2712"/>
                    <a:pt x="5738" y="2412"/>
                  </a:cubicBezTo>
                  <a:cubicBezTo>
                    <a:pt x="6105" y="2479"/>
                    <a:pt x="6472" y="2546"/>
                    <a:pt x="6906" y="2646"/>
                  </a:cubicBezTo>
                  <a:cubicBezTo>
                    <a:pt x="7639" y="2812"/>
                    <a:pt x="8440" y="2979"/>
                    <a:pt x="9341" y="3246"/>
                  </a:cubicBezTo>
                  <a:cubicBezTo>
                    <a:pt x="9574" y="3346"/>
                    <a:pt x="9808" y="3413"/>
                    <a:pt x="10041" y="3480"/>
                  </a:cubicBezTo>
                  <a:cubicBezTo>
                    <a:pt x="9641" y="3446"/>
                    <a:pt x="9007" y="3379"/>
                    <a:pt x="8974" y="3379"/>
                  </a:cubicBezTo>
                  <a:cubicBezTo>
                    <a:pt x="7873" y="3379"/>
                    <a:pt x="5805" y="4080"/>
                    <a:pt x="5438" y="5247"/>
                  </a:cubicBezTo>
                  <a:cubicBezTo>
                    <a:pt x="5238" y="6015"/>
                    <a:pt x="5671" y="6782"/>
                    <a:pt x="6439" y="7015"/>
                  </a:cubicBezTo>
                  <a:cubicBezTo>
                    <a:pt x="6505" y="7015"/>
                    <a:pt x="6539" y="7015"/>
                    <a:pt x="6605" y="7049"/>
                  </a:cubicBezTo>
                  <a:cubicBezTo>
                    <a:pt x="6711" y="7070"/>
                    <a:pt x="6818" y="7080"/>
                    <a:pt x="6926" y="7080"/>
                  </a:cubicBezTo>
                  <a:cubicBezTo>
                    <a:pt x="7671" y="7080"/>
                    <a:pt x="8449" y="6610"/>
                    <a:pt x="8974" y="6115"/>
                  </a:cubicBezTo>
                  <a:cubicBezTo>
                    <a:pt x="9574" y="5548"/>
                    <a:pt x="10341" y="3947"/>
                    <a:pt x="10475" y="3613"/>
                  </a:cubicBezTo>
                  <a:cubicBezTo>
                    <a:pt x="11009" y="3780"/>
                    <a:pt x="11576" y="3980"/>
                    <a:pt x="12109" y="4247"/>
                  </a:cubicBezTo>
                  <a:cubicBezTo>
                    <a:pt x="13143" y="4647"/>
                    <a:pt x="14111" y="5181"/>
                    <a:pt x="15045" y="5781"/>
                  </a:cubicBezTo>
                  <a:lnTo>
                    <a:pt x="15212" y="5881"/>
                  </a:lnTo>
                  <a:cubicBezTo>
                    <a:pt x="14978" y="5815"/>
                    <a:pt x="13811" y="5581"/>
                    <a:pt x="13710" y="5581"/>
                  </a:cubicBezTo>
                  <a:cubicBezTo>
                    <a:pt x="13612" y="5572"/>
                    <a:pt x="13503" y="5567"/>
                    <a:pt x="13388" y="5567"/>
                  </a:cubicBezTo>
                  <a:cubicBezTo>
                    <a:pt x="12256" y="5567"/>
                    <a:pt x="10435" y="6017"/>
                    <a:pt x="10041" y="7015"/>
                  </a:cubicBezTo>
                  <a:cubicBezTo>
                    <a:pt x="9741" y="7783"/>
                    <a:pt x="10108" y="8617"/>
                    <a:pt x="10875" y="8883"/>
                  </a:cubicBezTo>
                  <a:cubicBezTo>
                    <a:pt x="10908" y="8917"/>
                    <a:pt x="10942" y="8917"/>
                    <a:pt x="11009" y="8950"/>
                  </a:cubicBezTo>
                  <a:cubicBezTo>
                    <a:pt x="11177" y="8997"/>
                    <a:pt x="11350" y="9019"/>
                    <a:pt x="11525" y="9019"/>
                  </a:cubicBezTo>
                  <a:cubicBezTo>
                    <a:pt x="12210" y="9019"/>
                    <a:pt x="12912" y="8689"/>
                    <a:pt x="13444" y="8316"/>
                  </a:cubicBezTo>
                  <a:cubicBezTo>
                    <a:pt x="14211" y="7783"/>
                    <a:pt x="15245" y="5981"/>
                    <a:pt x="15278" y="5915"/>
                  </a:cubicBezTo>
                  <a:cubicBezTo>
                    <a:pt x="16179" y="6515"/>
                    <a:pt x="17046" y="7216"/>
                    <a:pt x="17847" y="7949"/>
                  </a:cubicBezTo>
                  <a:cubicBezTo>
                    <a:pt x="18447" y="8483"/>
                    <a:pt x="19048" y="9050"/>
                    <a:pt x="19648" y="9617"/>
                  </a:cubicBezTo>
                  <a:cubicBezTo>
                    <a:pt x="19381" y="9551"/>
                    <a:pt x="18247" y="9317"/>
                    <a:pt x="18180" y="9284"/>
                  </a:cubicBezTo>
                  <a:cubicBezTo>
                    <a:pt x="18087" y="9275"/>
                    <a:pt x="17984" y="9270"/>
                    <a:pt x="17876" y="9270"/>
                  </a:cubicBezTo>
                  <a:cubicBezTo>
                    <a:pt x="16745" y="9270"/>
                    <a:pt x="14904" y="9747"/>
                    <a:pt x="14478" y="10751"/>
                  </a:cubicBezTo>
                  <a:cubicBezTo>
                    <a:pt x="14211" y="11485"/>
                    <a:pt x="14544" y="12319"/>
                    <a:pt x="15278" y="12619"/>
                  </a:cubicBezTo>
                  <a:lnTo>
                    <a:pt x="15445" y="12653"/>
                  </a:lnTo>
                  <a:cubicBezTo>
                    <a:pt x="15629" y="12712"/>
                    <a:pt x="15820" y="12738"/>
                    <a:pt x="16012" y="12738"/>
                  </a:cubicBezTo>
                  <a:cubicBezTo>
                    <a:pt x="16690" y="12738"/>
                    <a:pt x="17386" y="12409"/>
                    <a:pt x="17880" y="12019"/>
                  </a:cubicBezTo>
                  <a:cubicBezTo>
                    <a:pt x="18647" y="11519"/>
                    <a:pt x="19615" y="9784"/>
                    <a:pt x="19715" y="9651"/>
                  </a:cubicBezTo>
                  <a:lnTo>
                    <a:pt x="20515" y="10451"/>
                  </a:lnTo>
                  <a:cubicBezTo>
                    <a:pt x="21383" y="11318"/>
                    <a:pt x="22250" y="12186"/>
                    <a:pt x="23117" y="13020"/>
                  </a:cubicBezTo>
                  <a:cubicBezTo>
                    <a:pt x="23417" y="13287"/>
                    <a:pt x="23751" y="13587"/>
                    <a:pt x="24051" y="13854"/>
                  </a:cubicBezTo>
                  <a:cubicBezTo>
                    <a:pt x="23618" y="13754"/>
                    <a:pt x="22850" y="13587"/>
                    <a:pt x="22784" y="13587"/>
                  </a:cubicBezTo>
                  <a:cubicBezTo>
                    <a:pt x="22685" y="13578"/>
                    <a:pt x="22577" y="13573"/>
                    <a:pt x="22462" y="13573"/>
                  </a:cubicBezTo>
                  <a:cubicBezTo>
                    <a:pt x="21336" y="13573"/>
                    <a:pt x="19538" y="14025"/>
                    <a:pt x="19114" y="15054"/>
                  </a:cubicBezTo>
                  <a:cubicBezTo>
                    <a:pt x="18814" y="15788"/>
                    <a:pt x="19181" y="16622"/>
                    <a:pt x="19915" y="16922"/>
                  </a:cubicBezTo>
                  <a:lnTo>
                    <a:pt x="20048" y="16956"/>
                  </a:lnTo>
                  <a:cubicBezTo>
                    <a:pt x="20225" y="17012"/>
                    <a:pt x="20408" y="17037"/>
                    <a:pt x="20592" y="17037"/>
                  </a:cubicBezTo>
                  <a:cubicBezTo>
                    <a:pt x="21279" y="17037"/>
                    <a:pt x="21991" y="16690"/>
                    <a:pt x="22517" y="16322"/>
                  </a:cubicBezTo>
                  <a:cubicBezTo>
                    <a:pt x="23184" y="15855"/>
                    <a:pt x="24018" y="14421"/>
                    <a:pt x="24285" y="14020"/>
                  </a:cubicBezTo>
                  <a:cubicBezTo>
                    <a:pt x="24785" y="14487"/>
                    <a:pt x="25319" y="14921"/>
                    <a:pt x="25852" y="15321"/>
                  </a:cubicBezTo>
                  <a:cubicBezTo>
                    <a:pt x="26086" y="15488"/>
                    <a:pt x="26319" y="15688"/>
                    <a:pt x="26553" y="15822"/>
                  </a:cubicBezTo>
                  <a:lnTo>
                    <a:pt x="27253" y="16289"/>
                  </a:lnTo>
                  <a:cubicBezTo>
                    <a:pt x="27754" y="16589"/>
                    <a:pt x="28187" y="16889"/>
                    <a:pt x="28654" y="17156"/>
                  </a:cubicBezTo>
                  <a:lnTo>
                    <a:pt x="29322" y="17523"/>
                  </a:lnTo>
                  <a:cubicBezTo>
                    <a:pt x="28888" y="17389"/>
                    <a:pt x="28254" y="17123"/>
                    <a:pt x="28187" y="17123"/>
                  </a:cubicBezTo>
                  <a:cubicBezTo>
                    <a:pt x="27881" y="17044"/>
                    <a:pt x="27473" y="16997"/>
                    <a:pt x="27033" y="16997"/>
                  </a:cubicBezTo>
                  <a:cubicBezTo>
                    <a:pt x="25988" y="16997"/>
                    <a:pt x="24764" y="17262"/>
                    <a:pt x="24318" y="17990"/>
                  </a:cubicBezTo>
                  <a:cubicBezTo>
                    <a:pt x="23918" y="18690"/>
                    <a:pt x="24151" y="19558"/>
                    <a:pt x="24818" y="19958"/>
                  </a:cubicBezTo>
                  <a:cubicBezTo>
                    <a:pt x="24885" y="19991"/>
                    <a:pt x="24918" y="20025"/>
                    <a:pt x="24952" y="20058"/>
                  </a:cubicBezTo>
                  <a:cubicBezTo>
                    <a:pt x="25211" y="20182"/>
                    <a:pt x="25500" y="20234"/>
                    <a:pt x="25796" y="20234"/>
                  </a:cubicBezTo>
                  <a:cubicBezTo>
                    <a:pt x="26379" y="20234"/>
                    <a:pt x="26989" y="20034"/>
                    <a:pt x="27454" y="19791"/>
                  </a:cubicBezTo>
                  <a:cubicBezTo>
                    <a:pt x="28254" y="19358"/>
                    <a:pt x="29455" y="17890"/>
                    <a:pt x="29622" y="17690"/>
                  </a:cubicBezTo>
                  <a:cubicBezTo>
                    <a:pt x="30156" y="18023"/>
                    <a:pt x="30723" y="18323"/>
                    <a:pt x="31223" y="18590"/>
                  </a:cubicBezTo>
                  <a:cubicBezTo>
                    <a:pt x="32857" y="19458"/>
                    <a:pt x="34258" y="20125"/>
                    <a:pt x="35226" y="20592"/>
                  </a:cubicBezTo>
                  <a:cubicBezTo>
                    <a:pt x="36227" y="21059"/>
                    <a:pt x="36794" y="21292"/>
                    <a:pt x="36794" y="21292"/>
                  </a:cubicBezTo>
                  <a:cubicBezTo>
                    <a:pt x="36852" y="21314"/>
                    <a:pt x="36908" y="21324"/>
                    <a:pt x="36960" y="21324"/>
                  </a:cubicBezTo>
                  <a:cubicBezTo>
                    <a:pt x="37383" y="21324"/>
                    <a:pt x="37569" y="20670"/>
                    <a:pt x="37094" y="20492"/>
                  </a:cubicBezTo>
                  <a:cubicBezTo>
                    <a:pt x="37094" y="20492"/>
                    <a:pt x="36560" y="20325"/>
                    <a:pt x="35593" y="19925"/>
                  </a:cubicBezTo>
                  <a:cubicBezTo>
                    <a:pt x="34592" y="19491"/>
                    <a:pt x="33191" y="18857"/>
                    <a:pt x="31590" y="18023"/>
                  </a:cubicBezTo>
                  <a:cubicBezTo>
                    <a:pt x="31123" y="17790"/>
                    <a:pt x="30623" y="17556"/>
                    <a:pt x="30089" y="17256"/>
                  </a:cubicBezTo>
                  <a:cubicBezTo>
                    <a:pt x="30189" y="17056"/>
                    <a:pt x="30989" y="15321"/>
                    <a:pt x="30956" y="14421"/>
                  </a:cubicBezTo>
                  <a:cubicBezTo>
                    <a:pt x="30956" y="13620"/>
                    <a:pt x="30756" y="12586"/>
                    <a:pt x="30055" y="12052"/>
                  </a:cubicBezTo>
                  <a:cubicBezTo>
                    <a:pt x="29782" y="11836"/>
                    <a:pt x="29458" y="11732"/>
                    <a:pt x="29138" y="11732"/>
                  </a:cubicBezTo>
                  <a:cubicBezTo>
                    <a:pt x="28718" y="11732"/>
                    <a:pt x="28305" y="11912"/>
                    <a:pt x="28021" y="12252"/>
                  </a:cubicBezTo>
                  <a:lnTo>
                    <a:pt x="27921" y="12386"/>
                  </a:lnTo>
                  <a:cubicBezTo>
                    <a:pt x="27320" y="13453"/>
                    <a:pt x="28187" y="15455"/>
                    <a:pt x="28921" y="16255"/>
                  </a:cubicBezTo>
                  <a:cubicBezTo>
                    <a:pt x="28955" y="16322"/>
                    <a:pt x="29555" y="16856"/>
                    <a:pt x="29889" y="17156"/>
                  </a:cubicBezTo>
                  <a:lnTo>
                    <a:pt x="28955" y="16656"/>
                  </a:lnTo>
                  <a:cubicBezTo>
                    <a:pt x="28488" y="16389"/>
                    <a:pt x="28021" y="16122"/>
                    <a:pt x="27587" y="15855"/>
                  </a:cubicBezTo>
                  <a:lnTo>
                    <a:pt x="26887" y="15388"/>
                  </a:lnTo>
                  <a:cubicBezTo>
                    <a:pt x="26620" y="15221"/>
                    <a:pt x="26420" y="15054"/>
                    <a:pt x="26186" y="14921"/>
                  </a:cubicBezTo>
                  <a:cubicBezTo>
                    <a:pt x="25852" y="14688"/>
                    <a:pt x="25519" y="14421"/>
                    <a:pt x="25185" y="14154"/>
                  </a:cubicBezTo>
                  <a:cubicBezTo>
                    <a:pt x="25452" y="13687"/>
                    <a:pt x="26286" y="12353"/>
                    <a:pt x="26386" y="11585"/>
                  </a:cubicBezTo>
                  <a:cubicBezTo>
                    <a:pt x="26520" y="10818"/>
                    <a:pt x="26453" y="9751"/>
                    <a:pt x="25852" y="9117"/>
                  </a:cubicBezTo>
                  <a:cubicBezTo>
                    <a:pt x="25565" y="8794"/>
                    <a:pt x="25172" y="8635"/>
                    <a:pt x="24776" y="8635"/>
                  </a:cubicBezTo>
                  <a:cubicBezTo>
                    <a:pt x="24437" y="8635"/>
                    <a:pt x="24095" y="8752"/>
                    <a:pt x="23818" y="8983"/>
                  </a:cubicBezTo>
                  <a:cubicBezTo>
                    <a:pt x="23784" y="9050"/>
                    <a:pt x="23751" y="9084"/>
                    <a:pt x="23718" y="9117"/>
                  </a:cubicBezTo>
                  <a:cubicBezTo>
                    <a:pt x="22917" y="10051"/>
                    <a:pt x="23517" y="12152"/>
                    <a:pt x="24085" y="13086"/>
                  </a:cubicBezTo>
                  <a:cubicBezTo>
                    <a:pt x="24185" y="13220"/>
                    <a:pt x="24285" y="13353"/>
                    <a:pt x="24418" y="13487"/>
                  </a:cubicBezTo>
                  <a:cubicBezTo>
                    <a:pt x="24085" y="13220"/>
                    <a:pt x="23784" y="12953"/>
                    <a:pt x="23451" y="12653"/>
                  </a:cubicBezTo>
                  <a:cubicBezTo>
                    <a:pt x="22583" y="11852"/>
                    <a:pt x="21683" y="10985"/>
                    <a:pt x="20782" y="10151"/>
                  </a:cubicBezTo>
                  <a:lnTo>
                    <a:pt x="20215" y="9651"/>
                  </a:lnTo>
                  <a:cubicBezTo>
                    <a:pt x="20482" y="9250"/>
                    <a:pt x="21383" y="7816"/>
                    <a:pt x="21483" y="7015"/>
                  </a:cubicBezTo>
                  <a:cubicBezTo>
                    <a:pt x="21583" y="6215"/>
                    <a:pt x="21516" y="5181"/>
                    <a:pt x="20949" y="4547"/>
                  </a:cubicBezTo>
                  <a:cubicBezTo>
                    <a:pt x="20666" y="4229"/>
                    <a:pt x="20272" y="4070"/>
                    <a:pt x="19879" y="4070"/>
                  </a:cubicBezTo>
                  <a:cubicBezTo>
                    <a:pt x="19529" y="4070"/>
                    <a:pt x="19181" y="4196"/>
                    <a:pt x="18914" y="4447"/>
                  </a:cubicBezTo>
                  <a:lnTo>
                    <a:pt x="18781" y="4547"/>
                  </a:lnTo>
                  <a:cubicBezTo>
                    <a:pt x="18014" y="5481"/>
                    <a:pt x="18581" y="7582"/>
                    <a:pt x="19181" y="8516"/>
                  </a:cubicBezTo>
                  <a:cubicBezTo>
                    <a:pt x="19281" y="8683"/>
                    <a:pt x="19415" y="8850"/>
                    <a:pt x="19548" y="8983"/>
                  </a:cubicBezTo>
                  <a:cubicBezTo>
                    <a:pt x="19048" y="8550"/>
                    <a:pt x="18547" y="8083"/>
                    <a:pt x="18047" y="7683"/>
                  </a:cubicBezTo>
                  <a:cubicBezTo>
                    <a:pt x="17213" y="6915"/>
                    <a:pt x="16279" y="6248"/>
                    <a:pt x="15345" y="5648"/>
                  </a:cubicBezTo>
                  <a:cubicBezTo>
                    <a:pt x="15445" y="5514"/>
                    <a:pt x="16512" y="3846"/>
                    <a:pt x="16646" y="2946"/>
                  </a:cubicBezTo>
                  <a:cubicBezTo>
                    <a:pt x="16779" y="2145"/>
                    <a:pt x="16713" y="1111"/>
                    <a:pt x="16112" y="477"/>
                  </a:cubicBezTo>
                  <a:cubicBezTo>
                    <a:pt x="15830" y="160"/>
                    <a:pt x="15435" y="1"/>
                    <a:pt x="15042"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8"/>
            <p:cNvSpPr/>
            <p:nvPr/>
          </p:nvSpPr>
          <p:spPr>
            <a:xfrm>
              <a:off x="4436350" y="3639400"/>
              <a:ext cx="95925" cy="135900"/>
            </a:xfrm>
            <a:custGeom>
              <a:avLst/>
              <a:gdLst/>
              <a:ahLst/>
              <a:cxnLst/>
              <a:rect l="l" t="t" r="r" b="b"/>
              <a:pathLst>
                <a:path w="3837" h="5436" extrusionOk="0">
                  <a:moveTo>
                    <a:pt x="1792" y="1"/>
                  </a:moveTo>
                  <a:cubicBezTo>
                    <a:pt x="1315" y="1"/>
                    <a:pt x="845" y="236"/>
                    <a:pt x="567" y="664"/>
                  </a:cubicBezTo>
                  <a:cubicBezTo>
                    <a:pt x="534" y="697"/>
                    <a:pt x="534" y="764"/>
                    <a:pt x="501" y="798"/>
                  </a:cubicBezTo>
                  <a:cubicBezTo>
                    <a:pt x="0" y="1898"/>
                    <a:pt x="1101" y="3800"/>
                    <a:pt x="1902" y="4534"/>
                  </a:cubicBezTo>
                  <a:cubicBezTo>
                    <a:pt x="1967" y="4599"/>
                    <a:pt x="3124" y="5435"/>
                    <a:pt x="3168" y="5435"/>
                  </a:cubicBezTo>
                  <a:cubicBezTo>
                    <a:pt x="3169" y="5435"/>
                    <a:pt x="3169" y="5435"/>
                    <a:pt x="3169" y="5434"/>
                  </a:cubicBezTo>
                  <a:cubicBezTo>
                    <a:pt x="3169" y="5434"/>
                    <a:pt x="3836" y="3399"/>
                    <a:pt x="3736" y="2465"/>
                  </a:cubicBezTo>
                  <a:cubicBezTo>
                    <a:pt x="3636" y="1665"/>
                    <a:pt x="3269" y="664"/>
                    <a:pt x="2569" y="230"/>
                  </a:cubicBezTo>
                  <a:cubicBezTo>
                    <a:pt x="2329" y="75"/>
                    <a:pt x="2059" y="1"/>
                    <a:pt x="1792"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8"/>
            <p:cNvSpPr/>
            <p:nvPr/>
          </p:nvSpPr>
          <p:spPr>
            <a:xfrm>
              <a:off x="4662325" y="3300775"/>
              <a:ext cx="532075" cy="919300"/>
            </a:xfrm>
            <a:custGeom>
              <a:avLst/>
              <a:gdLst/>
              <a:ahLst/>
              <a:cxnLst/>
              <a:rect l="l" t="t" r="r" b="b"/>
              <a:pathLst>
                <a:path w="21283" h="36772" extrusionOk="0">
                  <a:moveTo>
                    <a:pt x="1529" y="1"/>
                  </a:moveTo>
                  <a:cubicBezTo>
                    <a:pt x="1429" y="1"/>
                    <a:pt x="1331" y="11"/>
                    <a:pt x="1235" y="32"/>
                  </a:cubicBezTo>
                  <a:cubicBezTo>
                    <a:pt x="468" y="199"/>
                    <a:pt x="1" y="1000"/>
                    <a:pt x="168" y="1767"/>
                  </a:cubicBezTo>
                  <a:cubicBezTo>
                    <a:pt x="168" y="1800"/>
                    <a:pt x="201" y="1867"/>
                    <a:pt x="234" y="1900"/>
                  </a:cubicBezTo>
                  <a:cubicBezTo>
                    <a:pt x="501" y="2734"/>
                    <a:pt x="1402" y="3301"/>
                    <a:pt x="2169" y="3535"/>
                  </a:cubicBezTo>
                  <a:cubicBezTo>
                    <a:pt x="2532" y="3661"/>
                    <a:pt x="3112" y="3698"/>
                    <a:pt x="3665" y="3698"/>
                  </a:cubicBezTo>
                  <a:cubicBezTo>
                    <a:pt x="4280" y="3698"/>
                    <a:pt x="4860" y="3652"/>
                    <a:pt x="5071" y="3635"/>
                  </a:cubicBezTo>
                  <a:cubicBezTo>
                    <a:pt x="5338" y="3902"/>
                    <a:pt x="5605" y="4169"/>
                    <a:pt x="5905" y="4469"/>
                  </a:cubicBezTo>
                  <a:cubicBezTo>
                    <a:pt x="6439" y="5003"/>
                    <a:pt x="7006" y="5636"/>
                    <a:pt x="7573" y="6337"/>
                  </a:cubicBezTo>
                  <a:cubicBezTo>
                    <a:pt x="7740" y="6504"/>
                    <a:pt x="7907" y="6737"/>
                    <a:pt x="8040" y="6904"/>
                  </a:cubicBezTo>
                  <a:cubicBezTo>
                    <a:pt x="7706" y="6637"/>
                    <a:pt x="7239" y="6270"/>
                    <a:pt x="7173" y="6237"/>
                  </a:cubicBezTo>
                  <a:cubicBezTo>
                    <a:pt x="6584" y="5844"/>
                    <a:pt x="5480" y="5465"/>
                    <a:pt x="4526" y="5465"/>
                  </a:cubicBezTo>
                  <a:cubicBezTo>
                    <a:pt x="4022" y="5465"/>
                    <a:pt x="3560" y="5571"/>
                    <a:pt x="3237" y="5836"/>
                  </a:cubicBezTo>
                  <a:cubicBezTo>
                    <a:pt x="2636" y="6337"/>
                    <a:pt x="2569" y="7271"/>
                    <a:pt x="3070" y="7871"/>
                  </a:cubicBezTo>
                  <a:cubicBezTo>
                    <a:pt x="3103" y="7905"/>
                    <a:pt x="3170" y="7938"/>
                    <a:pt x="3203" y="7971"/>
                  </a:cubicBezTo>
                  <a:cubicBezTo>
                    <a:pt x="3661" y="8429"/>
                    <a:pt x="4390" y="8577"/>
                    <a:pt x="5065" y="8577"/>
                  </a:cubicBezTo>
                  <a:cubicBezTo>
                    <a:pt x="5276" y="8577"/>
                    <a:pt x="5481" y="8562"/>
                    <a:pt x="5672" y="8538"/>
                  </a:cubicBezTo>
                  <a:cubicBezTo>
                    <a:pt x="6472" y="8405"/>
                    <a:pt x="7973" y="7471"/>
                    <a:pt x="8307" y="7271"/>
                  </a:cubicBezTo>
                  <a:cubicBezTo>
                    <a:pt x="8674" y="7738"/>
                    <a:pt x="9007" y="8205"/>
                    <a:pt x="9341" y="8705"/>
                  </a:cubicBezTo>
                  <a:cubicBezTo>
                    <a:pt x="9941" y="9606"/>
                    <a:pt x="10475" y="10573"/>
                    <a:pt x="10942" y="11574"/>
                  </a:cubicBezTo>
                  <a:cubicBezTo>
                    <a:pt x="10942" y="11641"/>
                    <a:pt x="10975" y="11707"/>
                    <a:pt x="11009" y="11774"/>
                  </a:cubicBezTo>
                  <a:cubicBezTo>
                    <a:pt x="10875" y="11607"/>
                    <a:pt x="10008" y="10740"/>
                    <a:pt x="9941" y="10673"/>
                  </a:cubicBezTo>
                  <a:cubicBezTo>
                    <a:pt x="9324" y="10179"/>
                    <a:pt x="8048" y="9594"/>
                    <a:pt x="7008" y="9594"/>
                  </a:cubicBezTo>
                  <a:cubicBezTo>
                    <a:pt x="6643" y="9594"/>
                    <a:pt x="6307" y="9666"/>
                    <a:pt x="6039" y="9839"/>
                  </a:cubicBezTo>
                  <a:cubicBezTo>
                    <a:pt x="5405" y="10306"/>
                    <a:pt x="5238" y="11207"/>
                    <a:pt x="5705" y="11874"/>
                  </a:cubicBezTo>
                  <a:cubicBezTo>
                    <a:pt x="5705" y="11907"/>
                    <a:pt x="5738" y="11941"/>
                    <a:pt x="5772" y="11974"/>
                  </a:cubicBezTo>
                  <a:cubicBezTo>
                    <a:pt x="6339" y="12641"/>
                    <a:pt x="7373" y="12808"/>
                    <a:pt x="8173" y="12808"/>
                  </a:cubicBezTo>
                  <a:cubicBezTo>
                    <a:pt x="9107" y="12775"/>
                    <a:pt x="10942" y="11841"/>
                    <a:pt x="11009" y="11807"/>
                  </a:cubicBezTo>
                  <a:cubicBezTo>
                    <a:pt x="11442" y="12808"/>
                    <a:pt x="11776" y="13876"/>
                    <a:pt x="12043" y="14943"/>
                  </a:cubicBezTo>
                  <a:cubicBezTo>
                    <a:pt x="12276" y="15710"/>
                    <a:pt x="12443" y="16511"/>
                    <a:pt x="12610" y="17311"/>
                  </a:cubicBezTo>
                  <a:cubicBezTo>
                    <a:pt x="12443" y="17111"/>
                    <a:pt x="11643" y="16311"/>
                    <a:pt x="11576" y="16244"/>
                  </a:cubicBezTo>
                  <a:cubicBezTo>
                    <a:pt x="10959" y="15750"/>
                    <a:pt x="9683" y="15165"/>
                    <a:pt x="8643" y="15165"/>
                  </a:cubicBezTo>
                  <a:cubicBezTo>
                    <a:pt x="8278" y="15165"/>
                    <a:pt x="7942" y="15237"/>
                    <a:pt x="7673" y="15410"/>
                  </a:cubicBezTo>
                  <a:cubicBezTo>
                    <a:pt x="7006" y="15877"/>
                    <a:pt x="6873" y="16778"/>
                    <a:pt x="7306" y="17411"/>
                  </a:cubicBezTo>
                  <a:lnTo>
                    <a:pt x="7406" y="17545"/>
                  </a:lnTo>
                  <a:cubicBezTo>
                    <a:pt x="7973" y="18212"/>
                    <a:pt x="9007" y="18379"/>
                    <a:pt x="9808" y="18379"/>
                  </a:cubicBezTo>
                  <a:cubicBezTo>
                    <a:pt x="10742" y="18345"/>
                    <a:pt x="12477" y="17445"/>
                    <a:pt x="12643" y="17378"/>
                  </a:cubicBezTo>
                  <a:cubicBezTo>
                    <a:pt x="12710" y="17745"/>
                    <a:pt x="12777" y="18112"/>
                    <a:pt x="12877" y="18479"/>
                  </a:cubicBezTo>
                  <a:cubicBezTo>
                    <a:pt x="13110" y="19680"/>
                    <a:pt x="13344" y="20914"/>
                    <a:pt x="13644" y="22081"/>
                  </a:cubicBezTo>
                  <a:cubicBezTo>
                    <a:pt x="13744" y="22482"/>
                    <a:pt x="13844" y="22915"/>
                    <a:pt x="13944" y="23282"/>
                  </a:cubicBezTo>
                  <a:cubicBezTo>
                    <a:pt x="13644" y="22982"/>
                    <a:pt x="13110" y="22415"/>
                    <a:pt x="13044" y="22382"/>
                  </a:cubicBezTo>
                  <a:cubicBezTo>
                    <a:pt x="12430" y="21867"/>
                    <a:pt x="11168" y="21297"/>
                    <a:pt x="10131" y="21297"/>
                  </a:cubicBezTo>
                  <a:cubicBezTo>
                    <a:pt x="9758" y="21297"/>
                    <a:pt x="9415" y="21371"/>
                    <a:pt x="9141" y="21548"/>
                  </a:cubicBezTo>
                  <a:cubicBezTo>
                    <a:pt x="8507" y="21981"/>
                    <a:pt x="8340" y="22882"/>
                    <a:pt x="8807" y="23549"/>
                  </a:cubicBezTo>
                  <a:cubicBezTo>
                    <a:pt x="8807" y="23582"/>
                    <a:pt x="8841" y="23616"/>
                    <a:pt x="8874" y="23649"/>
                  </a:cubicBezTo>
                  <a:cubicBezTo>
                    <a:pt x="9402" y="24270"/>
                    <a:pt x="10335" y="24487"/>
                    <a:pt x="11107" y="24487"/>
                  </a:cubicBezTo>
                  <a:cubicBezTo>
                    <a:pt x="11164" y="24487"/>
                    <a:pt x="11220" y="24485"/>
                    <a:pt x="11276" y="24483"/>
                  </a:cubicBezTo>
                  <a:cubicBezTo>
                    <a:pt x="12076" y="24483"/>
                    <a:pt x="13577" y="23749"/>
                    <a:pt x="14011" y="23582"/>
                  </a:cubicBezTo>
                  <a:cubicBezTo>
                    <a:pt x="14211" y="24250"/>
                    <a:pt x="14411" y="24917"/>
                    <a:pt x="14611" y="25551"/>
                  </a:cubicBezTo>
                  <a:cubicBezTo>
                    <a:pt x="14745" y="25817"/>
                    <a:pt x="14812" y="26084"/>
                    <a:pt x="14912" y="26384"/>
                  </a:cubicBezTo>
                  <a:cubicBezTo>
                    <a:pt x="15045" y="26651"/>
                    <a:pt x="15145" y="26885"/>
                    <a:pt x="15245" y="27152"/>
                  </a:cubicBezTo>
                  <a:cubicBezTo>
                    <a:pt x="15479" y="27652"/>
                    <a:pt x="15712" y="28152"/>
                    <a:pt x="15946" y="28619"/>
                  </a:cubicBezTo>
                  <a:cubicBezTo>
                    <a:pt x="16079" y="28886"/>
                    <a:pt x="16179" y="29086"/>
                    <a:pt x="16313" y="29320"/>
                  </a:cubicBezTo>
                  <a:cubicBezTo>
                    <a:pt x="16046" y="28986"/>
                    <a:pt x="15645" y="28419"/>
                    <a:pt x="15579" y="28353"/>
                  </a:cubicBezTo>
                  <a:cubicBezTo>
                    <a:pt x="14973" y="27692"/>
                    <a:pt x="13594" y="26826"/>
                    <a:pt x="12511" y="26826"/>
                  </a:cubicBezTo>
                  <a:cubicBezTo>
                    <a:pt x="12283" y="26826"/>
                    <a:pt x="12068" y="26864"/>
                    <a:pt x="11876" y="26952"/>
                  </a:cubicBezTo>
                  <a:cubicBezTo>
                    <a:pt x="11142" y="27285"/>
                    <a:pt x="10842" y="28152"/>
                    <a:pt x="11209" y="28886"/>
                  </a:cubicBezTo>
                  <a:cubicBezTo>
                    <a:pt x="11209" y="28920"/>
                    <a:pt x="11276" y="28953"/>
                    <a:pt x="11276" y="29020"/>
                  </a:cubicBezTo>
                  <a:cubicBezTo>
                    <a:pt x="11743" y="29754"/>
                    <a:pt x="12710" y="30087"/>
                    <a:pt x="13544" y="30187"/>
                  </a:cubicBezTo>
                  <a:cubicBezTo>
                    <a:pt x="13614" y="30195"/>
                    <a:pt x="13690" y="30199"/>
                    <a:pt x="13771" y="30199"/>
                  </a:cubicBezTo>
                  <a:cubicBezTo>
                    <a:pt x="14697" y="30199"/>
                    <a:pt x="16262" y="29715"/>
                    <a:pt x="16446" y="29653"/>
                  </a:cubicBezTo>
                  <a:cubicBezTo>
                    <a:pt x="16746" y="30221"/>
                    <a:pt x="17013" y="30754"/>
                    <a:pt x="17280" y="31288"/>
                  </a:cubicBezTo>
                  <a:cubicBezTo>
                    <a:pt x="18181" y="32922"/>
                    <a:pt x="18948" y="34223"/>
                    <a:pt x="19515" y="35157"/>
                  </a:cubicBezTo>
                  <a:cubicBezTo>
                    <a:pt x="20115" y="36091"/>
                    <a:pt x="20449" y="36592"/>
                    <a:pt x="20449" y="36592"/>
                  </a:cubicBezTo>
                  <a:cubicBezTo>
                    <a:pt x="20529" y="36712"/>
                    <a:pt x="20657" y="36772"/>
                    <a:pt x="20790" y="36772"/>
                  </a:cubicBezTo>
                  <a:cubicBezTo>
                    <a:pt x="20879" y="36772"/>
                    <a:pt x="20969" y="36745"/>
                    <a:pt x="21049" y="36692"/>
                  </a:cubicBezTo>
                  <a:cubicBezTo>
                    <a:pt x="21249" y="36558"/>
                    <a:pt x="21283" y="36292"/>
                    <a:pt x="21149" y="36091"/>
                  </a:cubicBezTo>
                  <a:cubicBezTo>
                    <a:pt x="21149" y="36091"/>
                    <a:pt x="20849" y="35558"/>
                    <a:pt x="20249" y="34657"/>
                  </a:cubicBezTo>
                  <a:cubicBezTo>
                    <a:pt x="19682" y="33790"/>
                    <a:pt x="18881" y="32489"/>
                    <a:pt x="17947" y="30888"/>
                  </a:cubicBezTo>
                  <a:cubicBezTo>
                    <a:pt x="17680" y="30421"/>
                    <a:pt x="17413" y="29954"/>
                    <a:pt x="17147" y="29420"/>
                  </a:cubicBezTo>
                  <a:cubicBezTo>
                    <a:pt x="17347" y="29320"/>
                    <a:pt x="18948" y="28286"/>
                    <a:pt x="19448" y="27552"/>
                  </a:cubicBezTo>
                  <a:cubicBezTo>
                    <a:pt x="19915" y="26851"/>
                    <a:pt x="20282" y="25884"/>
                    <a:pt x="19982" y="25084"/>
                  </a:cubicBezTo>
                  <a:cubicBezTo>
                    <a:pt x="19791" y="24457"/>
                    <a:pt x="19222" y="24053"/>
                    <a:pt x="18602" y="24053"/>
                  </a:cubicBezTo>
                  <a:cubicBezTo>
                    <a:pt x="18463" y="24053"/>
                    <a:pt x="18321" y="24073"/>
                    <a:pt x="18181" y="24116"/>
                  </a:cubicBezTo>
                  <a:lnTo>
                    <a:pt x="18047" y="24183"/>
                  </a:lnTo>
                  <a:cubicBezTo>
                    <a:pt x="16946" y="24717"/>
                    <a:pt x="16579" y="26851"/>
                    <a:pt x="16713" y="27952"/>
                  </a:cubicBezTo>
                  <a:cubicBezTo>
                    <a:pt x="16713" y="27986"/>
                    <a:pt x="16946" y="28820"/>
                    <a:pt x="17046" y="29220"/>
                  </a:cubicBezTo>
                  <a:lnTo>
                    <a:pt x="16546" y="28286"/>
                  </a:lnTo>
                  <a:cubicBezTo>
                    <a:pt x="16313" y="27819"/>
                    <a:pt x="16079" y="27318"/>
                    <a:pt x="15846" y="26851"/>
                  </a:cubicBezTo>
                  <a:lnTo>
                    <a:pt x="15512" y="26084"/>
                  </a:lnTo>
                  <a:cubicBezTo>
                    <a:pt x="15379" y="25817"/>
                    <a:pt x="15279" y="25584"/>
                    <a:pt x="15178" y="25317"/>
                  </a:cubicBezTo>
                  <a:cubicBezTo>
                    <a:pt x="15045" y="24917"/>
                    <a:pt x="14912" y="24516"/>
                    <a:pt x="14778" y="24116"/>
                  </a:cubicBezTo>
                  <a:cubicBezTo>
                    <a:pt x="15245" y="23883"/>
                    <a:pt x="16680" y="23216"/>
                    <a:pt x="17180" y="22648"/>
                  </a:cubicBezTo>
                  <a:cubicBezTo>
                    <a:pt x="17714" y="22081"/>
                    <a:pt x="18247" y="21114"/>
                    <a:pt x="18114" y="20280"/>
                  </a:cubicBezTo>
                  <a:cubicBezTo>
                    <a:pt x="17994" y="19589"/>
                    <a:pt x="17386" y="19060"/>
                    <a:pt x="16705" y="19060"/>
                  </a:cubicBezTo>
                  <a:cubicBezTo>
                    <a:pt x="16631" y="19060"/>
                    <a:pt x="16555" y="19066"/>
                    <a:pt x="16479" y="19079"/>
                  </a:cubicBezTo>
                  <a:lnTo>
                    <a:pt x="16313" y="19113"/>
                  </a:lnTo>
                  <a:cubicBezTo>
                    <a:pt x="15145" y="19446"/>
                    <a:pt x="14478" y="21548"/>
                    <a:pt x="14445" y="22615"/>
                  </a:cubicBezTo>
                  <a:cubicBezTo>
                    <a:pt x="14445" y="22815"/>
                    <a:pt x="14478" y="22982"/>
                    <a:pt x="14478" y="23182"/>
                  </a:cubicBezTo>
                  <a:cubicBezTo>
                    <a:pt x="14378" y="22749"/>
                    <a:pt x="14244" y="22348"/>
                    <a:pt x="14144" y="21948"/>
                  </a:cubicBezTo>
                  <a:cubicBezTo>
                    <a:pt x="13844" y="20780"/>
                    <a:pt x="13577" y="19580"/>
                    <a:pt x="13310" y="18412"/>
                  </a:cubicBezTo>
                  <a:cubicBezTo>
                    <a:pt x="13277" y="18145"/>
                    <a:pt x="13210" y="17912"/>
                    <a:pt x="13144" y="17645"/>
                  </a:cubicBezTo>
                  <a:cubicBezTo>
                    <a:pt x="13544" y="17478"/>
                    <a:pt x="15078" y="16778"/>
                    <a:pt x="15645" y="16144"/>
                  </a:cubicBezTo>
                  <a:cubicBezTo>
                    <a:pt x="16213" y="15543"/>
                    <a:pt x="16713" y="14643"/>
                    <a:pt x="16579" y="13809"/>
                  </a:cubicBezTo>
                  <a:cubicBezTo>
                    <a:pt x="16460" y="13091"/>
                    <a:pt x="15857" y="12588"/>
                    <a:pt x="15157" y="12588"/>
                  </a:cubicBezTo>
                  <a:cubicBezTo>
                    <a:pt x="15076" y="12588"/>
                    <a:pt x="14994" y="12594"/>
                    <a:pt x="14912" y="12608"/>
                  </a:cubicBezTo>
                  <a:lnTo>
                    <a:pt x="14778" y="12608"/>
                  </a:lnTo>
                  <a:cubicBezTo>
                    <a:pt x="13611" y="12975"/>
                    <a:pt x="12910" y="15043"/>
                    <a:pt x="12910" y="16144"/>
                  </a:cubicBezTo>
                  <a:cubicBezTo>
                    <a:pt x="12910" y="16177"/>
                    <a:pt x="12910" y="16444"/>
                    <a:pt x="12944" y="16744"/>
                  </a:cubicBezTo>
                  <a:cubicBezTo>
                    <a:pt x="12777" y="16110"/>
                    <a:pt x="12610" y="15477"/>
                    <a:pt x="12443" y="14843"/>
                  </a:cubicBezTo>
                  <a:cubicBezTo>
                    <a:pt x="12143" y="13742"/>
                    <a:pt x="11743" y="12675"/>
                    <a:pt x="11309" y="11641"/>
                  </a:cubicBezTo>
                  <a:cubicBezTo>
                    <a:pt x="11442" y="11574"/>
                    <a:pt x="13244" y="10807"/>
                    <a:pt x="13878" y="10106"/>
                  </a:cubicBezTo>
                  <a:cubicBezTo>
                    <a:pt x="14411" y="9506"/>
                    <a:pt x="14945" y="8572"/>
                    <a:pt x="14778" y="7738"/>
                  </a:cubicBezTo>
                  <a:cubicBezTo>
                    <a:pt x="14686" y="7033"/>
                    <a:pt x="14059" y="6525"/>
                    <a:pt x="13337" y="6525"/>
                  </a:cubicBezTo>
                  <a:cubicBezTo>
                    <a:pt x="13273" y="6525"/>
                    <a:pt x="13209" y="6529"/>
                    <a:pt x="13144" y="6537"/>
                  </a:cubicBezTo>
                  <a:cubicBezTo>
                    <a:pt x="13110" y="6537"/>
                    <a:pt x="13044" y="6570"/>
                    <a:pt x="13010" y="6570"/>
                  </a:cubicBezTo>
                  <a:cubicBezTo>
                    <a:pt x="11843" y="6937"/>
                    <a:pt x="11142" y="9005"/>
                    <a:pt x="11142" y="10106"/>
                  </a:cubicBezTo>
                  <a:cubicBezTo>
                    <a:pt x="11142" y="10170"/>
                    <a:pt x="11203" y="11079"/>
                    <a:pt x="11266" y="11455"/>
                  </a:cubicBezTo>
                  <a:lnTo>
                    <a:pt x="11266" y="11455"/>
                  </a:lnTo>
                  <a:cubicBezTo>
                    <a:pt x="10768" y="10461"/>
                    <a:pt x="10238" y="9500"/>
                    <a:pt x="9608" y="8572"/>
                  </a:cubicBezTo>
                  <a:cubicBezTo>
                    <a:pt x="9007" y="7771"/>
                    <a:pt x="8407" y="7004"/>
                    <a:pt x="7740" y="6237"/>
                  </a:cubicBezTo>
                  <a:cubicBezTo>
                    <a:pt x="7139" y="5536"/>
                    <a:pt x="6539" y="4936"/>
                    <a:pt x="6005" y="4402"/>
                  </a:cubicBezTo>
                  <a:cubicBezTo>
                    <a:pt x="5738" y="4135"/>
                    <a:pt x="5438" y="3868"/>
                    <a:pt x="5171" y="3635"/>
                  </a:cubicBezTo>
                  <a:cubicBezTo>
                    <a:pt x="5171" y="3635"/>
                    <a:pt x="4604" y="2267"/>
                    <a:pt x="4571" y="2200"/>
                  </a:cubicBezTo>
                  <a:cubicBezTo>
                    <a:pt x="4080" y="1341"/>
                    <a:pt x="2684" y="1"/>
                    <a:pt x="1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8"/>
            <p:cNvSpPr/>
            <p:nvPr/>
          </p:nvSpPr>
          <p:spPr>
            <a:xfrm>
              <a:off x="4850800" y="3338725"/>
              <a:ext cx="88425" cy="138000"/>
            </a:xfrm>
            <a:custGeom>
              <a:avLst/>
              <a:gdLst/>
              <a:ahLst/>
              <a:cxnLst/>
              <a:rect l="l" t="t" r="r" b="b"/>
              <a:pathLst>
                <a:path w="3537" h="5520" extrusionOk="0">
                  <a:moveTo>
                    <a:pt x="1849" y="0"/>
                  </a:moveTo>
                  <a:cubicBezTo>
                    <a:pt x="1656" y="0"/>
                    <a:pt x="1459" y="38"/>
                    <a:pt x="1268" y="115"/>
                  </a:cubicBezTo>
                  <a:lnTo>
                    <a:pt x="1135" y="182"/>
                  </a:lnTo>
                  <a:cubicBezTo>
                    <a:pt x="101" y="849"/>
                    <a:pt x="1" y="3017"/>
                    <a:pt x="234" y="4085"/>
                  </a:cubicBezTo>
                  <a:cubicBezTo>
                    <a:pt x="300" y="4151"/>
                    <a:pt x="790" y="5520"/>
                    <a:pt x="801" y="5520"/>
                  </a:cubicBezTo>
                  <a:cubicBezTo>
                    <a:pt x="801" y="5520"/>
                    <a:pt x="801" y="5520"/>
                    <a:pt x="801" y="5519"/>
                  </a:cubicBezTo>
                  <a:cubicBezTo>
                    <a:pt x="801" y="5519"/>
                    <a:pt x="2469" y="4185"/>
                    <a:pt x="2903" y="3351"/>
                  </a:cubicBezTo>
                  <a:cubicBezTo>
                    <a:pt x="3270" y="2617"/>
                    <a:pt x="3537" y="1616"/>
                    <a:pt x="3170" y="849"/>
                  </a:cubicBezTo>
                  <a:cubicBezTo>
                    <a:pt x="2923" y="306"/>
                    <a:pt x="2401" y="0"/>
                    <a:pt x="18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8"/>
            <p:cNvSpPr/>
            <p:nvPr/>
          </p:nvSpPr>
          <p:spPr>
            <a:xfrm>
              <a:off x="4255375" y="3689100"/>
              <a:ext cx="939250" cy="533125"/>
            </a:xfrm>
            <a:custGeom>
              <a:avLst/>
              <a:gdLst/>
              <a:ahLst/>
              <a:cxnLst/>
              <a:rect l="l" t="t" r="r" b="b"/>
              <a:pathLst>
                <a:path w="37570" h="21325" extrusionOk="0">
                  <a:moveTo>
                    <a:pt x="15042" y="1"/>
                  </a:moveTo>
                  <a:cubicBezTo>
                    <a:pt x="14692" y="1"/>
                    <a:pt x="14344" y="126"/>
                    <a:pt x="14077" y="377"/>
                  </a:cubicBezTo>
                  <a:lnTo>
                    <a:pt x="13977" y="477"/>
                  </a:lnTo>
                  <a:cubicBezTo>
                    <a:pt x="13177" y="1378"/>
                    <a:pt x="13777" y="3513"/>
                    <a:pt x="14344" y="4447"/>
                  </a:cubicBezTo>
                  <a:cubicBezTo>
                    <a:pt x="14378" y="4514"/>
                    <a:pt x="15011" y="5281"/>
                    <a:pt x="15245" y="5548"/>
                  </a:cubicBezTo>
                  <a:lnTo>
                    <a:pt x="15212" y="5514"/>
                  </a:lnTo>
                  <a:cubicBezTo>
                    <a:pt x="14244" y="4947"/>
                    <a:pt x="13243" y="4447"/>
                    <a:pt x="12209" y="4047"/>
                  </a:cubicBezTo>
                  <a:cubicBezTo>
                    <a:pt x="11309" y="3680"/>
                    <a:pt x="10341" y="3379"/>
                    <a:pt x="9374" y="3113"/>
                  </a:cubicBezTo>
                  <a:cubicBezTo>
                    <a:pt x="8507" y="2879"/>
                    <a:pt x="7673" y="2712"/>
                    <a:pt x="6939" y="2546"/>
                  </a:cubicBezTo>
                  <a:cubicBezTo>
                    <a:pt x="6505" y="2479"/>
                    <a:pt x="6172" y="2412"/>
                    <a:pt x="5838" y="2345"/>
                  </a:cubicBezTo>
                  <a:cubicBezTo>
                    <a:pt x="5838" y="2345"/>
                    <a:pt x="4604" y="1545"/>
                    <a:pt x="4537" y="1511"/>
                  </a:cubicBezTo>
                  <a:cubicBezTo>
                    <a:pt x="3996" y="1231"/>
                    <a:pt x="3078" y="1004"/>
                    <a:pt x="2222" y="1004"/>
                  </a:cubicBezTo>
                  <a:cubicBezTo>
                    <a:pt x="1550" y="1004"/>
                    <a:pt x="916" y="1144"/>
                    <a:pt x="534" y="1511"/>
                  </a:cubicBezTo>
                  <a:cubicBezTo>
                    <a:pt x="1" y="2112"/>
                    <a:pt x="67" y="3013"/>
                    <a:pt x="634" y="3546"/>
                  </a:cubicBezTo>
                  <a:lnTo>
                    <a:pt x="735" y="3646"/>
                  </a:lnTo>
                  <a:cubicBezTo>
                    <a:pt x="1152" y="3964"/>
                    <a:pt x="1688" y="4081"/>
                    <a:pt x="2215" y="4081"/>
                  </a:cubicBezTo>
                  <a:cubicBezTo>
                    <a:pt x="2573" y="4081"/>
                    <a:pt x="2926" y="4027"/>
                    <a:pt x="3236" y="3947"/>
                  </a:cubicBezTo>
                  <a:cubicBezTo>
                    <a:pt x="4037" y="3746"/>
                    <a:pt x="5405" y="2712"/>
                    <a:pt x="5738" y="2412"/>
                  </a:cubicBezTo>
                  <a:cubicBezTo>
                    <a:pt x="6105" y="2479"/>
                    <a:pt x="6472" y="2546"/>
                    <a:pt x="6906" y="2646"/>
                  </a:cubicBezTo>
                  <a:cubicBezTo>
                    <a:pt x="7639" y="2812"/>
                    <a:pt x="8440" y="2979"/>
                    <a:pt x="9341" y="3246"/>
                  </a:cubicBezTo>
                  <a:cubicBezTo>
                    <a:pt x="9574" y="3346"/>
                    <a:pt x="9808" y="3413"/>
                    <a:pt x="10041" y="3480"/>
                  </a:cubicBezTo>
                  <a:cubicBezTo>
                    <a:pt x="9641" y="3446"/>
                    <a:pt x="9007" y="3379"/>
                    <a:pt x="8974" y="3379"/>
                  </a:cubicBezTo>
                  <a:cubicBezTo>
                    <a:pt x="7873" y="3379"/>
                    <a:pt x="5805" y="4080"/>
                    <a:pt x="5438" y="5247"/>
                  </a:cubicBezTo>
                  <a:cubicBezTo>
                    <a:pt x="5238" y="6015"/>
                    <a:pt x="5671" y="6782"/>
                    <a:pt x="6439" y="7015"/>
                  </a:cubicBezTo>
                  <a:cubicBezTo>
                    <a:pt x="6505" y="7015"/>
                    <a:pt x="6539" y="7015"/>
                    <a:pt x="6605" y="7049"/>
                  </a:cubicBezTo>
                  <a:cubicBezTo>
                    <a:pt x="6711" y="7070"/>
                    <a:pt x="6818" y="7080"/>
                    <a:pt x="6926" y="7080"/>
                  </a:cubicBezTo>
                  <a:cubicBezTo>
                    <a:pt x="7671" y="7080"/>
                    <a:pt x="8449" y="6610"/>
                    <a:pt x="8974" y="6115"/>
                  </a:cubicBezTo>
                  <a:cubicBezTo>
                    <a:pt x="9574" y="5548"/>
                    <a:pt x="10341" y="3947"/>
                    <a:pt x="10475" y="3613"/>
                  </a:cubicBezTo>
                  <a:cubicBezTo>
                    <a:pt x="11009" y="3780"/>
                    <a:pt x="11576" y="3980"/>
                    <a:pt x="12109" y="4247"/>
                  </a:cubicBezTo>
                  <a:cubicBezTo>
                    <a:pt x="13143" y="4647"/>
                    <a:pt x="14111" y="5181"/>
                    <a:pt x="15045" y="5781"/>
                  </a:cubicBezTo>
                  <a:lnTo>
                    <a:pt x="15212" y="5881"/>
                  </a:lnTo>
                  <a:cubicBezTo>
                    <a:pt x="14978" y="5815"/>
                    <a:pt x="13811" y="5581"/>
                    <a:pt x="13710" y="5581"/>
                  </a:cubicBezTo>
                  <a:cubicBezTo>
                    <a:pt x="13612" y="5572"/>
                    <a:pt x="13503" y="5567"/>
                    <a:pt x="13388" y="5567"/>
                  </a:cubicBezTo>
                  <a:cubicBezTo>
                    <a:pt x="12256" y="5567"/>
                    <a:pt x="10435" y="6017"/>
                    <a:pt x="10041" y="7015"/>
                  </a:cubicBezTo>
                  <a:cubicBezTo>
                    <a:pt x="9741" y="7783"/>
                    <a:pt x="10108" y="8617"/>
                    <a:pt x="10875" y="8883"/>
                  </a:cubicBezTo>
                  <a:cubicBezTo>
                    <a:pt x="10908" y="8917"/>
                    <a:pt x="10942" y="8917"/>
                    <a:pt x="11009" y="8950"/>
                  </a:cubicBezTo>
                  <a:cubicBezTo>
                    <a:pt x="11177" y="8997"/>
                    <a:pt x="11350" y="9019"/>
                    <a:pt x="11525" y="9019"/>
                  </a:cubicBezTo>
                  <a:cubicBezTo>
                    <a:pt x="12210" y="9019"/>
                    <a:pt x="12912" y="8689"/>
                    <a:pt x="13444" y="8316"/>
                  </a:cubicBezTo>
                  <a:cubicBezTo>
                    <a:pt x="14211" y="7783"/>
                    <a:pt x="15245" y="5981"/>
                    <a:pt x="15278" y="5915"/>
                  </a:cubicBezTo>
                  <a:cubicBezTo>
                    <a:pt x="16179" y="6515"/>
                    <a:pt x="17046" y="7216"/>
                    <a:pt x="17847" y="7949"/>
                  </a:cubicBezTo>
                  <a:cubicBezTo>
                    <a:pt x="18447" y="8483"/>
                    <a:pt x="19048" y="9050"/>
                    <a:pt x="19648" y="9617"/>
                  </a:cubicBezTo>
                  <a:cubicBezTo>
                    <a:pt x="19381" y="9551"/>
                    <a:pt x="18247" y="9317"/>
                    <a:pt x="18180" y="9284"/>
                  </a:cubicBezTo>
                  <a:cubicBezTo>
                    <a:pt x="18087" y="9275"/>
                    <a:pt x="17984" y="9270"/>
                    <a:pt x="17876" y="9270"/>
                  </a:cubicBezTo>
                  <a:cubicBezTo>
                    <a:pt x="16745" y="9270"/>
                    <a:pt x="14904" y="9747"/>
                    <a:pt x="14478" y="10751"/>
                  </a:cubicBezTo>
                  <a:cubicBezTo>
                    <a:pt x="14211" y="11485"/>
                    <a:pt x="14544" y="12319"/>
                    <a:pt x="15278" y="12619"/>
                  </a:cubicBezTo>
                  <a:lnTo>
                    <a:pt x="15445" y="12653"/>
                  </a:lnTo>
                  <a:cubicBezTo>
                    <a:pt x="15629" y="12712"/>
                    <a:pt x="15820" y="12738"/>
                    <a:pt x="16012" y="12738"/>
                  </a:cubicBezTo>
                  <a:cubicBezTo>
                    <a:pt x="16690" y="12738"/>
                    <a:pt x="17386" y="12409"/>
                    <a:pt x="17880" y="12019"/>
                  </a:cubicBezTo>
                  <a:cubicBezTo>
                    <a:pt x="18647" y="11519"/>
                    <a:pt x="19615" y="9784"/>
                    <a:pt x="19715" y="9651"/>
                  </a:cubicBezTo>
                  <a:lnTo>
                    <a:pt x="20515" y="10451"/>
                  </a:lnTo>
                  <a:cubicBezTo>
                    <a:pt x="21383" y="11318"/>
                    <a:pt x="22250" y="12186"/>
                    <a:pt x="23117" y="13020"/>
                  </a:cubicBezTo>
                  <a:cubicBezTo>
                    <a:pt x="23417" y="13287"/>
                    <a:pt x="23751" y="13587"/>
                    <a:pt x="24051" y="13854"/>
                  </a:cubicBezTo>
                  <a:cubicBezTo>
                    <a:pt x="23618" y="13754"/>
                    <a:pt x="22850" y="13587"/>
                    <a:pt x="22784" y="13587"/>
                  </a:cubicBezTo>
                  <a:cubicBezTo>
                    <a:pt x="22685" y="13578"/>
                    <a:pt x="22577" y="13573"/>
                    <a:pt x="22462" y="13573"/>
                  </a:cubicBezTo>
                  <a:cubicBezTo>
                    <a:pt x="21336" y="13573"/>
                    <a:pt x="19538" y="14025"/>
                    <a:pt x="19114" y="15054"/>
                  </a:cubicBezTo>
                  <a:cubicBezTo>
                    <a:pt x="18814" y="15788"/>
                    <a:pt x="19181" y="16622"/>
                    <a:pt x="19915" y="16922"/>
                  </a:cubicBezTo>
                  <a:lnTo>
                    <a:pt x="20048" y="16956"/>
                  </a:lnTo>
                  <a:cubicBezTo>
                    <a:pt x="20225" y="17012"/>
                    <a:pt x="20408" y="17037"/>
                    <a:pt x="20592" y="17037"/>
                  </a:cubicBezTo>
                  <a:cubicBezTo>
                    <a:pt x="21279" y="17037"/>
                    <a:pt x="21991" y="16690"/>
                    <a:pt x="22517" y="16322"/>
                  </a:cubicBezTo>
                  <a:cubicBezTo>
                    <a:pt x="23184" y="15855"/>
                    <a:pt x="24018" y="14421"/>
                    <a:pt x="24285" y="14020"/>
                  </a:cubicBezTo>
                  <a:cubicBezTo>
                    <a:pt x="24785" y="14487"/>
                    <a:pt x="25319" y="14921"/>
                    <a:pt x="25852" y="15321"/>
                  </a:cubicBezTo>
                  <a:cubicBezTo>
                    <a:pt x="26086" y="15488"/>
                    <a:pt x="26319" y="15688"/>
                    <a:pt x="26553" y="15822"/>
                  </a:cubicBezTo>
                  <a:lnTo>
                    <a:pt x="27253" y="16289"/>
                  </a:lnTo>
                  <a:cubicBezTo>
                    <a:pt x="27754" y="16589"/>
                    <a:pt x="28187" y="16889"/>
                    <a:pt x="28654" y="17156"/>
                  </a:cubicBezTo>
                  <a:lnTo>
                    <a:pt x="29322" y="17523"/>
                  </a:lnTo>
                  <a:cubicBezTo>
                    <a:pt x="28888" y="17389"/>
                    <a:pt x="28254" y="17123"/>
                    <a:pt x="28187" y="17123"/>
                  </a:cubicBezTo>
                  <a:cubicBezTo>
                    <a:pt x="27881" y="17044"/>
                    <a:pt x="27473" y="16997"/>
                    <a:pt x="27033" y="16997"/>
                  </a:cubicBezTo>
                  <a:cubicBezTo>
                    <a:pt x="25988" y="16997"/>
                    <a:pt x="24764" y="17262"/>
                    <a:pt x="24318" y="17990"/>
                  </a:cubicBezTo>
                  <a:cubicBezTo>
                    <a:pt x="23918" y="18690"/>
                    <a:pt x="24151" y="19558"/>
                    <a:pt x="24818" y="19958"/>
                  </a:cubicBezTo>
                  <a:cubicBezTo>
                    <a:pt x="24885" y="19991"/>
                    <a:pt x="24918" y="20025"/>
                    <a:pt x="24952" y="20058"/>
                  </a:cubicBezTo>
                  <a:cubicBezTo>
                    <a:pt x="25211" y="20182"/>
                    <a:pt x="25500" y="20234"/>
                    <a:pt x="25796" y="20234"/>
                  </a:cubicBezTo>
                  <a:cubicBezTo>
                    <a:pt x="26379" y="20234"/>
                    <a:pt x="26989" y="20034"/>
                    <a:pt x="27454" y="19791"/>
                  </a:cubicBezTo>
                  <a:cubicBezTo>
                    <a:pt x="28254" y="19358"/>
                    <a:pt x="29455" y="17890"/>
                    <a:pt x="29622" y="17690"/>
                  </a:cubicBezTo>
                  <a:cubicBezTo>
                    <a:pt x="30156" y="18023"/>
                    <a:pt x="30723" y="18323"/>
                    <a:pt x="31223" y="18590"/>
                  </a:cubicBezTo>
                  <a:cubicBezTo>
                    <a:pt x="32857" y="19458"/>
                    <a:pt x="34258" y="20125"/>
                    <a:pt x="35226" y="20592"/>
                  </a:cubicBezTo>
                  <a:cubicBezTo>
                    <a:pt x="36227" y="21059"/>
                    <a:pt x="36794" y="21292"/>
                    <a:pt x="36794" y="21292"/>
                  </a:cubicBezTo>
                  <a:cubicBezTo>
                    <a:pt x="36852" y="21314"/>
                    <a:pt x="36908" y="21324"/>
                    <a:pt x="36960" y="21324"/>
                  </a:cubicBezTo>
                  <a:cubicBezTo>
                    <a:pt x="37383" y="21324"/>
                    <a:pt x="37569" y="20670"/>
                    <a:pt x="37094" y="20492"/>
                  </a:cubicBezTo>
                  <a:cubicBezTo>
                    <a:pt x="37094" y="20492"/>
                    <a:pt x="36560" y="20325"/>
                    <a:pt x="35593" y="19925"/>
                  </a:cubicBezTo>
                  <a:cubicBezTo>
                    <a:pt x="34592" y="19491"/>
                    <a:pt x="33191" y="18857"/>
                    <a:pt x="31590" y="18023"/>
                  </a:cubicBezTo>
                  <a:cubicBezTo>
                    <a:pt x="31123" y="17790"/>
                    <a:pt x="30623" y="17556"/>
                    <a:pt x="30089" y="17256"/>
                  </a:cubicBezTo>
                  <a:cubicBezTo>
                    <a:pt x="30189" y="17056"/>
                    <a:pt x="30989" y="15321"/>
                    <a:pt x="30956" y="14421"/>
                  </a:cubicBezTo>
                  <a:cubicBezTo>
                    <a:pt x="30956" y="13620"/>
                    <a:pt x="30756" y="12586"/>
                    <a:pt x="30055" y="12052"/>
                  </a:cubicBezTo>
                  <a:cubicBezTo>
                    <a:pt x="29782" y="11836"/>
                    <a:pt x="29458" y="11732"/>
                    <a:pt x="29138" y="11732"/>
                  </a:cubicBezTo>
                  <a:cubicBezTo>
                    <a:pt x="28718" y="11732"/>
                    <a:pt x="28305" y="11912"/>
                    <a:pt x="28021" y="12252"/>
                  </a:cubicBezTo>
                  <a:lnTo>
                    <a:pt x="27921" y="12386"/>
                  </a:lnTo>
                  <a:cubicBezTo>
                    <a:pt x="27320" y="13453"/>
                    <a:pt x="28187" y="15455"/>
                    <a:pt x="28921" y="16255"/>
                  </a:cubicBezTo>
                  <a:cubicBezTo>
                    <a:pt x="28955" y="16322"/>
                    <a:pt x="29555" y="16856"/>
                    <a:pt x="29889" y="17156"/>
                  </a:cubicBezTo>
                  <a:lnTo>
                    <a:pt x="28955" y="16656"/>
                  </a:lnTo>
                  <a:cubicBezTo>
                    <a:pt x="28488" y="16389"/>
                    <a:pt x="28021" y="16122"/>
                    <a:pt x="27587" y="15855"/>
                  </a:cubicBezTo>
                  <a:lnTo>
                    <a:pt x="26887" y="15388"/>
                  </a:lnTo>
                  <a:cubicBezTo>
                    <a:pt x="26620" y="15221"/>
                    <a:pt x="26420" y="15054"/>
                    <a:pt x="26186" y="14921"/>
                  </a:cubicBezTo>
                  <a:cubicBezTo>
                    <a:pt x="25852" y="14688"/>
                    <a:pt x="25519" y="14421"/>
                    <a:pt x="25185" y="14154"/>
                  </a:cubicBezTo>
                  <a:cubicBezTo>
                    <a:pt x="25452" y="13687"/>
                    <a:pt x="26286" y="12353"/>
                    <a:pt x="26386" y="11585"/>
                  </a:cubicBezTo>
                  <a:cubicBezTo>
                    <a:pt x="26520" y="10818"/>
                    <a:pt x="26453" y="9751"/>
                    <a:pt x="25852" y="9117"/>
                  </a:cubicBezTo>
                  <a:cubicBezTo>
                    <a:pt x="25565" y="8794"/>
                    <a:pt x="25172" y="8635"/>
                    <a:pt x="24776" y="8635"/>
                  </a:cubicBezTo>
                  <a:cubicBezTo>
                    <a:pt x="24437" y="8635"/>
                    <a:pt x="24095" y="8752"/>
                    <a:pt x="23818" y="8983"/>
                  </a:cubicBezTo>
                  <a:cubicBezTo>
                    <a:pt x="23784" y="9050"/>
                    <a:pt x="23751" y="9084"/>
                    <a:pt x="23718" y="9117"/>
                  </a:cubicBezTo>
                  <a:cubicBezTo>
                    <a:pt x="22917" y="10051"/>
                    <a:pt x="23517" y="12152"/>
                    <a:pt x="24085" y="13086"/>
                  </a:cubicBezTo>
                  <a:cubicBezTo>
                    <a:pt x="24185" y="13220"/>
                    <a:pt x="24285" y="13353"/>
                    <a:pt x="24418" y="13487"/>
                  </a:cubicBezTo>
                  <a:cubicBezTo>
                    <a:pt x="24085" y="13220"/>
                    <a:pt x="23784" y="12953"/>
                    <a:pt x="23451" y="12653"/>
                  </a:cubicBezTo>
                  <a:cubicBezTo>
                    <a:pt x="22583" y="11852"/>
                    <a:pt x="21683" y="10985"/>
                    <a:pt x="20782" y="10151"/>
                  </a:cubicBezTo>
                  <a:lnTo>
                    <a:pt x="20215" y="9651"/>
                  </a:lnTo>
                  <a:cubicBezTo>
                    <a:pt x="20482" y="9250"/>
                    <a:pt x="21383" y="7816"/>
                    <a:pt x="21483" y="7015"/>
                  </a:cubicBezTo>
                  <a:cubicBezTo>
                    <a:pt x="21583" y="6215"/>
                    <a:pt x="21516" y="5181"/>
                    <a:pt x="20949" y="4547"/>
                  </a:cubicBezTo>
                  <a:cubicBezTo>
                    <a:pt x="20666" y="4229"/>
                    <a:pt x="20272" y="4070"/>
                    <a:pt x="19879" y="4070"/>
                  </a:cubicBezTo>
                  <a:cubicBezTo>
                    <a:pt x="19529" y="4070"/>
                    <a:pt x="19181" y="4196"/>
                    <a:pt x="18914" y="4447"/>
                  </a:cubicBezTo>
                  <a:lnTo>
                    <a:pt x="18781" y="4547"/>
                  </a:lnTo>
                  <a:cubicBezTo>
                    <a:pt x="18014" y="5481"/>
                    <a:pt x="18581" y="7582"/>
                    <a:pt x="19181" y="8516"/>
                  </a:cubicBezTo>
                  <a:cubicBezTo>
                    <a:pt x="19281" y="8683"/>
                    <a:pt x="19415" y="8850"/>
                    <a:pt x="19548" y="8983"/>
                  </a:cubicBezTo>
                  <a:cubicBezTo>
                    <a:pt x="19048" y="8550"/>
                    <a:pt x="18547" y="8083"/>
                    <a:pt x="18047" y="7683"/>
                  </a:cubicBezTo>
                  <a:cubicBezTo>
                    <a:pt x="17213" y="6915"/>
                    <a:pt x="16279" y="6248"/>
                    <a:pt x="15345" y="5648"/>
                  </a:cubicBezTo>
                  <a:cubicBezTo>
                    <a:pt x="15445" y="5514"/>
                    <a:pt x="16512" y="3846"/>
                    <a:pt x="16646" y="2946"/>
                  </a:cubicBezTo>
                  <a:cubicBezTo>
                    <a:pt x="16779" y="2145"/>
                    <a:pt x="16713" y="1111"/>
                    <a:pt x="16112" y="477"/>
                  </a:cubicBezTo>
                  <a:cubicBezTo>
                    <a:pt x="15830" y="160"/>
                    <a:pt x="15435" y="1"/>
                    <a:pt x="150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8"/>
            <p:cNvSpPr/>
            <p:nvPr/>
          </p:nvSpPr>
          <p:spPr>
            <a:xfrm>
              <a:off x="4436350" y="3639400"/>
              <a:ext cx="95925" cy="135900"/>
            </a:xfrm>
            <a:custGeom>
              <a:avLst/>
              <a:gdLst/>
              <a:ahLst/>
              <a:cxnLst/>
              <a:rect l="l" t="t" r="r" b="b"/>
              <a:pathLst>
                <a:path w="3837" h="5436" extrusionOk="0">
                  <a:moveTo>
                    <a:pt x="1792" y="1"/>
                  </a:moveTo>
                  <a:cubicBezTo>
                    <a:pt x="1315" y="1"/>
                    <a:pt x="845" y="236"/>
                    <a:pt x="567" y="664"/>
                  </a:cubicBezTo>
                  <a:cubicBezTo>
                    <a:pt x="534" y="697"/>
                    <a:pt x="534" y="764"/>
                    <a:pt x="501" y="798"/>
                  </a:cubicBezTo>
                  <a:cubicBezTo>
                    <a:pt x="0" y="1898"/>
                    <a:pt x="1101" y="3800"/>
                    <a:pt x="1902" y="4534"/>
                  </a:cubicBezTo>
                  <a:cubicBezTo>
                    <a:pt x="1967" y="4599"/>
                    <a:pt x="3124" y="5435"/>
                    <a:pt x="3168" y="5435"/>
                  </a:cubicBezTo>
                  <a:cubicBezTo>
                    <a:pt x="3169" y="5435"/>
                    <a:pt x="3169" y="5435"/>
                    <a:pt x="3169" y="5434"/>
                  </a:cubicBezTo>
                  <a:cubicBezTo>
                    <a:pt x="3169" y="5434"/>
                    <a:pt x="3836" y="3399"/>
                    <a:pt x="3736" y="2465"/>
                  </a:cubicBezTo>
                  <a:cubicBezTo>
                    <a:pt x="3636" y="1665"/>
                    <a:pt x="3269" y="664"/>
                    <a:pt x="2569" y="230"/>
                  </a:cubicBezTo>
                  <a:cubicBezTo>
                    <a:pt x="2329" y="75"/>
                    <a:pt x="2059" y="1"/>
                    <a:pt x="17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8"/>
            <p:cNvSpPr/>
            <p:nvPr/>
          </p:nvSpPr>
          <p:spPr>
            <a:xfrm>
              <a:off x="6913950" y="3127275"/>
              <a:ext cx="476200" cy="1082475"/>
            </a:xfrm>
            <a:custGeom>
              <a:avLst/>
              <a:gdLst/>
              <a:ahLst/>
              <a:cxnLst/>
              <a:rect l="l" t="t" r="r" b="b"/>
              <a:pathLst>
                <a:path w="19048" h="43299" extrusionOk="0">
                  <a:moveTo>
                    <a:pt x="9440" y="1"/>
                  </a:moveTo>
                  <a:cubicBezTo>
                    <a:pt x="9440" y="1"/>
                    <a:pt x="0" y="9708"/>
                    <a:pt x="67" y="21683"/>
                  </a:cubicBezTo>
                  <a:cubicBezTo>
                    <a:pt x="134" y="33625"/>
                    <a:pt x="9607" y="43298"/>
                    <a:pt x="9607" y="43298"/>
                  </a:cubicBezTo>
                  <a:cubicBezTo>
                    <a:pt x="9607" y="43298"/>
                    <a:pt x="19047" y="33558"/>
                    <a:pt x="18980" y="21616"/>
                  </a:cubicBezTo>
                  <a:cubicBezTo>
                    <a:pt x="18947" y="9641"/>
                    <a:pt x="9440" y="1"/>
                    <a:pt x="9440"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8"/>
            <p:cNvSpPr/>
            <p:nvPr/>
          </p:nvSpPr>
          <p:spPr>
            <a:xfrm>
              <a:off x="7149950" y="3126450"/>
              <a:ext cx="5025" cy="1082450"/>
            </a:xfrm>
            <a:custGeom>
              <a:avLst/>
              <a:gdLst/>
              <a:ahLst/>
              <a:cxnLst/>
              <a:rect l="l" t="t" r="r" b="b"/>
              <a:pathLst>
                <a:path w="201" h="43298" fill="none" extrusionOk="0">
                  <a:moveTo>
                    <a:pt x="200" y="43298"/>
                  </a:moveTo>
                  <a:lnTo>
                    <a:pt x="0"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8"/>
            <p:cNvSpPr/>
            <p:nvPr/>
          </p:nvSpPr>
          <p:spPr>
            <a:xfrm>
              <a:off x="7019025" y="3395800"/>
              <a:ext cx="132625" cy="115950"/>
            </a:xfrm>
            <a:custGeom>
              <a:avLst/>
              <a:gdLst/>
              <a:ahLst/>
              <a:cxnLst/>
              <a:rect l="l" t="t" r="r" b="b"/>
              <a:pathLst>
                <a:path w="5305" h="4638" fill="none" extrusionOk="0">
                  <a:moveTo>
                    <a:pt x="5304" y="4637"/>
                  </a:moveTo>
                  <a:lnTo>
                    <a:pt x="0" y="1"/>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8"/>
            <p:cNvSpPr/>
            <p:nvPr/>
          </p:nvSpPr>
          <p:spPr>
            <a:xfrm>
              <a:off x="7154125" y="3451675"/>
              <a:ext cx="163475" cy="238525"/>
            </a:xfrm>
            <a:custGeom>
              <a:avLst/>
              <a:gdLst/>
              <a:ahLst/>
              <a:cxnLst/>
              <a:rect l="l" t="t" r="r" b="b"/>
              <a:pathLst>
                <a:path w="6539" h="9541" fill="none" extrusionOk="0">
                  <a:moveTo>
                    <a:pt x="0" y="9541"/>
                  </a:moveTo>
                  <a:lnTo>
                    <a:pt x="6538" y="1"/>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8"/>
            <p:cNvSpPr/>
            <p:nvPr/>
          </p:nvSpPr>
          <p:spPr>
            <a:xfrm>
              <a:off x="6956475" y="3619300"/>
              <a:ext cx="196000" cy="174325"/>
            </a:xfrm>
            <a:custGeom>
              <a:avLst/>
              <a:gdLst/>
              <a:ahLst/>
              <a:cxnLst/>
              <a:rect l="l" t="t" r="r" b="b"/>
              <a:pathLst>
                <a:path w="7840" h="6973" fill="none" extrusionOk="0">
                  <a:moveTo>
                    <a:pt x="7839" y="6972"/>
                  </a:moveTo>
                  <a:lnTo>
                    <a:pt x="0"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8"/>
            <p:cNvSpPr/>
            <p:nvPr/>
          </p:nvSpPr>
          <p:spPr>
            <a:xfrm>
              <a:off x="7155775" y="3758575"/>
              <a:ext cx="192675" cy="173475"/>
            </a:xfrm>
            <a:custGeom>
              <a:avLst/>
              <a:gdLst/>
              <a:ahLst/>
              <a:cxnLst/>
              <a:rect l="l" t="t" r="r" b="b"/>
              <a:pathLst>
                <a:path w="7707" h="6939" fill="none" extrusionOk="0">
                  <a:moveTo>
                    <a:pt x="1" y="6938"/>
                  </a:moveTo>
                  <a:lnTo>
                    <a:pt x="7706"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8"/>
            <p:cNvSpPr/>
            <p:nvPr/>
          </p:nvSpPr>
          <p:spPr>
            <a:xfrm>
              <a:off x="7004000" y="3932850"/>
              <a:ext cx="151800" cy="119275"/>
            </a:xfrm>
            <a:custGeom>
              <a:avLst/>
              <a:gdLst/>
              <a:ahLst/>
              <a:cxnLst/>
              <a:rect l="l" t="t" r="r" b="b"/>
              <a:pathLst>
                <a:path w="6072" h="4771" fill="none" extrusionOk="0">
                  <a:moveTo>
                    <a:pt x="6072" y="4771"/>
                  </a:moveTo>
                  <a:lnTo>
                    <a:pt x="1" y="1"/>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8"/>
            <p:cNvSpPr/>
            <p:nvPr/>
          </p:nvSpPr>
          <p:spPr>
            <a:xfrm>
              <a:off x="6637925" y="3805275"/>
              <a:ext cx="436150" cy="467850"/>
            </a:xfrm>
            <a:custGeom>
              <a:avLst/>
              <a:gdLst/>
              <a:ahLst/>
              <a:cxnLst/>
              <a:rect l="l" t="t" r="r" b="b"/>
              <a:pathLst>
                <a:path w="17446" h="18714" extrusionOk="0">
                  <a:moveTo>
                    <a:pt x="367" y="0"/>
                  </a:moveTo>
                  <a:cubicBezTo>
                    <a:pt x="367" y="0"/>
                    <a:pt x="0" y="7839"/>
                    <a:pt x="4637" y="13009"/>
                  </a:cubicBezTo>
                  <a:cubicBezTo>
                    <a:pt x="9240" y="18180"/>
                    <a:pt x="17079" y="18713"/>
                    <a:pt x="17079" y="18713"/>
                  </a:cubicBezTo>
                  <a:cubicBezTo>
                    <a:pt x="17079" y="18713"/>
                    <a:pt x="17446" y="10874"/>
                    <a:pt x="12809" y="5671"/>
                  </a:cubicBezTo>
                  <a:cubicBezTo>
                    <a:pt x="8173" y="501"/>
                    <a:pt x="367" y="0"/>
                    <a:pt x="367"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8"/>
            <p:cNvSpPr/>
            <p:nvPr/>
          </p:nvSpPr>
          <p:spPr>
            <a:xfrm>
              <a:off x="6646250" y="3805275"/>
              <a:ext cx="418650" cy="467850"/>
            </a:xfrm>
            <a:custGeom>
              <a:avLst/>
              <a:gdLst/>
              <a:ahLst/>
              <a:cxnLst/>
              <a:rect l="l" t="t" r="r" b="b"/>
              <a:pathLst>
                <a:path w="16746" h="18714" fill="none" extrusionOk="0">
                  <a:moveTo>
                    <a:pt x="16746" y="18713"/>
                  </a:moveTo>
                  <a:lnTo>
                    <a:pt x="1"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8"/>
            <p:cNvSpPr/>
            <p:nvPr/>
          </p:nvSpPr>
          <p:spPr>
            <a:xfrm>
              <a:off x="6693775" y="3971225"/>
              <a:ext cx="101775" cy="850"/>
            </a:xfrm>
            <a:custGeom>
              <a:avLst/>
              <a:gdLst/>
              <a:ahLst/>
              <a:cxnLst/>
              <a:rect l="l" t="t" r="r" b="b"/>
              <a:pathLst>
                <a:path w="4071" h="34" fill="none" extrusionOk="0">
                  <a:moveTo>
                    <a:pt x="4071" y="0"/>
                  </a:moveTo>
                  <a:lnTo>
                    <a:pt x="1" y="33"/>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8"/>
            <p:cNvSpPr/>
            <p:nvPr/>
          </p:nvSpPr>
          <p:spPr>
            <a:xfrm>
              <a:off x="6844725" y="3881150"/>
              <a:ext cx="20875" cy="166800"/>
            </a:xfrm>
            <a:custGeom>
              <a:avLst/>
              <a:gdLst/>
              <a:ahLst/>
              <a:cxnLst/>
              <a:rect l="l" t="t" r="r" b="b"/>
              <a:pathLst>
                <a:path w="835" h="6672" fill="none" extrusionOk="0">
                  <a:moveTo>
                    <a:pt x="835" y="6672"/>
                  </a:moveTo>
                  <a:lnTo>
                    <a:pt x="1" y="1"/>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8"/>
            <p:cNvSpPr/>
            <p:nvPr/>
          </p:nvSpPr>
          <p:spPr>
            <a:xfrm>
              <a:off x="6752150" y="4092975"/>
              <a:ext cx="151800" cy="25"/>
            </a:xfrm>
            <a:custGeom>
              <a:avLst/>
              <a:gdLst/>
              <a:ahLst/>
              <a:cxnLst/>
              <a:rect l="l" t="t" r="r" b="b"/>
              <a:pathLst>
                <a:path w="6072" h="1" fill="none" extrusionOk="0">
                  <a:moveTo>
                    <a:pt x="6072" y="0"/>
                  </a:moveTo>
                  <a:lnTo>
                    <a:pt x="1"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8"/>
            <p:cNvSpPr/>
            <p:nvPr/>
          </p:nvSpPr>
          <p:spPr>
            <a:xfrm>
              <a:off x="6958975" y="4002900"/>
              <a:ext cx="16700" cy="149300"/>
            </a:xfrm>
            <a:custGeom>
              <a:avLst/>
              <a:gdLst/>
              <a:ahLst/>
              <a:cxnLst/>
              <a:rect l="l" t="t" r="r" b="b"/>
              <a:pathLst>
                <a:path w="668" h="5972" fill="none" extrusionOk="0">
                  <a:moveTo>
                    <a:pt x="1" y="5972"/>
                  </a:moveTo>
                  <a:lnTo>
                    <a:pt x="668" y="1"/>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8"/>
            <p:cNvSpPr/>
            <p:nvPr/>
          </p:nvSpPr>
          <p:spPr>
            <a:xfrm>
              <a:off x="6893925" y="4203875"/>
              <a:ext cx="111775" cy="6700"/>
            </a:xfrm>
            <a:custGeom>
              <a:avLst/>
              <a:gdLst/>
              <a:ahLst/>
              <a:cxnLst/>
              <a:rect l="l" t="t" r="r" b="b"/>
              <a:pathLst>
                <a:path w="4471" h="268" fill="none" extrusionOk="0">
                  <a:moveTo>
                    <a:pt x="4471" y="1"/>
                  </a:moveTo>
                  <a:lnTo>
                    <a:pt x="1" y="268"/>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8"/>
            <p:cNvSpPr/>
            <p:nvPr/>
          </p:nvSpPr>
          <p:spPr>
            <a:xfrm>
              <a:off x="7235850" y="3810275"/>
              <a:ext cx="438650" cy="452000"/>
            </a:xfrm>
            <a:custGeom>
              <a:avLst/>
              <a:gdLst/>
              <a:ahLst/>
              <a:cxnLst/>
              <a:rect l="l" t="t" r="r" b="b"/>
              <a:pathLst>
                <a:path w="17546" h="18080" extrusionOk="0">
                  <a:moveTo>
                    <a:pt x="17479" y="0"/>
                  </a:moveTo>
                  <a:cubicBezTo>
                    <a:pt x="17479" y="0"/>
                    <a:pt x="9607" y="234"/>
                    <a:pt x="4804" y="5237"/>
                  </a:cubicBezTo>
                  <a:cubicBezTo>
                    <a:pt x="0" y="10241"/>
                    <a:pt x="67" y="18080"/>
                    <a:pt x="67" y="18080"/>
                  </a:cubicBezTo>
                  <a:cubicBezTo>
                    <a:pt x="67" y="18080"/>
                    <a:pt x="7906" y="17846"/>
                    <a:pt x="12709" y="12843"/>
                  </a:cubicBezTo>
                  <a:cubicBezTo>
                    <a:pt x="17546" y="7839"/>
                    <a:pt x="17479" y="0"/>
                    <a:pt x="17479"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8"/>
            <p:cNvSpPr/>
            <p:nvPr/>
          </p:nvSpPr>
          <p:spPr>
            <a:xfrm>
              <a:off x="7237500" y="3810275"/>
              <a:ext cx="434500" cy="452000"/>
            </a:xfrm>
            <a:custGeom>
              <a:avLst/>
              <a:gdLst/>
              <a:ahLst/>
              <a:cxnLst/>
              <a:rect l="l" t="t" r="r" b="b"/>
              <a:pathLst>
                <a:path w="17380" h="18080" fill="none" extrusionOk="0">
                  <a:moveTo>
                    <a:pt x="1" y="18080"/>
                  </a:moveTo>
                  <a:lnTo>
                    <a:pt x="17380"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8"/>
            <p:cNvSpPr/>
            <p:nvPr/>
          </p:nvSpPr>
          <p:spPr>
            <a:xfrm>
              <a:off x="7508525" y="3869475"/>
              <a:ext cx="9200" cy="101775"/>
            </a:xfrm>
            <a:custGeom>
              <a:avLst/>
              <a:gdLst/>
              <a:ahLst/>
              <a:cxnLst/>
              <a:rect l="l" t="t" r="r" b="b"/>
              <a:pathLst>
                <a:path w="368" h="4071" fill="none" extrusionOk="0">
                  <a:moveTo>
                    <a:pt x="368" y="4070"/>
                  </a:moveTo>
                  <a:lnTo>
                    <a:pt x="1" y="1"/>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8"/>
            <p:cNvSpPr/>
            <p:nvPr/>
          </p:nvSpPr>
          <p:spPr>
            <a:xfrm>
              <a:off x="7446825" y="4012900"/>
              <a:ext cx="164300" cy="33400"/>
            </a:xfrm>
            <a:custGeom>
              <a:avLst/>
              <a:gdLst/>
              <a:ahLst/>
              <a:cxnLst/>
              <a:rect l="l" t="t" r="r" b="b"/>
              <a:pathLst>
                <a:path w="6572" h="1336" fill="none" extrusionOk="0">
                  <a:moveTo>
                    <a:pt x="0" y="1335"/>
                  </a:moveTo>
                  <a:lnTo>
                    <a:pt x="6572" y="1"/>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8"/>
            <p:cNvSpPr/>
            <p:nvPr/>
          </p:nvSpPr>
          <p:spPr>
            <a:xfrm>
              <a:off x="7392625" y="3937025"/>
              <a:ext cx="11700" cy="151800"/>
            </a:xfrm>
            <a:custGeom>
              <a:avLst/>
              <a:gdLst/>
              <a:ahLst/>
              <a:cxnLst/>
              <a:rect l="l" t="t" r="r" b="b"/>
              <a:pathLst>
                <a:path w="468" h="6072" fill="none" extrusionOk="0">
                  <a:moveTo>
                    <a:pt x="467" y="6071"/>
                  </a:moveTo>
                  <a:lnTo>
                    <a:pt x="0"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8"/>
            <p:cNvSpPr/>
            <p:nvPr/>
          </p:nvSpPr>
          <p:spPr>
            <a:xfrm>
              <a:off x="7349250" y="4148000"/>
              <a:ext cx="150125" cy="5025"/>
            </a:xfrm>
            <a:custGeom>
              <a:avLst/>
              <a:gdLst/>
              <a:ahLst/>
              <a:cxnLst/>
              <a:rect l="l" t="t" r="r" b="b"/>
              <a:pathLst>
                <a:path w="6005" h="201" fill="none" extrusionOk="0">
                  <a:moveTo>
                    <a:pt x="1" y="1"/>
                  </a:moveTo>
                  <a:lnTo>
                    <a:pt x="6005" y="201"/>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8"/>
            <p:cNvSpPr/>
            <p:nvPr/>
          </p:nvSpPr>
          <p:spPr>
            <a:xfrm>
              <a:off x="7285875" y="4086300"/>
              <a:ext cx="15875" cy="110925"/>
            </a:xfrm>
            <a:custGeom>
              <a:avLst/>
              <a:gdLst/>
              <a:ahLst/>
              <a:cxnLst/>
              <a:rect l="l" t="t" r="r" b="b"/>
              <a:pathLst>
                <a:path w="635" h="4437" fill="none" extrusionOk="0">
                  <a:moveTo>
                    <a:pt x="634" y="4437"/>
                  </a:moveTo>
                  <a:lnTo>
                    <a:pt x="1"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8"/>
            <p:cNvSpPr/>
            <p:nvPr/>
          </p:nvSpPr>
          <p:spPr>
            <a:xfrm>
              <a:off x="6609550" y="620475"/>
              <a:ext cx="397825" cy="904025"/>
            </a:xfrm>
            <a:custGeom>
              <a:avLst/>
              <a:gdLst/>
              <a:ahLst/>
              <a:cxnLst/>
              <a:rect l="l" t="t" r="r" b="b"/>
              <a:pathLst>
                <a:path w="15913" h="36161" extrusionOk="0">
                  <a:moveTo>
                    <a:pt x="7873" y="1"/>
                  </a:moveTo>
                  <a:cubicBezTo>
                    <a:pt x="7873" y="1"/>
                    <a:pt x="1" y="8140"/>
                    <a:pt x="34" y="18114"/>
                  </a:cubicBezTo>
                  <a:cubicBezTo>
                    <a:pt x="68" y="28088"/>
                    <a:pt x="8040" y="36160"/>
                    <a:pt x="8040" y="36160"/>
                  </a:cubicBezTo>
                  <a:cubicBezTo>
                    <a:pt x="8040" y="36160"/>
                    <a:pt x="15912" y="28021"/>
                    <a:pt x="15879" y="18047"/>
                  </a:cubicBezTo>
                  <a:cubicBezTo>
                    <a:pt x="15846" y="8040"/>
                    <a:pt x="7873" y="1"/>
                    <a:pt x="7873"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8"/>
            <p:cNvSpPr/>
            <p:nvPr/>
          </p:nvSpPr>
          <p:spPr>
            <a:xfrm>
              <a:off x="6806375" y="620475"/>
              <a:ext cx="4175" cy="904025"/>
            </a:xfrm>
            <a:custGeom>
              <a:avLst/>
              <a:gdLst/>
              <a:ahLst/>
              <a:cxnLst/>
              <a:rect l="l" t="t" r="r" b="b"/>
              <a:pathLst>
                <a:path w="167" h="36161" fill="none" extrusionOk="0">
                  <a:moveTo>
                    <a:pt x="167" y="36160"/>
                  </a:moveTo>
                  <a:lnTo>
                    <a:pt x="0" y="1"/>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8"/>
            <p:cNvSpPr/>
            <p:nvPr/>
          </p:nvSpPr>
          <p:spPr>
            <a:xfrm>
              <a:off x="6696300" y="845650"/>
              <a:ext cx="111750" cy="95925"/>
            </a:xfrm>
            <a:custGeom>
              <a:avLst/>
              <a:gdLst/>
              <a:ahLst/>
              <a:cxnLst/>
              <a:rect l="l" t="t" r="r" b="b"/>
              <a:pathLst>
                <a:path w="4470" h="3837" fill="none" extrusionOk="0">
                  <a:moveTo>
                    <a:pt x="4470" y="3836"/>
                  </a:moveTo>
                  <a:lnTo>
                    <a:pt x="0"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1" name="Google Shape;2241;p48"/>
            <p:cNvGrpSpPr/>
            <p:nvPr/>
          </p:nvGrpSpPr>
          <p:grpSpPr>
            <a:xfrm>
              <a:off x="6637925" y="3127275"/>
              <a:ext cx="1036575" cy="1145850"/>
              <a:chOff x="6637925" y="3127275"/>
              <a:chExt cx="1036575" cy="1145850"/>
            </a:xfrm>
          </p:grpSpPr>
          <p:sp>
            <p:nvSpPr>
              <p:cNvPr id="2242" name="Google Shape;2242;p48"/>
              <p:cNvSpPr/>
              <p:nvPr/>
            </p:nvSpPr>
            <p:spPr>
              <a:xfrm>
                <a:off x="6913950" y="3127275"/>
                <a:ext cx="476200" cy="1082475"/>
              </a:xfrm>
              <a:custGeom>
                <a:avLst/>
                <a:gdLst/>
                <a:ahLst/>
                <a:cxnLst/>
                <a:rect l="l" t="t" r="r" b="b"/>
                <a:pathLst>
                  <a:path w="19048" h="43299" extrusionOk="0">
                    <a:moveTo>
                      <a:pt x="9440" y="1"/>
                    </a:moveTo>
                    <a:cubicBezTo>
                      <a:pt x="9440" y="1"/>
                      <a:pt x="0" y="9708"/>
                      <a:pt x="67" y="21683"/>
                    </a:cubicBezTo>
                    <a:cubicBezTo>
                      <a:pt x="134" y="33625"/>
                      <a:pt x="9607" y="43298"/>
                      <a:pt x="9607" y="43298"/>
                    </a:cubicBezTo>
                    <a:cubicBezTo>
                      <a:pt x="9607" y="43298"/>
                      <a:pt x="19047" y="33558"/>
                      <a:pt x="18980" y="21616"/>
                    </a:cubicBezTo>
                    <a:cubicBezTo>
                      <a:pt x="18947" y="9641"/>
                      <a:pt x="9440" y="1"/>
                      <a:pt x="94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8"/>
              <p:cNvSpPr/>
              <p:nvPr/>
            </p:nvSpPr>
            <p:spPr>
              <a:xfrm>
                <a:off x="6637925" y="3805275"/>
                <a:ext cx="436150" cy="467850"/>
              </a:xfrm>
              <a:custGeom>
                <a:avLst/>
                <a:gdLst/>
                <a:ahLst/>
                <a:cxnLst/>
                <a:rect l="l" t="t" r="r" b="b"/>
                <a:pathLst>
                  <a:path w="17446" h="18714" extrusionOk="0">
                    <a:moveTo>
                      <a:pt x="367" y="0"/>
                    </a:moveTo>
                    <a:cubicBezTo>
                      <a:pt x="367" y="0"/>
                      <a:pt x="0" y="7839"/>
                      <a:pt x="4637" y="13009"/>
                    </a:cubicBezTo>
                    <a:cubicBezTo>
                      <a:pt x="9240" y="18180"/>
                      <a:pt x="17079" y="18713"/>
                      <a:pt x="17079" y="18713"/>
                    </a:cubicBezTo>
                    <a:cubicBezTo>
                      <a:pt x="17079" y="18713"/>
                      <a:pt x="17446" y="10874"/>
                      <a:pt x="12809" y="5671"/>
                    </a:cubicBezTo>
                    <a:cubicBezTo>
                      <a:pt x="8173" y="501"/>
                      <a:pt x="367" y="0"/>
                      <a:pt x="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8"/>
              <p:cNvSpPr/>
              <p:nvPr/>
            </p:nvSpPr>
            <p:spPr>
              <a:xfrm>
                <a:off x="7235850" y="3810275"/>
                <a:ext cx="438650" cy="452000"/>
              </a:xfrm>
              <a:custGeom>
                <a:avLst/>
                <a:gdLst/>
                <a:ahLst/>
                <a:cxnLst/>
                <a:rect l="l" t="t" r="r" b="b"/>
                <a:pathLst>
                  <a:path w="17546" h="18080" extrusionOk="0">
                    <a:moveTo>
                      <a:pt x="17479" y="0"/>
                    </a:moveTo>
                    <a:cubicBezTo>
                      <a:pt x="17479" y="0"/>
                      <a:pt x="9607" y="234"/>
                      <a:pt x="4804" y="5237"/>
                    </a:cubicBezTo>
                    <a:cubicBezTo>
                      <a:pt x="0" y="10241"/>
                      <a:pt x="67" y="18080"/>
                      <a:pt x="67" y="18080"/>
                    </a:cubicBezTo>
                    <a:cubicBezTo>
                      <a:pt x="67" y="18080"/>
                      <a:pt x="7906" y="17846"/>
                      <a:pt x="12709" y="12843"/>
                    </a:cubicBezTo>
                    <a:cubicBezTo>
                      <a:pt x="17546" y="7839"/>
                      <a:pt x="17479" y="0"/>
                      <a:pt x="174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5" name="Google Shape;2245;p48"/>
            <p:cNvSpPr/>
            <p:nvPr/>
          </p:nvSpPr>
          <p:spPr>
            <a:xfrm>
              <a:off x="6810525" y="891500"/>
              <a:ext cx="135975" cy="199350"/>
            </a:xfrm>
            <a:custGeom>
              <a:avLst/>
              <a:gdLst/>
              <a:ahLst/>
              <a:cxnLst/>
              <a:rect l="l" t="t" r="r" b="b"/>
              <a:pathLst>
                <a:path w="5439" h="7974" fill="none" extrusionOk="0">
                  <a:moveTo>
                    <a:pt x="1" y="7973"/>
                  </a:moveTo>
                  <a:lnTo>
                    <a:pt x="5438" y="1"/>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8"/>
            <p:cNvSpPr/>
            <p:nvPr/>
          </p:nvSpPr>
          <p:spPr>
            <a:xfrm>
              <a:off x="6644575" y="1031600"/>
              <a:ext cx="164325" cy="145150"/>
            </a:xfrm>
            <a:custGeom>
              <a:avLst/>
              <a:gdLst/>
              <a:ahLst/>
              <a:cxnLst/>
              <a:rect l="l" t="t" r="r" b="b"/>
              <a:pathLst>
                <a:path w="6573" h="5806" fill="none" extrusionOk="0">
                  <a:moveTo>
                    <a:pt x="6572" y="5805"/>
                  </a:moveTo>
                  <a:lnTo>
                    <a:pt x="1" y="1"/>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8"/>
            <p:cNvSpPr/>
            <p:nvPr/>
          </p:nvSpPr>
          <p:spPr>
            <a:xfrm>
              <a:off x="6811375" y="1148350"/>
              <a:ext cx="160975" cy="145150"/>
            </a:xfrm>
            <a:custGeom>
              <a:avLst/>
              <a:gdLst/>
              <a:ahLst/>
              <a:cxnLst/>
              <a:rect l="l" t="t" r="r" b="b"/>
              <a:pathLst>
                <a:path w="6439" h="5806" fill="none" extrusionOk="0">
                  <a:moveTo>
                    <a:pt x="0" y="5805"/>
                  </a:moveTo>
                  <a:lnTo>
                    <a:pt x="6438" y="1"/>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8"/>
            <p:cNvSpPr/>
            <p:nvPr/>
          </p:nvSpPr>
          <p:spPr>
            <a:xfrm>
              <a:off x="6684625" y="1293475"/>
              <a:ext cx="126775" cy="100075"/>
            </a:xfrm>
            <a:custGeom>
              <a:avLst/>
              <a:gdLst/>
              <a:ahLst/>
              <a:cxnLst/>
              <a:rect l="l" t="t" r="r" b="b"/>
              <a:pathLst>
                <a:path w="5071" h="4003" fill="none" extrusionOk="0">
                  <a:moveTo>
                    <a:pt x="5070" y="4003"/>
                  </a:moveTo>
                  <a:lnTo>
                    <a:pt x="0"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8"/>
            <p:cNvSpPr/>
            <p:nvPr/>
          </p:nvSpPr>
          <p:spPr>
            <a:xfrm>
              <a:off x="6378575" y="1186725"/>
              <a:ext cx="364450" cy="391125"/>
            </a:xfrm>
            <a:custGeom>
              <a:avLst/>
              <a:gdLst/>
              <a:ahLst/>
              <a:cxnLst/>
              <a:rect l="l" t="t" r="r" b="b"/>
              <a:pathLst>
                <a:path w="14578" h="15645" extrusionOk="0">
                  <a:moveTo>
                    <a:pt x="300" y="0"/>
                  </a:moveTo>
                  <a:cubicBezTo>
                    <a:pt x="300" y="0"/>
                    <a:pt x="0" y="6572"/>
                    <a:pt x="3869" y="10875"/>
                  </a:cubicBezTo>
                  <a:cubicBezTo>
                    <a:pt x="7739" y="15211"/>
                    <a:pt x="14277" y="15645"/>
                    <a:pt x="14277" y="15645"/>
                  </a:cubicBezTo>
                  <a:cubicBezTo>
                    <a:pt x="14277" y="15645"/>
                    <a:pt x="14577" y="9074"/>
                    <a:pt x="10708" y="4770"/>
                  </a:cubicBezTo>
                  <a:cubicBezTo>
                    <a:pt x="6872" y="468"/>
                    <a:pt x="301" y="0"/>
                    <a:pt x="300"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8"/>
            <p:cNvSpPr/>
            <p:nvPr/>
          </p:nvSpPr>
          <p:spPr>
            <a:xfrm>
              <a:off x="6386075" y="1186725"/>
              <a:ext cx="349425" cy="391125"/>
            </a:xfrm>
            <a:custGeom>
              <a:avLst/>
              <a:gdLst/>
              <a:ahLst/>
              <a:cxnLst/>
              <a:rect l="l" t="t" r="r" b="b"/>
              <a:pathLst>
                <a:path w="13977" h="15645" fill="none" extrusionOk="0">
                  <a:moveTo>
                    <a:pt x="13977" y="15645"/>
                  </a:moveTo>
                  <a:lnTo>
                    <a:pt x="0"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8"/>
            <p:cNvSpPr/>
            <p:nvPr/>
          </p:nvSpPr>
          <p:spPr>
            <a:xfrm>
              <a:off x="6424425" y="1326000"/>
              <a:ext cx="85925" cy="850"/>
            </a:xfrm>
            <a:custGeom>
              <a:avLst/>
              <a:gdLst/>
              <a:ahLst/>
              <a:cxnLst/>
              <a:rect l="l" t="t" r="r" b="b"/>
              <a:pathLst>
                <a:path w="3437" h="34" fill="none" extrusionOk="0">
                  <a:moveTo>
                    <a:pt x="3436" y="0"/>
                  </a:moveTo>
                  <a:lnTo>
                    <a:pt x="1" y="33"/>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8"/>
            <p:cNvSpPr/>
            <p:nvPr/>
          </p:nvSpPr>
          <p:spPr>
            <a:xfrm>
              <a:off x="6551175" y="1250925"/>
              <a:ext cx="17550" cy="138475"/>
            </a:xfrm>
            <a:custGeom>
              <a:avLst/>
              <a:gdLst/>
              <a:ahLst/>
              <a:cxnLst/>
              <a:rect l="l" t="t" r="r" b="b"/>
              <a:pathLst>
                <a:path w="702" h="5539" fill="none" extrusionOk="0">
                  <a:moveTo>
                    <a:pt x="701" y="5538"/>
                  </a:moveTo>
                  <a:lnTo>
                    <a:pt x="1" y="1"/>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8"/>
            <p:cNvSpPr/>
            <p:nvPr/>
          </p:nvSpPr>
          <p:spPr>
            <a:xfrm>
              <a:off x="6473625" y="1427725"/>
              <a:ext cx="127625" cy="25"/>
            </a:xfrm>
            <a:custGeom>
              <a:avLst/>
              <a:gdLst/>
              <a:ahLst/>
              <a:cxnLst/>
              <a:rect l="l" t="t" r="r" b="b"/>
              <a:pathLst>
                <a:path w="5105" h="1" fill="none" extrusionOk="0">
                  <a:moveTo>
                    <a:pt x="5104" y="1"/>
                  </a:moveTo>
                  <a:lnTo>
                    <a:pt x="1" y="1"/>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8"/>
            <p:cNvSpPr/>
            <p:nvPr/>
          </p:nvSpPr>
          <p:spPr>
            <a:xfrm>
              <a:off x="6646250" y="1351850"/>
              <a:ext cx="15050" cy="125100"/>
            </a:xfrm>
            <a:custGeom>
              <a:avLst/>
              <a:gdLst/>
              <a:ahLst/>
              <a:cxnLst/>
              <a:rect l="l" t="t" r="r" b="b"/>
              <a:pathLst>
                <a:path w="602" h="5004" fill="none" extrusionOk="0">
                  <a:moveTo>
                    <a:pt x="1" y="5004"/>
                  </a:moveTo>
                  <a:lnTo>
                    <a:pt x="601"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8"/>
            <p:cNvSpPr/>
            <p:nvPr/>
          </p:nvSpPr>
          <p:spPr>
            <a:xfrm>
              <a:off x="6592050" y="1520300"/>
              <a:ext cx="93425" cy="5850"/>
            </a:xfrm>
            <a:custGeom>
              <a:avLst/>
              <a:gdLst/>
              <a:ahLst/>
              <a:cxnLst/>
              <a:rect l="l" t="t" r="r" b="b"/>
              <a:pathLst>
                <a:path w="3737" h="234" fill="none" extrusionOk="0">
                  <a:moveTo>
                    <a:pt x="3736" y="0"/>
                  </a:moveTo>
                  <a:lnTo>
                    <a:pt x="0" y="234"/>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8"/>
            <p:cNvSpPr/>
            <p:nvPr/>
          </p:nvSpPr>
          <p:spPr>
            <a:xfrm>
              <a:off x="6878075" y="1190900"/>
              <a:ext cx="366125" cy="377775"/>
            </a:xfrm>
            <a:custGeom>
              <a:avLst/>
              <a:gdLst/>
              <a:ahLst/>
              <a:cxnLst/>
              <a:rect l="l" t="t" r="r" b="b"/>
              <a:pathLst>
                <a:path w="14645" h="15111" extrusionOk="0">
                  <a:moveTo>
                    <a:pt x="14578" y="0"/>
                  </a:moveTo>
                  <a:cubicBezTo>
                    <a:pt x="14578" y="0"/>
                    <a:pt x="8040" y="234"/>
                    <a:pt x="4004" y="4403"/>
                  </a:cubicBezTo>
                  <a:cubicBezTo>
                    <a:pt x="1" y="8573"/>
                    <a:pt x="34" y="15111"/>
                    <a:pt x="34" y="15111"/>
                  </a:cubicBezTo>
                  <a:cubicBezTo>
                    <a:pt x="34" y="15111"/>
                    <a:pt x="6606" y="14911"/>
                    <a:pt x="10608" y="10741"/>
                  </a:cubicBezTo>
                  <a:cubicBezTo>
                    <a:pt x="14645" y="6572"/>
                    <a:pt x="14578" y="0"/>
                    <a:pt x="14578"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8"/>
            <p:cNvSpPr/>
            <p:nvPr/>
          </p:nvSpPr>
          <p:spPr>
            <a:xfrm>
              <a:off x="6878925" y="1190900"/>
              <a:ext cx="363600" cy="377775"/>
            </a:xfrm>
            <a:custGeom>
              <a:avLst/>
              <a:gdLst/>
              <a:ahLst/>
              <a:cxnLst/>
              <a:rect l="l" t="t" r="r" b="b"/>
              <a:pathLst>
                <a:path w="14544" h="15111" fill="none" extrusionOk="0">
                  <a:moveTo>
                    <a:pt x="0" y="15111"/>
                  </a:moveTo>
                  <a:lnTo>
                    <a:pt x="14544"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8"/>
            <p:cNvSpPr/>
            <p:nvPr/>
          </p:nvSpPr>
          <p:spPr>
            <a:xfrm>
              <a:off x="7106575" y="1240925"/>
              <a:ext cx="6700" cy="84250"/>
            </a:xfrm>
            <a:custGeom>
              <a:avLst/>
              <a:gdLst/>
              <a:ahLst/>
              <a:cxnLst/>
              <a:rect l="l" t="t" r="r" b="b"/>
              <a:pathLst>
                <a:path w="268" h="3370" fill="none" extrusionOk="0">
                  <a:moveTo>
                    <a:pt x="268" y="3370"/>
                  </a:moveTo>
                  <a:lnTo>
                    <a:pt x="1" y="1"/>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8"/>
            <p:cNvSpPr/>
            <p:nvPr/>
          </p:nvSpPr>
          <p:spPr>
            <a:xfrm>
              <a:off x="7054050" y="1361025"/>
              <a:ext cx="137625" cy="27525"/>
            </a:xfrm>
            <a:custGeom>
              <a:avLst/>
              <a:gdLst/>
              <a:ahLst/>
              <a:cxnLst/>
              <a:rect l="l" t="t" r="r" b="b"/>
              <a:pathLst>
                <a:path w="5505" h="1101" fill="none" extrusionOk="0">
                  <a:moveTo>
                    <a:pt x="0" y="1101"/>
                  </a:moveTo>
                  <a:lnTo>
                    <a:pt x="5504"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8"/>
            <p:cNvSpPr/>
            <p:nvPr/>
          </p:nvSpPr>
          <p:spPr>
            <a:xfrm>
              <a:off x="7009000" y="1297625"/>
              <a:ext cx="10050" cy="125950"/>
            </a:xfrm>
            <a:custGeom>
              <a:avLst/>
              <a:gdLst/>
              <a:ahLst/>
              <a:cxnLst/>
              <a:rect l="l" t="t" r="r" b="b"/>
              <a:pathLst>
                <a:path w="402" h="5038" fill="none" extrusionOk="0">
                  <a:moveTo>
                    <a:pt x="401" y="5038"/>
                  </a:moveTo>
                  <a:lnTo>
                    <a:pt x="1" y="1"/>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8"/>
            <p:cNvSpPr/>
            <p:nvPr/>
          </p:nvSpPr>
          <p:spPr>
            <a:xfrm>
              <a:off x="6973150" y="1472750"/>
              <a:ext cx="125125" cy="5050"/>
            </a:xfrm>
            <a:custGeom>
              <a:avLst/>
              <a:gdLst/>
              <a:ahLst/>
              <a:cxnLst/>
              <a:rect l="l" t="t" r="r" b="b"/>
              <a:pathLst>
                <a:path w="5005" h="202" fill="none" extrusionOk="0">
                  <a:moveTo>
                    <a:pt x="1" y="1"/>
                  </a:moveTo>
                  <a:lnTo>
                    <a:pt x="5004" y="201"/>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8"/>
            <p:cNvSpPr/>
            <p:nvPr/>
          </p:nvSpPr>
          <p:spPr>
            <a:xfrm>
              <a:off x="6919775" y="1421900"/>
              <a:ext cx="12550" cy="93425"/>
            </a:xfrm>
            <a:custGeom>
              <a:avLst/>
              <a:gdLst/>
              <a:ahLst/>
              <a:cxnLst/>
              <a:rect l="l" t="t" r="r" b="b"/>
              <a:pathLst>
                <a:path w="502" h="3737" fill="none" extrusionOk="0">
                  <a:moveTo>
                    <a:pt x="501" y="3736"/>
                  </a:moveTo>
                  <a:lnTo>
                    <a:pt x="1"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8"/>
            <p:cNvSpPr/>
            <p:nvPr/>
          </p:nvSpPr>
          <p:spPr>
            <a:xfrm>
              <a:off x="6609550" y="620475"/>
              <a:ext cx="397825" cy="904025"/>
            </a:xfrm>
            <a:custGeom>
              <a:avLst/>
              <a:gdLst/>
              <a:ahLst/>
              <a:cxnLst/>
              <a:rect l="l" t="t" r="r" b="b"/>
              <a:pathLst>
                <a:path w="15913" h="36161" extrusionOk="0">
                  <a:moveTo>
                    <a:pt x="7873" y="1"/>
                  </a:moveTo>
                  <a:cubicBezTo>
                    <a:pt x="7873" y="1"/>
                    <a:pt x="1" y="8140"/>
                    <a:pt x="34" y="18114"/>
                  </a:cubicBezTo>
                  <a:cubicBezTo>
                    <a:pt x="68" y="28088"/>
                    <a:pt x="8040" y="36160"/>
                    <a:pt x="8040" y="36160"/>
                  </a:cubicBezTo>
                  <a:cubicBezTo>
                    <a:pt x="8040" y="36160"/>
                    <a:pt x="15912" y="28021"/>
                    <a:pt x="15879" y="18047"/>
                  </a:cubicBezTo>
                  <a:cubicBezTo>
                    <a:pt x="15846" y="8040"/>
                    <a:pt x="7873" y="1"/>
                    <a:pt x="7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8"/>
            <p:cNvSpPr/>
            <p:nvPr/>
          </p:nvSpPr>
          <p:spPr>
            <a:xfrm>
              <a:off x="6378575" y="1186725"/>
              <a:ext cx="364450" cy="391125"/>
            </a:xfrm>
            <a:custGeom>
              <a:avLst/>
              <a:gdLst/>
              <a:ahLst/>
              <a:cxnLst/>
              <a:rect l="l" t="t" r="r" b="b"/>
              <a:pathLst>
                <a:path w="14578" h="15645" extrusionOk="0">
                  <a:moveTo>
                    <a:pt x="300" y="0"/>
                  </a:moveTo>
                  <a:cubicBezTo>
                    <a:pt x="300" y="0"/>
                    <a:pt x="0" y="6572"/>
                    <a:pt x="3869" y="10875"/>
                  </a:cubicBezTo>
                  <a:cubicBezTo>
                    <a:pt x="7739" y="15211"/>
                    <a:pt x="14277" y="15645"/>
                    <a:pt x="14277" y="15645"/>
                  </a:cubicBezTo>
                  <a:cubicBezTo>
                    <a:pt x="14277" y="15645"/>
                    <a:pt x="14577" y="9074"/>
                    <a:pt x="10708" y="4770"/>
                  </a:cubicBezTo>
                  <a:cubicBezTo>
                    <a:pt x="6872" y="468"/>
                    <a:pt x="301" y="0"/>
                    <a:pt x="3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8"/>
            <p:cNvSpPr/>
            <p:nvPr/>
          </p:nvSpPr>
          <p:spPr>
            <a:xfrm>
              <a:off x="6878075" y="1190900"/>
              <a:ext cx="366125" cy="377775"/>
            </a:xfrm>
            <a:custGeom>
              <a:avLst/>
              <a:gdLst/>
              <a:ahLst/>
              <a:cxnLst/>
              <a:rect l="l" t="t" r="r" b="b"/>
              <a:pathLst>
                <a:path w="14645" h="15111" extrusionOk="0">
                  <a:moveTo>
                    <a:pt x="14578" y="0"/>
                  </a:moveTo>
                  <a:cubicBezTo>
                    <a:pt x="14578" y="0"/>
                    <a:pt x="8040" y="234"/>
                    <a:pt x="4004" y="4403"/>
                  </a:cubicBezTo>
                  <a:cubicBezTo>
                    <a:pt x="1" y="8573"/>
                    <a:pt x="34" y="15111"/>
                    <a:pt x="34" y="15111"/>
                  </a:cubicBezTo>
                  <a:cubicBezTo>
                    <a:pt x="34" y="15111"/>
                    <a:pt x="6606" y="14911"/>
                    <a:pt x="10608" y="10741"/>
                  </a:cubicBezTo>
                  <a:cubicBezTo>
                    <a:pt x="14645" y="6572"/>
                    <a:pt x="14578" y="0"/>
                    <a:pt x="145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8"/>
            <p:cNvSpPr/>
            <p:nvPr/>
          </p:nvSpPr>
          <p:spPr>
            <a:xfrm>
              <a:off x="5208550" y="3526725"/>
              <a:ext cx="309425" cy="704700"/>
            </a:xfrm>
            <a:custGeom>
              <a:avLst/>
              <a:gdLst/>
              <a:ahLst/>
              <a:cxnLst/>
              <a:rect l="l" t="t" r="r" b="b"/>
              <a:pathLst>
                <a:path w="12377" h="28188" extrusionOk="0">
                  <a:moveTo>
                    <a:pt x="6139" y="1"/>
                  </a:moveTo>
                  <a:cubicBezTo>
                    <a:pt x="6139" y="1"/>
                    <a:pt x="1" y="6339"/>
                    <a:pt x="34" y="14111"/>
                  </a:cubicBezTo>
                  <a:cubicBezTo>
                    <a:pt x="68" y="21916"/>
                    <a:pt x="6239" y="28188"/>
                    <a:pt x="6239" y="28188"/>
                  </a:cubicBezTo>
                  <a:cubicBezTo>
                    <a:pt x="6239" y="28188"/>
                    <a:pt x="12376" y="21850"/>
                    <a:pt x="12343" y="14077"/>
                  </a:cubicBezTo>
                  <a:cubicBezTo>
                    <a:pt x="12310" y="6272"/>
                    <a:pt x="6139" y="1"/>
                    <a:pt x="6139"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8"/>
            <p:cNvSpPr/>
            <p:nvPr/>
          </p:nvSpPr>
          <p:spPr>
            <a:xfrm>
              <a:off x="5362000" y="3526725"/>
              <a:ext cx="2525" cy="704700"/>
            </a:xfrm>
            <a:custGeom>
              <a:avLst/>
              <a:gdLst/>
              <a:ahLst/>
              <a:cxnLst/>
              <a:rect l="l" t="t" r="r" b="b"/>
              <a:pathLst>
                <a:path w="101" h="28188" fill="none" extrusionOk="0">
                  <a:moveTo>
                    <a:pt x="101" y="28188"/>
                  </a:moveTo>
                  <a:lnTo>
                    <a:pt x="1" y="1"/>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8"/>
            <p:cNvSpPr/>
            <p:nvPr/>
          </p:nvSpPr>
          <p:spPr>
            <a:xfrm>
              <a:off x="5276100" y="3702700"/>
              <a:ext cx="86750" cy="74225"/>
            </a:xfrm>
            <a:custGeom>
              <a:avLst/>
              <a:gdLst/>
              <a:ahLst/>
              <a:cxnLst/>
              <a:rect l="l" t="t" r="r" b="b"/>
              <a:pathLst>
                <a:path w="3470" h="2969" fill="none" extrusionOk="0">
                  <a:moveTo>
                    <a:pt x="3470" y="2969"/>
                  </a:moveTo>
                  <a:lnTo>
                    <a:pt x="1"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8"/>
            <p:cNvSpPr/>
            <p:nvPr/>
          </p:nvSpPr>
          <p:spPr>
            <a:xfrm>
              <a:off x="5364500" y="3738550"/>
              <a:ext cx="106775" cy="155125"/>
            </a:xfrm>
            <a:custGeom>
              <a:avLst/>
              <a:gdLst/>
              <a:ahLst/>
              <a:cxnLst/>
              <a:rect l="l" t="t" r="r" b="b"/>
              <a:pathLst>
                <a:path w="4271" h="6205" fill="none" extrusionOk="0">
                  <a:moveTo>
                    <a:pt x="1" y="6205"/>
                  </a:moveTo>
                  <a:lnTo>
                    <a:pt x="4270"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8"/>
            <p:cNvSpPr/>
            <p:nvPr/>
          </p:nvSpPr>
          <p:spPr>
            <a:xfrm>
              <a:off x="5236075" y="3847800"/>
              <a:ext cx="127625" cy="112600"/>
            </a:xfrm>
            <a:custGeom>
              <a:avLst/>
              <a:gdLst/>
              <a:ahLst/>
              <a:cxnLst/>
              <a:rect l="l" t="t" r="r" b="b"/>
              <a:pathLst>
                <a:path w="5105" h="4504" fill="none" extrusionOk="0">
                  <a:moveTo>
                    <a:pt x="5104" y="4503"/>
                  </a:moveTo>
                  <a:lnTo>
                    <a:pt x="1"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8"/>
            <p:cNvSpPr/>
            <p:nvPr/>
          </p:nvSpPr>
          <p:spPr>
            <a:xfrm>
              <a:off x="5365350" y="3937850"/>
              <a:ext cx="125925" cy="113450"/>
            </a:xfrm>
            <a:custGeom>
              <a:avLst/>
              <a:gdLst/>
              <a:ahLst/>
              <a:cxnLst/>
              <a:rect l="l" t="t" r="r" b="b"/>
              <a:pathLst>
                <a:path w="5037" h="4538" fill="none" extrusionOk="0">
                  <a:moveTo>
                    <a:pt x="0" y="4537"/>
                  </a:moveTo>
                  <a:lnTo>
                    <a:pt x="5037" y="1"/>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8"/>
            <p:cNvSpPr/>
            <p:nvPr/>
          </p:nvSpPr>
          <p:spPr>
            <a:xfrm>
              <a:off x="5266925" y="4051275"/>
              <a:ext cx="99275" cy="77575"/>
            </a:xfrm>
            <a:custGeom>
              <a:avLst/>
              <a:gdLst/>
              <a:ahLst/>
              <a:cxnLst/>
              <a:rect l="l" t="t" r="r" b="b"/>
              <a:pathLst>
                <a:path w="3971" h="3103" fill="none" extrusionOk="0">
                  <a:moveTo>
                    <a:pt x="3970" y="3103"/>
                  </a:moveTo>
                  <a:lnTo>
                    <a:pt x="1"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8"/>
            <p:cNvSpPr/>
            <p:nvPr/>
          </p:nvSpPr>
          <p:spPr>
            <a:xfrm>
              <a:off x="5028425" y="3968725"/>
              <a:ext cx="284400" cy="303575"/>
            </a:xfrm>
            <a:custGeom>
              <a:avLst/>
              <a:gdLst/>
              <a:ahLst/>
              <a:cxnLst/>
              <a:rect l="l" t="t" r="r" b="b"/>
              <a:pathLst>
                <a:path w="11376" h="12143" extrusionOk="0">
                  <a:moveTo>
                    <a:pt x="268" y="0"/>
                  </a:moveTo>
                  <a:cubicBezTo>
                    <a:pt x="268" y="0"/>
                    <a:pt x="1" y="5104"/>
                    <a:pt x="3036" y="8473"/>
                  </a:cubicBezTo>
                  <a:cubicBezTo>
                    <a:pt x="6038" y="11808"/>
                    <a:pt x="11142" y="12142"/>
                    <a:pt x="11142" y="12142"/>
                  </a:cubicBezTo>
                  <a:cubicBezTo>
                    <a:pt x="11142" y="12142"/>
                    <a:pt x="11376" y="7038"/>
                    <a:pt x="8373" y="3669"/>
                  </a:cubicBezTo>
                  <a:cubicBezTo>
                    <a:pt x="5371" y="334"/>
                    <a:pt x="268" y="0"/>
                    <a:pt x="268"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8"/>
            <p:cNvSpPr/>
            <p:nvPr/>
          </p:nvSpPr>
          <p:spPr>
            <a:xfrm>
              <a:off x="5034275" y="3968725"/>
              <a:ext cx="271875" cy="304400"/>
            </a:xfrm>
            <a:custGeom>
              <a:avLst/>
              <a:gdLst/>
              <a:ahLst/>
              <a:cxnLst/>
              <a:rect l="l" t="t" r="r" b="b"/>
              <a:pathLst>
                <a:path w="10875" h="12176" fill="none" extrusionOk="0">
                  <a:moveTo>
                    <a:pt x="10875" y="12175"/>
                  </a:moveTo>
                  <a:lnTo>
                    <a:pt x="0"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8"/>
            <p:cNvSpPr/>
            <p:nvPr/>
          </p:nvSpPr>
          <p:spPr>
            <a:xfrm>
              <a:off x="5064300" y="4076300"/>
              <a:ext cx="66725" cy="850"/>
            </a:xfrm>
            <a:custGeom>
              <a:avLst/>
              <a:gdLst/>
              <a:ahLst/>
              <a:cxnLst/>
              <a:rect l="l" t="t" r="r" b="b"/>
              <a:pathLst>
                <a:path w="2669" h="34" fill="none" extrusionOk="0">
                  <a:moveTo>
                    <a:pt x="2669" y="0"/>
                  </a:moveTo>
                  <a:lnTo>
                    <a:pt x="0" y="33"/>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8"/>
            <p:cNvSpPr/>
            <p:nvPr/>
          </p:nvSpPr>
          <p:spPr>
            <a:xfrm>
              <a:off x="5162700" y="4017925"/>
              <a:ext cx="14200" cy="108425"/>
            </a:xfrm>
            <a:custGeom>
              <a:avLst/>
              <a:gdLst/>
              <a:ahLst/>
              <a:cxnLst/>
              <a:rect l="l" t="t" r="r" b="b"/>
              <a:pathLst>
                <a:path w="568" h="4337" fill="none" extrusionOk="0">
                  <a:moveTo>
                    <a:pt x="567" y="4337"/>
                  </a:moveTo>
                  <a:lnTo>
                    <a:pt x="0"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8"/>
            <p:cNvSpPr/>
            <p:nvPr/>
          </p:nvSpPr>
          <p:spPr>
            <a:xfrm>
              <a:off x="5103475" y="4155525"/>
              <a:ext cx="98450" cy="25"/>
            </a:xfrm>
            <a:custGeom>
              <a:avLst/>
              <a:gdLst/>
              <a:ahLst/>
              <a:cxnLst/>
              <a:rect l="l" t="t" r="r" b="b"/>
              <a:pathLst>
                <a:path w="3938" h="1" fill="none" extrusionOk="0">
                  <a:moveTo>
                    <a:pt x="3937" y="0"/>
                  </a:moveTo>
                  <a:lnTo>
                    <a:pt x="1"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8"/>
            <p:cNvSpPr/>
            <p:nvPr/>
          </p:nvSpPr>
          <p:spPr>
            <a:xfrm>
              <a:off x="5237750" y="4097150"/>
              <a:ext cx="10875" cy="96750"/>
            </a:xfrm>
            <a:custGeom>
              <a:avLst/>
              <a:gdLst/>
              <a:ahLst/>
              <a:cxnLst/>
              <a:rect l="l" t="t" r="r" b="b"/>
              <a:pathLst>
                <a:path w="435" h="3870" fill="none" extrusionOk="0">
                  <a:moveTo>
                    <a:pt x="0" y="3869"/>
                  </a:moveTo>
                  <a:lnTo>
                    <a:pt x="434"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8"/>
            <p:cNvSpPr/>
            <p:nvPr/>
          </p:nvSpPr>
          <p:spPr>
            <a:xfrm>
              <a:off x="5195225" y="4228075"/>
              <a:ext cx="72575" cy="4175"/>
            </a:xfrm>
            <a:custGeom>
              <a:avLst/>
              <a:gdLst/>
              <a:ahLst/>
              <a:cxnLst/>
              <a:rect l="l" t="t" r="r" b="b"/>
              <a:pathLst>
                <a:path w="2903" h="167" fill="none" extrusionOk="0">
                  <a:moveTo>
                    <a:pt x="2902" y="0"/>
                  </a:moveTo>
                  <a:lnTo>
                    <a:pt x="0" y="167"/>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8"/>
            <p:cNvSpPr/>
            <p:nvPr/>
          </p:nvSpPr>
          <p:spPr>
            <a:xfrm>
              <a:off x="5417875" y="3972050"/>
              <a:ext cx="285225" cy="293575"/>
            </a:xfrm>
            <a:custGeom>
              <a:avLst/>
              <a:gdLst/>
              <a:ahLst/>
              <a:cxnLst/>
              <a:rect l="l" t="t" r="r" b="b"/>
              <a:pathLst>
                <a:path w="11409" h="11743" extrusionOk="0">
                  <a:moveTo>
                    <a:pt x="11342" y="0"/>
                  </a:moveTo>
                  <a:cubicBezTo>
                    <a:pt x="11342" y="0"/>
                    <a:pt x="6272" y="134"/>
                    <a:pt x="3136" y="3403"/>
                  </a:cubicBezTo>
                  <a:cubicBezTo>
                    <a:pt x="1" y="6639"/>
                    <a:pt x="34" y="11742"/>
                    <a:pt x="34" y="11742"/>
                  </a:cubicBezTo>
                  <a:cubicBezTo>
                    <a:pt x="34" y="11742"/>
                    <a:pt x="5138" y="11609"/>
                    <a:pt x="8273" y="8340"/>
                  </a:cubicBezTo>
                  <a:cubicBezTo>
                    <a:pt x="11409" y="5104"/>
                    <a:pt x="11342" y="1"/>
                    <a:pt x="11342"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8"/>
            <p:cNvSpPr/>
            <p:nvPr/>
          </p:nvSpPr>
          <p:spPr>
            <a:xfrm>
              <a:off x="5418700" y="3972050"/>
              <a:ext cx="282725" cy="293575"/>
            </a:xfrm>
            <a:custGeom>
              <a:avLst/>
              <a:gdLst/>
              <a:ahLst/>
              <a:cxnLst/>
              <a:rect l="l" t="t" r="r" b="b"/>
              <a:pathLst>
                <a:path w="11309" h="11743" fill="none" extrusionOk="0">
                  <a:moveTo>
                    <a:pt x="1" y="11742"/>
                  </a:moveTo>
                  <a:lnTo>
                    <a:pt x="11309"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8"/>
            <p:cNvSpPr/>
            <p:nvPr/>
          </p:nvSpPr>
          <p:spPr>
            <a:xfrm>
              <a:off x="5595500" y="4010400"/>
              <a:ext cx="5875" cy="65925"/>
            </a:xfrm>
            <a:custGeom>
              <a:avLst/>
              <a:gdLst/>
              <a:ahLst/>
              <a:cxnLst/>
              <a:rect l="l" t="t" r="r" b="b"/>
              <a:pathLst>
                <a:path w="235" h="2637" fill="none" extrusionOk="0">
                  <a:moveTo>
                    <a:pt x="234" y="2636"/>
                  </a:moveTo>
                  <a:lnTo>
                    <a:pt x="1" y="1"/>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8"/>
            <p:cNvSpPr/>
            <p:nvPr/>
          </p:nvSpPr>
          <p:spPr>
            <a:xfrm>
              <a:off x="5554650" y="4103800"/>
              <a:ext cx="106750" cy="21725"/>
            </a:xfrm>
            <a:custGeom>
              <a:avLst/>
              <a:gdLst/>
              <a:ahLst/>
              <a:cxnLst/>
              <a:rect l="l" t="t" r="r" b="b"/>
              <a:pathLst>
                <a:path w="4270" h="869" fill="none" extrusionOk="0">
                  <a:moveTo>
                    <a:pt x="0" y="868"/>
                  </a:moveTo>
                  <a:lnTo>
                    <a:pt x="4270" y="1"/>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8"/>
            <p:cNvSpPr/>
            <p:nvPr/>
          </p:nvSpPr>
          <p:spPr>
            <a:xfrm>
              <a:off x="5519625" y="4054600"/>
              <a:ext cx="7525" cy="98425"/>
            </a:xfrm>
            <a:custGeom>
              <a:avLst/>
              <a:gdLst/>
              <a:ahLst/>
              <a:cxnLst/>
              <a:rect l="l" t="t" r="r" b="b"/>
              <a:pathLst>
                <a:path w="301" h="3937" fill="none" extrusionOk="0">
                  <a:moveTo>
                    <a:pt x="300" y="3937"/>
                  </a:moveTo>
                  <a:lnTo>
                    <a:pt x="0" y="1"/>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8"/>
            <p:cNvSpPr/>
            <p:nvPr/>
          </p:nvSpPr>
          <p:spPr>
            <a:xfrm>
              <a:off x="5491250" y="4191375"/>
              <a:ext cx="98450" cy="3350"/>
            </a:xfrm>
            <a:custGeom>
              <a:avLst/>
              <a:gdLst/>
              <a:ahLst/>
              <a:cxnLst/>
              <a:rect l="l" t="t" r="r" b="b"/>
              <a:pathLst>
                <a:path w="3938" h="134" fill="none" extrusionOk="0">
                  <a:moveTo>
                    <a:pt x="1" y="0"/>
                  </a:moveTo>
                  <a:lnTo>
                    <a:pt x="3937" y="134"/>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8"/>
            <p:cNvSpPr/>
            <p:nvPr/>
          </p:nvSpPr>
          <p:spPr>
            <a:xfrm>
              <a:off x="5450400" y="4151350"/>
              <a:ext cx="10025" cy="72575"/>
            </a:xfrm>
            <a:custGeom>
              <a:avLst/>
              <a:gdLst/>
              <a:ahLst/>
              <a:cxnLst/>
              <a:rect l="l" t="t" r="r" b="b"/>
              <a:pathLst>
                <a:path w="401" h="2903" fill="none" extrusionOk="0">
                  <a:moveTo>
                    <a:pt x="401" y="2902"/>
                  </a:moveTo>
                  <a:lnTo>
                    <a:pt x="0" y="0"/>
                  </a:lnTo>
                </a:path>
              </a:pathLst>
            </a:custGeom>
            <a:no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8"/>
            <p:cNvSpPr/>
            <p:nvPr/>
          </p:nvSpPr>
          <p:spPr>
            <a:xfrm>
              <a:off x="5208550" y="3526725"/>
              <a:ext cx="309425" cy="704700"/>
            </a:xfrm>
            <a:custGeom>
              <a:avLst/>
              <a:gdLst/>
              <a:ahLst/>
              <a:cxnLst/>
              <a:rect l="l" t="t" r="r" b="b"/>
              <a:pathLst>
                <a:path w="12377" h="28188" extrusionOk="0">
                  <a:moveTo>
                    <a:pt x="6139" y="1"/>
                  </a:moveTo>
                  <a:cubicBezTo>
                    <a:pt x="6139" y="1"/>
                    <a:pt x="1" y="6339"/>
                    <a:pt x="34" y="14111"/>
                  </a:cubicBezTo>
                  <a:cubicBezTo>
                    <a:pt x="68" y="21916"/>
                    <a:pt x="6239" y="28188"/>
                    <a:pt x="6239" y="28188"/>
                  </a:cubicBezTo>
                  <a:cubicBezTo>
                    <a:pt x="6239" y="28188"/>
                    <a:pt x="12376" y="21850"/>
                    <a:pt x="12343" y="14077"/>
                  </a:cubicBezTo>
                  <a:cubicBezTo>
                    <a:pt x="12310" y="6272"/>
                    <a:pt x="6139" y="1"/>
                    <a:pt x="6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8"/>
            <p:cNvSpPr/>
            <p:nvPr/>
          </p:nvSpPr>
          <p:spPr>
            <a:xfrm>
              <a:off x="5028425" y="3968725"/>
              <a:ext cx="284400" cy="303575"/>
            </a:xfrm>
            <a:custGeom>
              <a:avLst/>
              <a:gdLst/>
              <a:ahLst/>
              <a:cxnLst/>
              <a:rect l="l" t="t" r="r" b="b"/>
              <a:pathLst>
                <a:path w="11376" h="12143" extrusionOk="0">
                  <a:moveTo>
                    <a:pt x="268" y="0"/>
                  </a:moveTo>
                  <a:cubicBezTo>
                    <a:pt x="268" y="0"/>
                    <a:pt x="1" y="5104"/>
                    <a:pt x="3036" y="8473"/>
                  </a:cubicBezTo>
                  <a:cubicBezTo>
                    <a:pt x="6038" y="11808"/>
                    <a:pt x="11142" y="12142"/>
                    <a:pt x="11142" y="12142"/>
                  </a:cubicBezTo>
                  <a:cubicBezTo>
                    <a:pt x="11142" y="12142"/>
                    <a:pt x="11376" y="7038"/>
                    <a:pt x="8373" y="3669"/>
                  </a:cubicBezTo>
                  <a:cubicBezTo>
                    <a:pt x="5371" y="334"/>
                    <a:pt x="268" y="0"/>
                    <a:pt x="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8"/>
            <p:cNvSpPr/>
            <p:nvPr/>
          </p:nvSpPr>
          <p:spPr>
            <a:xfrm>
              <a:off x="5417875" y="3972050"/>
              <a:ext cx="285225" cy="293575"/>
            </a:xfrm>
            <a:custGeom>
              <a:avLst/>
              <a:gdLst/>
              <a:ahLst/>
              <a:cxnLst/>
              <a:rect l="l" t="t" r="r" b="b"/>
              <a:pathLst>
                <a:path w="11409" h="11743" extrusionOk="0">
                  <a:moveTo>
                    <a:pt x="11342" y="0"/>
                  </a:moveTo>
                  <a:cubicBezTo>
                    <a:pt x="11342" y="0"/>
                    <a:pt x="6272" y="134"/>
                    <a:pt x="3136" y="3403"/>
                  </a:cubicBezTo>
                  <a:cubicBezTo>
                    <a:pt x="1" y="6639"/>
                    <a:pt x="34" y="11742"/>
                    <a:pt x="34" y="11742"/>
                  </a:cubicBezTo>
                  <a:cubicBezTo>
                    <a:pt x="34" y="11742"/>
                    <a:pt x="5138" y="11609"/>
                    <a:pt x="8273" y="8340"/>
                  </a:cubicBezTo>
                  <a:cubicBezTo>
                    <a:pt x="11409" y="5104"/>
                    <a:pt x="11342" y="1"/>
                    <a:pt x="113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8"/>
            <p:cNvSpPr/>
            <p:nvPr/>
          </p:nvSpPr>
          <p:spPr>
            <a:xfrm>
              <a:off x="4953375" y="909025"/>
              <a:ext cx="469525" cy="540400"/>
            </a:xfrm>
            <a:custGeom>
              <a:avLst/>
              <a:gdLst/>
              <a:ahLst/>
              <a:cxnLst/>
              <a:rect l="l" t="t" r="r" b="b"/>
              <a:pathLst>
                <a:path w="18781" h="21616" extrusionOk="0">
                  <a:moveTo>
                    <a:pt x="10742" y="0"/>
                  </a:moveTo>
                  <a:lnTo>
                    <a:pt x="5404" y="1235"/>
                  </a:lnTo>
                  <a:lnTo>
                    <a:pt x="1" y="5971"/>
                  </a:lnTo>
                  <a:lnTo>
                    <a:pt x="4937" y="21616"/>
                  </a:lnTo>
                  <a:lnTo>
                    <a:pt x="16279" y="21416"/>
                  </a:lnTo>
                  <a:lnTo>
                    <a:pt x="18781" y="2202"/>
                  </a:lnTo>
                  <a:lnTo>
                    <a:pt x="107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8"/>
            <p:cNvSpPr/>
            <p:nvPr/>
          </p:nvSpPr>
          <p:spPr>
            <a:xfrm>
              <a:off x="5011750" y="955725"/>
              <a:ext cx="403650" cy="493700"/>
            </a:xfrm>
            <a:custGeom>
              <a:avLst/>
              <a:gdLst/>
              <a:ahLst/>
              <a:cxnLst/>
              <a:rect l="l" t="t" r="r" b="b"/>
              <a:pathLst>
                <a:path w="16146" h="19748" extrusionOk="0">
                  <a:moveTo>
                    <a:pt x="9966" y="0"/>
                  </a:moveTo>
                  <a:cubicBezTo>
                    <a:pt x="9432" y="0"/>
                    <a:pt x="3890" y="91"/>
                    <a:pt x="2969" y="3837"/>
                  </a:cubicBezTo>
                  <a:lnTo>
                    <a:pt x="2636" y="5438"/>
                  </a:lnTo>
                  <a:lnTo>
                    <a:pt x="4237" y="5037"/>
                  </a:lnTo>
                  <a:lnTo>
                    <a:pt x="2202" y="8140"/>
                  </a:lnTo>
                  <a:cubicBezTo>
                    <a:pt x="2193" y="8154"/>
                    <a:pt x="2183" y="8161"/>
                    <a:pt x="2173" y="8161"/>
                  </a:cubicBezTo>
                  <a:cubicBezTo>
                    <a:pt x="1992" y="8161"/>
                    <a:pt x="1801" y="5750"/>
                    <a:pt x="1429" y="5750"/>
                  </a:cubicBezTo>
                  <a:cubicBezTo>
                    <a:pt x="1410" y="5750"/>
                    <a:pt x="1389" y="5757"/>
                    <a:pt x="1368" y="5771"/>
                  </a:cubicBezTo>
                  <a:cubicBezTo>
                    <a:pt x="935" y="6105"/>
                    <a:pt x="1" y="10141"/>
                    <a:pt x="1" y="10141"/>
                  </a:cubicBezTo>
                  <a:lnTo>
                    <a:pt x="601" y="13443"/>
                  </a:lnTo>
                  <a:lnTo>
                    <a:pt x="2602" y="19748"/>
                  </a:lnTo>
                  <a:lnTo>
                    <a:pt x="13911" y="19548"/>
                  </a:lnTo>
                  <a:lnTo>
                    <a:pt x="16145" y="2602"/>
                  </a:lnTo>
                  <a:cubicBezTo>
                    <a:pt x="15545" y="2235"/>
                    <a:pt x="13310" y="934"/>
                    <a:pt x="12476" y="734"/>
                  </a:cubicBezTo>
                  <a:cubicBezTo>
                    <a:pt x="11509" y="534"/>
                    <a:pt x="10008" y="0"/>
                    <a:pt x="10008" y="0"/>
                  </a:cubicBezTo>
                  <a:cubicBezTo>
                    <a:pt x="10008" y="0"/>
                    <a:pt x="9994" y="0"/>
                    <a:pt x="9966"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8"/>
            <p:cNvSpPr/>
            <p:nvPr/>
          </p:nvSpPr>
          <p:spPr>
            <a:xfrm>
              <a:off x="4953375" y="909025"/>
              <a:ext cx="469525" cy="540400"/>
            </a:xfrm>
            <a:custGeom>
              <a:avLst/>
              <a:gdLst/>
              <a:ahLst/>
              <a:cxnLst/>
              <a:rect l="l" t="t" r="r" b="b"/>
              <a:pathLst>
                <a:path w="18781" h="21616" fill="none" extrusionOk="0">
                  <a:moveTo>
                    <a:pt x="5404" y="1235"/>
                  </a:moveTo>
                  <a:lnTo>
                    <a:pt x="1" y="5971"/>
                  </a:lnTo>
                  <a:lnTo>
                    <a:pt x="4937" y="21616"/>
                  </a:lnTo>
                  <a:lnTo>
                    <a:pt x="16279" y="21416"/>
                  </a:lnTo>
                  <a:lnTo>
                    <a:pt x="18781" y="2202"/>
                  </a:lnTo>
                  <a:lnTo>
                    <a:pt x="10742" y="0"/>
                  </a:lnTo>
                  <a:close/>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8"/>
            <p:cNvSpPr/>
            <p:nvPr/>
          </p:nvSpPr>
          <p:spPr>
            <a:xfrm>
              <a:off x="5114325" y="960725"/>
              <a:ext cx="124275" cy="503725"/>
            </a:xfrm>
            <a:custGeom>
              <a:avLst/>
              <a:gdLst/>
              <a:ahLst/>
              <a:cxnLst/>
              <a:rect l="l" t="t" r="r" b="b"/>
              <a:pathLst>
                <a:path w="4971" h="20149" extrusionOk="0">
                  <a:moveTo>
                    <a:pt x="3270" y="1"/>
                  </a:moveTo>
                  <a:lnTo>
                    <a:pt x="1" y="2469"/>
                  </a:lnTo>
                  <a:lnTo>
                    <a:pt x="1835" y="4637"/>
                  </a:lnTo>
                  <a:lnTo>
                    <a:pt x="1368" y="17780"/>
                  </a:lnTo>
                  <a:lnTo>
                    <a:pt x="3136" y="20148"/>
                  </a:lnTo>
                  <a:lnTo>
                    <a:pt x="4971" y="16612"/>
                  </a:lnTo>
                  <a:lnTo>
                    <a:pt x="2369" y="4637"/>
                  </a:lnTo>
                  <a:lnTo>
                    <a:pt x="3870" y="2102"/>
                  </a:lnTo>
                  <a:lnTo>
                    <a:pt x="3270" y="1"/>
                  </a:lnTo>
                  <a:close/>
                </a:path>
              </a:pathLst>
            </a:custGeom>
            <a:solidFill>
              <a:srgbClr val="263238"/>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8"/>
            <p:cNvSpPr/>
            <p:nvPr/>
          </p:nvSpPr>
          <p:spPr>
            <a:xfrm>
              <a:off x="5065125" y="866000"/>
              <a:ext cx="212675" cy="212325"/>
            </a:xfrm>
            <a:custGeom>
              <a:avLst/>
              <a:gdLst/>
              <a:ahLst/>
              <a:cxnLst/>
              <a:rect l="l" t="t" r="r" b="b"/>
              <a:pathLst>
                <a:path w="8507" h="8493" extrusionOk="0">
                  <a:moveTo>
                    <a:pt x="4899" y="0"/>
                  </a:moveTo>
                  <a:cubicBezTo>
                    <a:pt x="3456" y="0"/>
                    <a:pt x="1140" y="423"/>
                    <a:pt x="467" y="2489"/>
                  </a:cubicBezTo>
                  <a:cubicBezTo>
                    <a:pt x="167" y="3389"/>
                    <a:pt x="0" y="4323"/>
                    <a:pt x="0" y="5257"/>
                  </a:cubicBezTo>
                  <a:cubicBezTo>
                    <a:pt x="67" y="6358"/>
                    <a:pt x="267" y="7459"/>
                    <a:pt x="601" y="8493"/>
                  </a:cubicBezTo>
                  <a:cubicBezTo>
                    <a:pt x="601" y="8493"/>
                    <a:pt x="2002" y="6725"/>
                    <a:pt x="2903" y="6391"/>
                  </a:cubicBezTo>
                  <a:cubicBezTo>
                    <a:pt x="3539" y="6141"/>
                    <a:pt x="4610" y="5969"/>
                    <a:pt x="5428" y="5969"/>
                  </a:cubicBezTo>
                  <a:cubicBezTo>
                    <a:pt x="5810" y="5969"/>
                    <a:pt x="6137" y="6006"/>
                    <a:pt x="6338" y="6091"/>
                  </a:cubicBezTo>
                  <a:cubicBezTo>
                    <a:pt x="6939" y="6391"/>
                    <a:pt x="8440" y="7359"/>
                    <a:pt x="8440" y="7359"/>
                  </a:cubicBezTo>
                  <a:cubicBezTo>
                    <a:pt x="8507" y="5924"/>
                    <a:pt x="8273" y="4457"/>
                    <a:pt x="7773" y="3122"/>
                  </a:cubicBezTo>
                  <a:cubicBezTo>
                    <a:pt x="6939" y="1054"/>
                    <a:pt x="6605" y="320"/>
                    <a:pt x="6038" y="120"/>
                  </a:cubicBezTo>
                  <a:cubicBezTo>
                    <a:pt x="5889" y="64"/>
                    <a:pt x="5460" y="0"/>
                    <a:pt x="4899" y="0"/>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8"/>
            <p:cNvSpPr/>
            <p:nvPr/>
          </p:nvSpPr>
          <p:spPr>
            <a:xfrm>
              <a:off x="4848300" y="1058300"/>
              <a:ext cx="167650" cy="312400"/>
            </a:xfrm>
            <a:custGeom>
              <a:avLst/>
              <a:gdLst/>
              <a:ahLst/>
              <a:cxnLst/>
              <a:rect l="l" t="t" r="r" b="b"/>
              <a:pathLst>
                <a:path w="6706" h="12496" extrusionOk="0">
                  <a:moveTo>
                    <a:pt x="4204" y="0"/>
                  </a:moveTo>
                  <a:lnTo>
                    <a:pt x="1" y="10775"/>
                  </a:lnTo>
                  <a:cubicBezTo>
                    <a:pt x="1" y="10775"/>
                    <a:pt x="2908" y="12496"/>
                    <a:pt x="3295" y="12496"/>
                  </a:cubicBezTo>
                  <a:cubicBezTo>
                    <a:pt x="3318" y="12496"/>
                    <a:pt x="3333" y="12489"/>
                    <a:pt x="3336" y="12476"/>
                  </a:cubicBezTo>
                  <a:cubicBezTo>
                    <a:pt x="3370" y="12276"/>
                    <a:pt x="6705" y="7906"/>
                    <a:pt x="6705" y="7906"/>
                  </a:cubicBezTo>
                  <a:lnTo>
                    <a:pt x="42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8"/>
            <p:cNvSpPr/>
            <p:nvPr/>
          </p:nvSpPr>
          <p:spPr>
            <a:xfrm>
              <a:off x="4912525" y="1115000"/>
              <a:ext cx="103425" cy="218525"/>
            </a:xfrm>
            <a:custGeom>
              <a:avLst/>
              <a:gdLst/>
              <a:ahLst/>
              <a:cxnLst/>
              <a:rect l="l" t="t" r="r" b="b"/>
              <a:pathLst>
                <a:path w="4137" h="8741" extrusionOk="0">
                  <a:moveTo>
                    <a:pt x="2368" y="1"/>
                  </a:moveTo>
                  <a:lnTo>
                    <a:pt x="2268" y="34"/>
                  </a:lnTo>
                  <a:lnTo>
                    <a:pt x="2569" y="3570"/>
                  </a:lnTo>
                  <a:cubicBezTo>
                    <a:pt x="2569" y="3570"/>
                    <a:pt x="942" y="2935"/>
                    <a:pt x="519" y="2935"/>
                  </a:cubicBezTo>
                  <a:cubicBezTo>
                    <a:pt x="393" y="2935"/>
                    <a:pt x="373" y="2991"/>
                    <a:pt x="534" y="3136"/>
                  </a:cubicBezTo>
                  <a:cubicBezTo>
                    <a:pt x="1268" y="3837"/>
                    <a:pt x="1935" y="4604"/>
                    <a:pt x="2569" y="5371"/>
                  </a:cubicBezTo>
                  <a:lnTo>
                    <a:pt x="0" y="6672"/>
                  </a:lnTo>
                  <a:lnTo>
                    <a:pt x="1801" y="8740"/>
                  </a:lnTo>
                  <a:cubicBezTo>
                    <a:pt x="2802" y="7406"/>
                    <a:pt x="4136" y="5638"/>
                    <a:pt x="4136" y="5638"/>
                  </a:cubicBezTo>
                  <a:lnTo>
                    <a:pt x="2368" y="1"/>
                  </a:ln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8"/>
            <p:cNvSpPr/>
            <p:nvPr/>
          </p:nvSpPr>
          <p:spPr>
            <a:xfrm>
              <a:off x="4848300" y="1058300"/>
              <a:ext cx="167650" cy="317750"/>
            </a:xfrm>
            <a:custGeom>
              <a:avLst/>
              <a:gdLst/>
              <a:ahLst/>
              <a:cxnLst/>
              <a:rect l="l" t="t" r="r" b="b"/>
              <a:pathLst>
                <a:path w="6706" h="12710" fill="none" extrusionOk="0">
                  <a:moveTo>
                    <a:pt x="4204" y="0"/>
                  </a:moveTo>
                  <a:lnTo>
                    <a:pt x="1" y="10775"/>
                  </a:lnTo>
                  <a:cubicBezTo>
                    <a:pt x="1" y="10775"/>
                    <a:pt x="3270" y="12709"/>
                    <a:pt x="3336" y="12476"/>
                  </a:cubicBezTo>
                  <a:cubicBezTo>
                    <a:pt x="3370" y="12276"/>
                    <a:pt x="6705" y="7906"/>
                    <a:pt x="6705" y="7906"/>
                  </a:cubicBezTo>
                  <a:close/>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8"/>
            <p:cNvSpPr/>
            <p:nvPr/>
          </p:nvSpPr>
          <p:spPr>
            <a:xfrm>
              <a:off x="5402875" y="964075"/>
              <a:ext cx="279375" cy="266875"/>
            </a:xfrm>
            <a:custGeom>
              <a:avLst/>
              <a:gdLst/>
              <a:ahLst/>
              <a:cxnLst/>
              <a:rect l="l" t="t" r="r" b="b"/>
              <a:pathLst>
                <a:path w="11175" h="10675" extrusionOk="0">
                  <a:moveTo>
                    <a:pt x="801" y="0"/>
                  </a:moveTo>
                  <a:lnTo>
                    <a:pt x="0" y="6571"/>
                  </a:lnTo>
                  <a:lnTo>
                    <a:pt x="7139" y="10674"/>
                  </a:lnTo>
                  <a:lnTo>
                    <a:pt x="11175" y="8306"/>
                  </a:lnTo>
                  <a:lnTo>
                    <a:pt x="8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8"/>
            <p:cNvSpPr/>
            <p:nvPr/>
          </p:nvSpPr>
          <p:spPr>
            <a:xfrm>
              <a:off x="5402025" y="1020775"/>
              <a:ext cx="194325" cy="210175"/>
            </a:xfrm>
            <a:custGeom>
              <a:avLst/>
              <a:gdLst/>
              <a:ahLst/>
              <a:cxnLst/>
              <a:rect l="l" t="t" r="r" b="b"/>
              <a:pathLst>
                <a:path w="7773" h="8407" extrusionOk="0">
                  <a:moveTo>
                    <a:pt x="534" y="0"/>
                  </a:moveTo>
                  <a:lnTo>
                    <a:pt x="1" y="4270"/>
                  </a:lnTo>
                  <a:lnTo>
                    <a:pt x="7139" y="8406"/>
                  </a:lnTo>
                  <a:lnTo>
                    <a:pt x="7773" y="8039"/>
                  </a:lnTo>
                  <a:lnTo>
                    <a:pt x="7740" y="7205"/>
                  </a:lnTo>
                  <a:lnTo>
                    <a:pt x="4237" y="4670"/>
                  </a:lnTo>
                  <a:cubicBezTo>
                    <a:pt x="4237" y="4670"/>
                    <a:pt x="5838" y="4337"/>
                    <a:pt x="6138" y="3903"/>
                  </a:cubicBezTo>
                  <a:cubicBezTo>
                    <a:pt x="6345" y="3635"/>
                    <a:pt x="4864" y="3584"/>
                    <a:pt x="3706" y="3584"/>
                  </a:cubicBezTo>
                  <a:cubicBezTo>
                    <a:pt x="2993" y="3584"/>
                    <a:pt x="2402" y="3603"/>
                    <a:pt x="2402" y="3603"/>
                  </a:cubicBezTo>
                  <a:lnTo>
                    <a:pt x="3670" y="1868"/>
                  </a:lnTo>
                  <a:lnTo>
                    <a:pt x="3670" y="1868"/>
                  </a:lnTo>
                  <a:lnTo>
                    <a:pt x="1235" y="2702"/>
                  </a:lnTo>
                  <a:lnTo>
                    <a:pt x="1235" y="1668"/>
                  </a:lnTo>
                  <a:lnTo>
                    <a:pt x="534" y="0"/>
                  </a:ln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8"/>
            <p:cNvSpPr/>
            <p:nvPr/>
          </p:nvSpPr>
          <p:spPr>
            <a:xfrm>
              <a:off x="5402875" y="964075"/>
              <a:ext cx="279375" cy="266875"/>
            </a:xfrm>
            <a:custGeom>
              <a:avLst/>
              <a:gdLst/>
              <a:ahLst/>
              <a:cxnLst/>
              <a:rect l="l" t="t" r="r" b="b"/>
              <a:pathLst>
                <a:path w="11175" h="10675" fill="none" extrusionOk="0">
                  <a:moveTo>
                    <a:pt x="801" y="0"/>
                  </a:moveTo>
                  <a:lnTo>
                    <a:pt x="11175" y="8306"/>
                  </a:lnTo>
                  <a:lnTo>
                    <a:pt x="7139" y="10674"/>
                  </a:lnTo>
                  <a:lnTo>
                    <a:pt x="0" y="6571"/>
                  </a:lnTo>
                  <a:close/>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8"/>
            <p:cNvSpPr/>
            <p:nvPr/>
          </p:nvSpPr>
          <p:spPr>
            <a:xfrm>
              <a:off x="5076800" y="840650"/>
              <a:ext cx="176825" cy="186250"/>
            </a:xfrm>
            <a:custGeom>
              <a:avLst/>
              <a:gdLst/>
              <a:ahLst/>
              <a:cxnLst/>
              <a:rect l="l" t="t" r="r" b="b"/>
              <a:pathLst>
                <a:path w="7073" h="7450" extrusionOk="0">
                  <a:moveTo>
                    <a:pt x="5238" y="0"/>
                  </a:moveTo>
                  <a:cubicBezTo>
                    <a:pt x="4937" y="801"/>
                    <a:pt x="4537" y="1568"/>
                    <a:pt x="4070" y="2302"/>
                  </a:cubicBezTo>
                  <a:cubicBezTo>
                    <a:pt x="3658" y="2868"/>
                    <a:pt x="3485" y="3335"/>
                    <a:pt x="3182" y="3335"/>
                  </a:cubicBezTo>
                  <a:cubicBezTo>
                    <a:pt x="3092" y="3335"/>
                    <a:pt x="2991" y="3294"/>
                    <a:pt x="2869" y="3202"/>
                  </a:cubicBezTo>
                  <a:cubicBezTo>
                    <a:pt x="2485" y="2908"/>
                    <a:pt x="2177" y="2537"/>
                    <a:pt x="1883" y="2537"/>
                  </a:cubicBezTo>
                  <a:cubicBezTo>
                    <a:pt x="1744" y="2537"/>
                    <a:pt x="1608" y="2621"/>
                    <a:pt x="1468" y="2836"/>
                  </a:cubicBezTo>
                  <a:cubicBezTo>
                    <a:pt x="1103" y="3475"/>
                    <a:pt x="181" y="3503"/>
                    <a:pt x="24" y="3503"/>
                  </a:cubicBezTo>
                  <a:cubicBezTo>
                    <a:pt x="9" y="3503"/>
                    <a:pt x="0" y="3503"/>
                    <a:pt x="0" y="3503"/>
                  </a:cubicBezTo>
                  <a:lnTo>
                    <a:pt x="0" y="3503"/>
                  </a:lnTo>
                  <a:cubicBezTo>
                    <a:pt x="0" y="3503"/>
                    <a:pt x="868" y="5871"/>
                    <a:pt x="1902" y="6838"/>
                  </a:cubicBezTo>
                  <a:cubicBezTo>
                    <a:pt x="2353" y="7259"/>
                    <a:pt x="2783" y="7450"/>
                    <a:pt x="3184" y="7450"/>
                  </a:cubicBezTo>
                  <a:cubicBezTo>
                    <a:pt x="3674" y="7450"/>
                    <a:pt x="4119" y="7166"/>
                    <a:pt x="4504" y="6672"/>
                  </a:cubicBezTo>
                  <a:cubicBezTo>
                    <a:pt x="5171" y="5804"/>
                    <a:pt x="5938" y="2869"/>
                    <a:pt x="6138" y="2735"/>
                  </a:cubicBezTo>
                  <a:cubicBezTo>
                    <a:pt x="6338" y="2569"/>
                    <a:pt x="7072" y="1902"/>
                    <a:pt x="7072" y="1234"/>
                  </a:cubicBezTo>
                  <a:cubicBezTo>
                    <a:pt x="7072" y="939"/>
                    <a:pt x="6902" y="833"/>
                    <a:pt x="6701" y="833"/>
                  </a:cubicBezTo>
                  <a:cubicBezTo>
                    <a:pt x="6448" y="833"/>
                    <a:pt x="6146" y="1000"/>
                    <a:pt x="6071" y="1168"/>
                  </a:cubicBezTo>
                  <a:lnTo>
                    <a:pt x="5938" y="1435"/>
                  </a:lnTo>
                  <a:lnTo>
                    <a:pt x="5238" y="0"/>
                  </a:ln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8"/>
            <p:cNvSpPr/>
            <p:nvPr/>
          </p:nvSpPr>
          <p:spPr>
            <a:xfrm>
              <a:off x="5075975" y="841475"/>
              <a:ext cx="177650" cy="118175"/>
            </a:xfrm>
            <a:custGeom>
              <a:avLst/>
              <a:gdLst/>
              <a:ahLst/>
              <a:cxnLst/>
              <a:rect l="l" t="t" r="r" b="b"/>
              <a:pathLst>
                <a:path w="7106" h="4727" extrusionOk="0">
                  <a:moveTo>
                    <a:pt x="5271" y="0"/>
                  </a:moveTo>
                  <a:cubicBezTo>
                    <a:pt x="4970" y="801"/>
                    <a:pt x="4570" y="1568"/>
                    <a:pt x="4103" y="2302"/>
                  </a:cubicBezTo>
                  <a:cubicBezTo>
                    <a:pt x="3698" y="2859"/>
                    <a:pt x="3523" y="3320"/>
                    <a:pt x="3229" y="3320"/>
                  </a:cubicBezTo>
                  <a:cubicBezTo>
                    <a:pt x="3136" y="3320"/>
                    <a:pt x="3031" y="3274"/>
                    <a:pt x="2902" y="3169"/>
                  </a:cubicBezTo>
                  <a:cubicBezTo>
                    <a:pt x="2519" y="2899"/>
                    <a:pt x="2212" y="2537"/>
                    <a:pt x="1919" y="2537"/>
                  </a:cubicBezTo>
                  <a:cubicBezTo>
                    <a:pt x="1779" y="2537"/>
                    <a:pt x="1642" y="2620"/>
                    <a:pt x="1501" y="2836"/>
                  </a:cubicBezTo>
                  <a:cubicBezTo>
                    <a:pt x="1165" y="3424"/>
                    <a:pt x="334" y="3471"/>
                    <a:pt x="77" y="3471"/>
                  </a:cubicBezTo>
                  <a:cubicBezTo>
                    <a:pt x="28" y="3471"/>
                    <a:pt x="0" y="3470"/>
                    <a:pt x="0" y="3470"/>
                  </a:cubicBezTo>
                  <a:lnTo>
                    <a:pt x="0" y="3470"/>
                  </a:lnTo>
                  <a:cubicBezTo>
                    <a:pt x="0" y="3470"/>
                    <a:pt x="200" y="4003"/>
                    <a:pt x="534" y="4704"/>
                  </a:cubicBezTo>
                  <a:cubicBezTo>
                    <a:pt x="774" y="4717"/>
                    <a:pt x="1033" y="4726"/>
                    <a:pt x="1304" y="4726"/>
                  </a:cubicBezTo>
                  <a:cubicBezTo>
                    <a:pt x="3031" y="4726"/>
                    <a:pt x="5228" y="4375"/>
                    <a:pt x="5804" y="2702"/>
                  </a:cubicBezTo>
                  <a:lnTo>
                    <a:pt x="5804" y="3503"/>
                  </a:lnTo>
                  <a:cubicBezTo>
                    <a:pt x="5871" y="3236"/>
                    <a:pt x="5971" y="2969"/>
                    <a:pt x="6138" y="2702"/>
                  </a:cubicBezTo>
                  <a:cubicBezTo>
                    <a:pt x="6338" y="2569"/>
                    <a:pt x="7105" y="1869"/>
                    <a:pt x="7105" y="1201"/>
                  </a:cubicBezTo>
                  <a:cubicBezTo>
                    <a:pt x="7105" y="912"/>
                    <a:pt x="6942" y="811"/>
                    <a:pt x="6747" y="811"/>
                  </a:cubicBezTo>
                  <a:cubicBezTo>
                    <a:pt x="6491" y="811"/>
                    <a:pt x="6180" y="983"/>
                    <a:pt x="6104" y="1135"/>
                  </a:cubicBezTo>
                  <a:lnTo>
                    <a:pt x="5971" y="1435"/>
                  </a:lnTo>
                  <a:lnTo>
                    <a:pt x="5271" y="0"/>
                  </a:ln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8"/>
            <p:cNvSpPr/>
            <p:nvPr/>
          </p:nvSpPr>
          <p:spPr>
            <a:xfrm>
              <a:off x="5095975" y="948225"/>
              <a:ext cx="60900" cy="50900"/>
            </a:xfrm>
            <a:custGeom>
              <a:avLst/>
              <a:gdLst/>
              <a:ahLst/>
              <a:cxnLst/>
              <a:rect l="l" t="t" r="r" b="b"/>
              <a:pathLst>
                <a:path w="2436" h="2036" fill="none" extrusionOk="0">
                  <a:moveTo>
                    <a:pt x="1" y="0"/>
                  </a:moveTo>
                  <a:cubicBezTo>
                    <a:pt x="1" y="0"/>
                    <a:pt x="935" y="401"/>
                    <a:pt x="1302" y="134"/>
                  </a:cubicBezTo>
                  <a:cubicBezTo>
                    <a:pt x="1302" y="134"/>
                    <a:pt x="1368" y="2035"/>
                    <a:pt x="1835" y="1868"/>
                  </a:cubicBezTo>
                  <a:lnTo>
                    <a:pt x="2436" y="1435"/>
                  </a:lnTo>
                </a:path>
              </a:pathLst>
            </a:custGeom>
            <a:noFill/>
            <a:ln w="5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8"/>
            <p:cNvSpPr/>
            <p:nvPr/>
          </p:nvSpPr>
          <p:spPr>
            <a:xfrm>
              <a:off x="5163525" y="942375"/>
              <a:ext cx="32550" cy="17550"/>
            </a:xfrm>
            <a:custGeom>
              <a:avLst/>
              <a:gdLst/>
              <a:ahLst/>
              <a:cxnLst/>
              <a:rect l="l" t="t" r="r" b="b"/>
              <a:pathLst>
                <a:path w="1302" h="702" fill="none" extrusionOk="0">
                  <a:moveTo>
                    <a:pt x="1" y="268"/>
                  </a:moveTo>
                  <a:cubicBezTo>
                    <a:pt x="1" y="268"/>
                    <a:pt x="501" y="701"/>
                    <a:pt x="1302" y="1"/>
                  </a:cubicBezTo>
                </a:path>
              </a:pathLst>
            </a:custGeom>
            <a:noFill/>
            <a:ln w="5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8"/>
            <p:cNvSpPr/>
            <p:nvPr/>
          </p:nvSpPr>
          <p:spPr>
            <a:xfrm>
              <a:off x="5155200" y="914850"/>
              <a:ext cx="40875" cy="25900"/>
            </a:xfrm>
            <a:custGeom>
              <a:avLst/>
              <a:gdLst/>
              <a:ahLst/>
              <a:cxnLst/>
              <a:rect l="l" t="t" r="r" b="b"/>
              <a:pathLst>
                <a:path w="1635" h="1036" fill="none" extrusionOk="0">
                  <a:moveTo>
                    <a:pt x="0" y="1035"/>
                  </a:moveTo>
                  <a:cubicBezTo>
                    <a:pt x="0" y="1035"/>
                    <a:pt x="0" y="1"/>
                    <a:pt x="1635" y="68"/>
                  </a:cubicBezTo>
                </a:path>
              </a:pathLst>
            </a:custGeom>
            <a:noFill/>
            <a:ln w="5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8"/>
            <p:cNvSpPr/>
            <p:nvPr/>
          </p:nvSpPr>
          <p:spPr>
            <a:xfrm>
              <a:off x="5100975" y="923200"/>
              <a:ext cx="27550" cy="28375"/>
            </a:xfrm>
            <a:custGeom>
              <a:avLst/>
              <a:gdLst/>
              <a:ahLst/>
              <a:cxnLst/>
              <a:rect l="l" t="t" r="r" b="b"/>
              <a:pathLst>
                <a:path w="1102" h="1135" fill="none" extrusionOk="0">
                  <a:moveTo>
                    <a:pt x="1102" y="1135"/>
                  </a:moveTo>
                  <a:cubicBezTo>
                    <a:pt x="968" y="601"/>
                    <a:pt x="535" y="167"/>
                    <a:pt x="1" y="1"/>
                  </a:cubicBezTo>
                </a:path>
              </a:pathLst>
            </a:custGeom>
            <a:noFill/>
            <a:ln w="5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8"/>
            <p:cNvSpPr/>
            <p:nvPr/>
          </p:nvSpPr>
          <p:spPr>
            <a:xfrm>
              <a:off x="5133500" y="994925"/>
              <a:ext cx="39225" cy="14200"/>
            </a:xfrm>
            <a:custGeom>
              <a:avLst/>
              <a:gdLst/>
              <a:ahLst/>
              <a:cxnLst/>
              <a:rect l="l" t="t" r="r" b="b"/>
              <a:pathLst>
                <a:path w="1569" h="568" fill="none" extrusionOk="0">
                  <a:moveTo>
                    <a:pt x="1" y="334"/>
                  </a:moveTo>
                  <a:cubicBezTo>
                    <a:pt x="534" y="567"/>
                    <a:pt x="1168" y="434"/>
                    <a:pt x="1569" y="0"/>
                  </a:cubicBezTo>
                </a:path>
              </a:pathLst>
            </a:custGeom>
            <a:noFill/>
            <a:ln w="5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8"/>
            <p:cNvSpPr/>
            <p:nvPr/>
          </p:nvSpPr>
          <p:spPr>
            <a:xfrm>
              <a:off x="4957550" y="661725"/>
              <a:ext cx="335250" cy="274900"/>
            </a:xfrm>
            <a:custGeom>
              <a:avLst/>
              <a:gdLst/>
              <a:ahLst/>
              <a:cxnLst/>
              <a:rect l="l" t="t" r="r" b="b"/>
              <a:pathLst>
                <a:path w="13410" h="10996" extrusionOk="0">
                  <a:moveTo>
                    <a:pt x="7445" y="0"/>
                  </a:moveTo>
                  <a:cubicBezTo>
                    <a:pt x="5999" y="0"/>
                    <a:pt x="4491" y="638"/>
                    <a:pt x="3803" y="1386"/>
                  </a:cubicBezTo>
                  <a:cubicBezTo>
                    <a:pt x="2702" y="2587"/>
                    <a:pt x="3470" y="4755"/>
                    <a:pt x="3036" y="4989"/>
                  </a:cubicBezTo>
                  <a:cubicBezTo>
                    <a:pt x="2602" y="5256"/>
                    <a:pt x="0" y="6023"/>
                    <a:pt x="134" y="7090"/>
                  </a:cubicBezTo>
                  <a:cubicBezTo>
                    <a:pt x="234" y="8124"/>
                    <a:pt x="3036" y="8625"/>
                    <a:pt x="2702" y="8992"/>
                  </a:cubicBezTo>
                  <a:cubicBezTo>
                    <a:pt x="2402" y="9325"/>
                    <a:pt x="134" y="9259"/>
                    <a:pt x="1168" y="10126"/>
                  </a:cubicBezTo>
                  <a:cubicBezTo>
                    <a:pt x="1776" y="10636"/>
                    <a:pt x="3064" y="10996"/>
                    <a:pt x="4517" y="10996"/>
                  </a:cubicBezTo>
                  <a:cubicBezTo>
                    <a:pt x="5536" y="10996"/>
                    <a:pt x="6636" y="10819"/>
                    <a:pt x="7639" y="10393"/>
                  </a:cubicBezTo>
                  <a:cubicBezTo>
                    <a:pt x="10107" y="9359"/>
                    <a:pt x="9941" y="7858"/>
                    <a:pt x="9941" y="7858"/>
                  </a:cubicBezTo>
                  <a:lnTo>
                    <a:pt x="9941" y="7858"/>
                  </a:lnTo>
                  <a:cubicBezTo>
                    <a:pt x="9941" y="7858"/>
                    <a:pt x="10107" y="8801"/>
                    <a:pt x="10715" y="8801"/>
                  </a:cubicBezTo>
                  <a:cubicBezTo>
                    <a:pt x="10924" y="8801"/>
                    <a:pt x="11185" y="8690"/>
                    <a:pt x="11509" y="8391"/>
                  </a:cubicBezTo>
                  <a:cubicBezTo>
                    <a:pt x="11509" y="8391"/>
                    <a:pt x="13410" y="6423"/>
                    <a:pt x="12376" y="4122"/>
                  </a:cubicBezTo>
                  <a:cubicBezTo>
                    <a:pt x="11709" y="2654"/>
                    <a:pt x="11575" y="2687"/>
                    <a:pt x="9941" y="953"/>
                  </a:cubicBezTo>
                  <a:cubicBezTo>
                    <a:pt x="9297" y="270"/>
                    <a:pt x="8384" y="0"/>
                    <a:pt x="7445" y="0"/>
                  </a:cubicBezTo>
                  <a:close/>
                </a:path>
              </a:pathLst>
            </a:custGeom>
            <a:solidFill>
              <a:srgbClr val="263238"/>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8"/>
            <p:cNvSpPr/>
            <p:nvPr/>
          </p:nvSpPr>
          <p:spPr>
            <a:xfrm>
              <a:off x="5094300" y="808125"/>
              <a:ext cx="121800" cy="115100"/>
            </a:xfrm>
            <a:custGeom>
              <a:avLst/>
              <a:gdLst/>
              <a:ahLst/>
              <a:cxnLst/>
              <a:rect l="l" t="t" r="r" b="b"/>
              <a:pathLst>
                <a:path w="4872" h="4604" fill="none" extrusionOk="0">
                  <a:moveTo>
                    <a:pt x="1" y="4337"/>
                  </a:moveTo>
                  <a:cubicBezTo>
                    <a:pt x="1" y="4337"/>
                    <a:pt x="1469" y="4604"/>
                    <a:pt x="3170" y="3236"/>
                  </a:cubicBezTo>
                  <a:cubicBezTo>
                    <a:pt x="4871" y="1868"/>
                    <a:pt x="3704" y="0"/>
                    <a:pt x="3704" y="0"/>
                  </a:cubicBezTo>
                </a:path>
              </a:pathLst>
            </a:custGeom>
            <a:noFill/>
            <a:ln w="5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8"/>
            <p:cNvSpPr/>
            <p:nvPr/>
          </p:nvSpPr>
          <p:spPr>
            <a:xfrm>
              <a:off x="5214400" y="773100"/>
              <a:ext cx="23375" cy="95075"/>
            </a:xfrm>
            <a:custGeom>
              <a:avLst/>
              <a:gdLst/>
              <a:ahLst/>
              <a:cxnLst/>
              <a:rect l="l" t="t" r="r" b="b"/>
              <a:pathLst>
                <a:path w="935" h="3803" fill="none" extrusionOk="0">
                  <a:moveTo>
                    <a:pt x="0" y="0"/>
                  </a:moveTo>
                  <a:cubicBezTo>
                    <a:pt x="0" y="0"/>
                    <a:pt x="934" y="3002"/>
                    <a:pt x="67" y="3803"/>
                  </a:cubicBezTo>
                </a:path>
              </a:pathLst>
            </a:custGeom>
            <a:noFill/>
            <a:ln w="5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8"/>
            <p:cNvSpPr/>
            <p:nvPr/>
          </p:nvSpPr>
          <p:spPr>
            <a:xfrm>
              <a:off x="5025100" y="863150"/>
              <a:ext cx="103425" cy="38400"/>
            </a:xfrm>
            <a:custGeom>
              <a:avLst/>
              <a:gdLst/>
              <a:ahLst/>
              <a:cxnLst/>
              <a:rect l="l" t="t" r="r" b="b"/>
              <a:pathLst>
                <a:path w="4137" h="1536" fill="none" extrusionOk="0">
                  <a:moveTo>
                    <a:pt x="0" y="935"/>
                  </a:moveTo>
                  <a:cubicBezTo>
                    <a:pt x="0" y="935"/>
                    <a:pt x="2769" y="1535"/>
                    <a:pt x="4137" y="1"/>
                  </a:cubicBezTo>
                </a:path>
              </a:pathLst>
            </a:custGeom>
            <a:noFill/>
            <a:ln w="5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8"/>
            <p:cNvSpPr/>
            <p:nvPr/>
          </p:nvSpPr>
          <p:spPr>
            <a:xfrm>
              <a:off x="4815775" y="1267900"/>
              <a:ext cx="161800" cy="115925"/>
            </a:xfrm>
            <a:custGeom>
              <a:avLst/>
              <a:gdLst/>
              <a:ahLst/>
              <a:cxnLst/>
              <a:rect l="l" t="t" r="r" b="b"/>
              <a:pathLst>
                <a:path w="6472" h="4637" extrusionOk="0">
                  <a:moveTo>
                    <a:pt x="2395" y="1"/>
                  </a:moveTo>
                  <a:cubicBezTo>
                    <a:pt x="412" y="1"/>
                    <a:pt x="677" y="1141"/>
                    <a:pt x="368" y="2224"/>
                  </a:cubicBezTo>
                  <a:cubicBezTo>
                    <a:pt x="1" y="3391"/>
                    <a:pt x="2102" y="3858"/>
                    <a:pt x="2102" y="3858"/>
                  </a:cubicBezTo>
                  <a:cubicBezTo>
                    <a:pt x="3003" y="3959"/>
                    <a:pt x="3903" y="4192"/>
                    <a:pt x="4737" y="4526"/>
                  </a:cubicBezTo>
                  <a:cubicBezTo>
                    <a:pt x="4912" y="4602"/>
                    <a:pt x="5070" y="4637"/>
                    <a:pt x="5213" y="4637"/>
                  </a:cubicBezTo>
                  <a:cubicBezTo>
                    <a:pt x="6193" y="4637"/>
                    <a:pt x="6472" y="3009"/>
                    <a:pt x="6472" y="1990"/>
                  </a:cubicBezTo>
                  <a:cubicBezTo>
                    <a:pt x="6472" y="856"/>
                    <a:pt x="5438" y="256"/>
                    <a:pt x="2903" y="22"/>
                  </a:cubicBezTo>
                  <a:cubicBezTo>
                    <a:pt x="2719" y="8"/>
                    <a:pt x="2550" y="1"/>
                    <a:pt x="2395" y="1"/>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8"/>
            <p:cNvSpPr/>
            <p:nvPr/>
          </p:nvSpPr>
          <p:spPr>
            <a:xfrm>
              <a:off x="5402875" y="1080825"/>
              <a:ext cx="126775" cy="47550"/>
            </a:xfrm>
            <a:custGeom>
              <a:avLst/>
              <a:gdLst/>
              <a:ahLst/>
              <a:cxnLst/>
              <a:rect l="l" t="t" r="r" b="b"/>
              <a:pathLst>
                <a:path w="5071" h="1902" fill="none" extrusionOk="0">
                  <a:moveTo>
                    <a:pt x="2902" y="0"/>
                  </a:moveTo>
                  <a:lnTo>
                    <a:pt x="0" y="1901"/>
                  </a:lnTo>
                  <a:lnTo>
                    <a:pt x="5070" y="701"/>
                  </a:lnTo>
                </a:path>
              </a:pathLst>
            </a:custGeom>
            <a:noFill/>
            <a:ln w="5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8"/>
            <p:cNvSpPr/>
            <p:nvPr/>
          </p:nvSpPr>
          <p:spPr>
            <a:xfrm>
              <a:off x="4950875" y="1184225"/>
              <a:ext cx="57575" cy="55050"/>
            </a:xfrm>
            <a:custGeom>
              <a:avLst/>
              <a:gdLst/>
              <a:ahLst/>
              <a:cxnLst/>
              <a:rect l="l" t="t" r="r" b="b"/>
              <a:pathLst>
                <a:path w="2303" h="2202" fill="none" extrusionOk="0">
                  <a:moveTo>
                    <a:pt x="2302" y="2202"/>
                  </a:moveTo>
                  <a:lnTo>
                    <a:pt x="1" y="0"/>
                  </a:lnTo>
                </a:path>
              </a:pathLst>
            </a:custGeom>
            <a:noFill/>
            <a:ln w="5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8"/>
            <p:cNvSpPr/>
            <p:nvPr/>
          </p:nvSpPr>
          <p:spPr>
            <a:xfrm>
              <a:off x="4944200" y="1208400"/>
              <a:ext cx="38400" cy="20875"/>
            </a:xfrm>
            <a:custGeom>
              <a:avLst/>
              <a:gdLst/>
              <a:ahLst/>
              <a:cxnLst/>
              <a:rect l="l" t="t" r="r" b="b"/>
              <a:pathLst>
                <a:path w="1536" h="835" fill="none" extrusionOk="0">
                  <a:moveTo>
                    <a:pt x="1535" y="835"/>
                  </a:moveTo>
                  <a:lnTo>
                    <a:pt x="1" y="1"/>
                  </a:lnTo>
                </a:path>
              </a:pathLst>
            </a:custGeom>
            <a:noFill/>
            <a:ln w="5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8"/>
            <p:cNvSpPr/>
            <p:nvPr/>
          </p:nvSpPr>
          <p:spPr>
            <a:xfrm>
              <a:off x="5286125" y="1159200"/>
              <a:ext cx="67575" cy="22550"/>
            </a:xfrm>
            <a:custGeom>
              <a:avLst/>
              <a:gdLst/>
              <a:ahLst/>
              <a:cxnLst/>
              <a:rect l="l" t="t" r="r" b="b"/>
              <a:pathLst>
                <a:path w="2703" h="902" fill="none" extrusionOk="0">
                  <a:moveTo>
                    <a:pt x="2702" y="1"/>
                  </a:moveTo>
                  <a:lnTo>
                    <a:pt x="0" y="101"/>
                  </a:lnTo>
                  <a:lnTo>
                    <a:pt x="0" y="901"/>
                  </a:lnTo>
                  <a:lnTo>
                    <a:pt x="2535" y="901"/>
                  </a:lnTo>
                </a:path>
              </a:pathLst>
            </a:custGeom>
            <a:noFill/>
            <a:ln w="5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8"/>
            <p:cNvSpPr/>
            <p:nvPr/>
          </p:nvSpPr>
          <p:spPr>
            <a:xfrm>
              <a:off x="4824950" y="1291800"/>
              <a:ext cx="143475" cy="72975"/>
            </a:xfrm>
            <a:custGeom>
              <a:avLst/>
              <a:gdLst/>
              <a:ahLst/>
              <a:cxnLst/>
              <a:rect l="l" t="t" r="r" b="b"/>
              <a:pathLst>
                <a:path w="5739" h="2919" extrusionOk="0">
                  <a:moveTo>
                    <a:pt x="4370" y="0"/>
                  </a:moveTo>
                  <a:cubicBezTo>
                    <a:pt x="3503" y="0"/>
                    <a:pt x="4904" y="1068"/>
                    <a:pt x="4904" y="1068"/>
                  </a:cubicBezTo>
                  <a:cubicBezTo>
                    <a:pt x="4370" y="801"/>
                    <a:pt x="3837" y="567"/>
                    <a:pt x="3303" y="434"/>
                  </a:cubicBezTo>
                  <a:cubicBezTo>
                    <a:pt x="3078" y="395"/>
                    <a:pt x="2854" y="376"/>
                    <a:pt x="2631" y="376"/>
                  </a:cubicBezTo>
                  <a:cubicBezTo>
                    <a:pt x="1894" y="376"/>
                    <a:pt x="1175" y="584"/>
                    <a:pt x="534" y="968"/>
                  </a:cubicBezTo>
                  <a:cubicBezTo>
                    <a:pt x="1" y="1368"/>
                    <a:pt x="1268" y="2035"/>
                    <a:pt x="1268" y="2035"/>
                  </a:cubicBezTo>
                  <a:lnTo>
                    <a:pt x="3837" y="2869"/>
                  </a:lnTo>
                  <a:cubicBezTo>
                    <a:pt x="3837" y="2869"/>
                    <a:pt x="4024" y="2918"/>
                    <a:pt x="4274" y="2918"/>
                  </a:cubicBezTo>
                  <a:cubicBezTo>
                    <a:pt x="4674" y="2918"/>
                    <a:pt x="5233" y="2792"/>
                    <a:pt x="5438" y="2135"/>
                  </a:cubicBezTo>
                  <a:cubicBezTo>
                    <a:pt x="5738" y="1068"/>
                    <a:pt x="5204" y="0"/>
                    <a:pt x="4370"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8"/>
            <p:cNvSpPr/>
            <p:nvPr/>
          </p:nvSpPr>
          <p:spPr>
            <a:xfrm>
              <a:off x="5590500" y="3686000"/>
              <a:ext cx="1017425" cy="683850"/>
            </a:xfrm>
            <a:custGeom>
              <a:avLst/>
              <a:gdLst/>
              <a:ahLst/>
              <a:cxnLst/>
              <a:rect l="l" t="t" r="r" b="b"/>
              <a:pathLst>
                <a:path w="40697" h="27354" extrusionOk="0">
                  <a:moveTo>
                    <a:pt x="8306" y="1"/>
                  </a:moveTo>
                  <a:lnTo>
                    <a:pt x="8306" y="14978"/>
                  </a:lnTo>
                  <a:cubicBezTo>
                    <a:pt x="8306" y="17513"/>
                    <a:pt x="7306" y="19982"/>
                    <a:pt x="5504" y="21817"/>
                  </a:cubicBezTo>
                  <a:lnTo>
                    <a:pt x="0" y="27354"/>
                  </a:lnTo>
                  <a:lnTo>
                    <a:pt x="40696" y="27354"/>
                  </a:lnTo>
                  <a:lnTo>
                    <a:pt x="35192" y="21817"/>
                  </a:lnTo>
                  <a:cubicBezTo>
                    <a:pt x="33391" y="19982"/>
                    <a:pt x="32357" y="17513"/>
                    <a:pt x="32390" y="14978"/>
                  </a:cubicBezTo>
                  <a:lnTo>
                    <a:pt x="32390" y="1"/>
                  </a:lnTo>
                  <a:close/>
                </a:path>
              </a:pathLst>
            </a:custGeom>
            <a:solidFill>
              <a:srgbClr val="FFFFFF"/>
            </a:solid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8"/>
            <p:cNvSpPr/>
            <p:nvPr/>
          </p:nvSpPr>
          <p:spPr>
            <a:xfrm>
              <a:off x="5782300" y="3686000"/>
              <a:ext cx="632975" cy="458700"/>
            </a:xfrm>
            <a:custGeom>
              <a:avLst/>
              <a:gdLst/>
              <a:ahLst/>
              <a:cxnLst/>
              <a:rect l="l" t="t" r="r" b="b"/>
              <a:pathLst>
                <a:path w="25319" h="18348" extrusionOk="0">
                  <a:moveTo>
                    <a:pt x="634" y="1"/>
                  </a:moveTo>
                  <a:lnTo>
                    <a:pt x="634" y="14978"/>
                  </a:lnTo>
                  <a:cubicBezTo>
                    <a:pt x="634" y="16112"/>
                    <a:pt x="434" y="17280"/>
                    <a:pt x="1" y="18347"/>
                  </a:cubicBezTo>
                  <a:lnTo>
                    <a:pt x="25319" y="18347"/>
                  </a:lnTo>
                  <a:cubicBezTo>
                    <a:pt x="24918" y="17280"/>
                    <a:pt x="24718" y="16112"/>
                    <a:pt x="24718" y="14978"/>
                  </a:cubicBezTo>
                  <a:lnTo>
                    <a:pt x="24718" y="1"/>
                  </a:lnTo>
                  <a:close/>
                </a:path>
              </a:pathLst>
            </a:custGeom>
            <a:solidFill>
              <a:srgbClr val="FFC8C8">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8"/>
            <p:cNvSpPr/>
            <p:nvPr/>
          </p:nvSpPr>
          <p:spPr>
            <a:xfrm>
              <a:off x="5798150" y="3702700"/>
              <a:ext cx="602125" cy="277725"/>
            </a:xfrm>
            <a:custGeom>
              <a:avLst/>
              <a:gdLst/>
              <a:ahLst/>
              <a:cxnLst/>
              <a:rect l="l" t="t" r="r" b="b"/>
              <a:pathLst>
                <a:path w="24085" h="11109" extrusionOk="0">
                  <a:moveTo>
                    <a:pt x="0" y="0"/>
                  </a:moveTo>
                  <a:lnTo>
                    <a:pt x="0" y="11108"/>
                  </a:lnTo>
                  <a:lnTo>
                    <a:pt x="24084" y="11108"/>
                  </a:lnTo>
                  <a:lnTo>
                    <a:pt x="24084" y="0"/>
                  </a:lnTo>
                  <a:close/>
                </a:path>
              </a:pathLst>
            </a:custGeom>
            <a:solidFill>
              <a:srgbClr val="263238"/>
            </a:solidFill>
            <a:ln w="11675"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8"/>
            <p:cNvSpPr/>
            <p:nvPr/>
          </p:nvSpPr>
          <p:spPr>
            <a:xfrm>
              <a:off x="5590500" y="4369825"/>
              <a:ext cx="1016575" cy="19225"/>
            </a:xfrm>
            <a:custGeom>
              <a:avLst/>
              <a:gdLst/>
              <a:ahLst/>
              <a:cxnLst/>
              <a:rect l="l" t="t" r="r" b="b"/>
              <a:pathLst>
                <a:path w="40663" h="769" extrusionOk="0">
                  <a:moveTo>
                    <a:pt x="0" y="1"/>
                  </a:moveTo>
                  <a:lnTo>
                    <a:pt x="0" y="768"/>
                  </a:lnTo>
                  <a:lnTo>
                    <a:pt x="40663" y="768"/>
                  </a:lnTo>
                  <a:lnTo>
                    <a:pt x="40663" y="1"/>
                  </a:lnTo>
                  <a:close/>
                </a:path>
              </a:pathLst>
            </a:custGeom>
            <a:solidFill>
              <a:srgbClr val="FFFFFF"/>
            </a:solid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8"/>
            <p:cNvSpPr/>
            <p:nvPr/>
          </p:nvSpPr>
          <p:spPr>
            <a:xfrm>
              <a:off x="4498875" y="1396875"/>
              <a:ext cx="3201500" cy="2473450"/>
            </a:xfrm>
            <a:custGeom>
              <a:avLst/>
              <a:gdLst/>
              <a:ahLst/>
              <a:cxnLst/>
              <a:rect l="l" t="t" r="r" b="b"/>
              <a:pathLst>
                <a:path w="128060" h="98938" extrusionOk="0">
                  <a:moveTo>
                    <a:pt x="5605" y="0"/>
                  </a:moveTo>
                  <a:cubicBezTo>
                    <a:pt x="2503" y="0"/>
                    <a:pt x="1" y="2536"/>
                    <a:pt x="1" y="5638"/>
                  </a:cubicBezTo>
                  <a:lnTo>
                    <a:pt x="1" y="92834"/>
                  </a:lnTo>
                  <a:cubicBezTo>
                    <a:pt x="1" y="96203"/>
                    <a:pt x="2736" y="98938"/>
                    <a:pt x="6105" y="98938"/>
                  </a:cubicBezTo>
                  <a:lnTo>
                    <a:pt x="121888" y="98938"/>
                  </a:lnTo>
                  <a:cubicBezTo>
                    <a:pt x="125290" y="98938"/>
                    <a:pt x="128026" y="96203"/>
                    <a:pt x="128059" y="92834"/>
                  </a:cubicBezTo>
                  <a:lnTo>
                    <a:pt x="128059" y="5671"/>
                  </a:lnTo>
                  <a:cubicBezTo>
                    <a:pt x="128059" y="2536"/>
                    <a:pt x="125524" y="0"/>
                    <a:pt x="122388" y="0"/>
                  </a:cubicBezTo>
                  <a:close/>
                </a:path>
              </a:pathLst>
            </a:custGeom>
            <a:solidFill>
              <a:srgbClr val="263238"/>
            </a:solidFill>
            <a:ln w="11675"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8"/>
            <p:cNvSpPr/>
            <p:nvPr/>
          </p:nvSpPr>
          <p:spPr>
            <a:xfrm>
              <a:off x="4498875" y="3584275"/>
              <a:ext cx="3201500" cy="286050"/>
            </a:xfrm>
            <a:custGeom>
              <a:avLst/>
              <a:gdLst/>
              <a:ahLst/>
              <a:cxnLst/>
              <a:rect l="l" t="t" r="r" b="b"/>
              <a:pathLst>
                <a:path w="128060" h="11442" extrusionOk="0">
                  <a:moveTo>
                    <a:pt x="1" y="0"/>
                  </a:moveTo>
                  <a:lnTo>
                    <a:pt x="1" y="5338"/>
                  </a:lnTo>
                  <a:cubicBezTo>
                    <a:pt x="1" y="8707"/>
                    <a:pt x="2736" y="11442"/>
                    <a:pt x="6105" y="11442"/>
                  </a:cubicBezTo>
                  <a:lnTo>
                    <a:pt x="121921" y="11442"/>
                  </a:lnTo>
                  <a:cubicBezTo>
                    <a:pt x="125290" y="11442"/>
                    <a:pt x="128059" y="8707"/>
                    <a:pt x="128059" y="5338"/>
                  </a:cubicBezTo>
                  <a:lnTo>
                    <a:pt x="128059" y="0"/>
                  </a:lnTo>
                  <a:close/>
                </a:path>
              </a:pathLst>
            </a:custGeom>
            <a:solidFill>
              <a:srgbClr val="FFFFFF"/>
            </a:solidFill>
            <a:ln w="11675"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8"/>
            <p:cNvSpPr/>
            <p:nvPr/>
          </p:nvSpPr>
          <p:spPr>
            <a:xfrm>
              <a:off x="4963375" y="1552825"/>
              <a:ext cx="2862075" cy="1908050"/>
            </a:xfrm>
            <a:custGeom>
              <a:avLst/>
              <a:gdLst/>
              <a:ahLst/>
              <a:cxnLst/>
              <a:rect l="l" t="t" r="r" b="b"/>
              <a:pathLst>
                <a:path w="114483" h="76322" extrusionOk="0">
                  <a:moveTo>
                    <a:pt x="1" y="0"/>
                  </a:moveTo>
                  <a:lnTo>
                    <a:pt x="1" y="76322"/>
                  </a:lnTo>
                  <a:lnTo>
                    <a:pt x="114483" y="76322"/>
                  </a:lnTo>
                  <a:lnTo>
                    <a:pt x="114483" y="0"/>
                  </a:ln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8"/>
            <p:cNvSpPr/>
            <p:nvPr/>
          </p:nvSpPr>
          <p:spPr>
            <a:xfrm>
              <a:off x="4963375" y="1552825"/>
              <a:ext cx="2862075" cy="618800"/>
            </a:xfrm>
            <a:custGeom>
              <a:avLst/>
              <a:gdLst/>
              <a:ahLst/>
              <a:cxnLst/>
              <a:rect l="l" t="t" r="r" b="b"/>
              <a:pathLst>
                <a:path w="114483" h="24752" extrusionOk="0">
                  <a:moveTo>
                    <a:pt x="1" y="0"/>
                  </a:moveTo>
                  <a:lnTo>
                    <a:pt x="1" y="24751"/>
                  </a:lnTo>
                  <a:lnTo>
                    <a:pt x="114483" y="24751"/>
                  </a:lnTo>
                  <a:lnTo>
                    <a:pt x="114483" y="0"/>
                  </a:ln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8"/>
            <p:cNvSpPr/>
            <p:nvPr/>
          </p:nvSpPr>
          <p:spPr>
            <a:xfrm>
              <a:off x="5140175" y="2324200"/>
              <a:ext cx="2149050" cy="1008250"/>
            </a:xfrm>
            <a:custGeom>
              <a:avLst/>
              <a:gdLst/>
              <a:ahLst/>
              <a:cxnLst/>
              <a:rect l="l" t="t" r="r" b="b"/>
              <a:pathLst>
                <a:path w="85962" h="40330" extrusionOk="0">
                  <a:moveTo>
                    <a:pt x="1" y="34"/>
                  </a:moveTo>
                  <a:lnTo>
                    <a:pt x="1" y="40329"/>
                  </a:lnTo>
                  <a:lnTo>
                    <a:pt x="4604" y="40329"/>
                  </a:lnTo>
                  <a:lnTo>
                    <a:pt x="4604" y="34"/>
                  </a:lnTo>
                  <a:close/>
                  <a:moveTo>
                    <a:pt x="9040" y="1"/>
                  </a:moveTo>
                  <a:lnTo>
                    <a:pt x="9040" y="40329"/>
                  </a:lnTo>
                  <a:lnTo>
                    <a:pt x="13677" y="40329"/>
                  </a:lnTo>
                  <a:lnTo>
                    <a:pt x="13644" y="1"/>
                  </a:lnTo>
                  <a:close/>
                  <a:moveTo>
                    <a:pt x="18080" y="1"/>
                  </a:moveTo>
                  <a:lnTo>
                    <a:pt x="18080" y="40329"/>
                  </a:lnTo>
                  <a:lnTo>
                    <a:pt x="22683" y="40329"/>
                  </a:lnTo>
                  <a:lnTo>
                    <a:pt x="22683" y="1"/>
                  </a:lnTo>
                  <a:close/>
                  <a:moveTo>
                    <a:pt x="27120" y="1"/>
                  </a:moveTo>
                  <a:lnTo>
                    <a:pt x="27120" y="40329"/>
                  </a:lnTo>
                  <a:lnTo>
                    <a:pt x="31723" y="40329"/>
                  </a:lnTo>
                  <a:lnTo>
                    <a:pt x="31723" y="1"/>
                  </a:lnTo>
                  <a:close/>
                  <a:moveTo>
                    <a:pt x="36160" y="1"/>
                  </a:moveTo>
                  <a:lnTo>
                    <a:pt x="36160" y="40329"/>
                  </a:lnTo>
                  <a:lnTo>
                    <a:pt x="40763" y="40329"/>
                  </a:lnTo>
                  <a:lnTo>
                    <a:pt x="40763" y="1"/>
                  </a:lnTo>
                  <a:close/>
                  <a:moveTo>
                    <a:pt x="45200" y="1"/>
                  </a:moveTo>
                  <a:lnTo>
                    <a:pt x="45200" y="40329"/>
                  </a:lnTo>
                  <a:lnTo>
                    <a:pt x="49803" y="40329"/>
                  </a:lnTo>
                  <a:lnTo>
                    <a:pt x="49803" y="1"/>
                  </a:lnTo>
                  <a:close/>
                  <a:moveTo>
                    <a:pt x="54239" y="1"/>
                  </a:moveTo>
                  <a:lnTo>
                    <a:pt x="54239" y="40329"/>
                  </a:lnTo>
                  <a:lnTo>
                    <a:pt x="58843" y="40329"/>
                  </a:lnTo>
                  <a:lnTo>
                    <a:pt x="58843" y="1"/>
                  </a:lnTo>
                  <a:close/>
                  <a:moveTo>
                    <a:pt x="63279" y="1"/>
                  </a:moveTo>
                  <a:lnTo>
                    <a:pt x="63279" y="40329"/>
                  </a:lnTo>
                  <a:lnTo>
                    <a:pt x="67882" y="40329"/>
                  </a:lnTo>
                  <a:lnTo>
                    <a:pt x="67882" y="1"/>
                  </a:lnTo>
                  <a:close/>
                  <a:moveTo>
                    <a:pt x="72286" y="1"/>
                  </a:moveTo>
                  <a:lnTo>
                    <a:pt x="72286" y="40329"/>
                  </a:lnTo>
                  <a:lnTo>
                    <a:pt x="76922" y="40329"/>
                  </a:lnTo>
                  <a:lnTo>
                    <a:pt x="76922" y="1"/>
                  </a:lnTo>
                  <a:close/>
                  <a:moveTo>
                    <a:pt x="81359" y="1"/>
                  </a:moveTo>
                  <a:lnTo>
                    <a:pt x="81359" y="40329"/>
                  </a:lnTo>
                  <a:lnTo>
                    <a:pt x="85962" y="40329"/>
                  </a:lnTo>
                  <a:lnTo>
                    <a:pt x="85962" y="1"/>
                  </a:ln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8"/>
            <p:cNvSpPr/>
            <p:nvPr/>
          </p:nvSpPr>
          <p:spPr>
            <a:xfrm>
              <a:off x="5140175" y="2324200"/>
              <a:ext cx="2149050" cy="1008250"/>
            </a:xfrm>
            <a:custGeom>
              <a:avLst/>
              <a:gdLst/>
              <a:ahLst/>
              <a:cxnLst/>
              <a:rect l="l" t="t" r="r" b="b"/>
              <a:pathLst>
                <a:path w="85962" h="40330" extrusionOk="0">
                  <a:moveTo>
                    <a:pt x="1" y="34"/>
                  </a:moveTo>
                  <a:lnTo>
                    <a:pt x="1" y="40329"/>
                  </a:lnTo>
                  <a:lnTo>
                    <a:pt x="4604" y="40329"/>
                  </a:lnTo>
                  <a:lnTo>
                    <a:pt x="4604" y="34"/>
                  </a:lnTo>
                  <a:close/>
                  <a:moveTo>
                    <a:pt x="9040" y="1"/>
                  </a:moveTo>
                  <a:lnTo>
                    <a:pt x="9040" y="40329"/>
                  </a:lnTo>
                  <a:lnTo>
                    <a:pt x="13677" y="40329"/>
                  </a:lnTo>
                  <a:lnTo>
                    <a:pt x="13644" y="1"/>
                  </a:lnTo>
                  <a:close/>
                  <a:moveTo>
                    <a:pt x="18080" y="1"/>
                  </a:moveTo>
                  <a:lnTo>
                    <a:pt x="18080" y="40329"/>
                  </a:lnTo>
                  <a:lnTo>
                    <a:pt x="22683" y="40329"/>
                  </a:lnTo>
                  <a:lnTo>
                    <a:pt x="22683" y="1"/>
                  </a:lnTo>
                  <a:close/>
                  <a:moveTo>
                    <a:pt x="27120" y="1"/>
                  </a:moveTo>
                  <a:lnTo>
                    <a:pt x="27120" y="40329"/>
                  </a:lnTo>
                  <a:lnTo>
                    <a:pt x="31723" y="40329"/>
                  </a:lnTo>
                  <a:lnTo>
                    <a:pt x="31723" y="1"/>
                  </a:lnTo>
                  <a:close/>
                  <a:moveTo>
                    <a:pt x="36160" y="1"/>
                  </a:moveTo>
                  <a:lnTo>
                    <a:pt x="36160" y="40329"/>
                  </a:lnTo>
                  <a:lnTo>
                    <a:pt x="40763" y="40329"/>
                  </a:lnTo>
                  <a:lnTo>
                    <a:pt x="40763" y="1"/>
                  </a:lnTo>
                  <a:close/>
                  <a:moveTo>
                    <a:pt x="45200" y="1"/>
                  </a:moveTo>
                  <a:lnTo>
                    <a:pt x="45200" y="40329"/>
                  </a:lnTo>
                  <a:lnTo>
                    <a:pt x="49803" y="40329"/>
                  </a:lnTo>
                  <a:lnTo>
                    <a:pt x="49803" y="1"/>
                  </a:lnTo>
                  <a:close/>
                  <a:moveTo>
                    <a:pt x="54239" y="1"/>
                  </a:moveTo>
                  <a:lnTo>
                    <a:pt x="54239" y="40329"/>
                  </a:lnTo>
                  <a:lnTo>
                    <a:pt x="58843" y="40329"/>
                  </a:lnTo>
                  <a:lnTo>
                    <a:pt x="58843" y="1"/>
                  </a:lnTo>
                  <a:close/>
                  <a:moveTo>
                    <a:pt x="63279" y="1"/>
                  </a:moveTo>
                  <a:lnTo>
                    <a:pt x="63279" y="40329"/>
                  </a:lnTo>
                  <a:lnTo>
                    <a:pt x="67882" y="40329"/>
                  </a:lnTo>
                  <a:lnTo>
                    <a:pt x="67882" y="1"/>
                  </a:lnTo>
                  <a:close/>
                  <a:moveTo>
                    <a:pt x="72286" y="1"/>
                  </a:moveTo>
                  <a:lnTo>
                    <a:pt x="72286" y="40329"/>
                  </a:lnTo>
                  <a:lnTo>
                    <a:pt x="76922" y="40329"/>
                  </a:lnTo>
                  <a:lnTo>
                    <a:pt x="76922" y="1"/>
                  </a:lnTo>
                  <a:close/>
                  <a:moveTo>
                    <a:pt x="81359" y="1"/>
                  </a:moveTo>
                  <a:lnTo>
                    <a:pt x="81359" y="40329"/>
                  </a:lnTo>
                  <a:lnTo>
                    <a:pt x="85962" y="40329"/>
                  </a:lnTo>
                  <a:lnTo>
                    <a:pt x="859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8"/>
            <p:cNvSpPr/>
            <p:nvPr/>
          </p:nvSpPr>
          <p:spPr>
            <a:xfrm>
              <a:off x="5073475" y="1733775"/>
              <a:ext cx="808100" cy="50900"/>
            </a:xfrm>
            <a:custGeom>
              <a:avLst/>
              <a:gdLst/>
              <a:ahLst/>
              <a:cxnLst/>
              <a:rect l="l" t="t" r="r" b="b"/>
              <a:pathLst>
                <a:path w="32324" h="2036" extrusionOk="0">
                  <a:moveTo>
                    <a:pt x="1001" y="1"/>
                  </a:moveTo>
                  <a:cubicBezTo>
                    <a:pt x="434" y="1"/>
                    <a:pt x="0" y="468"/>
                    <a:pt x="0" y="1035"/>
                  </a:cubicBezTo>
                  <a:cubicBezTo>
                    <a:pt x="0" y="1569"/>
                    <a:pt x="434" y="2036"/>
                    <a:pt x="1001" y="2036"/>
                  </a:cubicBezTo>
                  <a:lnTo>
                    <a:pt x="31322" y="2036"/>
                  </a:lnTo>
                  <a:cubicBezTo>
                    <a:pt x="31889" y="2036"/>
                    <a:pt x="32323" y="1569"/>
                    <a:pt x="32323" y="1035"/>
                  </a:cubicBezTo>
                  <a:cubicBezTo>
                    <a:pt x="32323" y="468"/>
                    <a:pt x="31856" y="1"/>
                    <a:pt x="31322" y="1"/>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8"/>
            <p:cNvSpPr/>
            <p:nvPr/>
          </p:nvSpPr>
          <p:spPr>
            <a:xfrm>
              <a:off x="5073475" y="1733775"/>
              <a:ext cx="553750" cy="50900"/>
            </a:xfrm>
            <a:custGeom>
              <a:avLst/>
              <a:gdLst/>
              <a:ahLst/>
              <a:cxnLst/>
              <a:rect l="l" t="t" r="r" b="b"/>
              <a:pathLst>
                <a:path w="22150" h="2036" extrusionOk="0">
                  <a:moveTo>
                    <a:pt x="1001" y="1"/>
                  </a:moveTo>
                  <a:cubicBezTo>
                    <a:pt x="434" y="1"/>
                    <a:pt x="0" y="468"/>
                    <a:pt x="0" y="1035"/>
                  </a:cubicBezTo>
                  <a:cubicBezTo>
                    <a:pt x="0" y="1569"/>
                    <a:pt x="434" y="2036"/>
                    <a:pt x="1001" y="2036"/>
                  </a:cubicBezTo>
                  <a:lnTo>
                    <a:pt x="22149" y="2036"/>
                  </a:lnTo>
                  <a:lnTo>
                    <a:pt x="22149" y="1"/>
                  </a:lnTo>
                  <a:close/>
                </a:path>
              </a:pathLst>
            </a:custGeom>
            <a:solidFill>
              <a:srgbClr val="263238"/>
            </a:solid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8"/>
            <p:cNvSpPr/>
            <p:nvPr/>
          </p:nvSpPr>
          <p:spPr>
            <a:xfrm>
              <a:off x="5072625" y="1833025"/>
              <a:ext cx="808950" cy="50900"/>
            </a:xfrm>
            <a:custGeom>
              <a:avLst/>
              <a:gdLst/>
              <a:ahLst/>
              <a:cxnLst/>
              <a:rect l="l" t="t" r="r" b="b"/>
              <a:pathLst>
                <a:path w="32358" h="2036" extrusionOk="0">
                  <a:moveTo>
                    <a:pt x="1035" y="0"/>
                  </a:moveTo>
                  <a:cubicBezTo>
                    <a:pt x="468" y="0"/>
                    <a:pt x="1" y="467"/>
                    <a:pt x="34" y="1034"/>
                  </a:cubicBezTo>
                  <a:cubicBezTo>
                    <a:pt x="1" y="1568"/>
                    <a:pt x="468" y="2035"/>
                    <a:pt x="1035" y="2035"/>
                  </a:cubicBezTo>
                  <a:lnTo>
                    <a:pt x="31356" y="2035"/>
                  </a:lnTo>
                  <a:cubicBezTo>
                    <a:pt x="31890" y="2035"/>
                    <a:pt x="32357" y="1568"/>
                    <a:pt x="32357" y="1034"/>
                  </a:cubicBezTo>
                  <a:cubicBezTo>
                    <a:pt x="32357" y="467"/>
                    <a:pt x="31890" y="0"/>
                    <a:pt x="31356" y="0"/>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8"/>
            <p:cNvSpPr/>
            <p:nvPr/>
          </p:nvSpPr>
          <p:spPr>
            <a:xfrm>
              <a:off x="5073475" y="1833025"/>
              <a:ext cx="650475" cy="50900"/>
            </a:xfrm>
            <a:custGeom>
              <a:avLst/>
              <a:gdLst/>
              <a:ahLst/>
              <a:cxnLst/>
              <a:rect l="l" t="t" r="r" b="b"/>
              <a:pathLst>
                <a:path w="26019" h="2036" extrusionOk="0">
                  <a:moveTo>
                    <a:pt x="1001" y="0"/>
                  </a:moveTo>
                  <a:cubicBezTo>
                    <a:pt x="467" y="0"/>
                    <a:pt x="0" y="467"/>
                    <a:pt x="0" y="1034"/>
                  </a:cubicBezTo>
                  <a:cubicBezTo>
                    <a:pt x="0" y="1568"/>
                    <a:pt x="467" y="2035"/>
                    <a:pt x="1001" y="2035"/>
                  </a:cubicBezTo>
                  <a:lnTo>
                    <a:pt x="26019" y="2035"/>
                  </a:lnTo>
                  <a:lnTo>
                    <a:pt x="26019" y="0"/>
                  </a:lnTo>
                  <a:close/>
                </a:path>
              </a:pathLst>
            </a:custGeom>
            <a:solidFill>
              <a:srgbClr val="263238"/>
            </a:solid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8"/>
            <p:cNvSpPr/>
            <p:nvPr/>
          </p:nvSpPr>
          <p:spPr>
            <a:xfrm>
              <a:off x="5072625" y="1933100"/>
              <a:ext cx="808950" cy="50050"/>
            </a:xfrm>
            <a:custGeom>
              <a:avLst/>
              <a:gdLst/>
              <a:ahLst/>
              <a:cxnLst/>
              <a:rect l="l" t="t" r="r" b="b"/>
              <a:pathLst>
                <a:path w="32358" h="2002" extrusionOk="0">
                  <a:moveTo>
                    <a:pt x="1035" y="0"/>
                  </a:moveTo>
                  <a:cubicBezTo>
                    <a:pt x="468" y="0"/>
                    <a:pt x="34" y="434"/>
                    <a:pt x="34" y="1001"/>
                  </a:cubicBezTo>
                  <a:cubicBezTo>
                    <a:pt x="1" y="1568"/>
                    <a:pt x="468" y="2002"/>
                    <a:pt x="1035" y="2002"/>
                  </a:cubicBezTo>
                  <a:lnTo>
                    <a:pt x="31356" y="2002"/>
                  </a:lnTo>
                  <a:cubicBezTo>
                    <a:pt x="31890" y="2002"/>
                    <a:pt x="32357" y="1568"/>
                    <a:pt x="32357" y="1001"/>
                  </a:cubicBezTo>
                  <a:cubicBezTo>
                    <a:pt x="32357" y="434"/>
                    <a:pt x="31923" y="0"/>
                    <a:pt x="31356" y="0"/>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8"/>
            <p:cNvSpPr/>
            <p:nvPr/>
          </p:nvSpPr>
          <p:spPr>
            <a:xfrm>
              <a:off x="5072625" y="1933100"/>
              <a:ext cx="419500" cy="50050"/>
            </a:xfrm>
            <a:custGeom>
              <a:avLst/>
              <a:gdLst/>
              <a:ahLst/>
              <a:cxnLst/>
              <a:rect l="l" t="t" r="r" b="b"/>
              <a:pathLst>
                <a:path w="16780" h="2002" extrusionOk="0">
                  <a:moveTo>
                    <a:pt x="1035" y="0"/>
                  </a:moveTo>
                  <a:cubicBezTo>
                    <a:pt x="468" y="0"/>
                    <a:pt x="34" y="434"/>
                    <a:pt x="34" y="1001"/>
                  </a:cubicBezTo>
                  <a:cubicBezTo>
                    <a:pt x="1" y="1568"/>
                    <a:pt x="468" y="2002"/>
                    <a:pt x="1035" y="2002"/>
                  </a:cubicBezTo>
                  <a:lnTo>
                    <a:pt x="16779" y="2002"/>
                  </a:lnTo>
                  <a:lnTo>
                    <a:pt x="16779" y="0"/>
                  </a:lnTo>
                  <a:close/>
                </a:path>
              </a:pathLst>
            </a:custGeom>
            <a:solidFill>
              <a:srgbClr val="263238"/>
            </a:solid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8"/>
            <p:cNvSpPr/>
            <p:nvPr/>
          </p:nvSpPr>
          <p:spPr>
            <a:xfrm>
              <a:off x="5073475" y="2031500"/>
              <a:ext cx="808100" cy="50900"/>
            </a:xfrm>
            <a:custGeom>
              <a:avLst/>
              <a:gdLst/>
              <a:ahLst/>
              <a:cxnLst/>
              <a:rect l="l" t="t" r="r" b="b"/>
              <a:pathLst>
                <a:path w="32324" h="2036" extrusionOk="0">
                  <a:moveTo>
                    <a:pt x="1001" y="0"/>
                  </a:moveTo>
                  <a:cubicBezTo>
                    <a:pt x="434" y="0"/>
                    <a:pt x="0" y="467"/>
                    <a:pt x="0" y="1001"/>
                  </a:cubicBezTo>
                  <a:cubicBezTo>
                    <a:pt x="0" y="1568"/>
                    <a:pt x="434" y="2035"/>
                    <a:pt x="1001" y="2035"/>
                  </a:cubicBezTo>
                  <a:lnTo>
                    <a:pt x="31322" y="2035"/>
                  </a:lnTo>
                  <a:cubicBezTo>
                    <a:pt x="31856" y="2035"/>
                    <a:pt x="32323" y="1568"/>
                    <a:pt x="32323" y="1001"/>
                  </a:cubicBezTo>
                  <a:cubicBezTo>
                    <a:pt x="32323" y="467"/>
                    <a:pt x="31856" y="0"/>
                    <a:pt x="31322" y="0"/>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8"/>
            <p:cNvSpPr/>
            <p:nvPr/>
          </p:nvSpPr>
          <p:spPr>
            <a:xfrm>
              <a:off x="5073475" y="2031500"/>
              <a:ext cx="755550" cy="50900"/>
            </a:xfrm>
            <a:custGeom>
              <a:avLst/>
              <a:gdLst/>
              <a:ahLst/>
              <a:cxnLst/>
              <a:rect l="l" t="t" r="r" b="b"/>
              <a:pathLst>
                <a:path w="30222" h="2036" extrusionOk="0">
                  <a:moveTo>
                    <a:pt x="1001" y="0"/>
                  </a:moveTo>
                  <a:cubicBezTo>
                    <a:pt x="434" y="0"/>
                    <a:pt x="0" y="467"/>
                    <a:pt x="0" y="1001"/>
                  </a:cubicBezTo>
                  <a:cubicBezTo>
                    <a:pt x="0" y="1568"/>
                    <a:pt x="434" y="2035"/>
                    <a:pt x="1001" y="2035"/>
                  </a:cubicBezTo>
                  <a:lnTo>
                    <a:pt x="30222" y="2035"/>
                  </a:lnTo>
                  <a:lnTo>
                    <a:pt x="30222" y="0"/>
                  </a:lnTo>
                  <a:close/>
                </a:path>
              </a:pathLst>
            </a:custGeom>
            <a:solidFill>
              <a:srgbClr val="263238"/>
            </a:solid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8"/>
            <p:cNvSpPr/>
            <p:nvPr/>
          </p:nvSpPr>
          <p:spPr>
            <a:xfrm>
              <a:off x="5078475" y="3333250"/>
              <a:ext cx="2271650" cy="25"/>
            </a:xfrm>
            <a:custGeom>
              <a:avLst/>
              <a:gdLst/>
              <a:ahLst/>
              <a:cxnLst/>
              <a:rect l="l" t="t" r="r" b="b"/>
              <a:pathLst>
                <a:path w="90866" h="1" fill="none" extrusionOk="0">
                  <a:moveTo>
                    <a:pt x="0" y="1"/>
                  </a:moveTo>
                  <a:lnTo>
                    <a:pt x="90865"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8"/>
            <p:cNvSpPr/>
            <p:nvPr/>
          </p:nvSpPr>
          <p:spPr>
            <a:xfrm>
              <a:off x="5306125" y="3309900"/>
              <a:ext cx="25" cy="23375"/>
            </a:xfrm>
            <a:custGeom>
              <a:avLst/>
              <a:gdLst/>
              <a:ahLst/>
              <a:cxnLst/>
              <a:rect l="l" t="t" r="r" b="b"/>
              <a:pathLst>
                <a:path w="1" h="935" fill="none" extrusionOk="0">
                  <a:moveTo>
                    <a:pt x="1" y="935"/>
                  </a:moveTo>
                  <a:lnTo>
                    <a:pt x="1"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8"/>
            <p:cNvSpPr/>
            <p:nvPr/>
          </p:nvSpPr>
          <p:spPr>
            <a:xfrm>
              <a:off x="5532950" y="3309900"/>
              <a:ext cx="25" cy="23375"/>
            </a:xfrm>
            <a:custGeom>
              <a:avLst/>
              <a:gdLst/>
              <a:ahLst/>
              <a:cxnLst/>
              <a:rect l="l" t="t" r="r" b="b"/>
              <a:pathLst>
                <a:path w="1" h="935" fill="none" extrusionOk="0">
                  <a:moveTo>
                    <a:pt x="1" y="935"/>
                  </a:moveTo>
                  <a:lnTo>
                    <a:pt x="1"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8"/>
            <p:cNvSpPr/>
            <p:nvPr/>
          </p:nvSpPr>
          <p:spPr>
            <a:xfrm>
              <a:off x="5759775" y="3309900"/>
              <a:ext cx="25" cy="23375"/>
            </a:xfrm>
            <a:custGeom>
              <a:avLst/>
              <a:gdLst/>
              <a:ahLst/>
              <a:cxnLst/>
              <a:rect l="l" t="t" r="r" b="b"/>
              <a:pathLst>
                <a:path w="1" h="935" fill="none" extrusionOk="0">
                  <a:moveTo>
                    <a:pt x="1" y="935"/>
                  </a:moveTo>
                  <a:lnTo>
                    <a:pt x="1"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8"/>
            <p:cNvSpPr/>
            <p:nvPr/>
          </p:nvSpPr>
          <p:spPr>
            <a:xfrm>
              <a:off x="5987450" y="3309900"/>
              <a:ext cx="25" cy="23375"/>
            </a:xfrm>
            <a:custGeom>
              <a:avLst/>
              <a:gdLst/>
              <a:ahLst/>
              <a:cxnLst/>
              <a:rect l="l" t="t" r="r" b="b"/>
              <a:pathLst>
                <a:path w="1" h="935" fill="none" extrusionOk="0">
                  <a:moveTo>
                    <a:pt x="0" y="935"/>
                  </a:moveTo>
                  <a:lnTo>
                    <a:pt x="0"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8"/>
            <p:cNvSpPr/>
            <p:nvPr/>
          </p:nvSpPr>
          <p:spPr>
            <a:xfrm>
              <a:off x="6214275" y="3309900"/>
              <a:ext cx="25" cy="23375"/>
            </a:xfrm>
            <a:custGeom>
              <a:avLst/>
              <a:gdLst/>
              <a:ahLst/>
              <a:cxnLst/>
              <a:rect l="l" t="t" r="r" b="b"/>
              <a:pathLst>
                <a:path w="1" h="935" fill="none" extrusionOk="0">
                  <a:moveTo>
                    <a:pt x="1" y="935"/>
                  </a:moveTo>
                  <a:lnTo>
                    <a:pt x="1"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8"/>
            <p:cNvSpPr/>
            <p:nvPr/>
          </p:nvSpPr>
          <p:spPr>
            <a:xfrm>
              <a:off x="6441100" y="3309900"/>
              <a:ext cx="25" cy="23375"/>
            </a:xfrm>
            <a:custGeom>
              <a:avLst/>
              <a:gdLst/>
              <a:ahLst/>
              <a:cxnLst/>
              <a:rect l="l" t="t" r="r" b="b"/>
              <a:pathLst>
                <a:path w="1" h="935" fill="none" extrusionOk="0">
                  <a:moveTo>
                    <a:pt x="1" y="935"/>
                  </a:moveTo>
                  <a:lnTo>
                    <a:pt x="1"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8"/>
            <p:cNvSpPr/>
            <p:nvPr/>
          </p:nvSpPr>
          <p:spPr>
            <a:xfrm>
              <a:off x="6668775" y="3309900"/>
              <a:ext cx="25" cy="23375"/>
            </a:xfrm>
            <a:custGeom>
              <a:avLst/>
              <a:gdLst/>
              <a:ahLst/>
              <a:cxnLst/>
              <a:rect l="l" t="t" r="r" b="b"/>
              <a:pathLst>
                <a:path w="1" h="935" fill="none" extrusionOk="0">
                  <a:moveTo>
                    <a:pt x="0" y="935"/>
                  </a:moveTo>
                  <a:lnTo>
                    <a:pt x="0"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8"/>
            <p:cNvSpPr/>
            <p:nvPr/>
          </p:nvSpPr>
          <p:spPr>
            <a:xfrm>
              <a:off x="6895600" y="3309900"/>
              <a:ext cx="25" cy="23375"/>
            </a:xfrm>
            <a:custGeom>
              <a:avLst/>
              <a:gdLst/>
              <a:ahLst/>
              <a:cxnLst/>
              <a:rect l="l" t="t" r="r" b="b"/>
              <a:pathLst>
                <a:path w="1" h="935" fill="none" extrusionOk="0">
                  <a:moveTo>
                    <a:pt x="0" y="935"/>
                  </a:moveTo>
                  <a:lnTo>
                    <a:pt x="0"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8"/>
            <p:cNvSpPr/>
            <p:nvPr/>
          </p:nvSpPr>
          <p:spPr>
            <a:xfrm>
              <a:off x="7123250" y="3309900"/>
              <a:ext cx="25" cy="23375"/>
            </a:xfrm>
            <a:custGeom>
              <a:avLst/>
              <a:gdLst/>
              <a:ahLst/>
              <a:cxnLst/>
              <a:rect l="l" t="t" r="r" b="b"/>
              <a:pathLst>
                <a:path w="1" h="935" fill="none" extrusionOk="0">
                  <a:moveTo>
                    <a:pt x="1" y="935"/>
                  </a:moveTo>
                  <a:lnTo>
                    <a:pt x="1"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8"/>
            <p:cNvSpPr/>
            <p:nvPr/>
          </p:nvSpPr>
          <p:spPr>
            <a:xfrm>
              <a:off x="7350100" y="3309900"/>
              <a:ext cx="25" cy="23375"/>
            </a:xfrm>
            <a:custGeom>
              <a:avLst/>
              <a:gdLst/>
              <a:ahLst/>
              <a:cxnLst/>
              <a:rect l="l" t="t" r="r" b="b"/>
              <a:pathLst>
                <a:path w="1" h="935" fill="none" extrusionOk="0">
                  <a:moveTo>
                    <a:pt x="0" y="935"/>
                  </a:moveTo>
                  <a:lnTo>
                    <a:pt x="0"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8"/>
            <p:cNvSpPr/>
            <p:nvPr/>
          </p:nvSpPr>
          <p:spPr>
            <a:xfrm>
              <a:off x="5078475" y="2327550"/>
              <a:ext cx="25" cy="1005725"/>
            </a:xfrm>
            <a:custGeom>
              <a:avLst/>
              <a:gdLst/>
              <a:ahLst/>
              <a:cxnLst/>
              <a:rect l="l" t="t" r="r" b="b"/>
              <a:pathLst>
                <a:path w="1" h="40229" fill="none" extrusionOk="0">
                  <a:moveTo>
                    <a:pt x="0" y="40229"/>
                  </a:moveTo>
                  <a:lnTo>
                    <a:pt x="0" y="36626"/>
                  </a:lnTo>
                  <a:lnTo>
                    <a:pt x="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8"/>
            <p:cNvSpPr/>
            <p:nvPr/>
          </p:nvSpPr>
          <p:spPr>
            <a:xfrm>
              <a:off x="5078475" y="3243200"/>
              <a:ext cx="56725" cy="25"/>
            </a:xfrm>
            <a:custGeom>
              <a:avLst/>
              <a:gdLst/>
              <a:ahLst/>
              <a:cxnLst/>
              <a:rect l="l" t="t" r="r" b="b"/>
              <a:pathLst>
                <a:path w="2269" h="1" fill="none" extrusionOk="0">
                  <a:moveTo>
                    <a:pt x="0" y="0"/>
                  </a:moveTo>
                  <a:lnTo>
                    <a:pt x="2268"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8"/>
            <p:cNvSpPr/>
            <p:nvPr/>
          </p:nvSpPr>
          <p:spPr>
            <a:xfrm>
              <a:off x="5078475" y="3090575"/>
              <a:ext cx="56725" cy="25"/>
            </a:xfrm>
            <a:custGeom>
              <a:avLst/>
              <a:gdLst/>
              <a:ahLst/>
              <a:cxnLst/>
              <a:rect l="l" t="t" r="r" b="b"/>
              <a:pathLst>
                <a:path w="2269" h="1" fill="none" extrusionOk="0">
                  <a:moveTo>
                    <a:pt x="0" y="1"/>
                  </a:moveTo>
                  <a:lnTo>
                    <a:pt x="2268"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8"/>
            <p:cNvSpPr/>
            <p:nvPr/>
          </p:nvSpPr>
          <p:spPr>
            <a:xfrm>
              <a:off x="5078475" y="2937975"/>
              <a:ext cx="56725" cy="25"/>
            </a:xfrm>
            <a:custGeom>
              <a:avLst/>
              <a:gdLst/>
              <a:ahLst/>
              <a:cxnLst/>
              <a:rect l="l" t="t" r="r" b="b"/>
              <a:pathLst>
                <a:path w="2269" h="1" fill="none" extrusionOk="0">
                  <a:moveTo>
                    <a:pt x="0" y="1"/>
                  </a:moveTo>
                  <a:lnTo>
                    <a:pt x="2268"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8"/>
            <p:cNvSpPr/>
            <p:nvPr/>
          </p:nvSpPr>
          <p:spPr>
            <a:xfrm>
              <a:off x="5078475" y="2785375"/>
              <a:ext cx="56725" cy="25"/>
            </a:xfrm>
            <a:custGeom>
              <a:avLst/>
              <a:gdLst/>
              <a:ahLst/>
              <a:cxnLst/>
              <a:rect l="l" t="t" r="r" b="b"/>
              <a:pathLst>
                <a:path w="2269" h="1" fill="none" extrusionOk="0">
                  <a:moveTo>
                    <a:pt x="0" y="0"/>
                  </a:moveTo>
                  <a:lnTo>
                    <a:pt x="2268"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8"/>
            <p:cNvSpPr/>
            <p:nvPr/>
          </p:nvSpPr>
          <p:spPr>
            <a:xfrm>
              <a:off x="5078475" y="2632750"/>
              <a:ext cx="56725" cy="25"/>
            </a:xfrm>
            <a:custGeom>
              <a:avLst/>
              <a:gdLst/>
              <a:ahLst/>
              <a:cxnLst/>
              <a:rect l="l" t="t" r="r" b="b"/>
              <a:pathLst>
                <a:path w="2269" h="1" fill="none" extrusionOk="0">
                  <a:moveTo>
                    <a:pt x="0" y="1"/>
                  </a:moveTo>
                  <a:lnTo>
                    <a:pt x="2268"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8"/>
            <p:cNvSpPr/>
            <p:nvPr/>
          </p:nvSpPr>
          <p:spPr>
            <a:xfrm>
              <a:off x="5078475" y="2480150"/>
              <a:ext cx="56725" cy="25"/>
            </a:xfrm>
            <a:custGeom>
              <a:avLst/>
              <a:gdLst/>
              <a:ahLst/>
              <a:cxnLst/>
              <a:rect l="l" t="t" r="r" b="b"/>
              <a:pathLst>
                <a:path w="2269" h="1" fill="none" extrusionOk="0">
                  <a:moveTo>
                    <a:pt x="0" y="0"/>
                  </a:moveTo>
                  <a:lnTo>
                    <a:pt x="2268"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8"/>
            <p:cNvSpPr/>
            <p:nvPr/>
          </p:nvSpPr>
          <p:spPr>
            <a:xfrm>
              <a:off x="5078475" y="2327550"/>
              <a:ext cx="56725" cy="25"/>
            </a:xfrm>
            <a:custGeom>
              <a:avLst/>
              <a:gdLst/>
              <a:ahLst/>
              <a:cxnLst/>
              <a:rect l="l" t="t" r="r" b="b"/>
              <a:pathLst>
                <a:path w="2269" h="1" fill="none" extrusionOk="0">
                  <a:moveTo>
                    <a:pt x="0" y="0"/>
                  </a:moveTo>
                  <a:lnTo>
                    <a:pt x="2268"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8"/>
            <p:cNvSpPr/>
            <p:nvPr/>
          </p:nvSpPr>
          <p:spPr>
            <a:xfrm>
              <a:off x="7391775" y="1715425"/>
              <a:ext cx="370300" cy="381150"/>
            </a:xfrm>
            <a:custGeom>
              <a:avLst/>
              <a:gdLst/>
              <a:ahLst/>
              <a:cxnLst/>
              <a:rect l="l" t="t" r="r" b="b"/>
              <a:pathLst>
                <a:path w="14812" h="15246" extrusionOk="0">
                  <a:moveTo>
                    <a:pt x="1" y="1"/>
                  </a:moveTo>
                  <a:lnTo>
                    <a:pt x="1" y="15245"/>
                  </a:lnTo>
                  <a:lnTo>
                    <a:pt x="14811" y="15245"/>
                  </a:lnTo>
                  <a:lnTo>
                    <a:pt x="14811" y="1"/>
                  </a:ln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8"/>
            <p:cNvSpPr/>
            <p:nvPr/>
          </p:nvSpPr>
          <p:spPr>
            <a:xfrm>
              <a:off x="7391775" y="1715425"/>
              <a:ext cx="370300" cy="65075"/>
            </a:xfrm>
            <a:custGeom>
              <a:avLst/>
              <a:gdLst/>
              <a:ahLst/>
              <a:cxnLst/>
              <a:rect l="l" t="t" r="r" b="b"/>
              <a:pathLst>
                <a:path w="14812" h="2603" extrusionOk="0">
                  <a:moveTo>
                    <a:pt x="1" y="1"/>
                  </a:moveTo>
                  <a:lnTo>
                    <a:pt x="1" y="2603"/>
                  </a:lnTo>
                  <a:lnTo>
                    <a:pt x="14811" y="2603"/>
                  </a:lnTo>
                  <a:lnTo>
                    <a:pt x="14811"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8"/>
            <p:cNvSpPr/>
            <p:nvPr/>
          </p:nvSpPr>
          <p:spPr>
            <a:xfrm>
              <a:off x="7425150" y="1833850"/>
              <a:ext cx="25" cy="216850"/>
            </a:xfrm>
            <a:custGeom>
              <a:avLst/>
              <a:gdLst/>
              <a:ahLst/>
              <a:cxnLst/>
              <a:rect l="l" t="t" r="r" b="b"/>
              <a:pathLst>
                <a:path w="1" h="8674" fill="none" extrusionOk="0">
                  <a:moveTo>
                    <a:pt x="0" y="1"/>
                  </a:moveTo>
                  <a:lnTo>
                    <a:pt x="0" y="8673"/>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8"/>
            <p:cNvSpPr/>
            <p:nvPr/>
          </p:nvSpPr>
          <p:spPr>
            <a:xfrm>
              <a:off x="7476000" y="1833850"/>
              <a:ext cx="25" cy="216850"/>
            </a:xfrm>
            <a:custGeom>
              <a:avLst/>
              <a:gdLst/>
              <a:ahLst/>
              <a:cxnLst/>
              <a:rect l="l" t="t" r="r" b="b"/>
              <a:pathLst>
                <a:path w="1" h="8674" fill="none" extrusionOk="0">
                  <a:moveTo>
                    <a:pt x="1" y="1"/>
                  </a:moveTo>
                  <a:lnTo>
                    <a:pt x="1" y="8673"/>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8"/>
            <p:cNvSpPr/>
            <p:nvPr/>
          </p:nvSpPr>
          <p:spPr>
            <a:xfrm>
              <a:off x="7525225" y="1833850"/>
              <a:ext cx="25" cy="216850"/>
            </a:xfrm>
            <a:custGeom>
              <a:avLst/>
              <a:gdLst/>
              <a:ahLst/>
              <a:cxnLst/>
              <a:rect l="l" t="t" r="r" b="b"/>
              <a:pathLst>
                <a:path w="1" h="8674" fill="none" extrusionOk="0">
                  <a:moveTo>
                    <a:pt x="0" y="1"/>
                  </a:moveTo>
                  <a:lnTo>
                    <a:pt x="0" y="8673"/>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8"/>
            <p:cNvSpPr/>
            <p:nvPr/>
          </p:nvSpPr>
          <p:spPr>
            <a:xfrm>
              <a:off x="7575250" y="1833850"/>
              <a:ext cx="25" cy="216850"/>
            </a:xfrm>
            <a:custGeom>
              <a:avLst/>
              <a:gdLst/>
              <a:ahLst/>
              <a:cxnLst/>
              <a:rect l="l" t="t" r="r" b="b"/>
              <a:pathLst>
                <a:path w="1" h="8674" fill="none" extrusionOk="0">
                  <a:moveTo>
                    <a:pt x="0" y="1"/>
                  </a:moveTo>
                  <a:lnTo>
                    <a:pt x="0" y="8673"/>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8"/>
            <p:cNvSpPr/>
            <p:nvPr/>
          </p:nvSpPr>
          <p:spPr>
            <a:xfrm>
              <a:off x="7626125" y="1833850"/>
              <a:ext cx="25" cy="216850"/>
            </a:xfrm>
            <a:custGeom>
              <a:avLst/>
              <a:gdLst/>
              <a:ahLst/>
              <a:cxnLst/>
              <a:rect l="l" t="t" r="r" b="b"/>
              <a:pathLst>
                <a:path w="1" h="8674" fill="none" extrusionOk="0">
                  <a:moveTo>
                    <a:pt x="0" y="1"/>
                  </a:moveTo>
                  <a:lnTo>
                    <a:pt x="0" y="8673"/>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8"/>
            <p:cNvSpPr/>
            <p:nvPr/>
          </p:nvSpPr>
          <p:spPr>
            <a:xfrm>
              <a:off x="7675325" y="1833850"/>
              <a:ext cx="25" cy="216850"/>
            </a:xfrm>
            <a:custGeom>
              <a:avLst/>
              <a:gdLst/>
              <a:ahLst/>
              <a:cxnLst/>
              <a:rect l="l" t="t" r="r" b="b"/>
              <a:pathLst>
                <a:path w="1" h="8674" fill="none" extrusionOk="0">
                  <a:moveTo>
                    <a:pt x="0" y="1"/>
                  </a:moveTo>
                  <a:lnTo>
                    <a:pt x="0" y="8673"/>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8"/>
            <p:cNvSpPr/>
            <p:nvPr/>
          </p:nvSpPr>
          <p:spPr>
            <a:xfrm>
              <a:off x="7726200" y="1833850"/>
              <a:ext cx="25" cy="216850"/>
            </a:xfrm>
            <a:custGeom>
              <a:avLst/>
              <a:gdLst/>
              <a:ahLst/>
              <a:cxnLst/>
              <a:rect l="l" t="t" r="r" b="b"/>
              <a:pathLst>
                <a:path w="1" h="8674" fill="none" extrusionOk="0">
                  <a:moveTo>
                    <a:pt x="0" y="1"/>
                  </a:moveTo>
                  <a:lnTo>
                    <a:pt x="0" y="8673"/>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8"/>
            <p:cNvSpPr/>
            <p:nvPr/>
          </p:nvSpPr>
          <p:spPr>
            <a:xfrm>
              <a:off x="7426800" y="1862200"/>
              <a:ext cx="296075" cy="25"/>
            </a:xfrm>
            <a:custGeom>
              <a:avLst/>
              <a:gdLst/>
              <a:ahLst/>
              <a:cxnLst/>
              <a:rect l="l" t="t" r="r" b="b"/>
              <a:pathLst>
                <a:path w="11843" h="1" fill="none" extrusionOk="0">
                  <a:moveTo>
                    <a:pt x="11843" y="1"/>
                  </a:moveTo>
                  <a:lnTo>
                    <a:pt x="1"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8"/>
            <p:cNvSpPr/>
            <p:nvPr/>
          </p:nvSpPr>
          <p:spPr>
            <a:xfrm>
              <a:off x="7426800" y="1902225"/>
              <a:ext cx="296075" cy="25"/>
            </a:xfrm>
            <a:custGeom>
              <a:avLst/>
              <a:gdLst/>
              <a:ahLst/>
              <a:cxnLst/>
              <a:rect l="l" t="t" r="r" b="b"/>
              <a:pathLst>
                <a:path w="11843" h="1" fill="none" extrusionOk="0">
                  <a:moveTo>
                    <a:pt x="11843" y="1"/>
                  </a:moveTo>
                  <a:lnTo>
                    <a:pt x="1"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8"/>
            <p:cNvSpPr/>
            <p:nvPr/>
          </p:nvSpPr>
          <p:spPr>
            <a:xfrm>
              <a:off x="7426800" y="1942275"/>
              <a:ext cx="296075" cy="25"/>
            </a:xfrm>
            <a:custGeom>
              <a:avLst/>
              <a:gdLst/>
              <a:ahLst/>
              <a:cxnLst/>
              <a:rect l="l" t="t" r="r" b="b"/>
              <a:pathLst>
                <a:path w="11843" h="1" fill="none" extrusionOk="0">
                  <a:moveTo>
                    <a:pt x="11843" y="0"/>
                  </a:moveTo>
                  <a:lnTo>
                    <a:pt x="1"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8"/>
            <p:cNvSpPr/>
            <p:nvPr/>
          </p:nvSpPr>
          <p:spPr>
            <a:xfrm>
              <a:off x="7426800" y="1982300"/>
              <a:ext cx="296075" cy="25"/>
            </a:xfrm>
            <a:custGeom>
              <a:avLst/>
              <a:gdLst/>
              <a:ahLst/>
              <a:cxnLst/>
              <a:rect l="l" t="t" r="r" b="b"/>
              <a:pathLst>
                <a:path w="11843" h="1" fill="none" extrusionOk="0">
                  <a:moveTo>
                    <a:pt x="11843" y="0"/>
                  </a:moveTo>
                  <a:lnTo>
                    <a:pt x="1"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8"/>
            <p:cNvSpPr/>
            <p:nvPr/>
          </p:nvSpPr>
          <p:spPr>
            <a:xfrm>
              <a:off x="7426800" y="2022325"/>
              <a:ext cx="296075" cy="25"/>
            </a:xfrm>
            <a:custGeom>
              <a:avLst/>
              <a:gdLst/>
              <a:ahLst/>
              <a:cxnLst/>
              <a:rect l="l" t="t" r="r" b="b"/>
              <a:pathLst>
                <a:path w="11843" h="1" fill="none" extrusionOk="0">
                  <a:moveTo>
                    <a:pt x="11843" y="0"/>
                  </a:moveTo>
                  <a:lnTo>
                    <a:pt x="1"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8"/>
            <p:cNvSpPr/>
            <p:nvPr/>
          </p:nvSpPr>
          <p:spPr>
            <a:xfrm>
              <a:off x="5191875" y="2875425"/>
              <a:ext cx="227700" cy="457850"/>
            </a:xfrm>
            <a:custGeom>
              <a:avLst/>
              <a:gdLst/>
              <a:ahLst/>
              <a:cxnLst/>
              <a:rect l="l" t="t" r="r" b="b"/>
              <a:pathLst>
                <a:path w="9108" h="18314" fill="none" extrusionOk="0">
                  <a:moveTo>
                    <a:pt x="9107" y="1"/>
                  </a:moveTo>
                  <a:lnTo>
                    <a:pt x="1" y="18314"/>
                  </a:lnTo>
                </a:path>
              </a:pathLst>
            </a:custGeom>
            <a:noFill/>
            <a:ln w="23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8"/>
            <p:cNvSpPr/>
            <p:nvPr/>
          </p:nvSpPr>
          <p:spPr>
            <a:xfrm>
              <a:off x="5419550" y="2875425"/>
              <a:ext cx="226850" cy="305250"/>
            </a:xfrm>
            <a:custGeom>
              <a:avLst/>
              <a:gdLst/>
              <a:ahLst/>
              <a:cxnLst/>
              <a:rect l="l" t="t" r="r" b="b"/>
              <a:pathLst>
                <a:path w="9074" h="12210" fill="none" extrusionOk="0">
                  <a:moveTo>
                    <a:pt x="9073" y="12209"/>
                  </a:moveTo>
                  <a:lnTo>
                    <a:pt x="0" y="1"/>
                  </a:lnTo>
                </a:path>
              </a:pathLst>
            </a:custGeom>
            <a:noFill/>
            <a:ln w="23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8"/>
            <p:cNvSpPr/>
            <p:nvPr/>
          </p:nvSpPr>
          <p:spPr>
            <a:xfrm>
              <a:off x="5646375" y="2936300"/>
              <a:ext cx="227675" cy="244375"/>
            </a:xfrm>
            <a:custGeom>
              <a:avLst/>
              <a:gdLst/>
              <a:ahLst/>
              <a:cxnLst/>
              <a:rect l="l" t="t" r="r" b="b"/>
              <a:pathLst>
                <a:path w="9107" h="9775" fill="none" extrusionOk="0">
                  <a:moveTo>
                    <a:pt x="9107" y="1"/>
                  </a:moveTo>
                  <a:lnTo>
                    <a:pt x="0" y="9774"/>
                  </a:lnTo>
                </a:path>
              </a:pathLst>
            </a:custGeom>
            <a:noFill/>
            <a:ln w="23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8"/>
            <p:cNvSpPr/>
            <p:nvPr/>
          </p:nvSpPr>
          <p:spPr>
            <a:xfrm>
              <a:off x="5874025" y="2417600"/>
              <a:ext cx="226875" cy="518725"/>
            </a:xfrm>
            <a:custGeom>
              <a:avLst/>
              <a:gdLst/>
              <a:ahLst/>
              <a:cxnLst/>
              <a:rect l="l" t="t" r="r" b="b"/>
              <a:pathLst>
                <a:path w="9075" h="20749" fill="none" extrusionOk="0">
                  <a:moveTo>
                    <a:pt x="9074" y="1"/>
                  </a:moveTo>
                  <a:lnTo>
                    <a:pt x="1" y="20749"/>
                  </a:lnTo>
                </a:path>
              </a:pathLst>
            </a:custGeom>
            <a:noFill/>
            <a:ln w="23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8"/>
            <p:cNvSpPr/>
            <p:nvPr/>
          </p:nvSpPr>
          <p:spPr>
            <a:xfrm>
              <a:off x="6100875" y="2417600"/>
              <a:ext cx="226850" cy="152625"/>
            </a:xfrm>
            <a:custGeom>
              <a:avLst/>
              <a:gdLst/>
              <a:ahLst/>
              <a:cxnLst/>
              <a:rect l="l" t="t" r="r" b="b"/>
              <a:pathLst>
                <a:path w="9074" h="6105" fill="none" extrusionOk="0">
                  <a:moveTo>
                    <a:pt x="9073" y="6105"/>
                  </a:moveTo>
                  <a:lnTo>
                    <a:pt x="0" y="1"/>
                  </a:lnTo>
                </a:path>
              </a:pathLst>
            </a:custGeom>
            <a:noFill/>
            <a:ln w="23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8"/>
            <p:cNvSpPr/>
            <p:nvPr/>
          </p:nvSpPr>
          <p:spPr>
            <a:xfrm>
              <a:off x="6327700" y="2570200"/>
              <a:ext cx="227675" cy="533750"/>
            </a:xfrm>
            <a:custGeom>
              <a:avLst/>
              <a:gdLst/>
              <a:ahLst/>
              <a:cxnLst/>
              <a:rect l="l" t="t" r="r" b="b"/>
              <a:pathLst>
                <a:path w="9107" h="21350" fill="none" extrusionOk="0">
                  <a:moveTo>
                    <a:pt x="9107" y="21350"/>
                  </a:moveTo>
                  <a:lnTo>
                    <a:pt x="0" y="1"/>
                  </a:lnTo>
                </a:path>
              </a:pathLst>
            </a:custGeom>
            <a:noFill/>
            <a:ln w="23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8"/>
            <p:cNvSpPr/>
            <p:nvPr/>
          </p:nvSpPr>
          <p:spPr>
            <a:xfrm>
              <a:off x="6555350" y="3058050"/>
              <a:ext cx="226850" cy="45900"/>
            </a:xfrm>
            <a:custGeom>
              <a:avLst/>
              <a:gdLst/>
              <a:ahLst/>
              <a:cxnLst/>
              <a:rect l="l" t="t" r="r" b="b"/>
              <a:pathLst>
                <a:path w="9074" h="1836" fill="none" extrusionOk="0">
                  <a:moveTo>
                    <a:pt x="9074" y="1"/>
                  </a:moveTo>
                  <a:lnTo>
                    <a:pt x="1" y="1836"/>
                  </a:lnTo>
                </a:path>
              </a:pathLst>
            </a:custGeom>
            <a:noFill/>
            <a:ln w="23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8"/>
            <p:cNvSpPr/>
            <p:nvPr/>
          </p:nvSpPr>
          <p:spPr>
            <a:xfrm>
              <a:off x="6782175" y="2997175"/>
              <a:ext cx="226850" cy="60900"/>
            </a:xfrm>
            <a:custGeom>
              <a:avLst/>
              <a:gdLst/>
              <a:ahLst/>
              <a:cxnLst/>
              <a:rect l="l" t="t" r="r" b="b"/>
              <a:pathLst>
                <a:path w="9074" h="2436" fill="none" extrusionOk="0">
                  <a:moveTo>
                    <a:pt x="9074" y="1"/>
                  </a:moveTo>
                  <a:lnTo>
                    <a:pt x="1" y="2436"/>
                  </a:lnTo>
                </a:path>
              </a:pathLst>
            </a:custGeom>
            <a:noFill/>
            <a:ln w="23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8"/>
            <p:cNvSpPr/>
            <p:nvPr/>
          </p:nvSpPr>
          <p:spPr>
            <a:xfrm>
              <a:off x="7009000" y="2722825"/>
              <a:ext cx="227700" cy="274375"/>
            </a:xfrm>
            <a:custGeom>
              <a:avLst/>
              <a:gdLst/>
              <a:ahLst/>
              <a:cxnLst/>
              <a:rect l="l" t="t" r="r" b="b"/>
              <a:pathLst>
                <a:path w="9108" h="10975" fill="none" extrusionOk="0">
                  <a:moveTo>
                    <a:pt x="9107" y="0"/>
                  </a:moveTo>
                  <a:lnTo>
                    <a:pt x="1" y="10975"/>
                  </a:lnTo>
                </a:path>
              </a:pathLst>
            </a:custGeom>
            <a:noFill/>
            <a:ln w="23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8"/>
            <p:cNvSpPr/>
            <p:nvPr/>
          </p:nvSpPr>
          <p:spPr>
            <a:xfrm>
              <a:off x="5168525" y="3309900"/>
              <a:ext cx="47575" cy="47575"/>
            </a:xfrm>
            <a:custGeom>
              <a:avLst/>
              <a:gdLst/>
              <a:ahLst/>
              <a:cxnLst/>
              <a:rect l="l" t="t" r="r" b="b"/>
              <a:pathLst>
                <a:path w="1903" h="1903" extrusionOk="0">
                  <a:moveTo>
                    <a:pt x="935" y="1"/>
                  </a:moveTo>
                  <a:cubicBezTo>
                    <a:pt x="434" y="1"/>
                    <a:pt x="1" y="401"/>
                    <a:pt x="1" y="935"/>
                  </a:cubicBezTo>
                  <a:cubicBezTo>
                    <a:pt x="1" y="1469"/>
                    <a:pt x="434" y="1902"/>
                    <a:pt x="935" y="1902"/>
                  </a:cubicBezTo>
                  <a:cubicBezTo>
                    <a:pt x="1468" y="1902"/>
                    <a:pt x="1902" y="1469"/>
                    <a:pt x="1902" y="935"/>
                  </a:cubicBezTo>
                  <a:cubicBezTo>
                    <a:pt x="1902" y="401"/>
                    <a:pt x="1468" y="1"/>
                    <a:pt x="935" y="1"/>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8"/>
            <p:cNvSpPr/>
            <p:nvPr/>
          </p:nvSpPr>
          <p:spPr>
            <a:xfrm>
              <a:off x="5395350" y="2851250"/>
              <a:ext cx="47575" cy="47550"/>
            </a:xfrm>
            <a:custGeom>
              <a:avLst/>
              <a:gdLst/>
              <a:ahLst/>
              <a:cxnLst/>
              <a:rect l="l" t="t" r="r" b="b"/>
              <a:pathLst>
                <a:path w="1903" h="1902" extrusionOk="0">
                  <a:moveTo>
                    <a:pt x="968" y="0"/>
                  </a:moveTo>
                  <a:cubicBezTo>
                    <a:pt x="435" y="0"/>
                    <a:pt x="1" y="434"/>
                    <a:pt x="1" y="968"/>
                  </a:cubicBezTo>
                  <a:cubicBezTo>
                    <a:pt x="1" y="1501"/>
                    <a:pt x="435" y="1902"/>
                    <a:pt x="968" y="1902"/>
                  </a:cubicBezTo>
                  <a:cubicBezTo>
                    <a:pt x="1469" y="1902"/>
                    <a:pt x="1902" y="1501"/>
                    <a:pt x="1902" y="968"/>
                  </a:cubicBezTo>
                  <a:cubicBezTo>
                    <a:pt x="1902" y="434"/>
                    <a:pt x="1469" y="0"/>
                    <a:pt x="968" y="0"/>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8"/>
            <p:cNvSpPr/>
            <p:nvPr/>
          </p:nvSpPr>
          <p:spPr>
            <a:xfrm>
              <a:off x="5622200" y="3156475"/>
              <a:ext cx="48375" cy="47550"/>
            </a:xfrm>
            <a:custGeom>
              <a:avLst/>
              <a:gdLst/>
              <a:ahLst/>
              <a:cxnLst/>
              <a:rect l="l" t="t" r="r" b="b"/>
              <a:pathLst>
                <a:path w="1935" h="1902" extrusionOk="0">
                  <a:moveTo>
                    <a:pt x="967" y="0"/>
                  </a:moveTo>
                  <a:cubicBezTo>
                    <a:pt x="434" y="0"/>
                    <a:pt x="33" y="434"/>
                    <a:pt x="33" y="967"/>
                  </a:cubicBezTo>
                  <a:cubicBezTo>
                    <a:pt x="0" y="1468"/>
                    <a:pt x="434" y="1901"/>
                    <a:pt x="967" y="1901"/>
                  </a:cubicBezTo>
                  <a:cubicBezTo>
                    <a:pt x="1501" y="1901"/>
                    <a:pt x="1935" y="1468"/>
                    <a:pt x="1935" y="967"/>
                  </a:cubicBezTo>
                  <a:cubicBezTo>
                    <a:pt x="1935" y="434"/>
                    <a:pt x="1501" y="0"/>
                    <a:pt x="967" y="0"/>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8"/>
            <p:cNvSpPr/>
            <p:nvPr/>
          </p:nvSpPr>
          <p:spPr>
            <a:xfrm>
              <a:off x="5850675" y="2912125"/>
              <a:ext cx="47575" cy="47600"/>
            </a:xfrm>
            <a:custGeom>
              <a:avLst/>
              <a:gdLst/>
              <a:ahLst/>
              <a:cxnLst/>
              <a:rect l="l" t="t" r="r" b="b"/>
              <a:pathLst>
                <a:path w="1903" h="1904" extrusionOk="0">
                  <a:moveTo>
                    <a:pt x="935" y="0"/>
                  </a:moveTo>
                  <a:cubicBezTo>
                    <a:pt x="401" y="0"/>
                    <a:pt x="1" y="434"/>
                    <a:pt x="1" y="968"/>
                  </a:cubicBezTo>
                  <a:cubicBezTo>
                    <a:pt x="1" y="1482"/>
                    <a:pt x="373" y="1904"/>
                    <a:pt x="877" y="1904"/>
                  </a:cubicBezTo>
                  <a:cubicBezTo>
                    <a:pt x="896" y="1904"/>
                    <a:pt x="916" y="1903"/>
                    <a:pt x="935" y="1902"/>
                  </a:cubicBezTo>
                  <a:cubicBezTo>
                    <a:pt x="1469" y="1902"/>
                    <a:pt x="1902" y="1502"/>
                    <a:pt x="1902" y="968"/>
                  </a:cubicBezTo>
                  <a:cubicBezTo>
                    <a:pt x="1902" y="434"/>
                    <a:pt x="1469" y="34"/>
                    <a:pt x="935" y="0"/>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8"/>
            <p:cNvSpPr/>
            <p:nvPr/>
          </p:nvSpPr>
          <p:spPr>
            <a:xfrm>
              <a:off x="6076675" y="2394200"/>
              <a:ext cx="47575" cy="47600"/>
            </a:xfrm>
            <a:custGeom>
              <a:avLst/>
              <a:gdLst/>
              <a:ahLst/>
              <a:cxnLst/>
              <a:rect l="l" t="t" r="r" b="b"/>
              <a:pathLst>
                <a:path w="1903" h="1904" extrusionOk="0">
                  <a:moveTo>
                    <a:pt x="1026" y="1"/>
                  </a:moveTo>
                  <a:cubicBezTo>
                    <a:pt x="1007" y="1"/>
                    <a:pt x="987" y="1"/>
                    <a:pt x="968" y="3"/>
                  </a:cubicBezTo>
                  <a:cubicBezTo>
                    <a:pt x="434" y="3"/>
                    <a:pt x="1" y="403"/>
                    <a:pt x="1" y="937"/>
                  </a:cubicBezTo>
                  <a:cubicBezTo>
                    <a:pt x="1" y="1470"/>
                    <a:pt x="434" y="1904"/>
                    <a:pt x="968" y="1904"/>
                  </a:cubicBezTo>
                  <a:cubicBezTo>
                    <a:pt x="1502" y="1904"/>
                    <a:pt x="1902" y="1470"/>
                    <a:pt x="1902" y="937"/>
                  </a:cubicBezTo>
                  <a:cubicBezTo>
                    <a:pt x="1902" y="422"/>
                    <a:pt x="1530" y="1"/>
                    <a:pt x="1026" y="1"/>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8"/>
            <p:cNvSpPr/>
            <p:nvPr/>
          </p:nvSpPr>
          <p:spPr>
            <a:xfrm>
              <a:off x="6304350" y="2546850"/>
              <a:ext cx="47550" cy="47575"/>
            </a:xfrm>
            <a:custGeom>
              <a:avLst/>
              <a:gdLst/>
              <a:ahLst/>
              <a:cxnLst/>
              <a:rect l="l" t="t" r="r" b="b"/>
              <a:pathLst>
                <a:path w="1902" h="1903" extrusionOk="0">
                  <a:moveTo>
                    <a:pt x="934" y="1"/>
                  </a:moveTo>
                  <a:cubicBezTo>
                    <a:pt x="434" y="1"/>
                    <a:pt x="0" y="401"/>
                    <a:pt x="0" y="935"/>
                  </a:cubicBezTo>
                  <a:cubicBezTo>
                    <a:pt x="0" y="1469"/>
                    <a:pt x="400" y="1902"/>
                    <a:pt x="934" y="1902"/>
                  </a:cubicBezTo>
                  <a:cubicBezTo>
                    <a:pt x="1468" y="1902"/>
                    <a:pt x="1902" y="1469"/>
                    <a:pt x="1902" y="935"/>
                  </a:cubicBezTo>
                  <a:cubicBezTo>
                    <a:pt x="1902" y="401"/>
                    <a:pt x="1468" y="1"/>
                    <a:pt x="934" y="1"/>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8"/>
            <p:cNvSpPr/>
            <p:nvPr/>
          </p:nvSpPr>
          <p:spPr>
            <a:xfrm>
              <a:off x="6531175" y="3080575"/>
              <a:ext cx="47550" cy="47550"/>
            </a:xfrm>
            <a:custGeom>
              <a:avLst/>
              <a:gdLst/>
              <a:ahLst/>
              <a:cxnLst/>
              <a:rect l="l" t="t" r="r" b="b"/>
              <a:pathLst>
                <a:path w="1902" h="1902" extrusionOk="0">
                  <a:moveTo>
                    <a:pt x="934" y="1"/>
                  </a:moveTo>
                  <a:cubicBezTo>
                    <a:pt x="401" y="1"/>
                    <a:pt x="0" y="434"/>
                    <a:pt x="0" y="935"/>
                  </a:cubicBezTo>
                  <a:cubicBezTo>
                    <a:pt x="0" y="1468"/>
                    <a:pt x="401" y="1902"/>
                    <a:pt x="934" y="1902"/>
                  </a:cubicBezTo>
                  <a:cubicBezTo>
                    <a:pt x="1468" y="1902"/>
                    <a:pt x="1902" y="1468"/>
                    <a:pt x="1902" y="935"/>
                  </a:cubicBezTo>
                  <a:cubicBezTo>
                    <a:pt x="1902" y="401"/>
                    <a:pt x="1468" y="1"/>
                    <a:pt x="934" y="1"/>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8"/>
            <p:cNvSpPr/>
            <p:nvPr/>
          </p:nvSpPr>
          <p:spPr>
            <a:xfrm>
              <a:off x="6758825" y="3034700"/>
              <a:ext cx="47575" cy="47575"/>
            </a:xfrm>
            <a:custGeom>
              <a:avLst/>
              <a:gdLst/>
              <a:ahLst/>
              <a:cxnLst/>
              <a:rect l="l" t="t" r="r" b="b"/>
              <a:pathLst>
                <a:path w="1903" h="1903" extrusionOk="0">
                  <a:moveTo>
                    <a:pt x="968" y="1"/>
                  </a:moveTo>
                  <a:cubicBezTo>
                    <a:pt x="434" y="1"/>
                    <a:pt x="1" y="435"/>
                    <a:pt x="1" y="935"/>
                  </a:cubicBezTo>
                  <a:cubicBezTo>
                    <a:pt x="1" y="1469"/>
                    <a:pt x="434" y="1902"/>
                    <a:pt x="968" y="1902"/>
                  </a:cubicBezTo>
                  <a:cubicBezTo>
                    <a:pt x="1469" y="1902"/>
                    <a:pt x="1902" y="1469"/>
                    <a:pt x="1902" y="935"/>
                  </a:cubicBezTo>
                  <a:cubicBezTo>
                    <a:pt x="1902" y="435"/>
                    <a:pt x="1469" y="1"/>
                    <a:pt x="968" y="1"/>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8"/>
            <p:cNvSpPr/>
            <p:nvPr/>
          </p:nvSpPr>
          <p:spPr>
            <a:xfrm>
              <a:off x="6985650" y="2973825"/>
              <a:ext cx="47575" cy="47575"/>
            </a:xfrm>
            <a:custGeom>
              <a:avLst/>
              <a:gdLst/>
              <a:ahLst/>
              <a:cxnLst/>
              <a:rect l="l" t="t" r="r" b="b"/>
              <a:pathLst>
                <a:path w="1903" h="1903" extrusionOk="0">
                  <a:moveTo>
                    <a:pt x="935" y="1"/>
                  </a:moveTo>
                  <a:cubicBezTo>
                    <a:pt x="435" y="1"/>
                    <a:pt x="1" y="401"/>
                    <a:pt x="1" y="935"/>
                  </a:cubicBezTo>
                  <a:cubicBezTo>
                    <a:pt x="1" y="1469"/>
                    <a:pt x="435" y="1902"/>
                    <a:pt x="935" y="1902"/>
                  </a:cubicBezTo>
                  <a:cubicBezTo>
                    <a:pt x="1469" y="1902"/>
                    <a:pt x="1902" y="1469"/>
                    <a:pt x="1902" y="935"/>
                  </a:cubicBezTo>
                  <a:cubicBezTo>
                    <a:pt x="1902" y="401"/>
                    <a:pt x="1469" y="1"/>
                    <a:pt x="935" y="1"/>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8"/>
            <p:cNvSpPr/>
            <p:nvPr/>
          </p:nvSpPr>
          <p:spPr>
            <a:xfrm>
              <a:off x="7212500" y="2698650"/>
              <a:ext cx="47550" cy="47550"/>
            </a:xfrm>
            <a:custGeom>
              <a:avLst/>
              <a:gdLst/>
              <a:ahLst/>
              <a:cxnLst/>
              <a:rect l="l" t="t" r="r" b="b"/>
              <a:pathLst>
                <a:path w="1902" h="1902" extrusionOk="0">
                  <a:moveTo>
                    <a:pt x="967" y="0"/>
                  </a:moveTo>
                  <a:cubicBezTo>
                    <a:pt x="434" y="0"/>
                    <a:pt x="0" y="434"/>
                    <a:pt x="0" y="967"/>
                  </a:cubicBezTo>
                  <a:cubicBezTo>
                    <a:pt x="0" y="1501"/>
                    <a:pt x="434" y="1901"/>
                    <a:pt x="967" y="1901"/>
                  </a:cubicBezTo>
                  <a:cubicBezTo>
                    <a:pt x="1468" y="1901"/>
                    <a:pt x="1901" y="1501"/>
                    <a:pt x="1901" y="967"/>
                  </a:cubicBezTo>
                  <a:cubicBezTo>
                    <a:pt x="1901" y="434"/>
                    <a:pt x="1468" y="0"/>
                    <a:pt x="967" y="0"/>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8"/>
            <p:cNvSpPr/>
            <p:nvPr/>
          </p:nvSpPr>
          <p:spPr>
            <a:xfrm>
              <a:off x="5328650" y="2706975"/>
              <a:ext cx="185975" cy="62575"/>
            </a:xfrm>
            <a:custGeom>
              <a:avLst/>
              <a:gdLst/>
              <a:ahLst/>
              <a:cxnLst/>
              <a:rect l="l" t="t" r="r" b="b"/>
              <a:pathLst>
                <a:path w="7439" h="2503" extrusionOk="0">
                  <a:moveTo>
                    <a:pt x="1201" y="1"/>
                  </a:moveTo>
                  <a:cubicBezTo>
                    <a:pt x="534" y="1"/>
                    <a:pt x="0" y="568"/>
                    <a:pt x="0" y="1235"/>
                  </a:cubicBezTo>
                  <a:cubicBezTo>
                    <a:pt x="0" y="1935"/>
                    <a:pt x="534" y="2502"/>
                    <a:pt x="1235" y="2502"/>
                  </a:cubicBezTo>
                  <a:lnTo>
                    <a:pt x="6171" y="2502"/>
                  </a:lnTo>
                  <a:cubicBezTo>
                    <a:pt x="6872" y="2502"/>
                    <a:pt x="7439" y="1935"/>
                    <a:pt x="7439" y="1235"/>
                  </a:cubicBezTo>
                  <a:cubicBezTo>
                    <a:pt x="7439" y="568"/>
                    <a:pt x="6872" y="1"/>
                    <a:pt x="6171" y="1"/>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8"/>
            <p:cNvSpPr/>
            <p:nvPr/>
          </p:nvSpPr>
          <p:spPr>
            <a:xfrm>
              <a:off x="5419550" y="2772025"/>
              <a:ext cx="25" cy="79250"/>
            </a:xfrm>
            <a:custGeom>
              <a:avLst/>
              <a:gdLst/>
              <a:ahLst/>
              <a:cxnLst/>
              <a:rect l="l" t="t" r="r" b="b"/>
              <a:pathLst>
                <a:path w="1" h="3170" fill="none" extrusionOk="0">
                  <a:moveTo>
                    <a:pt x="0" y="3169"/>
                  </a:moveTo>
                  <a:lnTo>
                    <a:pt x="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8"/>
            <p:cNvSpPr/>
            <p:nvPr/>
          </p:nvSpPr>
          <p:spPr>
            <a:xfrm>
              <a:off x="6006625" y="2249975"/>
              <a:ext cx="187675" cy="62575"/>
            </a:xfrm>
            <a:custGeom>
              <a:avLst/>
              <a:gdLst/>
              <a:ahLst/>
              <a:cxnLst/>
              <a:rect l="l" t="t" r="r" b="b"/>
              <a:pathLst>
                <a:path w="7507" h="2503" extrusionOk="0">
                  <a:moveTo>
                    <a:pt x="1268" y="1"/>
                  </a:moveTo>
                  <a:cubicBezTo>
                    <a:pt x="568" y="1"/>
                    <a:pt x="1" y="568"/>
                    <a:pt x="1" y="1268"/>
                  </a:cubicBezTo>
                  <a:cubicBezTo>
                    <a:pt x="1" y="1936"/>
                    <a:pt x="568" y="2503"/>
                    <a:pt x="1268" y="2503"/>
                  </a:cubicBezTo>
                  <a:lnTo>
                    <a:pt x="6238" y="2503"/>
                  </a:lnTo>
                  <a:cubicBezTo>
                    <a:pt x="6939" y="2503"/>
                    <a:pt x="7506" y="1969"/>
                    <a:pt x="7506" y="1268"/>
                  </a:cubicBezTo>
                  <a:cubicBezTo>
                    <a:pt x="7506" y="568"/>
                    <a:pt x="6939" y="1"/>
                    <a:pt x="6272" y="1"/>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8"/>
            <p:cNvSpPr/>
            <p:nvPr/>
          </p:nvSpPr>
          <p:spPr>
            <a:xfrm>
              <a:off x="6097525" y="2315875"/>
              <a:ext cx="25" cy="79225"/>
            </a:xfrm>
            <a:custGeom>
              <a:avLst/>
              <a:gdLst/>
              <a:ahLst/>
              <a:cxnLst/>
              <a:rect l="l" t="t" r="r" b="b"/>
              <a:pathLst>
                <a:path w="1" h="3169" fill="none" extrusionOk="0">
                  <a:moveTo>
                    <a:pt x="1" y="3169"/>
                  </a:moveTo>
                  <a:lnTo>
                    <a:pt x="1"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8"/>
            <p:cNvSpPr/>
            <p:nvPr/>
          </p:nvSpPr>
          <p:spPr>
            <a:xfrm>
              <a:off x="7140775" y="2550200"/>
              <a:ext cx="186000" cy="62575"/>
            </a:xfrm>
            <a:custGeom>
              <a:avLst/>
              <a:gdLst/>
              <a:ahLst/>
              <a:cxnLst/>
              <a:rect l="l" t="t" r="r" b="b"/>
              <a:pathLst>
                <a:path w="7440" h="2503" extrusionOk="0">
                  <a:moveTo>
                    <a:pt x="1235" y="0"/>
                  </a:moveTo>
                  <a:cubicBezTo>
                    <a:pt x="534" y="0"/>
                    <a:pt x="0" y="567"/>
                    <a:pt x="0" y="1268"/>
                  </a:cubicBezTo>
                  <a:cubicBezTo>
                    <a:pt x="0" y="1935"/>
                    <a:pt x="534" y="2502"/>
                    <a:pt x="1235" y="2502"/>
                  </a:cubicBezTo>
                  <a:lnTo>
                    <a:pt x="6205" y="2502"/>
                  </a:lnTo>
                  <a:cubicBezTo>
                    <a:pt x="6872" y="2502"/>
                    <a:pt x="7439" y="1935"/>
                    <a:pt x="7439" y="1235"/>
                  </a:cubicBezTo>
                  <a:cubicBezTo>
                    <a:pt x="7406" y="534"/>
                    <a:pt x="6872" y="0"/>
                    <a:pt x="6205" y="0"/>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8"/>
            <p:cNvSpPr/>
            <p:nvPr/>
          </p:nvSpPr>
          <p:spPr>
            <a:xfrm>
              <a:off x="7231675" y="2616075"/>
              <a:ext cx="25" cy="79250"/>
            </a:xfrm>
            <a:custGeom>
              <a:avLst/>
              <a:gdLst/>
              <a:ahLst/>
              <a:cxnLst/>
              <a:rect l="l" t="t" r="r" b="b"/>
              <a:pathLst>
                <a:path w="1" h="3170" fill="none" extrusionOk="0">
                  <a:moveTo>
                    <a:pt x="0" y="3170"/>
                  </a:moveTo>
                  <a:lnTo>
                    <a:pt x="0"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8"/>
            <p:cNvSpPr/>
            <p:nvPr/>
          </p:nvSpPr>
          <p:spPr>
            <a:xfrm>
              <a:off x="5955750" y="1715425"/>
              <a:ext cx="419500" cy="358450"/>
            </a:xfrm>
            <a:custGeom>
              <a:avLst/>
              <a:gdLst/>
              <a:ahLst/>
              <a:cxnLst/>
              <a:rect l="l" t="t" r="r" b="b"/>
              <a:pathLst>
                <a:path w="16780" h="14338" extrusionOk="0">
                  <a:moveTo>
                    <a:pt x="9545" y="2060"/>
                  </a:moveTo>
                  <a:cubicBezTo>
                    <a:pt x="12163" y="2060"/>
                    <a:pt x="14678" y="4086"/>
                    <a:pt x="14678" y="7139"/>
                  </a:cubicBezTo>
                  <a:cubicBezTo>
                    <a:pt x="14678" y="9941"/>
                    <a:pt x="12410" y="12210"/>
                    <a:pt x="9608" y="12210"/>
                  </a:cubicBezTo>
                  <a:cubicBezTo>
                    <a:pt x="5071" y="12210"/>
                    <a:pt x="2803" y="6739"/>
                    <a:pt x="6005" y="3537"/>
                  </a:cubicBezTo>
                  <a:cubicBezTo>
                    <a:pt x="7036" y="2517"/>
                    <a:pt x="8302" y="2060"/>
                    <a:pt x="9545" y="2060"/>
                  </a:cubicBezTo>
                  <a:close/>
                  <a:moveTo>
                    <a:pt x="9608" y="1"/>
                  </a:moveTo>
                  <a:cubicBezTo>
                    <a:pt x="3203" y="1"/>
                    <a:pt x="1" y="7706"/>
                    <a:pt x="4537" y="12210"/>
                  </a:cubicBezTo>
                  <a:cubicBezTo>
                    <a:pt x="5997" y="13680"/>
                    <a:pt x="7797" y="14337"/>
                    <a:pt x="9562" y="14337"/>
                  </a:cubicBezTo>
                  <a:cubicBezTo>
                    <a:pt x="13244" y="14337"/>
                    <a:pt x="16780" y="11479"/>
                    <a:pt x="16780" y="7173"/>
                  </a:cubicBezTo>
                  <a:cubicBezTo>
                    <a:pt x="16746" y="3203"/>
                    <a:pt x="13544" y="1"/>
                    <a:pt x="9608" y="1"/>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8"/>
            <p:cNvSpPr/>
            <p:nvPr/>
          </p:nvSpPr>
          <p:spPr>
            <a:xfrm>
              <a:off x="6066675" y="1715400"/>
              <a:ext cx="315250" cy="357875"/>
            </a:xfrm>
            <a:custGeom>
              <a:avLst/>
              <a:gdLst/>
              <a:ahLst/>
              <a:cxnLst/>
              <a:rect l="l" t="t" r="r" b="b"/>
              <a:pathLst>
                <a:path w="12610" h="14315" extrusionOk="0">
                  <a:moveTo>
                    <a:pt x="5053" y="1"/>
                  </a:moveTo>
                  <a:cubicBezTo>
                    <a:pt x="3128" y="1"/>
                    <a:pt x="1308" y="798"/>
                    <a:pt x="0" y="2203"/>
                  </a:cubicBezTo>
                  <a:lnTo>
                    <a:pt x="1501" y="3671"/>
                  </a:lnTo>
                  <a:cubicBezTo>
                    <a:pt x="2442" y="2666"/>
                    <a:pt x="3698" y="2102"/>
                    <a:pt x="5054" y="2102"/>
                  </a:cubicBezTo>
                  <a:cubicBezTo>
                    <a:pt x="5093" y="2102"/>
                    <a:pt x="5132" y="2102"/>
                    <a:pt x="5171" y="2103"/>
                  </a:cubicBezTo>
                  <a:cubicBezTo>
                    <a:pt x="7973" y="2103"/>
                    <a:pt x="10241" y="4372"/>
                    <a:pt x="10241" y="7174"/>
                  </a:cubicBezTo>
                  <a:cubicBezTo>
                    <a:pt x="10241" y="9976"/>
                    <a:pt x="7973" y="12244"/>
                    <a:pt x="5171" y="12244"/>
                  </a:cubicBezTo>
                  <a:lnTo>
                    <a:pt x="5171" y="14312"/>
                  </a:lnTo>
                  <a:cubicBezTo>
                    <a:pt x="5233" y="14314"/>
                    <a:pt x="5294" y="14314"/>
                    <a:pt x="5356" y="14314"/>
                  </a:cubicBezTo>
                  <a:cubicBezTo>
                    <a:pt x="9210" y="14314"/>
                    <a:pt x="12411" y="11248"/>
                    <a:pt x="12509" y="7340"/>
                  </a:cubicBezTo>
                  <a:cubicBezTo>
                    <a:pt x="12609" y="3371"/>
                    <a:pt x="9474" y="102"/>
                    <a:pt x="5504" y="2"/>
                  </a:cubicBezTo>
                  <a:lnTo>
                    <a:pt x="5171" y="2"/>
                  </a:lnTo>
                  <a:cubicBezTo>
                    <a:pt x="5131" y="1"/>
                    <a:pt x="5092" y="1"/>
                    <a:pt x="5053"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8"/>
            <p:cNvSpPr/>
            <p:nvPr/>
          </p:nvSpPr>
          <p:spPr>
            <a:xfrm>
              <a:off x="6145900" y="1884725"/>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8"/>
            <p:cNvSpPr/>
            <p:nvPr/>
          </p:nvSpPr>
          <p:spPr>
            <a:xfrm>
              <a:off x="6145900" y="1903900"/>
              <a:ext cx="99250" cy="25"/>
            </a:xfrm>
            <a:custGeom>
              <a:avLst/>
              <a:gdLst/>
              <a:ahLst/>
              <a:cxnLst/>
              <a:rect l="l" t="t" r="r" b="b"/>
              <a:pathLst>
                <a:path w="3970" h="1" fill="none" extrusionOk="0">
                  <a:moveTo>
                    <a:pt x="0" y="1"/>
                  </a:moveTo>
                  <a:lnTo>
                    <a:pt x="3970"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8"/>
            <p:cNvSpPr/>
            <p:nvPr/>
          </p:nvSpPr>
          <p:spPr>
            <a:xfrm>
              <a:off x="5086800" y="1677900"/>
              <a:ext cx="100100" cy="25"/>
            </a:xfrm>
            <a:custGeom>
              <a:avLst/>
              <a:gdLst/>
              <a:ahLst/>
              <a:cxnLst/>
              <a:rect l="l" t="t" r="r" b="b"/>
              <a:pathLst>
                <a:path w="4004" h="1" fill="none" extrusionOk="0">
                  <a:moveTo>
                    <a:pt x="1" y="1"/>
                  </a:moveTo>
                  <a:lnTo>
                    <a:pt x="4004"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8"/>
            <p:cNvSpPr/>
            <p:nvPr/>
          </p:nvSpPr>
          <p:spPr>
            <a:xfrm>
              <a:off x="5086800" y="1697075"/>
              <a:ext cx="100100" cy="25"/>
            </a:xfrm>
            <a:custGeom>
              <a:avLst/>
              <a:gdLst/>
              <a:ahLst/>
              <a:cxnLst/>
              <a:rect l="l" t="t" r="r" b="b"/>
              <a:pathLst>
                <a:path w="4004" h="1" fill="none" extrusionOk="0">
                  <a:moveTo>
                    <a:pt x="1" y="1"/>
                  </a:moveTo>
                  <a:lnTo>
                    <a:pt x="4004"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8"/>
            <p:cNvSpPr/>
            <p:nvPr/>
          </p:nvSpPr>
          <p:spPr>
            <a:xfrm>
              <a:off x="5210225" y="1677900"/>
              <a:ext cx="100100" cy="25"/>
            </a:xfrm>
            <a:custGeom>
              <a:avLst/>
              <a:gdLst/>
              <a:ahLst/>
              <a:cxnLst/>
              <a:rect l="l" t="t" r="r" b="b"/>
              <a:pathLst>
                <a:path w="4004" h="1" fill="none" extrusionOk="0">
                  <a:moveTo>
                    <a:pt x="1" y="1"/>
                  </a:moveTo>
                  <a:lnTo>
                    <a:pt x="4003"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8"/>
            <p:cNvSpPr/>
            <p:nvPr/>
          </p:nvSpPr>
          <p:spPr>
            <a:xfrm>
              <a:off x="5210225" y="1697075"/>
              <a:ext cx="100100" cy="25"/>
            </a:xfrm>
            <a:custGeom>
              <a:avLst/>
              <a:gdLst/>
              <a:ahLst/>
              <a:cxnLst/>
              <a:rect l="l" t="t" r="r" b="b"/>
              <a:pathLst>
                <a:path w="4004" h="1" fill="none" extrusionOk="0">
                  <a:moveTo>
                    <a:pt x="1" y="1"/>
                  </a:moveTo>
                  <a:lnTo>
                    <a:pt x="4003"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8"/>
            <p:cNvSpPr/>
            <p:nvPr/>
          </p:nvSpPr>
          <p:spPr>
            <a:xfrm>
              <a:off x="5333650" y="1677900"/>
              <a:ext cx="99250" cy="25"/>
            </a:xfrm>
            <a:custGeom>
              <a:avLst/>
              <a:gdLst/>
              <a:ahLst/>
              <a:cxnLst/>
              <a:rect l="l" t="t" r="r" b="b"/>
              <a:pathLst>
                <a:path w="3970" h="1" fill="none" extrusionOk="0">
                  <a:moveTo>
                    <a:pt x="0" y="1"/>
                  </a:moveTo>
                  <a:lnTo>
                    <a:pt x="3970"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8"/>
            <p:cNvSpPr/>
            <p:nvPr/>
          </p:nvSpPr>
          <p:spPr>
            <a:xfrm>
              <a:off x="5333650" y="1697075"/>
              <a:ext cx="99250" cy="25"/>
            </a:xfrm>
            <a:custGeom>
              <a:avLst/>
              <a:gdLst/>
              <a:ahLst/>
              <a:cxnLst/>
              <a:rect l="l" t="t" r="r" b="b"/>
              <a:pathLst>
                <a:path w="3970" h="1" fill="none" extrusionOk="0">
                  <a:moveTo>
                    <a:pt x="0" y="1"/>
                  </a:moveTo>
                  <a:lnTo>
                    <a:pt x="3970"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8"/>
            <p:cNvSpPr/>
            <p:nvPr/>
          </p:nvSpPr>
          <p:spPr>
            <a:xfrm>
              <a:off x="5086800" y="2232475"/>
              <a:ext cx="100100" cy="25"/>
            </a:xfrm>
            <a:custGeom>
              <a:avLst/>
              <a:gdLst/>
              <a:ahLst/>
              <a:cxnLst/>
              <a:rect l="l" t="t" r="r" b="b"/>
              <a:pathLst>
                <a:path w="4004" h="1" fill="none" extrusionOk="0">
                  <a:moveTo>
                    <a:pt x="1" y="0"/>
                  </a:moveTo>
                  <a:lnTo>
                    <a:pt x="4004"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8"/>
            <p:cNvSpPr/>
            <p:nvPr/>
          </p:nvSpPr>
          <p:spPr>
            <a:xfrm>
              <a:off x="5086800" y="2251650"/>
              <a:ext cx="100100" cy="25"/>
            </a:xfrm>
            <a:custGeom>
              <a:avLst/>
              <a:gdLst/>
              <a:ahLst/>
              <a:cxnLst/>
              <a:rect l="l" t="t" r="r" b="b"/>
              <a:pathLst>
                <a:path w="4004" h="1" fill="none" extrusionOk="0">
                  <a:moveTo>
                    <a:pt x="1" y="1"/>
                  </a:moveTo>
                  <a:lnTo>
                    <a:pt x="4004"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8"/>
            <p:cNvSpPr/>
            <p:nvPr/>
          </p:nvSpPr>
          <p:spPr>
            <a:xfrm>
              <a:off x="5210225" y="2232475"/>
              <a:ext cx="100100" cy="25"/>
            </a:xfrm>
            <a:custGeom>
              <a:avLst/>
              <a:gdLst/>
              <a:ahLst/>
              <a:cxnLst/>
              <a:rect l="l" t="t" r="r" b="b"/>
              <a:pathLst>
                <a:path w="4004" h="1" fill="none" extrusionOk="0">
                  <a:moveTo>
                    <a:pt x="1" y="0"/>
                  </a:moveTo>
                  <a:lnTo>
                    <a:pt x="4003"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8"/>
            <p:cNvSpPr/>
            <p:nvPr/>
          </p:nvSpPr>
          <p:spPr>
            <a:xfrm>
              <a:off x="5210225" y="2251650"/>
              <a:ext cx="100100" cy="25"/>
            </a:xfrm>
            <a:custGeom>
              <a:avLst/>
              <a:gdLst/>
              <a:ahLst/>
              <a:cxnLst/>
              <a:rect l="l" t="t" r="r" b="b"/>
              <a:pathLst>
                <a:path w="4004" h="1" fill="none" extrusionOk="0">
                  <a:moveTo>
                    <a:pt x="1" y="1"/>
                  </a:moveTo>
                  <a:lnTo>
                    <a:pt x="4003"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8"/>
            <p:cNvSpPr/>
            <p:nvPr/>
          </p:nvSpPr>
          <p:spPr>
            <a:xfrm>
              <a:off x="5333650" y="2232475"/>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8"/>
            <p:cNvSpPr/>
            <p:nvPr/>
          </p:nvSpPr>
          <p:spPr>
            <a:xfrm>
              <a:off x="5333650" y="2251650"/>
              <a:ext cx="99250" cy="25"/>
            </a:xfrm>
            <a:custGeom>
              <a:avLst/>
              <a:gdLst/>
              <a:ahLst/>
              <a:cxnLst/>
              <a:rect l="l" t="t" r="r" b="b"/>
              <a:pathLst>
                <a:path w="3970" h="1" fill="none" extrusionOk="0">
                  <a:moveTo>
                    <a:pt x="0" y="1"/>
                  </a:moveTo>
                  <a:lnTo>
                    <a:pt x="3970"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8"/>
            <p:cNvSpPr/>
            <p:nvPr/>
          </p:nvSpPr>
          <p:spPr>
            <a:xfrm>
              <a:off x="7415975" y="2328375"/>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8"/>
            <p:cNvSpPr/>
            <p:nvPr/>
          </p:nvSpPr>
          <p:spPr>
            <a:xfrm>
              <a:off x="7539400" y="2328375"/>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8"/>
            <p:cNvSpPr/>
            <p:nvPr/>
          </p:nvSpPr>
          <p:spPr>
            <a:xfrm>
              <a:off x="7661975" y="2328375"/>
              <a:ext cx="100100" cy="25"/>
            </a:xfrm>
            <a:custGeom>
              <a:avLst/>
              <a:gdLst/>
              <a:ahLst/>
              <a:cxnLst/>
              <a:rect l="l" t="t" r="r" b="b"/>
              <a:pathLst>
                <a:path w="4004" h="1" fill="none" extrusionOk="0">
                  <a:moveTo>
                    <a:pt x="1" y="0"/>
                  </a:moveTo>
                  <a:lnTo>
                    <a:pt x="4003"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8"/>
            <p:cNvSpPr/>
            <p:nvPr/>
          </p:nvSpPr>
          <p:spPr>
            <a:xfrm>
              <a:off x="7415975" y="2351725"/>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8"/>
            <p:cNvSpPr/>
            <p:nvPr/>
          </p:nvSpPr>
          <p:spPr>
            <a:xfrm>
              <a:off x="7539400" y="2351725"/>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8"/>
            <p:cNvSpPr/>
            <p:nvPr/>
          </p:nvSpPr>
          <p:spPr>
            <a:xfrm>
              <a:off x="7661975" y="2351725"/>
              <a:ext cx="100100" cy="25"/>
            </a:xfrm>
            <a:custGeom>
              <a:avLst/>
              <a:gdLst/>
              <a:ahLst/>
              <a:cxnLst/>
              <a:rect l="l" t="t" r="r" b="b"/>
              <a:pathLst>
                <a:path w="4004" h="1" fill="none" extrusionOk="0">
                  <a:moveTo>
                    <a:pt x="1" y="0"/>
                  </a:moveTo>
                  <a:lnTo>
                    <a:pt x="4003"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8"/>
            <p:cNvSpPr/>
            <p:nvPr/>
          </p:nvSpPr>
          <p:spPr>
            <a:xfrm>
              <a:off x="7415975" y="2375075"/>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8"/>
            <p:cNvSpPr/>
            <p:nvPr/>
          </p:nvSpPr>
          <p:spPr>
            <a:xfrm>
              <a:off x="7539400" y="2375075"/>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8"/>
            <p:cNvSpPr/>
            <p:nvPr/>
          </p:nvSpPr>
          <p:spPr>
            <a:xfrm>
              <a:off x="7661975" y="2375075"/>
              <a:ext cx="100100" cy="25"/>
            </a:xfrm>
            <a:custGeom>
              <a:avLst/>
              <a:gdLst/>
              <a:ahLst/>
              <a:cxnLst/>
              <a:rect l="l" t="t" r="r" b="b"/>
              <a:pathLst>
                <a:path w="4004" h="1" fill="none" extrusionOk="0">
                  <a:moveTo>
                    <a:pt x="1" y="0"/>
                  </a:moveTo>
                  <a:lnTo>
                    <a:pt x="4003"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8"/>
            <p:cNvSpPr/>
            <p:nvPr/>
          </p:nvSpPr>
          <p:spPr>
            <a:xfrm>
              <a:off x="7415975" y="2397600"/>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8"/>
            <p:cNvSpPr/>
            <p:nvPr/>
          </p:nvSpPr>
          <p:spPr>
            <a:xfrm>
              <a:off x="7539400" y="2397600"/>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8"/>
            <p:cNvSpPr/>
            <p:nvPr/>
          </p:nvSpPr>
          <p:spPr>
            <a:xfrm>
              <a:off x="7661975" y="2397600"/>
              <a:ext cx="100100" cy="25"/>
            </a:xfrm>
            <a:custGeom>
              <a:avLst/>
              <a:gdLst/>
              <a:ahLst/>
              <a:cxnLst/>
              <a:rect l="l" t="t" r="r" b="b"/>
              <a:pathLst>
                <a:path w="4004" h="1" fill="none" extrusionOk="0">
                  <a:moveTo>
                    <a:pt x="1" y="0"/>
                  </a:moveTo>
                  <a:lnTo>
                    <a:pt x="4003"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8"/>
            <p:cNvSpPr/>
            <p:nvPr/>
          </p:nvSpPr>
          <p:spPr>
            <a:xfrm>
              <a:off x="7415975" y="2420950"/>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8"/>
            <p:cNvSpPr/>
            <p:nvPr/>
          </p:nvSpPr>
          <p:spPr>
            <a:xfrm>
              <a:off x="7539400" y="2420950"/>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8"/>
            <p:cNvSpPr/>
            <p:nvPr/>
          </p:nvSpPr>
          <p:spPr>
            <a:xfrm>
              <a:off x="7661975" y="2420950"/>
              <a:ext cx="100100" cy="25"/>
            </a:xfrm>
            <a:custGeom>
              <a:avLst/>
              <a:gdLst/>
              <a:ahLst/>
              <a:cxnLst/>
              <a:rect l="l" t="t" r="r" b="b"/>
              <a:pathLst>
                <a:path w="4004" h="1" fill="none" extrusionOk="0">
                  <a:moveTo>
                    <a:pt x="1" y="0"/>
                  </a:moveTo>
                  <a:lnTo>
                    <a:pt x="4003"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8"/>
            <p:cNvSpPr/>
            <p:nvPr/>
          </p:nvSpPr>
          <p:spPr>
            <a:xfrm>
              <a:off x="7415975" y="2444300"/>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8"/>
            <p:cNvSpPr/>
            <p:nvPr/>
          </p:nvSpPr>
          <p:spPr>
            <a:xfrm>
              <a:off x="7539400" y="2444300"/>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8"/>
            <p:cNvSpPr/>
            <p:nvPr/>
          </p:nvSpPr>
          <p:spPr>
            <a:xfrm>
              <a:off x="7661975" y="2444300"/>
              <a:ext cx="100100" cy="25"/>
            </a:xfrm>
            <a:custGeom>
              <a:avLst/>
              <a:gdLst/>
              <a:ahLst/>
              <a:cxnLst/>
              <a:rect l="l" t="t" r="r" b="b"/>
              <a:pathLst>
                <a:path w="4004" h="1" fill="none" extrusionOk="0">
                  <a:moveTo>
                    <a:pt x="1" y="0"/>
                  </a:moveTo>
                  <a:lnTo>
                    <a:pt x="4003"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8"/>
            <p:cNvSpPr/>
            <p:nvPr/>
          </p:nvSpPr>
          <p:spPr>
            <a:xfrm>
              <a:off x="7415975" y="2467650"/>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8"/>
            <p:cNvSpPr/>
            <p:nvPr/>
          </p:nvSpPr>
          <p:spPr>
            <a:xfrm>
              <a:off x="7539400" y="2467650"/>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8"/>
            <p:cNvSpPr/>
            <p:nvPr/>
          </p:nvSpPr>
          <p:spPr>
            <a:xfrm>
              <a:off x="7661975" y="2467650"/>
              <a:ext cx="100100" cy="25"/>
            </a:xfrm>
            <a:custGeom>
              <a:avLst/>
              <a:gdLst/>
              <a:ahLst/>
              <a:cxnLst/>
              <a:rect l="l" t="t" r="r" b="b"/>
              <a:pathLst>
                <a:path w="4004" h="1" fill="none" extrusionOk="0">
                  <a:moveTo>
                    <a:pt x="1" y="0"/>
                  </a:moveTo>
                  <a:lnTo>
                    <a:pt x="4003"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8"/>
            <p:cNvSpPr/>
            <p:nvPr/>
          </p:nvSpPr>
          <p:spPr>
            <a:xfrm>
              <a:off x="7415975" y="2491000"/>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8"/>
            <p:cNvSpPr/>
            <p:nvPr/>
          </p:nvSpPr>
          <p:spPr>
            <a:xfrm>
              <a:off x="7539400" y="2491000"/>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8"/>
            <p:cNvSpPr/>
            <p:nvPr/>
          </p:nvSpPr>
          <p:spPr>
            <a:xfrm>
              <a:off x="7661975" y="2491000"/>
              <a:ext cx="100100" cy="25"/>
            </a:xfrm>
            <a:custGeom>
              <a:avLst/>
              <a:gdLst/>
              <a:ahLst/>
              <a:cxnLst/>
              <a:rect l="l" t="t" r="r" b="b"/>
              <a:pathLst>
                <a:path w="4004" h="1" fill="none" extrusionOk="0">
                  <a:moveTo>
                    <a:pt x="1" y="0"/>
                  </a:moveTo>
                  <a:lnTo>
                    <a:pt x="4003"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8"/>
            <p:cNvSpPr/>
            <p:nvPr/>
          </p:nvSpPr>
          <p:spPr>
            <a:xfrm>
              <a:off x="7415975" y="2514350"/>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8"/>
            <p:cNvSpPr/>
            <p:nvPr/>
          </p:nvSpPr>
          <p:spPr>
            <a:xfrm>
              <a:off x="7539400" y="2514350"/>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8"/>
            <p:cNvSpPr/>
            <p:nvPr/>
          </p:nvSpPr>
          <p:spPr>
            <a:xfrm>
              <a:off x="7661975" y="2514350"/>
              <a:ext cx="100100" cy="25"/>
            </a:xfrm>
            <a:custGeom>
              <a:avLst/>
              <a:gdLst/>
              <a:ahLst/>
              <a:cxnLst/>
              <a:rect l="l" t="t" r="r" b="b"/>
              <a:pathLst>
                <a:path w="4004" h="1" fill="none" extrusionOk="0">
                  <a:moveTo>
                    <a:pt x="1" y="0"/>
                  </a:moveTo>
                  <a:lnTo>
                    <a:pt x="4003"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8"/>
            <p:cNvSpPr/>
            <p:nvPr/>
          </p:nvSpPr>
          <p:spPr>
            <a:xfrm>
              <a:off x="7415975" y="2537700"/>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8"/>
            <p:cNvSpPr/>
            <p:nvPr/>
          </p:nvSpPr>
          <p:spPr>
            <a:xfrm>
              <a:off x="7539400" y="2537700"/>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8"/>
            <p:cNvSpPr/>
            <p:nvPr/>
          </p:nvSpPr>
          <p:spPr>
            <a:xfrm>
              <a:off x="7661975" y="2537700"/>
              <a:ext cx="100100" cy="25"/>
            </a:xfrm>
            <a:custGeom>
              <a:avLst/>
              <a:gdLst/>
              <a:ahLst/>
              <a:cxnLst/>
              <a:rect l="l" t="t" r="r" b="b"/>
              <a:pathLst>
                <a:path w="4004" h="1" fill="none" extrusionOk="0">
                  <a:moveTo>
                    <a:pt x="1" y="0"/>
                  </a:moveTo>
                  <a:lnTo>
                    <a:pt x="4003"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8"/>
            <p:cNvSpPr/>
            <p:nvPr/>
          </p:nvSpPr>
          <p:spPr>
            <a:xfrm>
              <a:off x="7415975" y="2561050"/>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8"/>
            <p:cNvSpPr/>
            <p:nvPr/>
          </p:nvSpPr>
          <p:spPr>
            <a:xfrm>
              <a:off x="7539400" y="2561050"/>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8"/>
            <p:cNvSpPr/>
            <p:nvPr/>
          </p:nvSpPr>
          <p:spPr>
            <a:xfrm>
              <a:off x="7661975" y="2561050"/>
              <a:ext cx="100100" cy="25"/>
            </a:xfrm>
            <a:custGeom>
              <a:avLst/>
              <a:gdLst/>
              <a:ahLst/>
              <a:cxnLst/>
              <a:rect l="l" t="t" r="r" b="b"/>
              <a:pathLst>
                <a:path w="4004" h="1" fill="none" extrusionOk="0">
                  <a:moveTo>
                    <a:pt x="1" y="0"/>
                  </a:moveTo>
                  <a:lnTo>
                    <a:pt x="4003"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8"/>
            <p:cNvSpPr/>
            <p:nvPr/>
          </p:nvSpPr>
          <p:spPr>
            <a:xfrm>
              <a:off x="7415975" y="2583550"/>
              <a:ext cx="99250" cy="25"/>
            </a:xfrm>
            <a:custGeom>
              <a:avLst/>
              <a:gdLst/>
              <a:ahLst/>
              <a:cxnLst/>
              <a:rect l="l" t="t" r="r" b="b"/>
              <a:pathLst>
                <a:path w="3970" h="1" fill="none" extrusionOk="0">
                  <a:moveTo>
                    <a:pt x="0" y="1"/>
                  </a:moveTo>
                  <a:lnTo>
                    <a:pt x="3970"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8"/>
            <p:cNvSpPr/>
            <p:nvPr/>
          </p:nvSpPr>
          <p:spPr>
            <a:xfrm>
              <a:off x="7539400" y="2583550"/>
              <a:ext cx="99250" cy="25"/>
            </a:xfrm>
            <a:custGeom>
              <a:avLst/>
              <a:gdLst/>
              <a:ahLst/>
              <a:cxnLst/>
              <a:rect l="l" t="t" r="r" b="b"/>
              <a:pathLst>
                <a:path w="3970" h="1" fill="none" extrusionOk="0">
                  <a:moveTo>
                    <a:pt x="0" y="1"/>
                  </a:moveTo>
                  <a:lnTo>
                    <a:pt x="3970"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8"/>
            <p:cNvSpPr/>
            <p:nvPr/>
          </p:nvSpPr>
          <p:spPr>
            <a:xfrm>
              <a:off x="7661975" y="2583550"/>
              <a:ext cx="100100" cy="25"/>
            </a:xfrm>
            <a:custGeom>
              <a:avLst/>
              <a:gdLst/>
              <a:ahLst/>
              <a:cxnLst/>
              <a:rect l="l" t="t" r="r" b="b"/>
              <a:pathLst>
                <a:path w="4004" h="1" fill="none" extrusionOk="0">
                  <a:moveTo>
                    <a:pt x="1" y="1"/>
                  </a:moveTo>
                  <a:lnTo>
                    <a:pt x="4003"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8"/>
            <p:cNvSpPr/>
            <p:nvPr/>
          </p:nvSpPr>
          <p:spPr>
            <a:xfrm>
              <a:off x="7415975" y="2606900"/>
              <a:ext cx="99250" cy="25"/>
            </a:xfrm>
            <a:custGeom>
              <a:avLst/>
              <a:gdLst/>
              <a:ahLst/>
              <a:cxnLst/>
              <a:rect l="l" t="t" r="r" b="b"/>
              <a:pathLst>
                <a:path w="3970" h="1" fill="none" extrusionOk="0">
                  <a:moveTo>
                    <a:pt x="0" y="1"/>
                  </a:moveTo>
                  <a:lnTo>
                    <a:pt x="3970"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8"/>
            <p:cNvSpPr/>
            <p:nvPr/>
          </p:nvSpPr>
          <p:spPr>
            <a:xfrm>
              <a:off x="7539400" y="2606900"/>
              <a:ext cx="99250" cy="25"/>
            </a:xfrm>
            <a:custGeom>
              <a:avLst/>
              <a:gdLst/>
              <a:ahLst/>
              <a:cxnLst/>
              <a:rect l="l" t="t" r="r" b="b"/>
              <a:pathLst>
                <a:path w="3970" h="1" fill="none" extrusionOk="0">
                  <a:moveTo>
                    <a:pt x="0" y="1"/>
                  </a:moveTo>
                  <a:lnTo>
                    <a:pt x="3970"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8"/>
            <p:cNvSpPr/>
            <p:nvPr/>
          </p:nvSpPr>
          <p:spPr>
            <a:xfrm>
              <a:off x="7661975" y="2606900"/>
              <a:ext cx="100100" cy="25"/>
            </a:xfrm>
            <a:custGeom>
              <a:avLst/>
              <a:gdLst/>
              <a:ahLst/>
              <a:cxnLst/>
              <a:rect l="l" t="t" r="r" b="b"/>
              <a:pathLst>
                <a:path w="4004" h="1" fill="none" extrusionOk="0">
                  <a:moveTo>
                    <a:pt x="1" y="1"/>
                  </a:moveTo>
                  <a:lnTo>
                    <a:pt x="4003"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8"/>
            <p:cNvSpPr/>
            <p:nvPr/>
          </p:nvSpPr>
          <p:spPr>
            <a:xfrm>
              <a:off x="7415975" y="2630250"/>
              <a:ext cx="99250" cy="25"/>
            </a:xfrm>
            <a:custGeom>
              <a:avLst/>
              <a:gdLst/>
              <a:ahLst/>
              <a:cxnLst/>
              <a:rect l="l" t="t" r="r" b="b"/>
              <a:pathLst>
                <a:path w="3970" h="1" fill="none" extrusionOk="0">
                  <a:moveTo>
                    <a:pt x="0" y="1"/>
                  </a:moveTo>
                  <a:lnTo>
                    <a:pt x="3970"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8"/>
            <p:cNvSpPr/>
            <p:nvPr/>
          </p:nvSpPr>
          <p:spPr>
            <a:xfrm>
              <a:off x="7539400" y="2630250"/>
              <a:ext cx="99250" cy="25"/>
            </a:xfrm>
            <a:custGeom>
              <a:avLst/>
              <a:gdLst/>
              <a:ahLst/>
              <a:cxnLst/>
              <a:rect l="l" t="t" r="r" b="b"/>
              <a:pathLst>
                <a:path w="3970" h="1" fill="none" extrusionOk="0">
                  <a:moveTo>
                    <a:pt x="0" y="1"/>
                  </a:moveTo>
                  <a:lnTo>
                    <a:pt x="3970"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8"/>
            <p:cNvSpPr/>
            <p:nvPr/>
          </p:nvSpPr>
          <p:spPr>
            <a:xfrm>
              <a:off x="7661975" y="2630250"/>
              <a:ext cx="100100" cy="25"/>
            </a:xfrm>
            <a:custGeom>
              <a:avLst/>
              <a:gdLst/>
              <a:ahLst/>
              <a:cxnLst/>
              <a:rect l="l" t="t" r="r" b="b"/>
              <a:pathLst>
                <a:path w="4004" h="1" fill="none" extrusionOk="0">
                  <a:moveTo>
                    <a:pt x="1" y="1"/>
                  </a:moveTo>
                  <a:lnTo>
                    <a:pt x="4003"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8"/>
            <p:cNvSpPr/>
            <p:nvPr/>
          </p:nvSpPr>
          <p:spPr>
            <a:xfrm>
              <a:off x="7415975" y="2653600"/>
              <a:ext cx="99250" cy="25"/>
            </a:xfrm>
            <a:custGeom>
              <a:avLst/>
              <a:gdLst/>
              <a:ahLst/>
              <a:cxnLst/>
              <a:rect l="l" t="t" r="r" b="b"/>
              <a:pathLst>
                <a:path w="3970" h="1" fill="none" extrusionOk="0">
                  <a:moveTo>
                    <a:pt x="0" y="1"/>
                  </a:moveTo>
                  <a:lnTo>
                    <a:pt x="3970"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8"/>
            <p:cNvSpPr/>
            <p:nvPr/>
          </p:nvSpPr>
          <p:spPr>
            <a:xfrm>
              <a:off x="7539400" y="2653600"/>
              <a:ext cx="99250" cy="25"/>
            </a:xfrm>
            <a:custGeom>
              <a:avLst/>
              <a:gdLst/>
              <a:ahLst/>
              <a:cxnLst/>
              <a:rect l="l" t="t" r="r" b="b"/>
              <a:pathLst>
                <a:path w="3970" h="1" fill="none" extrusionOk="0">
                  <a:moveTo>
                    <a:pt x="0" y="1"/>
                  </a:moveTo>
                  <a:lnTo>
                    <a:pt x="3970"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8"/>
            <p:cNvSpPr/>
            <p:nvPr/>
          </p:nvSpPr>
          <p:spPr>
            <a:xfrm>
              <a:off x="7661975" y="2653600"/>
              <a:ext cx="100100" cy="25"/>
            </a:xfrm>
            <a:custGeom>
              <a:avLst/>
              <a:gdLst/>
              <a:ahLst/>
              <a:cxnLst/>
              <a:rect l="l" t="t" r="r" b="b"/>
              <a:pathLst>
                <a:path w="4004" h="1" fill="none" extrusionOk="0">
                  <a:moveTo>
                    <a:pt x="1" y="1"/>
                  </a:moveTo>
                  <a:lnTo>
                    <a:pt x="4003"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8"/>
            <p:cNvSpPr/>
            <p:nvPr/>
          </p:nvSpPr>
          <p:spPr>
            <a:xfrm>
              <a:off x="6376050" y="1715425"/>
              <a:ext cx="418675" cy="358450"/>
            </a:xfrm>
            <a:custGeom>
              <a:avLst/>
              <a:gdLst/>
              <a:ahLst/>
              <a:cxnLst/>
              <a:rect l="l" t="t" r="r" b="b"/>
              <a:pathLst>
                <a:path w="16747" h="14338" extrusionOk="0">
                  <a:moveTo>
                    <a:pt x="9545" y="2060"/>
                  </a:moveTo>
                  <a:cubicBezTo>
                    <a:pt x="12163" y="2060"/>
                    <a:pt x="14678" y="4086"/>
                    <a:pt x="14678" y="7139"/>
                  </a:cubicBezTo>
                  <a:cubicBezTo>
                    <a:pt x="14678" y="9941"/>
                    <a:pt x="12376" y="12210"/>
                    <a:pt x="9608" y="12210"/>
                  </a:cubicBezTo>
                  <a:cubicBezTo>
                    <a:pt x="5071" y="12210"/>
                    <a:pt x="2803" y="6739"/>
                    <a:pt x="6005" y="3537"/>
                  </a:cubicBezTo>
                  <a:cubicBezTo>
                    <a:pt x="7036" y="2517"/>
                    <a:pt x="8302" y="2060"/>
                    <a:pt x="9545" y="2060"/>
                  </a:cubicBezTo>
                  <a:close/>
                  <a:moveTo>
                    <a:pt x="9608" y="1"/>
                  </a:moveTo>
                  <a:cubicBezTo>
                    <a:pt x="3203" y="1"/>
                    <a:pt x="1" y="7706"/>
                    <a:pt x="4504" y="12210"/>
                  </a:cubicBezTo>
                  <a:cubicBezTo>
                    <a:pt x="5975" y="13680"/>
                    <a:pt x="7778" y="14337"/>
                    <a:pt x="9544" y="14337"/>
                  </a:cubicBezTo>
                  <a:cubicBezTo>
                    <a:pt x="13226" y="14337"/>
                    <a:pt x="16746" y="11479"/>
                    <a:pt x="16746" y="7173"/>
                  </a:cubicBezTo>
                  <a:cubicBezTo>
                    <a:pt x="16746" y="3203"/>
                    <a:pt x="13544" y="1"/>
                    <a:pt x="9608" y="1"/>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8"/>
            <p:cNvSpPr/>
            <p:nvPr/>
          </p:nvSpPr>
          <p:spPr>
            <a:xfrm>
              <a:off x="6486975" y="1715050"/>
              <a:ext cx="301900" cy="148850"/>
            </a:xfrm>
            <a:custGeom>
              <a:avLst/>
              <a:gdLst/>
              <a:ahLst/>
              <a:cxnLst/>
              <a:rect l="l" t="t" r="r" b="b"/>
              <a:pathLst>
                <a:path w="12076" h="5954" extrusionOk="0">
                  <a:moveTo>
                    <a:pt x="5158" y="1"/>
                  </a:moveTo>
                  <a:cubicBezTo>
                    <a:pt x="3317" y="1"/>
                    <a:pt x="1451" y="704"/>
                    <a:pt x="0" y="2217"/>
                  </a:cubicBezTo>
                  <a:lnTo>
                    <a:pt x="1501" y="3685"/>
                  </a:lnTo>
                  <a:cubicBezTo>
                    <a:pt x="2532" y="2605"/>
                    <a:pt x="3853" y="2107"/>
                    <a:pt x="5155" y="2107"/>
                  </a:cubicBezTo>
                  <a:cubicBezTo>
                    <a:pt x="7350" y="2107"/>
                    <a:pt x="9488" y="3524"/>
                    <a:pt x="10074" y="5953"/>
                  </a:cubicBezTo>
                  <a:lnTo>
                    <a:pt x="12076" y="5220"/>
                  </a:lnTo>
                  <a:cubicBezTo>
                    <a:pt x="11142" y="1901"/>
                    <a:pt x="8184" y="1"/>
                    <a:pt x="5158"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8"/>
            <p:cNvSpPr/>
            <p:nvPr/>
          </p:nvSpPr>
          <p:spPr>
            <a:xfrm>
              <a:off x="6563700" y="1884725"/>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8"/>
            <p:cNvSpPr/>
            <p:nvPr/>
          </p:nvSpPr>
          <p:spPr>
            <a:xfrm>
              <a:off x="6563700" y="1903900"/>
              <a:ext cx="99250" cy="25"/>
            </a:xfrm>
            <a:custGeom>
              <a:avLst/>
              <a:gdLst/>
              <a:ahLst/>
              <a:cxnLst/>
              <a:rect l="l" t="t" r="r" b="b"/>
              <a:pathLst>
                <a:path w="3970" h="1" fill="none" extrusionOk="0">
                  <a:moveTo>
                    <a:pt x="0" y="1"/>
                  </a:moveTo>
                  <a:lnTo>
                    <a:pt x="3970"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8"/>
            <p:cNvSpPr/>
            <p:nvPr/>
          </p:nvSpPr>
          <p:spPr>
            <a:xfrm>
              <a:off x="6861100" y="1714900"/>
              <a:ext cx="395625" cy="358800"/>
            </a:xfrm>
            <a:custGeom>
              <a:avLst/>
              <a:gdLst/>
              <a:ahLst/>
              <a:cxnLst/>
              <a:rect l="l" t="t" r="r" b="b"/>
              <a:pathLst>
                <a:path w="15825" h="14352" extrusionOk="0">
                  <a:moveTo>
                    <a:pt x="7701" y="2075"/>
                  </a:moveTo>
                  <a:cubicBezTo>
                    <a:pt x="7935" y="2075"/>
                    <a:pt x="8175" y="2091"/>
                    <a:pt x="8419" y="2123"/>
                  </a:cubicBezTo>
                  <a:cubicBezTo>
                    <a:pt x="12889" y="2724"/>
                    <a:pt x="14390" y="8461"/>
                    <a:pt x="10820" y="11197"/>
                  </a:cubicBezTo>
                  <a:cubicBezTo>
                    <a:pt x="9897" y="11899"/>
                    <a:pt x="8815" y="12238"/>
                    <a:pt x="7740" y="12238"/>
                  </a:cubicBezTo>
                  <a:cubicBezTo>
                    <a:pt x="6212" y="12238"/>
                    <a:pt x="4700" y="11555"/>
                    <a:pt x="3682" y="10263"/>
                  </a:cubicBezTo>
                  <a:cubicBezTo>
                    <a:pt x="1095" y="6855"/>
                    <a:pt x="3611" y="2075"/>
                    <a:pt x="7701" y="2075"/>
                  </a:cubicBezTo>
                  <a:close/>
                  <a:moveTo>
                    <a:pt x="7779" y="0"/>
                  </a:moveTo>
                  <a:cubicBezTo>
                    <a:pt x="4434" y="0"/>
                    <a:pt x="1149" y="2311"/>
                    <a:pt x="613" y="6226"/>
                  </a:cubicBezTo>
                  <a:cubicBezTo>
                    <a:pt x="1" y="10855"/>
                    <a:pt x="3722" y="14351"/>
                    <a:pt x="7750" y="14351"/>
                  </a:cubicBezTo>
                  <a:cubicBezTo>
                    <a:pt x="9209" y="14351"/>
                    <a:pt x="10707" y="13893"/>
                    <a:pt x="12055" y="12864"/>
                  </a:cubicBezTo>
                  <a:cubicBezTo>
                    <a:pt x="15224" y="10496"/>
                    <a:pt x="15824" y="5993"/>
                    <a:pt x="13422" y="2824"/>
                  </a:cubicBezTo>
                  <a:cubicBezTo>
                    <a:pt x="11943" y="885"/>
                    <a:pt x="9849" y="0"/>
                    <a:pt x="7779" y="0"/>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8"/>
            <p:cNvSpPr/>
            <p:nvPr/>
          </p:nvSpPr>
          <p:spPr>
            <a:xfrm>
              <a:off x="7068225" y="1716275"/>
              <a:ext cx="212675" cy="286050"/>
            </a:xfrm>
            <a:custGeom>
              <a:avLst/>
              <a:gdLst/>
              <a:ahLst/>
              <a:cxnLst/>
              <a:rect l="l" t="t" r="r" b="b"/>
              <a:pathLst>
                <a:path w="8507" h="11442" extrusionOk="0">
                  <a:moveTo>
                    <a:pt x="267" y="0"/>
                  </a:moveTo>
                  <a:lnTo>
                    <a:pt x="0" y="2102"/>
                  </a:lnTo>
                  <a:cubicBezTo>
                    <a:pt x="3970" y="2569"/>
                    <a:pt x="5871" y="7172"/>
                    <a:pt x="3369" y="10308"/>
                  </a:cubicBezTo>
                  <a:lnTo>
                    <a:pt x="5171" y="11442"/>
                  </a:lnTo>
                  <a:cubicBezTo>
                    <a:pt x="8506" y="7005"/>
                    <a:pt x="5771" y="634"/>
                    <a:pt x="267"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8"/>
            <p:cNvSpPr/>
            <p:nvPr/>
          </p:nvSpPr>
          <p:spPr>
            <a:xfrm>
              <a:off x="7002350" y="1884725"/>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8"/>
            <p:cNvSpPr/>
            <p:nvPr/>
          </p:nvSpPr>
          <p:spPr>
            <a:xfrm>
              <a:off x="7002350" y="1903900"/>
              <a:ext cx="99250" cy="25"/>
            </a:xfrm>
            <a:custGeom>
              <a:avLst/>
              <a:gdLst/>
              <a:ahLst/>
              <a:cxnLst/>
              <a:rect l="l" t="t" r="r" b="b"/>
              <a:pathLst>
                <a:path w="3970" h="1" fill="none" extrusionOk="0">
                  <a:moveTo>
                    <a:pt x="0" y="1"/>
                  </a:moveTo>
                  <a:lnTo>
                    <a:pt x="3970" y="1"/>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8"/>
            <p:cNvSpPr/>
            <p:nvPr/>
          </p:nvSpPr>
          <p:spPr>
            <a:xfrm>
              <a:off x="7391700" y="2968250"/>
              <a:ext cx="395400" cy="358825"/>
            </a:xfrm>
            <a:custGeom>
              <a:avLst/>
              <a:gdLst/>
              <a:ahLst/>
              <a:cxnLst/>
              <a:rect l="l" t="t" r="r" b="b"/>
              <a:pathLst>
                <a:path w="15816" h="14353" extrusionOk="0">
                  <a:moveTo>
                    <a:pt x="7693" y="2077"/>
                  </a:moveTo>
                  <a:cubicBezTo>
                    <a:pt x="7927" y="2077"/>
                    <a:pt x="8166" y="2093"/>
                    <a:pt x="8410" y="2125"/>
                  </a:cubicBezTo>
                  <a:cubicBezTo>
                    <a:pt x="12880" y="2726"/>
                    <a:pt x="14414" y="8463"/>
                    <a:pt x="10812" y="11198"/>
                  </a:cubicBezTo>
                  <a:cubicBezTo>
                    <a:pt x="9892" y="11899"/>
                    <a:pt x="8813" y="12237"/>
                    <a:pt x="7744" y="12237"/>
                  </a:cubicBezTo>
                  <a:cubicBezTo>
                    <a:pt x="6216" y="12237"/>
                    <a:pt x="4707" y="11546"/>
                    <a:pt x="3707" y="10231"/>
                  </a:cubicBezTo>
                  <a:cubicBezTo>
                    <a:pt x="1089" y="6825"/>
                    <a:pt x="3630" y="2077"/>
                    <a:pt x="7693" y="2077"/>
                  </a:cubicBezTo>
                  <a:close/>
                  <a:moveTo>
                    <a:pt x="7766" y="0"/>
                  </a:moveTo>
                  <a:cubicBezTo>
                    <a:pt x="4426" y="0"/>
                    <a:pt x="1152" y="2303"/>
                    <a:pt x="638" y="6195"/>
                  </a:cubicBezTo>
                  <a:cubicBezTo>
                    <a:pt x="1" y="10849"/>
                    <a:pt x="3717" y="14352"/>
                    <a:pt x="7758" y="14352"/>
                  </a:cubicBezTo>
                  <a:cubicBezTo>
                    <a:pt x="9220" y="14352"/>
                    <a:pt x="10724" y="13894"/>
                    <a:pt x="12079" y="12866"/>
                  </a:cubicBezTo>
                  <a:cubicBezTo>
                    <a:pt x="15215" y="10465"/>
                    <a:pt x="15815" y="5961"/>
                    <a:pt x="13413" y="2826"/>
                  </a:cubicBezTo>
                  <a:cubicBezTo>
                    <a:pt x="11933" y="885"/>
                    <a:pt x="9836" y="0"/>
                    <a:pt x="7766" y="0"/>
                  </a:cubicBezTo>
                  <a:close/>
                </a:path>
              </a:pathLst>
            </a:custGeom>
            <a:solidFill>
              <a:srgbClr val="F78A8A"/>
            </a:solidFill>
            <a:ln w="116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8"/>
            <p:cNvSpPr/>
            <p:nvPr/>
          </p:nvSpPr>
          <p:spPr>
            <a:xfrm>
              <a:off x="7599425" y="2969675"/>
              <a:ext cx="211850" cy="285225"/>
            </a:xfrm>
            <a:custGeom>
              <a:avLst/>
              <a:gdLst/>
              <a:ahLst/>
              <a:cxnLst/>
              <a:rect l="l" t="t" r="r" b="b"/>
              <a:pathLst>
                <a:path w="8474" h="11409" extrusionOk="0">
                  <a:moveTo>
                    <a:pt x="234" y="0"/>
                  </a:moveTo>
                  <a:lnTo>
                    <a:pt x="1" y="2068"/>
                  </a:lnTo>
                  <a:cubicBezTo>
                    <a:pt x="3937" y="2535"/>
                    <a:pt x="5838" y="7172"/>
                    <a:pt x="3337" y="10274"/>
                  </a:cubicBezTo>
                  <a:lnTo>
                    <a:pt x="3337" y="10307"/>
                  </a:lnTo>
                  <a:lnTo>
                    <a:pt x="5138" y="11408"/>
                  </a:lnTo>
                  <a:cubicBezTo>
                    <a:pt x="8474" y="7005"/>
                    <a:pt x="5738" y="634"/>
                    <a:pt x="234"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8"/>
            <p:cNvSpPr/>
            <p:nvPr/>
          </p:nvSpPr>
          <p:spPr>
            <a:xfrm>
              <a:off x="7532725" y="3138125"/>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8"/>
            <p:cNvSpPr/>
            <p:nvPr/>
          </p:nvSpPr>
          <p:spPr>
            <a:xfrm>
              <a:off x="7532725" y="3156475"/>
              <a:ext cx="99250" cy="25"/>
            </a:xfrm>
            <a:custGeom>
              <a:avLst/>
              <a:gdLst/>
              <a:ahLst/>
              <a:cxnLst/>
              <a:rect l="l" t="t" r="r" b="b"/>
              <a:pathLst>
                <a:path w="3970" h="1" fill="none" extrusionOk="0">
                  <a:moveTo>
                    <a:pt x="0" y="0"/>
                  </a:moveTo>
                  <a:lnTo>
                    <a:pt x="3970" y="0"/>
                  </a:lnTo>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8"/>
            <p:cNvSpPr/>
            <p:nvPr/>
          </p:nvSpPr>
          <p:spPr>
            <a:xfrm>
              <a:off x="5547975" y="1135550"/>
              <a:ext cx="165925" cy="137675"/>
            </a:xfrm>
            <a:custGeom>
              <a:avLst/>
              <a:gdLst/>
              <a:ahLst/>
              <a:cxnLst/>
              <a:rect l="l" t="t" r="r" b="b"/>
              <a:pathLst>
                <a:path w="6637" h="5507" extrusionOk="0">
                  <a:moveTo>
                    <a:pt x="4061" y="1"/>
                  </a:moveTo>
                  <a:cubicBezTo>
                    <a:pt x="3966" y="1"/>
                    <a:pt x="3869" y="15"/>
                    <a:pt x="3770" y="46"/>
                  </a:cubicBezTo>
                  <a:cubicBezTo>
                    <a:pt x="3770" y="46"/>
                    <a:pt x="1201" y="1047"/>
                    <a:pt x="467" y="2348"/>
                  </a:cubicBezTo>
                  <a:cubicBezTo>
                    <a:pt x="0" y="3115"/>
                    <a:pt x="434" y="4783"/>
                    <a:pt x="2269" y="5416"/>
                  </a:cubicBezTo>
                  <a:cubicBezTo>
                    <a:pt x="2449" y="5479"/>
                    <a:pt x="2650" y="5507"/>
                    <a:pt x="2868" y="5507"/>
                  </a:cubicBezTo>
                  <a:cubicBezTo>
                    <a:pt x="3577" y="5507"/>
                    <a:pt x="4468" y="5214"/>
                    <a:pt x="5437" y="4883"/>
                  </a:cubicBezTo>
                  <a:cubicBezTo>
                    <a:pt x="6636" y="4441"/>
                    <a:pt x="5717" y="1"/>
                    <a:pt x="4061" y="1"/>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8"/>
            <p:cNvSpPr/>
            <p:nvPr/>
          </p:nvSpPr>
          <p:spPr>
            <a:xfrm>
              <a:off x="5578825" y="1160875"/>
              <a:ext cx="95925" cy="101250"/>
            </a:xfrm>
            <a:custGeom>
              <a:avLst/>
              <a:gdLst/>
              <a:ahLst/>
              <a:cxnLst/>
              <a:rect l="l" t="t" r="r" b="b"/>
              <a:pathLst>
                <a:path w="3837" h="4050" extrusionOk="0">
                  <a:moveTo>
                    <a:pt x="2869" y="0"/>
                  </a:moveTo>
                  <a:cubicBezTo>
                    <a:pt x="2235" y="0"/>
                    <a:pt x="0" y="868"/>
                    <a:pt x="0" y="2269"/>
                  </a:cubicBezTo>
                  <a:cubicBezTo>
                    <a:pt x="0" y="3636"/>
                    <a:pt x="1668" y="4003"/>
                    <a:pt x="1668" y="4003"/>
                  </a:cubicBezTo>
                  <a:cubicBezTo>
                    <a:pt x="1757" y="4035"/>
                    <a:pt x="1848" y="4050"/>
                    <a:pt x="1941" y="4050"/>
                  </a:cubicBezTo>
                  <a:cubicBezTo>
                    <a:pt x="2825" y="4050"/>
                    <a:pt x="3837" y="2701"/>
                    <a:pt x="3837" y="1735"/>
                  </a:cubicBezTo>
                  <a:cubicBezTo>
                    <a:pt x="3837" y="667"/>
                    <a:pt x="3536" y="0"/>
                    <a:pt x="2869"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8"/>
            <p:cNvSpPr/>
            <p:nvPr/>
          </p:nvSpPr>
          <p:spPr>
            <a:xfrm>
              <a:off x="4848300" y="1325350"/>
              <a:ext cx="199325" cy="510200"/>
            </a:xfrm>
            <a:custGeom>
              <a:avLst/>
              <a:gdLst/>
              <a:ahLst/>
              <a:cxnLst/>
              <a:rect l="l" t="t" r="r" b="b"/>
              <a:pathLst>
                <a:path w="7973" h="20408" extrusionOk="0">
                  <a:moveTo>
                    <a:pt x="927" y="1"/>
                  </a:moveTo>
                  <a:cubicBezTo>
                    <a:pt x="621" y="1"/>
                    <a:pt x="309" y="28"/>
                    <a:pt x="1" y="93"/>
                  </a:cubicBezTo>
                  <a:lnTo>
                    <a:pt x="4504" y="14703"/>
                  </a:lnTo>
                  <a:lnTo>
                    <a:pt x="3903" y="18006"/>
                  </a:lnTo>
                  <a:lnTo>
                    <a:pt x="5571" y="20407"/>
                  </a:lnTo>
                  <a:lnTo>
                    <a:pt x="6172" y="20107"/>
                  </a:lnTo>
                  <a:lnTo>
                    <a:pt x="6472" y="17839"/>
                  </a:lnTo>
                  <a:lnTo>
                    <a:pt x="6472" y="16038"/>
                  </a:lnTo>
                  <a:lnTo>
                    <a:pt x="7239" y="18439"/>
                  </a:lnTo>
                  <a:lnTo>
                    <a:pt x="7973" y="17972"/>
                  </a:lnTo>
                  <a:lnTo>
                    <a:pt x="7506" y="14536"/>
                  </a:lnTo>
                  <a:lnTo>
                    <a:pt x="6005" y="12135"/>
                  </a:lnTo>
                  <a:lnTo>
                    <a:pt x="3937" y="727"/>
                  </a:lnTo>
                  <a:cubicBezTo>
                    <a:pt x="3937" y="727"/>
                    <a:pt x="2508" y="1"/>
                    <a:pt x="927" y="1"/>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8"/>
            <p:cNvSpPr/>
            <p:nvPr/>
          </p:nvSpPr>
          <p:spPr>
            <a:xfrm>
              <a:off x="4956725" y="1763800"/>
              <a:ext cx="29200" cy="65900"/>
            </a:xfrm>
            <a:custGeom>
              <a:avLst/>
              <a:gdLst/>
              <a:ahLst/>
              <a:cxnLst/>
              <a:rect l="l" t="t" r="r" b="b"/>
              <a:pathLst>
                <a:path w="1168" h="2636" fill="none" extrusionOk="0">
                  <a:moveTo>
                    <a:pt x="1168" y="2636"/>
                  </a:moveTo>
                  <a:lnTo>
                    <a:pt x="0" y="1"/>
                  </a:lnTo>
                </a:path>
              </a:pathLst>
            </a:custGeom>
            <a:noFill/>
            <a:ln w="5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8"/>
            <p:cNvSpPr/>
            <p:nvPr/>
          </p:nvSpPr>
          <p:spPr>
            <a:xfrm>
              <a:off x="4977550" y="1748800"/>
              <a:ext cx="24225" cy="78400"/>
            </a:xfrm>
            <a:custGeom>
              <a:avLst/>
              <a:gdLst/>
              <a:ahLst/>
              <a:cxnLst/>
              <a:rect l="l" t="t" r="r" b="b"/>
              <a:pathLst>
                <a:path w="969" h="3136" fill="none" extrusionOk="0">
                  <a:moveTo>
                    <a:pt x="968" y="3136"/>
                  </a:moveTo>
                  <a:lnTo>
                    <a:pt x="1" y="0"/>
                  </a:lnTo>
                </a:path>
              </a:pathLst>
            </a:custGeom>
            <a:noFill/>
            <a:ln w="5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8"/>
            <p:cNvSpPr/>
            <p:nvPr/>
          </p:nvSpPr>
          <p:spPr>
            <a:xfrm>
              <a:off x="5603000" y="1182350"/>
              <a:ext cx="356950" cy="395500"/>
            </a:xfrm>
            <a:custGeom>
              <a:avLst/>
              <a:gdLst/>
              <a:ahLst/>
              <a:cxnLst/>
              <a:rect l="l" t="t" r="r" b="b"/>
              <a:pathLst>
                <a:path w="14278" h="15820" extrusionOk="0">
                  <a:moveTo>
                    <a:pt x="2102" y="0"/>
                  </a:moveTo>
                  <a:cubicBezTo>
                    <a:pt x="1702" y="0"/>
                    <a:pt x="1302" y="92"/>
                    <a:pt x="935" y="275"/>
                  </a:cubicBezTo>
                  <a:cubicBezTo>
                    <a:pt x="134" y="742"/>
                    <a:pt x="1" y="2510"/>
                    <a:pt x="701" y="3111"/>
                  </a:cubicBezTo>
                  <a:lnTo>
                    <a:pt x="9107" y="10283"/>
                  </a:lnTo>
                  <a:lnTo>
                    <a:pt x="9041" y="12351"/>
                  </a:lnTo>
                  <a:lnTo>
                    <a:pt x="10875" y="15320"/>
                  </a:lnTo>
                  <a:lnTo>
                    <a:pt x="11743" y="15186"/>
                  </a:lnTo>
                  <a:lnTo>
                    <a:pt x="10809" y="12884"/>
                  </a:lnTo>
                  <a:lnTo>
                    <a:pt x="11943" y="14252"/>
                  </a:lnTo>
                  <a:lnTo>
                    <a:pt x="13611" y="15820"/>
                  </a:lnTo>
                  <a:lnTo>
                    <a:pt x="14278" y="15653"/>
                  </a:lnTo>
                  <a:lnTo>
                    <a:pt x="14044" y="12751"/>
                  </a:lnTo>
                  <a:lnTo>
                    <a:pt x="11476" y="10583"/>
                  </a:lnTo>
                  <a:lnTo>
                    <a:pt x="3270" y="275"/>
                  </a:lnTo>
                  <a:cubicBezTo>
                    <a:pt x="2903" y="92"/>
                    <a:pt x="2503" y="0"/>
                    <a:pt x="2102" y="0"/>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8"/>
            <p:cNvSpPr/>
            <p:nvPr/>
          </p:nvSpPr>
          <p:spPr>
            <a:xfrm>
              <a:off x="5903225" y="1488600"/>
              <a:ext cx="50050" cy="88425"/>
            </a:xfrm>
            <a:custGeom>
              <a:avLst/>
              <a:gdLst/>
              <a:ahLst/>
              <a:cxnLst/>
              <a:rect l="l" t="t" r="r" b="b"/>
              <a:pathLst>
                <a:path w="2002" h="3537" fill="none" extrusionOk="0">
                  <a:moveTo>
                    <a:pt x="2002" y="3537"/>
                  </a:moveTo>
                  <a:lnTo>
                    <a:pt x="0" y="1"/>
                  </a:lnTo>
                </a:path>
              </a:pathLst>
            </a:custGeom>
            <a:noFill/>
            <a:ln w="5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8"/>
            <p:cNvSpPr/>
            <p:nvPr/>
          </p:nvSpPr>
          <p:spPr>
            <a:xfrm>
              <a:off x="5929075" y="1496100"/>
              <a:ext cx="22550" cy="48400"/>
            </a:xfrm>
            <a:custGeom>
              <a:avLst/>
              <a:gdLst/>
              <a:ahLst/>
              <a:cxnLst/>
              <a:rect l="l" t="t" r="r" b="b"/>
              <a:pathLst>
                <a:path w="902" h="1936" fill="none" extrusionOk="0">
                  <a:moveTo>
                    <a:pt x="901" y="1936"/>
                  </a:moveTo>
                  <a:lnTo>
                    <a:pt x="0" y="1"/>
                  </a:lnTo>
                </a:path>
              </a:pathLst>
            </a:custGeom>
            <a:noFill/>
            <a:ln w="5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8"/>
            <p:cNvSpPr/>
            <p:nvPr/>
          </p:nvSpPr>
          <p:spPr>
            <a:xfrm>
              <a:off x="7832925" y="2468475"/>
              <a:ext cx="149300" cy="204325"/>
            </a:xfrm>
            <a:custGeom>
              <a:avLst/>
              <a:gdLst/>
              <a:ahLst/>
              <a:cxnLst/>
              <a:rect l="l" t="t" r="r" b="b"/>
              <a:pathLst>
                <a:path w="5972" h="8173" extrusionOk="0">
                  <a:moveTo>
                    <a:pt x="1135" y="0"/>
                  </a:moveTo>
                  <a:lnTo>
                    <a:pt x="1" y="501"/>
                  </a:lnTo>
                  <a:lnTo>
                    <a:pt x="3203" y="8173"/>
                  </a:lnTo>
                  <a:lnTo>
                    <a:pt x="5972" y="6705"/>
                  </a:lnTo>
                  <a:lnTo>
                    <a:pt x="1135" y="0"/>
                  </a:ln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8"/>
            <p:cNvSpPr/>
            <p:nvPr/>
          </p:nvSpPr>
          <p:spPr>
            <a:xfrm>
              <a:off x="7744100" y="2329125"/>
              <a:ext cx="118050" cy="157725"/>
            </a:xfrm>
            <a:custGeom>
              <a:avLst/>
              <a:gdLst/>
              <a:ahLst/>
              <a:cxnLst/>
              <a:rect l="l" t="t" r="r" b="b"/>
              <a:pathLst>
                <a:path w="4722" h="6309" extrusionOk="0">
                  <a:moveTo>
                    <a:pt x="2448" y="0"/>
                  </a:moveTo>
                  <a:cubicBezTo>
                    <a:pt x="2379" y="0"/>
                    <a:pt x="2309" y="59"/>
                    <a:pt x="2253" y="237"/>
                  </a:cubicBezTo>
                  <a:lnTo>
                    <a:pt x="2520" y="2772"/>
                  </a:lnTo>
                  <a:lnTo>
                    <a:pt x="1352" y="404"/>
                  </a:lnTo>
                  <a:cubicBezTo>
                    <a:pt x="1352" y="404"/>
                    <a:pt x="1224" y="253"/>
                    <a:pt x="1071" y="253"/>
                  </a:cubicBezTo>
                  <a:cubicBezTo>
                    <a:pt x="965" y="253"/>
                    <a:pt x="847" y="325"/>
                    <a:pt x="752" y="571"/>
                  </a:cubicBezTo>
                  <a:lnTo>
                    <a:pt x="1819" y="3339"/>
                  </a:lnTo>
                  <a:lnTo>
                    <a:pt x="685" y="1772"/>
                  </a:lnTo>
                  <a:cubicBezTo>
                    <a:pt x="685" y="1772"/>
                    <a:pt x="518" y="1627"/>
                    <a:pt x="416" y="1627"/>
                  </a:cubicBezTo>
                  <a:cubicBezTo>
                    <a:pt x="341" y="1627"/>
                    <a:pt x="300" y="1704"/>
                    <a:pt x="385" y="1972"/>
                  </a:cubicBezTo>
                  <a:lnTo>
                    <a:pt x="1819" y="4340"/>
                  </a:lnTo>
                  <a:lnTo>
                    <a:pt x="1519" y="4740"/>
                  </a:lnTo>
                  <a:lnTo>
                    <a:pt x="385" y="4073"/>
                  </a:lnTo>
                  <a:cubicBezTo>
                    <a:pt x="385" y="4073"/>
                    <a:pt x="341" y="4061"/>
                    <a:pt x="287" y="4061"/>
                  </a:cubicBezTo>
                  <a:cubicBezTo>
                    <a:pt x="167" y="4061"/>
                    <a:pt x="0" y="4125"/>
                    <a:pt x="185" y="4540"/>
                  </a:cubicBezTo>
                  <a:lnTo>
                    <a:pt x="1753" y="5741"/>
                  </a:lnTo>
                  <a:lnTo>
                    <a:pt x="3554" y="6308"/>
                  </a:lnTo>
                  <a:lnTo>
                    <a:pt x="4721" y="5808"/>
                  </a:lnTo>
                  <a:lnTo>
                    <a:pt x="4288" y="3740"/>
                  </a:lnTo>
                  <a:cubicBezTo>
                    <a:pt x="4254" y="3206"/>
                    <a:pt x="4221" y="2606"/>
                    <a:pt x="4188" y="2039"/>
                  </a:cubicBezTo>
                  <a:cubicBezTo>
                    <a:pt x="4188" y="1753"/>
                    <a:pt x="4278" y="1166"/>
                    <a:pt x="3886" y="1166"/>
                  </a:cubicBezTo>
                  <a:cubicBezTo>
                    <a:pt x="3865" y="1166"/>
                    <a:pt x="3844" y="1168"/>
                    <a:pt x="3821" y="1171"/>
                  </a:cubicBezTo>
                  <a:cubicBezTo>
                    <a:pt x="3554" y="1238"/>
                    <a:pt x="3654" y="1338"/>
                    <a:pt x="3621" y="1638"/>
                  </a:cubicBezTo>
                  <a:cubicBezTo>
                    <a:pt x="3554" y="2105"/>
                    <a:pt x="3487" y="2472"/>
                    <a:pt x="3454" y="2939"/>
                  </a:cubicBezTo>
                  <a:lnTo>
                    <a:pt x="2720" y="237"/>
                  </a:lnTo>
                  <a:cubicBezTo>
                    <a:pt x="2720" y="237"/>
                    <a:pt x="2586" y="0"/>
                    <a:pt x="2448" y="0"/>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8"/>
            <p:cNvSpPr/>
            <p:nvPr/>
          </p:nvSpPr>
          <p:spPr>
            <a:xfrm>
              <a:off x="7856275" y="2641100"/>
              <a:ext cx="160975" cy="276275"/>
            </a:xfrm>
            <a:custGeom>
              <a:avLst/>
              <a:gdLst/>
              <a:ahLst/>
              <a:cxnLst/>
              <a:rect l="l" t="t" r="r" b="b"/>
              <a:pathLst>
                <a:path w="6439" h="11051" extrusionOk="0">
                  <a:moveTo>
                    <a:pt x="4471" y="0"/>
                  </a:moveTo>
                  <a:cubicBezTo>
                    <a:pt x="4471" y="0"/>
                    <a:pt x="3070" y="67"/>
                    <a:pt x="2503" y="567"/>
                  </a:cubicBezTo>
                  <a:cubicBezTo>
                    <a:pt x="1977" y="1031"/>
                    <a:pt x="1652" y="1409"/>
                    <a:pt x="1236" y="1409"/>
                  </a:cubicBezTo>
                  <a:cubicBezTo>
                    <a:pt x="1203" y="1409"/>
                    <a:pt x="1169" y="1406"/>
                    <a:pt x="1135" y="1401"/>
                  </a:cubicBezTo>
                  <a:cubicBezTo>
                    <a:pt x="1058" y="1369"/>
                    <a:pt x="980" y="1355"/>
                    <a:pt x="904" y="1355"/>
                  </a:cubicBezTo>
                  <a:cubicBezTo>
                    <a:pt x="584" y="1355"/>
                    <a:pt x="301" y="1618"/>
                    <a:pt x="301" y="1968"/>
                  </a:cubicBezTo>
                  <a:cubicBezTo>
                    <a:pt x="201" y="2469"/>
                    <a:pt x="468" y="2802"/>
                    <a:pt x="468" y="3036"/>
                  </a:cubicBezTo>
                  <a:cubicBezTo>
                    <a:pt x="468" y="3269"/>
                    <a:pt x="1" y="4971"/>
                    <a:pt x="1" y="5704"/>
                  </a:cubicBezTo>
                  <a:cubicBezTo>
                    <a:pt x="1" y="6438"/>
                    <a:pt x="234" y="6638"/>
                    <a:pt x="901" y="6939"/>
                  </a:cubicBezTo>
                  <a:cubicBezTo>
                    <a:pt x="1368" y="7172"/>
                    <a:pt x="1869" y="7306"/>
                    <a:pt x="2369" y="7372"/>
                  </a:cubicBezTo>
                  <a:cubicBezTo>
                    <a:pt x="2469" y="8140"/>
                    <a:pt x="2469" y="8940"/>
                    <a:pt x="2436" y="9741"/>
                  </a:cubicBezTo>
                  <a:cubicBezTo>
                    <a:pt x="2403" y="10141"/>
                    <a:pt x="2269" y="10541"/>
                    <a:pt x="2036" y="10875"/>
                  </a:cubicBezTo>
                  <a:cubicBezTo>
                    <a:pt x="2903" y="10975"/>
                    <a:pt x="3770" y="11042"/>
                    <a:pt x="4637" y="11042"/>
                  </a:cubicBezTo>
                  <a:cubicBezTo>
                    <a:pt x="4746" y="11047"/>
                    <a:pt x="4854" y="11050"/>
                    <a:pt x="4961" y="11050"/>
                  </a:cubicBezTo>
                  <a:cubicBezTo>
                    <a:pt x="5476" y="11050"/>
                    <a:pt x="5969" y="10985"/>
                    <a:pt x="6439" y="10875"/>
                  </a:cubicBezTo>
                  <a:cubicBezTo>
                    <a:pt x="6439" y="10875"/>
                    <a:pt x="4337" y="8673"/>
                    <a:pt x="4337" y="5971"/>
                  </a:cubicBezTo>
                  <a:cubicBezTo>
                    <a:pt x="4337" y="3269"/>
                    <a:pt x="4904" y="1568"/>
                    <a:pt x="5238" y="968"/>
                  </a:cubicBezTo>
                  <a:cubicBezTo>
                    <a:pt x="5605" y="367"/>
                    <a:pt x="5371" y="201"/>
                    <a:pt x="4471" y="0"/>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8"/>
            <p:cNvSpPr/>
            <p:nvPr/>
          </p:nvSpPr>
          <p:spPr>
            <a:xfrm>
              <a:off x="7854525" y="2744800"/>
              <a:ext cx="29300" cy="18900"/>
            </a:xfrm>
            <a:custGeom>
              <a:avLst/>
              <a:gdLst/>
              <a:ahLst/>
              <a:cxnLst/>
              <a:rect l="l" t="t" r="r" b="b"/>
              <a:pathLst>
                <a:path w="1172" h="756" extrusionOk="0">
                  <a:moveTo>
                    <a:pt x="194" y="0"/>
                  </a:moveTo>
                  <a:cubicBezTo>
                    <a:pt x="96" y="0"/>
                    <a:pt x="0" y="94"/>
                    <a:pt x="71" y="189"/>
                  </a:cubicBezTo>
                  <a:cubicBezTo>
                    <a:pt x="304" y="522"/>
                    <a:pt x="638" y="723"/>
                    <a:pt x="1038" y="756"/>
                  </a:cubicBezTo>
                  <a:cubicBezTo>
                    <a:pt x="1105" y="756"/>
                    <a:pt x="1172" y="689"/>
                    <a:pt x="1172" y="622"/>
                  </a:cubicBezTo>
                  <a:cubicBezTo>
                    <a:pt x="1172" y="556"/>
                    <a:pt x="1138" y="489"/>
                    <a:pt x="1072" y="489"/>
                  </a:cubicBezTo>
                  <a:cubicBezTo>
                    <a:pt x="771" y="456"/>
                    <a:pt x="471" y="322"/>
                    <a:pt x="304" y="55"/>
                  </a:cubicBezTo>
                  <a:cubicBezTo>
                    <a:pt x="275" y="16"/>
                    <a:pt x="234" y="0"/>
                    <a:pt x="19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8"/>
            <p:cNvSpPr/>
            <p:nvPr/>
          </p:nvSpPr>
          <p:spPr>
            <a:xfrm>
              <a:off x="7894650" y="2675250"/>
              <a:ext cx="25875" cy="17575"/>
            </a:xfrm>
            <a:custGeom>
              <a:avLst/>
              <a:gdLst/>
              <a:ahLst/>
              <a:cxnLst/>
              <a:rect l="l" t="t" r="r" b="b"/>
              <a:pathLst>
                <a:path w="1035" h="703" extrusionOk="0">
                  <a:moveTo>
                    <a:pt x="806" y="1"/>
                  </a:moveTo>
                  <a:cubicBezTo>
                    <a:pt x="772" y="1"/>
                    <a:pt x="736" y="12"/>
                    <a:pt x="701" y="35"/>
                  </a:cubicBezTo>
                  <a:lnTo>
                    <a:pt x="167" y="369"/>
                  </a:lnTo>
                  <a:cubicBezTo>
                    <a:pt x="0" y="469"/>
                    <a:pt x="67" y="703"/>
                    <a:pt x="267" y="703"/>
                  </a:cubicBezTo>
                  <a:cubicBezTo>
                    <a:pt x="300" y="703"/>
                    <a:pt x="334" y="703"/>
                    <a:pt x="367" y="669"/>
                  </a:cubicBezTo>
                  <a:lnTo>
                    <a:pt x="901" y="369"/>
                  </a:lnTo>
                  <a:cubicBezTo>
                    <a:pt x="1001" y="302"/>
                    <a:pt x="1034" y="169"/>
                    <a:pt x="968" y="102"/>
                  </a:cubicBezTo>
                  <a:cubicBezTo>
                    <a:pt x="925" y="37"/>
                    <a:pt x="868" y="1"/>
                    <a:pt x="8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8"/>
            <p:cNvSpPr/>
            <p:nvPr/>
          </p:nvSpPr>
          <p:spPr>
            <a:xfrm>
              <a:off x="7818750" y="3794425"/>
              <a:ext cx="204350" cy="741825"/>
            </a:xfrm>
            <a:custGeom>
              <a:avLst/>
              <a:gdLst/>
              <a:ahLst/>
              <a:cxnLst/>
              <a:rect l="l" t="t" r="r" b="b"/>
              <a:pathLst>
                <a:path w="8174" h="29673" extrusionOk="0">
                  <a:moveTo>
                    <a:pt x="6038" y="0"/>
                  </a:moveTo>
                  <a:lnTo>
                    <a:pt x="1" y="601"/>
                  </a:lnTo>
                  <a:cubicBezTo>
                    <a:pt x="1" y="601"/>
                    <a:pt x="168" y="4370"/>
                    <a:pt x="534" y="6638"/>
                  </a:cubicBezTo>
                  <a:cubicBezTo>
                    <a:pt x="935" y="8940"/>
                    <a:pt x="4337" y="24318"/>
                    <a:pt x="4337" y="25252"/>
                  </a:cubicBezTo>
                  <a:cubicBezTo>
                    <a:pt x="4337" y="26219"/>
                    <a:pt x="1102" y="28788"/>
                    <a:pt x="1102" y="28788"/>
                  </a:cubicBezTo>
                  <a:cubicBezTo>
                    <a:pt x="1102" y="28788"/>
                    <a:pt x="373" y="29672"/>
                    <a:pt x="984" y="29672"/>
                  </a:cubicBezTo>
                  <a:cubicBezTo>
                    <a:pt x="1065" y="29672"/>
                    <a:pt x="1169" y="29657"/>
                    <a:pt x="1302" y="29622"/>
                  </a:cubicBezTo>
                  <a:cubicBezTo>
                    <a:pt x="2236" y="29388"/>
                    <a:pt x="6138" y="28387"/>
                    <a:pt x="7573" y="27153"/>
                  </a:cubicBezTo>
                  <a:cubicBezTo>
                    <a:pt x="8173" y="26653"/>
                    <a:pt x="6806" y="24518"/>
                    <a:pt x="6806" y="24518"/>
                  </a:cubicBezTo>
                  <a:cubicBezTo>
                    <a:pt x="6806" y="24518"/>
                    <a:pt x="5872" y="10074"/>
                    <a:pt x="5305" y="7806"/>
                  </a:cubicBezTo>
                  <a:cubicBezTo>
                    <a:pt x="4971" y="6505"/>
                    <a:pt x="4604" y="5237"/>
                    <a:pt x="4170" y="4003"/>
                  </a:cubicBezTo>
                  <a:lnTo>
                    <a:pt x="6038" y="0"/>
                  </a:ln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8"/>
            <p:cNvSpPr/>
            <p:nvPr/>
          </p:nvSpPr>
          <p:spPr>
            <a:xfrm>
              <a:off x="7818750" y="3794425"/>
              <a:ext cx="204350" cy="695525"/>
            </a:xfrm>
            <a:custGeom>
              <a:avLst/>
              <a:gdLst/>
              <a:ahLst/>
              <a:cxnLst/>
              <a:rect l="l" t="t" r="r" b="b"/>
              <a:pathLst>
                <a:path w="8174" h="27821" extrusionOk="0">
                  <a:moveTo>
                    <a:pt x="6038" y="0"/>
                  </a:moveTo>
                  <a:lnTo>
                    <a:pt x="1" y="601"/>
                  </a:lnTo>
                  <a:cubicBezTo>
                    <a:pt x="1" y="601"/>
                    <a:pt x="67" y="1968"/>
                    <a:pt x="201" y="3603"/>
                  </a:cubicBezTo>
                  <a:cubicBezTo>
                    <a:pt x="668" y="3803"/>
                    <a:pt x="1135" y="3970"/>
                    <a:pt x="1635" y="4137"/>
                  </a:cubicBezTo>
                  <a:cubicBezTo>
                    <a:pt x="2102" y="4237"/>
                    <a:pt x="2603" y="4303"/>
                    <a:pt x="3070" y="4303"/>
                  </a:cubicBezTo>
                  <a:cubicBezTo>
                    <a:pt x="3670" y="5805"/>
                    <a:pt x="4004" y="7372"/>
                    <a:pt x="4137" y="9007"/>
                  </a:cubicBezTo>
                  <a:cubicBezTo>
                    <a:pt x="4337" y="11675"/>
                    <a:pt x="6138" y="25052"/>
                    <a:pt x="6138" y="25052"/>
                  </a:cubicBezTo>
                  <a:lnTo>
                    <a:pt x="6439" y="27820"/>
                  </a:lnTo>
                  <a:cubicBezTo>
                    <a:pt x="6839" y="27654"/>
                    <a:pt x="7206" y="27420"/>
                    <a:pt x="7573" y="27153"/>
                  </a:cubicBezTo>
                  <a:cubicBezTo>
                    <a:pt x="8173" y="26619"/>
                    <a:pt x="6806" y="24485"/>
                    <a:pt x="6806" y="24485"/>
                  </a:cubicBezTo>
                  <a:cubicBezTo>
                    <a:pt x="6806" y="24485"/>
                    <a:pt x="5838" y="10041"/>
                    <a:pt x="5271" y="7773"/>
                  </a:cubicBezTo>
                  <a:cubicBezTo>
                    <a:pt x="4971" y="6505"/>
                    <a:pt x="4571" y="5237"/>
                    <a:pt x="4137" y="4003"/>
                  </a:cubicBezTo>
                  <a:lnTo>
                    <a:pt x="6038" y="0"/>
                  </a:ln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8"/>
            <p:cNvSpPr/>
            <p:nvPr/>
          </p:nvSpPr>
          <p:spPr>
            <a:xfrm>
              <a:off x="7827100" y="4410700"/>
              <a:ext cx="192650" cy="125500"/>
            </a:xfrm>
            <a:custGeom>
              <a:avLst/>
              <a:gdLst/>
              <a:ahLst/>
              <a:cxnLst/>
              <a:rect l="l" t="t" r="r" b="b"/>
              <a:pathLst>
                <a:path w="7706" h="5020" extrusionOk="0">
                  <a:moveTo>
                    <a:pt x="6538" y="0"/>
                  </a:moveTo>
                  <a:cubicBezTo>
                    <a:pt x="5938" y="134"/>
                    <a:pt x="5337" y="367"/>
                    <a:pt x="4804" y="734"/>
                  </a:cubicBezTo>
                  <a:lnTo>
                    <a:pt x="3970" y="601"/>
                  </a:lnTo>
                  <a:cubicBezTo>
                    <a:pt x="3970" y="1535"/>
                    <a:pt x="734" y="4103"/>
                    <a:pt x="734" y="4103"/>
                  </a:cubicBezTo>
                  <a:cubicBezTo>
                    <a:pt x="734" y="4103"/>
                    <a:pt x="1" y="5020"/>
                    <a:pt x="623" y="5020"/>
                  </a:cubicBezTo>
                  <a:cubicBezTo>
                    <a:pt x="703" y="5020"/>
                    <a:pt x="805" y="5005"/>
                    <a:pt x="934" y="4971"/>
                  </a:cubicBezTo>
                  <a:cubicBezTo>
                    <a:pt x="1868" y="4737"/>
                    <a:pt x="5804" y="3703"/>
                    <a:pt x="7205" y="2502"/>
                  </a:cubicBezTo>
                  <a:cubicBezTo>
                    <a:pt x="7706" y="2102"/>
                    <a:pt x="6839" y="501"/>
                    <a:pt x="653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8"/>
            <p:cNvSpPr/>
            <p:nvPr/>
          </p:nvSpPr>
          <p:spPr>
            <a:xfrm>
              <a:off x="7834750" y="4457400"/>
              <a:ext cx="177500" cy="78850"/>
            </a:xfrm>
            <a:custGeom>
              <a:avLst/>
              <a:gdLst/>
              <a:ahLst/>
              <a:cxnLst/>
              <a:rect l="l" t="t" r="r" b="b"/>
              <a:pathLst>
                <a:path w="7100" h="3154" extrusionOk="0">
                  <a:moveTo>
                    <a:pt x="7033" y="0"/>
                  </a:moveTo>
                  <a:lnTo>
                    <a:pt x="128" y="2669"/>
                  </a:lnTo>
                  <a:cubicBezTo>
                    <a:pt x="23" y="2932"/>
                    <a:pt x="1" y="3154"/>
                    <a:pt x="323" y="3154"/>
                  </a:cubicBezTo>
                  <a:cubicBezTo>
                    <a:pt x="410" y="3154"/>
                    <a:pt x="521" y="3138"/>
                    <a:pt x="662" y="3103"/>
                  </a:cubicBezTo>
                  <a:cubicBezTo>
                    <a:pt x="1562" y="2836"/>
                    <a:pt x="5498" y="1835"/>
                    <a:pt x="6899" y="634"/>
                  </a:cubicBezTo>
                  <a:cubicBezTo>
                    <a:pt x="7066" y="434"/>
                    <a:pt x="7100" y="201"/>
                    <a:pt x="7033" y="0"/>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8"/>
            <p:cNvSpPr/>
            <p:nvPr/>
          </p:nvSpPr>
          <p:spPr>
            <a:xfrm>
              <a:off x="7960525" y="3705200"/>
              <a:ext cx="313575" cy="788025"/>
            </a:xfrm>
            <a:custGeom>
              <a:avLst/>
              <a:gdLst/>
              <a:ahLst/>
              <a:cxnLst/>
              <a:rect l="l" t="t" r="r" b="b"/>
              <a:pathLst>
                <a:path w="12543" h="31521" extrusionOk="0">
                  <a:moveTo>
                    <a:pt x="501" y="0"/>
                  </a:moveTo>
                  <a:cubicBezTo>
                    <a:pt x="267" y="1501"/>
                    <a:pt x="134" y="3002"/>
                    <a:pt x="67" y="4537"/>
                  </a:cubicBezTo>
                  <a:cubicBezTo>
                    <a:pt x="0" y="6271"/>
                    <a:pt x="301" y="8039"/>
                    <a:pt x="968" y="9674"/>
                  </a:cubicBezTo>
                  <a:cubicBezTo>
                    <a:pt x="1802" y="11709"/>
                    <a:pt x="9607" y="28554"/>
                    <a:pt x="9607" y="28554"/>
                  </a:cubicBezTo>
                  <a:cubicBezTo>
                    <a:pt x="9340" y="28888"/>
                    <a:pt x="9040" y="29188"/>
                    <a:pt x="8673" y="29421"/>
                  </a:cubicBezTo>
                  <a:cubicBezTo>
                    <a:pt x="7539" y="30188"/>
                    <a:pt x="4804" y="31323"/>
                    <a:pt x="4971" y="31456"/>
                  </a:cubicBezTo>
                  <a:cubicBezTo>
                    <a:pt x="5023" y="31501"/>
                    <a:pt x="5272" y="31520"/>
                    <a:pt x="5646" y="31520"/>
                  </a:cubicBezTo>
                  <a:cubicBezTo>
                    <a:pt x="7196" y="31520"/>
                    <a:pt x="10896" y="31197"/>
                    <a:pt x="11675" y="31089"/>
                  </a:cubicBezTo>
                  <a:cubicBezTo>
                    <a:pt x="12176" y="31022"/>
                    <a:pt x="12543" y="30589"/>
                    <a:pt x="12509" y="30088"/>
                  </a:cubicBezTo>
                  <a:cubicBezTo>
                    <a:pt x="12509" y="29655"/>
                    <a:pt x="12343" y="29254"/>
                    <a:pt x="12109" y="28954"/>
                  </a:cubicBezTo>
                  <a:cubicBezTo>
                    <a:pt x="11742" y="28454"/>
                    <a:pt x="11442" y="27887"/>
                    <a:pt x="11275" y="27286"/>
                  </a:cubicBezTo>
                  <a:cubicBezTo>
                    <a:pt x="9641" y="22516"/>
                    <a:pt x="6939" y="12176"/>
                    <a:pt x="6305" y="10308"/>
                  </a:cubicBezTo>
                  <a:cubicBezTo>
                    <a:pt x="5771" y="8806"/>
                    <a:pt x="4971" y="7405"/>
                    <a:pt x="4003" y="6138"/>
                  </a:cubicBezTo>
                  <a:lnTo>
                    <a:pt x="6705" y="1501"/>
                  </a:lnTo>
                  <a:lnTo>
                    <a:pt x="5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8"/>
            <p:cNvSpPr/>
            <p:nvPr/>
          </p:nvSpPr>
          <p:spPr>
            <a:xfrm>
              <a:off x="7961350" y="3711875"/>
              <a:ext cx="311100" cy="773900"/>
            </a:xfrm>
            <a:custGeom>
              <a:avLst/>
              <a:gdLst/>
              <a:ahLst/>
              <a:cxnLst/>
              <a:rect l="l" t="t" r="r" b="b"/>
              <a:pathLst>
                <a:path w="12444" h="30956" extrusionOk="0">
                  <a:moveTo>
                    <a:pt x="1469" y="0"/>
                  </a:moveTo>
                  <a:lnTo>
                    <a:pt x="334" y="334"/>
                  </a:lnTo>
                  <a:cubicBezTo>
                    <a:pt x="168" y="1635"/>
                    <a:pt x="34" y="2935"/>
                    <a:pt x="1" y="4236"/>
                  </a:cubicBezTo>
                  <a:cubicBezTo>
                    <a:pt x="1" y="4837"/>
                    <a:pt x="34" y="5404"/>
                    <a:pt x="68" y="5971"/>
                  </a:cubicBezTo>
                  <a:cubicBezTo>
                    <a:pt x="535" y="6171"/>
                    <a:pt x="1035" y="6338"/>
                    <a:pt x="1535" y="6438"/>
                  </a:cubicBezTo>
                  <a:cubicBezTo>
                    <a:pt x="2002" y="6538"/>
                    <a:pt x="2436" y="6605"/>
                    <a:pt x="2903" y="6638"/>
                  </a:cubicBezTo>
                  <a:cubicBezTo>
                    <a:pt x="3370" y="7539"/>
                    <a:pt x="3703" y="8506"/>
                    <a:pt x="3937" y="9507"/>
                  </a:cubicBezTo>
                  <a:cubicBezTo>
                    <a:pt x="4404" y="11408"/>
                    <a:pt x="10342" y="27687"/>
                    <a:pt x="10542" y="28154"/>
                  </a:cubicBezTo>
                  <a:cubicBezTo>
                    <a:pt x="10742" y="28621"/>
                    <a:pt x="11476" y="28721"/>
                    <a:pt x="10542" y="30455"/>
                  </a:cubicBezTo>
                  <a:lnTo>
                    <a:pt x="10241" y="30956"/>
                  </a:lnTo>
                  <a:cubicBezTo>
                    <a:pt x="10842" y="30889"/>
                    <a:pt x="11342" y="30855"/>
                    <a:pt x="11576" y="30822"/>
                  </a:cubicBezTo>
                  <a:cubicBezTo>
                    <a:pt x="12076" y="30755"/>
                    <a:pt x="12443" y="30322"/>
                    <a:pt x="12410" y="29821"/>
                  </a:cubicBezTo>
                  <a:cubicBezTo>
                    <a:pt x="12376" y="29421"/>
                    <a:pt x="12243" y="29021"/>
                    <a:pt x="11976" y="28687"/>
                  </a:cubicBezTo>
                  <a:cubicBezTo>
                    <a:pt x="11642" y="28187"/>
                    <a:pt x="11409" y="27620"/>
                    <a:pt x="11242" y="27019"/>
                  </a:cubicBezTo>
                  <a:cubicBezTo>
                    <a:pt x="9574" y="22283"/>
                    <a:pt x="6906" y="11909"/>
                    <a:pt x="6272" y="10074"/>
                  </a:cubicBezTo>
                  <a:cubicBezTo>
                    <a:pt x="5738" y="8573"/>
                    <a:pt x="4938" y="7172"/>
                    <a:pt x="3970" y="5904"/>
                  </a:cubicBezTo>
                  <a:lnTo>
                    <a:pt x="6639" y="1234"/>
                  </a:lnTo>
                  <a:lnTo>
                    <a:pt x="1469" y="0"/>
                  </a:ln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8"/>
            <p:cNvSpPr/>
            <p:nvPr/>
          </p:nvSpPr>
          <p:spPr>
            <a:xfrm>
              <a:off x="7960525" y="3705200"/>
              <a:ext cx="313575" cy="792250"/>
            </a:xfrm>
            <a:custGeom>
              <a:avLst/>
              <a:gdLst/>
              <a:ahLst/>
              <a:cxnLst/>
              <a:rect l="l" t="t" r="r" b="b"/>
              <a:pathLst>
                <a:path w="12543" h="31690" fill="none" extrusionOk="0">
                  <a:moveTo>
                    <a:pt x="6705" y="1501"/>
                  </a:moveTo>
                  <a:lnTo>
                    <a:pt x="4003" y="6138"/>
                  </a:lnTo>
                  <a:cubicBezTo>
                    <a:pt x="4971" y="7405"/>
                    <a:pt x="5771" y="8806"/>
                    <a:pt x="6305" y="10308"/>
                  </a:cubicBezTo>
                  <a:cubicBezTo>
                    <a:pt x="6939" y="12176"/>
                    <a:pt x="9641" y="22516"/>
                    <a:pt x="11275" y="27286"/>
                  </a:cubicBezTo>
                  <a:cubicBezTo>
                    <a:pt x="11442" y="27887"/>
                    <a:pt x="11742" y="28454"/>
                    <a:pt x="12109" y="28954"/>
                  </a:cubicBezTo>
                  <a:cubicBezTo>
                    <a:pt x="12343" y="29254"/>
                    <a:pt x="12509" y="29655"/>
                    <a:pt x="12509" y="30088"/>
                  </a:cubicBezTo>
                  <a:cubicBezTo>
                    <a:pt x="12543" y="30589"/>
                    <a:pt x="12176" y="31022"/>
                    <a:pt x="11675" y="31089"/>
                  </a:cubicBezTo>
                  <a:lnTo>
                    <a:pt x="11675" y="31089"/>
                  </a:lnTo>
                  <a:cubicBezTo>
                    <a:pt x="10708" y="31223"/>
                    <a:pt x="5238" y="31690"/>
                    <a:pt x="4971" y="31456"/>
                  </a:cubicBezTo>
                  <a:cubicBezTo>
                    <a:pt x="4804" y="31323"/>
                    <a:pt x="7539" y="30188"/>
                    <a:pt x="8673" y="29421"/>
                  </a:cubicBezTo>
                  <a:cubicBezTo>
                    <a:pt x="9040" y="29188"/>
                    <a:pt x="9340" y="28888"/>
                    <a:pt x="9607" y="28554"/>
                  </a:cubicBezTo>
                  <a:cubicBezTo>
                    <a:pt x="9607" y="28554"/>
                    <a:pt x="1802" y="11709"/>
                    <a:pt x="968" y="9674"/>
                  </a:cubicBezTo>
                  <a:cubicBezTo>
                    <a:pt x="301" y="8039"/>
                    <a:pt x="0" y="6271"/>
                    <a:pt x="67" y="4537"/>
                  </a:cubicBezTo>
                  <a:cubicBezTo>
                    <a:pt x="134" y="3002"/>
                    <a:pt x="267" y="1501"/>
                    <a:pt x="501" y="0"/>
                  </a:cubicBezTo>
                  <a:close/>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8"/>
            <p:cNvSpPr/>
            <p:nvPr/>
          </p:nvSpPr>
          <p:spPr>
            <a:xfrm>
              <a:off x="8079775" y="4415075"/>
              <a:ext cx="193500" cy="78150"/>
            </a:xfrm>
            <a:custGeom>
              <a:avLst/>
              <a:gdLst/>
              <a:ahLst/>
              <a:cxnLst/>
              <a:rect l="l" t="t" r="r" b="b"/>
              <a:pathLst>
                <a:path w="7740" h="3126" extrusionOk="0">
                  <a:moveTo>
                    <a:pt x="5137" y="0"/>
                  </a:moveTo>
                  <a:cubicBezTo>
                    <a:pt x="4986" y="0"/>
                    <a:pt x="4804" y="159"/>
                    <a:pt x="4804" y="159"/>
                  </a:cubicBezTo>
                  <a:cubicBezTo>
                    <a:pt x="4570" y="493"/>
                    <a:pt x="4237" y="793"/>
                    <a:pt x="3870" y="1026"/>
                  </a:cubicBezTo>
                  <a:cubicBezTo>
                    <a:pt x="2702" y="1793"/>
                    <a:pt x="1" y="2928"/>
                    <a:pt x="167" y="3061"/>
                  </a:cubicBezTo>
                  <a:cubicBezTo>
                    <a:pt x="226" y="3106"/>
                    <a:pt x="479" y="3125"/>
                    <a:pt x="856" y="3125"/>
                  </a:cubicBezTo>
                  <a:cubicBezTo>
                    <a:pt x="2415" y="3125"/>
                    <a:pt x="6093" y="2802"/>
                    <a:pt x="6872" y="2694"/>
                  </a:cubicBezTo>
                  <a:cubicBezTo>
                    <a:pt x="7372" y="2627"/>
                    <a:pt x="7739" y="2194"/>
                    <a:pt x="7706" y="1693"/>
                  </a:cubicBezTo>
                  <a:lnTo>
                    <a:pt x="7739" y="1693"/>
                  </a:lnTo>
                  <a:cubicBezTo>
                    <a:pt x="7739" y="1293"/>
                    <a:pt x="7573" y="893"/>
                    <a:pt x="7339" y="559"/>
                  </a:cubicBezTo>
                  <a:lnTo>
                    <a:pt x="7272" y="493"/>
                  </a:lnTo>
                  <a:cubicBezTo>
                    <a:pt x="6746" y="833"/>
                    <a:pt x="6105" y="1030"/>
                    <a:pt x="5483" y="1030"/>
                  </a:cubicBezTo>
                  <a:cubicBezTo>
                    <a:pt x="5434" y="1030"/>
                    <a:pt x="5386" y="1029"/>
                    <a:pt x="5338" y="1026"/>
                  </a:cubicBezTo>
                  <a:lnTo>
                    <a:pt x="5338" y="359"/>
                  </a:lnTo>
                  <a:cubicBezTo>
                    <a:pt x="5338" y="81"/>
                    <a:pt x="5245" y="0"/>
                    <a:pt x="51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8"/>
            <p:cNvSpPr/>
            <p:nvPr/>
          </p:nvSpPr>
          <p:spPr>
            <a:xfrm>
              <a:off x="8083100" y="4463225"/>
              <a:ext cx="190175" cy="30750"/>
            </a:xfrm>
            <a:custGeom>
              <a:avLst/>
              <a:gdLst/>
              <a:ahLst/>
              <a:cxnLst/>
              <a:rect l="l" t="t" r="r" b="b"/>
              <a:pathLst>
                <a:path w="7607" h="1230" extrusionOk="0">
                  <a:moveTo>
                    <a:pt x="7606" y="1"/>
                  </a:moveTo>
                  <a:lnTo>
                    <a:pt x="7606" y="1"/>
                  </a:lnTo>
                  <a:cubicBezTo>
                    <a:pt x="5772" y="168"/>
                    <a:pt x="2736" y="401"/>
                    <a:pt x="1135" y="501"/>
                  </a:cubicBezTo>
                  <a:cubicBezTo>
                    <a:pt x="501" y="835"/>
                    <a:pt x="1" y="1102"/>
                    <a:pt x="68" y="1168"/>
                  </a:cubicBezTo>
                  <a:cubicBezTo>
                    <a:pt x="123" y="1211"/>
                    <a:pt x="354" y="1230"/>
                    <a:pt x="699" y="1230"/>
                  </a:cubicBezTo>
                  <a:cubicBezTo>
                    <a:pt x="2224" y="1230"/>
                    <a:pt x="5984" y="877"/>
                    <a:pt x="6772" y="768"/>
                  </a:cubicBezTo>
                  <a:cubicBezTo>
                    <a:pt x="7206" y="735"/>
                    <a:pt x="7573" y="401"/>
                    <a:pt x="7606" y="1"/>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8"/>
            <p:cNvSpPr/>
            <p:nvPr/>
          </p:nvSpPr>
          <p:spPr>
            <a:xfrm>
              <a:off x="7764550" y="3247200"/>
              <a:ext cx="425325" cy="617000"/>
            </a:xfrm>
            <a:custGeom>
              <a:avLst/>
              <a:gdLst/>
              <a:ahLst/>
              <a:cxnLst/>
              <a:rect l="l" t="t" r="r" b="b"/>
              <a:pathLst>
                <a:path w="17013" h="24680" extrusionOk="0">
                  <a:moveTo>
                    <a:pt x="8603" y="1"/>
                  </a:moveTo>
                  <a:cubicBezTo>
                    <a:pt x="7482" y="1"/>
                    <a:pt x="6327" y="475"/>
                    <a:pt x="5271" y="1775"/>
                  </a:cubicBezTo>
                  <a:cubicBezTo>
                    <a:pt x="5271" y="1775"/>
                    <a:pt x="3903" y="5277"/>
                    <a:pt x="1935" y="10715"/>
                  </a:cubicBezTo>
                  <a:cubicBezTo>
                    <a:pt x="1" y="16119"/>
                    <a:pt x="1802" y="24324"/>
                    <a:pt x="1802" y="24324"/>
                  </a:cubicBezTo>
                  <a:cubicBezTo>
                    <a:pt x="1802" y="24324"/>
                    <a:pt x="2367" y="24680"/>
                    <a:pt x="3746" y="24680"/>
                  </a:cubicBezTo>
                  <a:cubicBezTo>
                    <a:pt x="4563" y="24680"/>
                    <a:pt x="5666" y="24555"/>
                    <a:pt x="7106" y="24158"/>
                  </a:cubicBezTo>
                  <a:cubicBezTo>
                    <a:pt x="10975" y="23090"/>
                    <a:pt x="14211" y="21956"/>
                    <a:pt x="14211" y="21956"/>
                  </a:cubicBezTo>
                  <a:cubicBezTo>
                    <a:pt x="14211" y="21956"/>
                    <a:pt x="16712" y="15918"/>
                    <a:pt x="16879" y="12049"/>
                  </a:cubicBezTo>
                  <a:cubicBezTo>
                    <a:pt x="17013" y="8180"/>
                    <a:pt x="14411" y="3443"/>
                    <a:pt x="14411" y="3443"/>
                  </a:cubicBezTo>
                  <a:cubicBezTo>
                    <a:pt x="14411" y="3443"/>
                    <a:pt x="11625" y="1"/>
                    <a:pt x="86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8"/>
            <p:cNvSpPr/>
            <p:nvPr/>
          </p:nvSpPr>
          <p:spPr>
            <a:xfrm>
              <a:off x="7864625" y="3247475"/>
              <a:ext cx="326100" cy="617025"/>
            </a:xfrm>
            <a:custGeom>
              <a:avLst/>
              <a:gdLst/>
              <a:ahLst/>
              <a:cxnLst/>
              <a:rect l="l" t="t" r="r" b="b"/>
              <a:pathLst>
                <a:path w="13044" h="24681" extrusionOk="0">
                  <a:moveTo>
                    <a:pt x="4626" y="0"/>
                  </a:moveTo>
                  <a:cubicBezTo>
                    <a:pt x="4231" y="0"/>
                    <a:pt x="3832" y="60"/>
                    <a:pt x="3436" y="196"/>
                  </a:cubicBezTo>
                  <a:lnTo>
                    <a:pt x="2235" y="4966"/>
                  </a:lnTo>
                  <a:cubicBezTo>
                    <a:pt x="2235" y="4966"/>
                    <a:pt x="5004" y="10237"/>
                    <a:pt x="5271" y="11471"/>
                  </a:cubicBezTo>
                  <a:cubicBezTo>
                    <a:pt x="5571" y="12739"/>
                    <a:pt x="6138" y="12805"/>
                    <a:pt x="4337" y="15107"/>
                  </a:cubicBezTo>
                  <a:cubicBezTo>
                    <a:pt x="2616" y="17266"/>
                    <a:pt x="836" y="19337"/>
                    <a:pt x="1256" y="19337"/>
                  </a:cubicBezTo>
                  <a:cubicBezTo>
                    <a:pt x="1283" y="19337"/>
                    <a:pt x="1321" y="19328"/>
                    <a:pt x="1368" y="19310"/>
                  </a:cubicBezTo>
                  <a:cubicBezTo>
                    <a:pt x="2013" y="19086"/>
                    <a:pt x="4189" y="16835"/>
                    <a:pt x="4649" y="16835"/>
                  </a:cubicBezTo>
                  <a:cubicBezTo>
                    <a:pt x="4737" y="16835"/>
                    <a:pt x="4762" y="16917"/>
                    <a:pt x="4704" y="17108"/>
                  </a:cubicBezTo>
                  <a:cubicBezTo>
                    <a:pt x="4337" y="18343"/>
                    <a:pt x="2135" y="19710"/>
                    <a:pt x="1368" y="21044"/>
                  </a:cubicBezTo>
                  <a:cubicBezTo>
                    <a:pt x="768" y="22179"/>
                    <a:pt x="301" y="23413"/>
                    <a:pt x="0" y="24680"/>
                  </a:cubicBezTo>
                  <a:cubicBezTo>
                    <a:pt x="1068" y="24614"/>
                    <a:pt x="2102" y="24447"/>
                    <a:pt x="3136" y="24147"/>
                  </a:cubicBezTo>
                  <a:cubicBezTo>
                    <a:pt x="7005" y="23079"/>
                    <a:pt x="10241" y="21978"/>
                    <a:pt x="10241" y="21978"/>
                  </a:cubicBezTo>
                  <a:cubicBezTo>
                    <a:pt x="10241" y="21978"/>
                    <a:pt x="12743" y="15907"/>
                    <a:pt x="12910" y="12038"/>
                  </a:cubicBezTo>
                  <a:cubicBezTo>
                    <a:pt x="13043" y="8202"/>
                    <a:pt x="10475" y="3465"/>
                    <a:pt x="10475" y="3465"/>
                  </a:cubicBezTo>
                  <a:cubicBezTo>
                    <a:pt x="10475" y="3465"/>
                    <a:pt x="7635" y="0"/>
                    <a:pt x="4626"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8"/>
            <p:cNvSpPr/>
            <p:nvPr/>
          </p:nvSpPr>
          <p:spPr>
            <a:xfrm>
              <a:off x="7764550" y="3171475"/>
              <a:ext cx="425325" cy="706375"/>
            </a:xfrm>
            <a:custGeom>
              <a:avLst/>
              <a:gdLst/>
              <a:ahLst/>
              <a:cxnLst/>
              <a:rect l="l" t="t" r="r" b="b"/>
              <a:pathLst>
                <a:path w="17013" h="28255" fill="none" extrusionOk="0">
                  <a:moveTo>
                    <a:pt x="5271" y="4804"/>
                  </a:moveTo>
                  <a:cubicBezTo>
                    <a:pt x="5271" y="4804"/>
                    <a:pt x="3903" y="8306"/>
                    <a:pt x="1935" y="13744"/>
                  </a:cubicBezTo>
                  <a:cubicBezTo>
                    <a:pt x="1" y="19148"/>
                    <a:pt x="1802" y="27353"/>
                    <a:pt x="1802" y="27353"/>
                  </a:cubicBezTo>
                  <a:cubicBezTo>
                    <a:pt x="1802" y="27353"/>
                    <a:pt x="3236" y="28254"/>
                    <a:pt x="7106" y="27187"/>
                  </a:cubicBezTo>
                  <a:cubicBezTo>
                    <a:pt x="10975" y="26119"/>
                    <a:pt x="14211" y="24985"/>
                    <a:pt x="14211" y="24985"/>
                  </a:cubicBezTo>
                  <a:cubicBezTo>
                    <a:pt x="14211" y="24985"/>
                    <a:pt x="16712" y="18947"/>
                    <a:pt x="16879" y="15078"/>
                  </a:cubicBezTo>
                  <a:cubicBezTo>
                    <a:pt x="17013" y="11209"/>
                    <a:pt x="14411" y="6472"/>
                    <a:pt x="14411" y="6472"/>
                  </a:cubicBezTo>
                  <a:cubicBezTo>
                    <a:pt x="14411" y="6472"/>
                    <a:pt x="9174" y="1"/>
                    <a:pt x="5271" y="4804"/>
                  </a:cubicBezTo>
                  <a:close/>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8"/>
            <p:cNvSpPr/>
            <p:nvPr/>
          </p:nvSpPr>
          <p:spPr>
            <a:xfrm>
              <a:off x="7973025" y="3557575"/>
              <a:ext cx="163475" cy="186825"/>
            </a:xfrm>
            <a:custGeom>
              <a:avLst/>
              <a:gdLst/>
              <a:ahLst/>
              <a:cxnLst/>
              <a:rect l="l" t="t" r="r" b="b"/>
              <a:pathLst>
                <a:path w="6539" h="7473" fill="none" extrusionOk="0">
                  <a:moveTo>
                    <a:pt x="1" y="7473"/>
                  </a:moveTo>
                  <a:cubicBezTo>
                    <a:pt x="1" y="7473"/>
                    <a:pt x="5104" y="3937"/>
                    <a:pt x="6539" y="1"/>
                  </a:cubicBezTo>
                </a:path>
              </a:pathLst>
            </a:custGeom>
            <a:noFill/>
            <a:ln w="5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8"/>
            <p:cNvSpPr/>
            <p:nvPr/>
          </p:nvSpPr>
          <p:spPr>
            <a:xfrm>
              <a:off x="7927175" y="3659325"/>
              <a:ext cx="114275" cy="75925"/>
            </a:xfrm>
            <a:custGeom>
              <a:avLst/>
              <a:gdLst/>
              <a:ahLst/>
              <a:cxnLst/>
              <a:rect l="l" t="t" r="r" b="b"/>
              <a:pathLst>
                <a:path w="4571" h="3037" fill="none" extrusionOk="0">
                  <a:moveTo>
                    <a:pt x="0" y="3036"/>
                  </a:moveTo>
                  <a:cubicBezTo>
                    <a:pt x="0" y="3036"/>
                    <a:pt x="3002" y="1568"/>
                    <a:pt x="4570" y="1"/>
                  </a:cubicBezTo>
                </a:path>
              </a:pathLst>
            </a:custGeom>
            <a:noFill/>
            <a:ln w="5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8"/>
            <p:cNvSpPr/>
            <p:nvPr/>
          </p:nvSpPr>
          <p:spPr>
            <a:xfrm>
              <a:off x="7881300" y="3741050"/>
              <a:ext cx="32550" cy="6700"/>
            </a:xfrm>
            <a:custGeom>
              <a:avLst/>
              <a:gdLst/>
              <a:ahLst/>
              <a:cxnLst/>
              <a:rect l="l" t="t" r="r" b="b"/>
              <a:pathLst>
                <a:path w="1302" h="268" fill="none" extrusionOk="0">
                  <a:moveTo>
                    <a:pt x="1301" y="1"/>
                  </a:moveTo>
                  <a:lnTo>
                    <a:pt x="1" y="267"/>
                  </a:lnTo>
                </a:path>
              </a:pathLst>
            </a:custGeom>
            <a:noFill/>
            <a:ln w="5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8"/>
            <p:cNvSpPr/>
            <p:nvPr/>
          </p:nvSpPr>
          <p:spPr>
            <a:xfrm>
              <a:off x="7882125" y="2880850"/>
              <a:ext cx="184325" cy="54850"/>
            </a:xfrm>
            <a:custGeom>
              <a:avLst/>
              <a:gdLst/>
              <a:ahLst/>
              <a:cxnLst/>
              <a:rect l="l" t="t" r="r" b="b"/>
              <a:pathLst>
                <a:path w="7373" h="2194" extrusionOk="0">
                  <a:moveTo>
                    <a:pt x="2826" y="1"/>
                  </a:moveTo>
                  <a:cubicBezTo>
                    <a:pt x="1845" y="1"/>
                    <a:pt x="872" y="254"/>
                    <a:pt x="1" y="751"/>
                  </a:cubicBezTo>
                  <a:cubicBezTo>
                    <a:pt x="1" y="751"/>
                    <a:pt x="3469" y="2194"/>
                    <a:pt x="4782" y="2194"/>
                  </a:cubicBezTo>
                  <a:cubicBezTo>
                    <a:pt x="4838" y="2194"/>
                    <a:pt x="4890" y="2191"/>
                    <a:pt x="4938" y="2185"/>
                  </a:cubicBezTo>
                  <a:cubicBezTo>
                    <a:pt x="6105" y="2019"/>
                    <a:pt x="7373" y="985"/>
                    <a:pt x="4604" y="284"/>
                  </a:cubicBezTo>
                  <a:cubicBezTo>
                    <a:pt x="4023" y="95"/>
                    <a:pt x="3423" y="1"/>
                    <a:pt x="2826" y="1"/>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8"/>
            <p:cNvSpPr/>
            <p:nvPr/>
          </p:nvSpPr>
          <p:spPr>
            <a:xfrm>
              <a:off x="7526050" y="2554375"/>
              <a:ext cx="532075" cy="752225"/>
            </a:xfrm>
            <a:custGeom>
              <a:avLst/>
              <a:gdLst/>
              <a:ahLst/>
              <a:cxnLst/>
              <a:rect l="l" t="t" r="r" b="b"/>
              <a:pathLst>
                <a:path w="21283" h="30089" extrusionOk="0">
                  <a:moveTo>
                    <a:pt x="1568" y="0"/>
                  </a:moveTo>
                  <a:lnTo>
                    <a:pt x="0" y="100"/>
                  </a:lnTo>
                  <a:cubicBezTo>
                    <a:pt x="0" y="100"/>
                    <a:pt x="1501" y="8840"/>
                    <a:pt x="1501" y="10408"/>
                  </a:cubicBezTo>
                  <a:cubicBezTo>
                    <a:pt x="1501" y="11709"/>
                    <a:pt x="1968" y="12943"/>
                    <a:pt x="2802" y="13944"/>
                  </a:cubicBezTo>
                  <a:cubicBezTo>
                    <a:pt x="3536" y="14911"/>
                    <a:pt x="8673" y="17813"/>
                    <a:pt x="10575" y="18780"/>
                  </a:cubicBezTo>
                  <a:lnTo>
                    <a:pt x="11409" y="19214"/>
                  </a:lnTo>
                  <a:cubicBezTo>
                    <a:pt x="11409" y="19214"/>
                    <a:pt x="9907" y="21416"/>
                    <a:pt x="10174" y="22416"/>
                  </a:cubicBezTo>
                  <a:cubicBezTo>
                    <a:pt x="10408" y="23384"/>
                    <a:pt x="12376" y="24618"/>
                    <a:pt x="12776" y="25352"/>
                  </a:cubicBezTo>
                  <a:cubicBezTo>
                    <a:pt x="13210" y="26086"/>
                    <a:pt x="14644" y="30088"/>
                    <a:pt x="14644" y="30088"/>
                  </a:cubicBezTo>
                  <a:cubicBezTo>
                    <a:pt x="15778" y="27987"/>
                    <a:pt x="16846" y="25819"/>
                    <a:pt x="17780" y="23617"/>
                  </a:cubicBezTo>
                  <a:cubicBezTo>
                    <a:pt x="19714" y="19214"/>
                    <a:pt x="21282" y="15945"/>
                    <a:pt x="18747" y="14077"/>
                  </a:cubicBezTo>
                  <a:cubicBezTo>
                    <a:pt x="17480" y="13843"/>
                    <a:pt x="16179" y="13677"/>
                    <a:pt x="14911" y="13643"/>
                  </a:cubicBezTo>
                  <a:cubicBezTo>
                    <a:pt x="14390" y="13643"/>
                    <a:pt x="13738" y="13660"/>
                    <a:pt x="13041" y="13660"/>
                  </a:cubicBezTo>
                  <a:cubicBezTo>
                    <a:pt x="11507" y="13660"/>
                    <a:pt x="9751" y="13581"/>
                    <a:pt x="8673" y="13076"/>
                  </a:cubicBezTo>
                  <a:cubicBezTo>
                    <a:pt x="7139" y="12342"/>
                    <a:pt x="5037" y="10408"/>
                    <a:pt x="5037" y="10408"/>
                  </a:cubicBezTo>
                  <a:lnTo>
                    <a:pt x="15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8"/>
            <p:cNvSpPr/>
            <p:nvPr/>
          </p:nvSpPr>
          <p:spPr>
            <a:xfrm>
              <a:off x="7736950" y="2895450"/>
              <a:ext cx="321175" cy="375300"/>
            </a:xfrm>
            <a:custGeom>
              <a:avLst/>
              <a:gdLst/>
              <a:ahLst/>
              <a:cxnLst/>
              <a:rect l="l" t="t" r="r" b="b"/>
              <a:pathLst>
                <a:path w="12847" h="15012" extrusionOk="0">
                  <a:moveTo>
                    <a:pt x="5341" y="0"/>
                  </a:moveTo>
                  <a:cubicBezTo>
                    <a:pt x="5908" y="301"/>
                    <a:pt x="7376" y="1201"/>
                    <a:pt x="7309" y="2769"/>
                  </a:cubicBezTo>
                  <a:cubicBezTo>
                    <a:pt x="7255" y="3787"/>
                    <a:pt x="6743" y="4040"/>
                    <a:pt x="5833" y="4040"/>
                  </a:cubicBezTo>
                  <a:cubicBezTo>
                    <a:pt x="5043" y="4040"/>
                    <a:pt x="3954" y="3850"/>
                    <a:pt x="2606" y="3803"/>
                  </a:cubicBezTo>
                  <a:cubicBezTo>
                    <a:pt x="2177" y="3788"/>
                    <a:pt x="1832" y="3780"/>
                    <a:pt x="1559" y="3780"/>
                  </a:cubicBezTo>
                  <a:cubicBezTo>
                    <a:pt x="0" y="3780"/>
                    <a:pt x="764" y="4048"/>
                    <a:pt x="1672" y="4870"/>
                  </a:cubicBezTo>
                  <a:lnTo>
                    <a:pt x="1805" y="4971"/>
                  </a:lnTo>
                  <a:lnTo>
                    <a:pt x="2139" y="5137"/>
                  </a:lnTo>
                  <a:lnTo>
                    <a:pt x="2973" y="5571"/>
                  </a:lnTo>
                  <a:lnTo>
                    <a:pt x="2872" y="5704"/>
                  </a:lnTo>
                  <a:cubicBezTo>
                    <a:pt x="4273" y="6538"/>
                    <a:pt x="6208" y="7506"/>
                    <a:pt x="6275" y="7939"/>
                  </a:cubicBezTo>
                  <a:cubicBezTo>
                    <a:pt x="6375" y="8506"/>
                    <a:pt x="4941" y="9073"/>
                    <a:pt x="5308" y="10341"/>
                  </a:cubicBezTo>
                  <a:cubicBezTo>
                    <a:pt x="5541" y="11075"/>
                    <a:pt x="5908" y="13210"/>
                    <a:pt x="6575" y="15011"/>
                  </a:cubicBezTo>
                  <a:cubicBezTo>
                    <a:pt x="7643" y="13443"/>
                    <a:pt x="8577" y="11775"/>
                    <a:pt x="9310" y="10007"/>
                  </a:cubicBezTo>
                  <a:cubicBezTo>
                    <a:pt x="11278" y="5571"/>
                    <a:pt x="12846" y="2302"/>
                    <a:pt x="10311" y="401"/>
                  </a:cubicBezTo>
                  <a:cubicBezTo>
                    <a:pt x="9044" y="167"/>
                    <a:pt x="7743" y="34"/>
                    <a:pt x="6475"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8"/>
            <p:cNvSpPr/>
            <p:nvPr/>
          </p:nvSpPr>
          <p:spPr>
            <a:xfrm>
              <a:off x="7526050" y="2554375"/>
              <a:ext cx="532075" cy="752225"/>
            </a:xfrm>
            <a:custGeom>
              <a:avLst/>
              <a:gdLst/>
              <a:ahLst/>
              <a:cxnLst/>
              <a:rect l="l" t="t" r="r" b="b"/>
              <a:pathLst>
                <a:path w="21283" h="30089" fill="none" extrusionOk="0">
                  <a:moveTo>
                    <a:pt x="18747" y="14077"/>
                  </a:moveTo>
                  <a:cubicBezTo>
                    <a:pt x="17480" y="13843"/>
                    <a:pt x="16179" y="13677"/>
                    <a:pt x="14911" y="13643"/>
                  </a:cubicBezTo>
                  <a:cubicBezTo>
                    <a:pt x="13243" y="13643"/>
                    <a:pt x="10241" y="13810"/>
                    <a:pt x="8673" y="13076"/>
                  </a:cubicBezTo>
                  <a:cubicBezTo>
                    <a:pt x="7139" y="12342"/>
                    <a:pt x="5037" y="10408"/>
                    <a:pt x="5037" y="10408"/>
                  </a:cubicBezTo>
                  <a:lnTo>
                    <a:pt x="1568" y="0"/>
                  </a:lnTo>
                  <a:lnTo>
                    <a:pt x="0" y="100"/>
                  </a:lnTo>
                  <a:cubicBezTo>
                    <a:pt x="0" y="100"/>
                    <a:pt x="1501" y="8840"/>
                    <a:pt x="1501" y="10408"/>
                  </a:cubicBezTo>
                  <a:cubicBezTo>
                    <a:pt x="1501" y="11709"/>
                    <a:pt x="1968" y="12943"/>
                    <a:pt x="2802" y="13944"/>
                  </a:cubicBezTo>
                  <a:cubicBezTo>
                    <a:pt x="3536" y="14911"/>
                    <a:pt x="8673" y="17813"/>
                    <a:pt x="10575" y="18780"/>
                  </a:cubicBezTo>
                  <a:lnTo>
                    <a:pt x="11409" y="19214"/>
                  </a:lnTo>
                  <a:cubicBezTo>
                    <a:pt x="11409" y="19214"/>
                    <a:pt x="9907" y="21416"/>
                    <a:pt x="10174" y="22416"/>
                  </a:cubicBezTo>
                  <a:cubicBezTo>
                    <a:pt x="10408" y="23384"/>
                    <a:pt x="12376" y="24618"/>
                    <a:pt x="12776" y="25352"/>
                  </a:cubicBezTo>
                  <a:cubicBezTo>
                    <a:pt x="13210" y="26086"/>
                    <a:pt x="14644" y="30088"/>
                    <a:pt x="14644" y="30088"/>
                  </a:cubicBezTo>
                  <a:cubicBezTo>
                    <a:pt x="15778" y="27987"/>
                    <a:pt x="16846" y="25819"/>
                    <a:pt x="17780" y="23617"/>
                  </a:cubicBezTo>
                  <a:cubicBezTo>
                    <a:pt x="19714" y="19214"/>
                    <a:pt x="21282" y="15945"/>
                    <a:pt x="18747" y="14077"/>
                  </a:cubicBezTo>
                  <a:close/>
                </a:path>
              </a:pathLst>
            </a:custGeom>
            <a:no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8"/>
            <p:cNvSpPr/>
            <p:nvPr/>
          </p:nvSpPr>
          <p:spPr>
            <a:xfrm>
              <a:off x="7457675" y="2386825"/>
              <a:ext cx="144275" cy="170900"/>
            </a:xfrm>
            <a:custGeom>
              <a:avLst/>
              <a:gdLst/>
              <a:ahLst/>
              <a:cxnLst/>
              <a:rect l="l" t="t" r="r" b="b"/>
              <a:pathLst>
                <a:path w="5771" h="6836" extrusionOk="0">
                  <a:moveTo>
                    <a:pt x="2149" y="0"/>
                  </a:moveTo>
                  <a:cubicBezTo>
                    <a:pt x="1868" y="0"/>
                    <a:pt x="1868" y="398"/>
                    <a:pt x="1868" y="398"/>
                  </a:cubicBezTo>
                  <a:lnTo>
                    <a:pt x="2602" y="3133"/>
                  </a:lnTo>
                  <a:lnTo>
                    <a:pt x="1001" y="865"/>
                  </a:lnTo>
                  <a:cubicBezTo>
                    <a:pt x="901" y="805"/>
                    <a:pt x="825" y="781"/>
                    <a:pt x="767" y="781"/>
                  </a:cubicBezTo>
                  <a:cubicBezTo>
                    <a:pt x="537" y="781"/>
                    <a:pt x="601" y="1165"/>
                    <a:pt x="601" y="1165"/>
                  </a:cubicBezTo>
                  <a:lnTo>
                    <a:pt x="1935" y="3900"/>
                  </a:lnTo>
                  <a:cubicBezTo>
                    <a:pt x="1601" y="3567"/>
                    <a:pt x="1234" y="3266"/>
                    <a:pt x="867" y="3000"/>
                  </a:cubicBezTo>
                  <a:cubicBezTo>
                    <a:pt x="698" y="2830"/>
                    <a:pt x="651" y="2713"/>
                    <a:pt x="549" y="2713"/>
                  </a:cubicBezTo>
                  <a:cubicBezTo>
                    <a:pt x="511" y="2713"/>
                    <a:pt x="464" y="2730"/>
                    <a:pt x="400" y="2766"/>
                  </a:cubicBezTo>
                  <a:cubicBezTo>
                    <a:pt x="0" y="3033"/>
                    <a:pt x="534" y="3500"/>
                    <a:pt x="734" y="3733"/>
                  </a:cubicBezTo>
                  <a:lnTo>
                    <a:pt x="1868" y="5201"/>
                  </a:lnTo>
                  <a:lnTo>
                    <a:pt x="2769" y="6836"/>
                  </a:lnTo>
                  <a:lnTo>
                    <a:pt x="4303" y="6736"/>
                  </a:lnTo>
                  <a:lnTo>
                    <a:pt x="5337" y="4968"/>
                  </a:lnTo>
                  <a:lnTo>
                    <a:pt x="5771" y="2866"/>
                  </a:lnTo>
                  <a:cubicBezTo>
                    <a:pt x="5675" y="2621"/>
                    <a:pt x="5574" y="2548"/>
                    <a:pt x="5488" y="2548"/>
                  </a:cubicBezTo>
                  <a:cubicBezTo>
                    <a:pt x="5364" y="2548"/>
                    <a:pt x="5271" y="2699"/>
                    <a:pt x="5271" y="2699"/>
                  </a:cubicBezTo>
                  <a:lnTo>
                    <a:pt x="4837" y="4034"/>
                  </a:lnTo>
                  <a:lnTo>
                    <a:pt x="4303" y="3900"/>
                  </a:lnTo>
                  <a:lnTo>
                    <a:pt x="3769" y="965"/>
                  </a:lnTo>
                  <a:cubicBezTo>
                    <a:pt x="3686" y="767"/>
                    <a:pt x="3619" y="699"/>
                    <a:pt x="3567" y="699"/>
                  </a:cubicBezTo>
                  <a:cubicBezTo>
                    <a:pt x="3450" y="699"/>
                    <a:pt x="3403" y="1031"/>
                    <a:pt x="3403" y="1031"/>
                  </a:cubicBezTo>
                  <a:lnTo>
                    <a:pt x="3569" y="3100"/>
                  </a:lnTo>
                  <a:lnTo>
                    <a:pt x="2435" y="97"/>
                  </a:lnTo>
                  <a:cubicBezTo>
                    <a:pt x="2317" y="28"/>
                    <a:pt x="2224" y="0"/>
                    <a:pt x="2149" y="0"/>
                  </a:cubicBezTo>
                  <a:close/>
                </a:path>
              </a:pathLst>
            </a:custGeom>
            <a:solidFill>
              <a:srgbClr val="FFFFFF"/>
            </a:solidFill>
            <a:ln w="83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8"/>
            <p:cNvSpPr/>
            <p:nvPr/>
          </p:nvSpPr>
          <p:spPr>
            <a:xfrm>
              <a:off x="7810425" y="3034700"/>
              <a:ext cx="57550" cy="41725"/>
            </a:xfrm>
            <a:custGeom>
              <a:avLst/>
              <a:gdLst/>
              <a:ahLst/>
              <a:cxnLst/>
              <a:rect l="l" t="t" r="r" b="b"/>
              <a:pathLst>
                <a:path w="2302" h="1669" fill="none" extrusionOk="0">
                  <a:moveTo>
                    <a:pt x="0" y="1"/>
                  </a:moveTo>
                  <a:lnTo>
                    <a:pt x="2302" y="1669"/>
                  </a:lnTo>
                </a:path>
              </a:pathLst>
            </a:custGeom>
            <a:noFill/>
            <a:ln w="5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8"/>
            <p:cNvSpPr/>
            <p:nvPr/>
          </p:nvSpPr>
          <p:spPr>
            <a:xfrm>
              <a:off x="7828775" y="3053900"/>
              <a:ext cx="25875" cy="48375"/>
            </a:xfrm>
            <a:custGeom>
              <a:avLst/>
              <a:gdLst/>
              <a:ahLst/>
              <a:cxnLst/>
              <a:rect l="l" t="t" r="r" b="b"/>
              <a:pathLst>
                <a:path w="1035" h="1935" fill="none" extrusionOk="0">
                  <a:moveTo>
                    <a:pt x="0" y="0"/>
                  </a:moveTo>
                  <a:lnTo>
                    <a:pt x="1034" y="1935"/>
                  </a:lnTo>
                </a:path>
              </a:pathLst>
            </a:custGeom>
            <a:noFill/>
            <a:ln w="5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8"/>
            <p:cNvSpPr/>
            <p:nvPr/>
          </p:nvSpPr>
          <p:spPr>
            <a:xfrm>
              <a:off x="7856275" y="2606400"/>
              <a:ext cx="351125" cy="944550"/>
            </a:xfrm>
            <a:custGeom>
              <a:avLst/>
              <a:gdLst/>
              <a:ahLst/>
              <a:cxnLst/>
              <a:rect l="l" t="t" r="r" b="b"/>
              <a:pathLst>
                <a:path w="14045" h="37782" extrusionOk="0">
                  <a:moveTo>
                    <a:pt x="5182" y="0"/>
                  </a:moveTo>
                  <a:cubicBezTo>
                    <a:pt x="4605" y="0"/>
                    <a:pt x="4119" y="135"/>
                    <a:pt x="3804" y="421"/>
                  </a:cubicBezTo>
                  <a:cubicBezTo>
                    <a:pt x="2403" y="1722"/>
                    <a:pt x="1268" y="5124"/>
                    <a:pt x="2336" y="7993"/>
                  </a:cubicBezTo>
                  <a:cubicBezTo>
                    <a:pt x="3403" y="10828"/>
                    <a:pt x="5938" y="13130"/>
                    <a:pt x="5938" y="13130"/>
                  </a:cubicBezTo>
                  <a:cubicBezTo>
                    <a:pt x="4404" y="14931"/>
                    <a:pt x="1" y="22937"/>
                    <a:pt x="1035" y="27540"/>
                  </a:cubicBezTo>
                  <a:cubicBezTo>
                    <a:pt x="2102" y="32110"/>
                    <a:pt x="6772" y="37781"/>
                    <a:pt x="6772" y="37781"/>
                  </a:cubicBezTo>
                  <a:cubicBezTo>
                    <a:pt x="6772" y="37781"/>
                    <a:pt x="11276" y="34145"/>
                    <a:pt x="12410" y="31043"/>
                  </a:cubicBezTo>
                  <a:cubicBezTo>
                    <a:pt x="13544" y="27941"/>
                    <a:pt x="14044" y="25172"/>
                    <a:pt x="12176" y="20569"/>
                  </a:cubicBezTo>
                  <a:cubicBezTo>
                    <a:pt x="10975" y="17767"/>
                    <a:pt x="9241" y="15232"/>
                    <a:pt x="7006" y="13130"/>
                  </a:cubicBezTo>
                  <a:cubicBezTo>
                    <a:pt x="7006" y="13130"/>
                    <a:pt x="9074" y="12063"/>
                    <a:pt x="9708" y="11329"/>
                  </a:cubicBezTo>
                  <a:cubicBezTo>
                    <a:pt x="10342" y="10595"/>
                    <a:pt x="12410" y="7393"/>
                    <a:pt x="11175" y="4124"/>
                  </a:cubicBezTo>
                  <a:cubicBezTo>
                    <a:pt x="10220" y="1592"/>
                    <a:pt x="7163" y="0"/>
                    <a:pt x="518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8"/>
            <p:cNvSpPr/>
            <p:nvPr/>
          </p:nvSpPr>
          <p:spPr>
            <a:xfrm>
              <a:off x="7907150" y="2663625"/>
              <a:ext cx="130950" cy="183475"/>
            </a:xfrm>
            <a:custGeom>
              <a:avLst/>
              <a:gdLst/>
              <a:ahLst/>
              <a:cxnLst/>
              <a:rect l="l" t="t" r="r" b="b"/>
              <a:pathLst>
                <a:path w="5238" h="7339" fill="none" extrusionOk="0">
                  <a:moveTo>
                    <a:pt x="4070" y="7339"/>
                  </a:moveTo>
                  <a:cubicBezTo>
                    <a:pt x="1" y="5270"/>
                    <a:pt x="1068" y="0"/>
                    <a:pt x="1068" y="0"/>
                  </a:cubicBezTo>
                  <a:cubicBezTo>
                    <a:pt x="1068" y="0"/>
                    <a:pt x="2903" y="4470"/>
                    <a:pt x="5238" y="4703"/>
                  </a:cubicBezTo>
                </a:path>
              </a:pathLst>
            </a:custGeom>
            <a:noFill/>
            <a:ln w="5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8"/>
            <p:cNvSpPr/>
            <p:nvPr/>
          </p:nvSpPr>
          <p:spPr>
            <a:xfrm>
              <a:off x="7943000" y="2978000"/>
              <a:ext cx="82600" cy="572950"/>
            </a:xfrm>
            <a:custGeom>
              <a:avLst/>
              <a:gdLst/>
              <a:ahLst/>
              <a:cxnLst/>
              <a:rect l="l" t="t" r="r" b="b"/>
              <a:pathLst>
                <a:path w="3304" h="22918" fill="none" extrusionOk="0">
                  <a:moveTo>
                    <a:pt x="2369" y="1"/>
                  </a:moveTo>
                  <a:cubicBezTo>
                    <a:pt x="1635" y="3170"/>
                    <a:pt x="1068" y="6372"/>
                    <a:pt x="668" y="9574"/>
                  </a:cubicBezTo>
                  <a:cubicBezTo>
                    <a:pt x="1" y="14945"/>
                    <a:pt x="2236" y="21449"/>
                    <a:pt x="3303" y="22917"/>
                  </a:cubicBezTo>
                </a:path>
              </a:pathLst>
            </a:custGeom>
            <a:noFill/>
            <a:ln w="5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8"/>
            <p:cNvSpPr/>
            <p:nvPr/>
          </p:nvSpPr>
          <p:spPr>
            <a:xfrm>
              <a:off x="8018900" y="2961325"/>
              <a:ext cx="55900" cy="485375"/>
            </a:xfrm>
            <a:custGeom>
              <a:avLst/>
              <a:gdLst/>
              <a:ahLst/>
              <a:cxnLst/>
              <a:rect l="l" t="t" r="r" b="b"/>
              <a:pathLst>
                <a:path w="2236" h="19415" fill="none" extrusionOk="0">
                  <a:moveTo>
                    <a:pt x="0" y="1"/>
                  </a:moveTo>
                  <a:cubicBezTo>
                    <a:pt x="0" y="1"/>
                    <a:pt x="2235" y="7239"/>
                    <a:pt x="1568" y="12076"/>
                  </a:cubicBezTo>
                  <a:cubicBezTo>
                    <a:pt x="1268" y="14544"/>
                    <a:pt x="834" y="16979"/>
                    <a:pt x="267" y="19414"/>
                  </a:cubicBezTo>
                </a:path>
              </a:pathLst>
            </a:custGeom>
            <a:noFill/>
            <a:ln w="5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8"/>
            <p:cNvSpPr/>
            <p:nvPr/>
          </p:nvSpPr>
          <p:spPr>
            <a:xfrm>
              <a:off x="8034750" y="2975500"/>
              <a:ext cx="115100" cy="523725"/>
            </a:xfrm>
            <a:custGeom>
              <a:avLst/>
              <a:gdLst/>
              <a:ahLst/>
              <a:cxnLst/>
              <a:rect l="l" t="t" r="r" b="b"/>
              <a:pathLst>
                <a:path w="4604" h="20949" fill="none" extrusionOk="0">
                  <a:moveTo>
                    <a:pt x="0" y="1"/>
                  </a:moveTo>
                  <a:cubicBezTo>
                    <a:pt x="0" y="1"/>
                    <a:pt x="4604" y="7573"/>
                    <a:pt x="3936" y="13477"/>
                  </a:cubicBezTo>
                  <a:cubicBezTo>
                    <a:pt x="3269" y="19381"/>
                    <a:pt x="1568" y="20949"/>
                    <a:pt x="1568" y="20949"/>
                  </a:cubicBezTo>
                </a:path>
              </a:pathLst>
            </a:custGeom>
            <a:noFill/>
            <a:ln w="5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6C646250-B074-2749-A062-E68A20998941}"/>
              </a:ext>
            </a:extLst>
          </p:cNvPr>
          <p:cNvSpPr txBox="1"/>
          <p:nvPr/>
        </p:nvSpPr>
        <p:spPr>
          <a:xfrm>
            <a:off x="4805916" y="1391536"/>
            <a:ext cx="3327991" cy="1692771"/>
          </a:xfrm>
          <a:prstGeom prst="rect">
            <a:avLst/>
          </a:prstGeom>
          <a:noFill/>
        </p:spPr>
        <p:txBody>
          <a:bodyPr wrap="square" rtlCol="0">
            <a:spAutoFit/>
          </a:bodyPr>
          <a:lstStyle/>
          <a:p>
            <a:r>
              <a:rPr lang="en-PS" sz="2400" dirty="0">
                <a:latin typeface="Times New Roman" panose="02020603050405020304" pitchFamily="18" charset="0"/>
                <a:cs typeface="Times New Roman" panose="02020603050405020304" pitchFamily="18" charset="0"/>
              </a:rPr>
              <a:t>7. </a:t>
            </a:r>
            <a:r>
              <a:rPr lang="en-PS" sz="2000" dirty="0">
                <a:latin typeface="Times New Roman" panose="02020603050405020304" pitchFamily="18" charset="0"/>
                <a:cs typeface="Times New Roman" panose="02020603050405020304" pitchFamily="18" charset="0"/>
              </a:rPr>
              <a:t>Taking regular scheduled breaks throughout the day.</a:t>
            </a:r>
          </a:p>
          <a:p>
            <a:r>
              <a:rPr lang="en-PS" sz="2000" dirty="0">
                <a:latin typeface="Times New Roman" panose="02020603050405020304" pitchFamily="18" charset="0"/>
                <a:cs typeface="Times New Roman" panose="02020603050405020304" pitchFamily="18" charset="0"/>
              </a:rPr>
              <a:t>8. Using a planner to organize your day to make it feel less chaotic.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513"/>
        <p:cNvGrpSpPr/>
        <p:nvPr/>
      </p:nvGrpSpPr>
      <p:grpSpPr>
        <a:xfrm>
          <a:off x="0" y="0"/>
          <a:ext cx="0" cy="0"/>
          <a:chOff x="0" y="0"/>
          <a:chExt cx="0" cy="0"/>
        </a:xfrm>
      </p:grpSpPr>
      <p:sp>
        <p:nvSpPr>
          <p:cNvPr id="2514" name="Google Shape;2514;p49"/>
          <p:cNvSpPr txBox="1">
            <a:spLocks noGrp="1"/>
          </p:cNvSpPr>
          <p:nvPr>
            <p:ph type="title"/>
          </p:nvPr>
        </p:nvSpPr>
        <p:spPr>
          <a:xfrm>
            <a:off x="724800" y="401737"/>
            <a:ext cx="7694400" cy="477600"/>
          </a:xfrm>
          <a:prstGeom prst="rect">
            <a:avLst/>
          </a:prstGeom>
        </p:spPr>
        <p:txBody>
          <a:bodyPr spcFirstLastPara="1" wrap="square" lIns="91425" tIns="91425" rIns="91425" bIns="91425" anchor="ctr" anchorCtr="0">
            <a:noAutofit/>
          </a:bodyPr>
          <a:lstStyle/>
          <a:p>
            <a:pPr lvl="0"/>
            <a:r>
              <a:rPr lang="en-US" dirty="0">
                <a:latin typeface="Times New Roman"/>
                <a:ea typeface="+mn-lt"/>
                <a:cs typeface="+mn-lt"/>
              </a:rPr>
              <a:t>Priority Setting and Procrastination </a:t>
            </a:r>
            <a:endParaRPr dirty="0"/>
          </a:p>
        </p:txBody>
      </p:sp>
      <p:grpSp>
        <p:nvGrpSpPr>
          <p:cNvPr id="2519" name="Google Shape;2519;p49"/>
          <p:cNvGrpSpPr/>
          <p:nvPr/>
        </p:nvGrpSpPr>
        <p:grpSpPr>
          <a:xfrm>
            <a:off x="267194" y="1840131"/>
            <a:ext cx="2062768" cy="2406554"/>
            <a:chOff x="3122925" y="1532400"/>
            <a:chExt cx="2898130" cy="3093261"/>
          </a:xfrm>
        </p:grpSpPr>
        <p:sp>
          <p:nvSpPr>
            <p:cNvPr id="2520" name="Google Shape;2520;p49"/>
            <p:cNvSpPr/>
            <p:nvPr/>
          </p:nvSpPr>
          <p:spPr>
            <a:xfrm>
              <a:off x="3122925" y="1692972"/>
              <a:ext cx="2898130" cy="2255555"/>
            </a:xfrm>
            <a:custGeom>
              <a:avLst/>
              <a:gdLst/>
              <a:ahLst/>
              <a:cxnLst/>
              <a:rect l="l" t="t" r="r" b="b"/>
              <a:pathLst>
                <a:path w="151082" h="117584" extrusionOk="0">
                  <a:moveTo>
                    <a:pt x="110141" y="0"/>
                  </a:moveTo>
                  <a:cubicBezTo>
                    <a:pt x="109656" y="0"/>
                    <a:pt x="109170" y="10"/>
                    <a:pt x="108684" y="31"/>
                  </a:cubicBezTo>
                  <a:cubicBezTo>
                    <a:pt x="100212" y="431"/>
                    <a:pt x="92206" y="3867"/>
                    <a:pt x="84233" y="6702"/>
                  </a:cubicBezTo>
                  <a:cubicBezTo>
                    <a:pt x="78366" y="8805"/>
                    <a:pt x="72159" y="10585"/>
                    <a:pt x="66018" y="10585"/>
                  </a:cubicBezTo>
                  <a:cubicBezTo>
                    <a:pt x="63780" y="10585"/>
                    <a:pt x="61550" y="10348"/>
                    <a:pt x="59349" y="9805"/>
                  </a:cubicBezTo>
                  <a:cubicBezTo>
                    <a:pt x="53411" y="8370"/>
                    <a:pt x="48141" y="4734"/>
                    <a:pt x="42270" y="3100"/>
                  </a:cubicBezTo>
                  <a:cubicBezTo>
                    <a:pt x="39829" y="2420"/>
                    <a:pt x="37422" y="2103"/>
                    <a:pt x="35081" y="2103"/>
                  </a:cubicBezTo>
                  <a:cubicBezTo>
                    <a:pt x="15124" y="2103"/>
                    <a:pt x="0" y="25184"/>
                    <a:pt x="10181" y="43962"/>
                  </a:cubicBezTo>
                  <a:cubicBezTo>
                    <a:pt x="12949" y="49099"/>
                    <a:pt x="17252" y="53202"/>
                    <a:pt x="20888" y="57806"/>
                  </a:cubicBezTo>
                  <a:cubicBezTo>
                    <a:pt x="24491" y="62409"/>
                    <a:pt x="27526" y="67946"/>
                    <a:pt x="27026" y="73784"/>
                  </a:cubicBezTo>
                  <a:cubicBezTo>
                    <a:pt x="26626" y="78621"/>
                    <a:pt x="23890" y="82890"/>
                    <a:pt x="22756" y="87594"/>
                  </a:cubicBezTo>
                  <a:cubicBezTo>
                    <a:pt x="20555" y="96600"/>
                    <a:pt x="24891" y="106541"/>
                    <a:pt x="32363" y="112011"/>
                  </a:cubicBezTo>
                  <a:cubicBezTo>
                    <a:pt x="37510" y="115802"/>
                    <a:pt x="43892" y="117584"/>
                    <a:pt x="50308" y="117584"/>
                  </a:cubicBezTo>
                  <a:cubicBezTo>
                    <a:pt x="53207" y="117584"/>
                    <a:pt x="56113" y="117220"/>
                    <a:pt x="58915" y="116514"/>
                  </a:cubicBezTo>
                  <a:cubicBezTo>
                    <a:pt x="67922" y="114279"/>
                    <a:pt x="75827" y="108742"/>
                    <a:pt x="82065" y="101904"/>
                  </a:cubicBezTo>
                  <a:cubicBezTo>
                    <a:pt x="85401" y="98235"/>
                    <a:pt x="88670" y="93932"/>
                    <a:pt x="93473" y="92697"/>
                  </a:cubicBezTo>
                  <a:cubicBezTo>
                    <a:pt x="94510" y="92427"/>
                    <a:pt x="95555" y="92315"/>
                    <a:pt x="96606" y="92315"/>
                  </a:cubicBezTo>
                  <a:cubicBezTo>
                    <a:pt x="100220" y="92315"/>
                    <a:pt x="103899" y="93634"/>
                    <a:pt x="107517" y="94332"/>
                  </a:cubicBezTo>
                  <a:cubicBezTo>
                    <a:pt x="109460" y="94689"/>
                    <a:pt x="111419" y="94865"/>
                    <a:pt x="113371" y="94865"/>
                  </a:cubicBezTo>
                  <a:cubicBezTo>
                    <a:pt x="120164" y="94865"/>
                    <a:pt x="126863" y="92730"/>
                    <a:pt x="132435" y="88661"/>
                  </a:cubicBezTo>
                  <a:cubicBezTo>
                    <a:pt x="143709" y="80322"/>
                    <a:pt x="149880" y="64877"/>
                    <a:pt x="150447" y="49266"/>
                  </a:cubicBezTo>
                  <a:cubicBezTo>
                    <a:pt x="151081" y="31987"/>
                    <a:pt x="144877" y="14508"/>
                    <a:pt x="131200" y="6202"/>
                  </a:cubicBezTo>
                  <a:cubicBezTo>
                    <a:pt x="124878" y="2352"/>
                    <a:pt x="117528" y="0"/>
                    <a:pt x="110141" y="0"/>
                  </a:cubicBezTo>
                  <a:close/>
                </a:path>
              </a:pathLst>
            </a:custGeom>
            <a:solidFill>
              <a:srgbClr val="FFC8C8">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9"/>
            <p:cNvSpPr/>
            <p:nvPr/>
          </p:nvSpPr>
          <p:spPr>
            <a:xfrm>
              <a:off x="3502502" y="4193096"/>
              <a:ext cx="2162789" cy="432565"/>
            </a:xfrm>
            <a:custGeom>
              <a:avLst/>
              <a:gdLst/>
              <a:ahLst/>
              <a:cxnLst/>
              <a:rect l="l" t="t" r="r" b="b"/>
              <a:pathLst>
                <a:path w="112748" h="22550" extrusionOk="0">
                  <a:moveTo>
                    <a:pt x="56374" y="0"/>
                  </a:moveTo>
                  <a:cubicBezTo>
                    <a:pt x="25218" y="0"/>
                    <a:pt x="0" y="5037"/>
                    <a:pt x="0" y="11275"/>
                  </a:cubicBezTo>
                  <a:cubicBezTo>
                    <a:pt x="0" y="17513"/>
                    <a:pt x="25218" y="22550"/>
                    <a:pt x="56374" y="22550"/>
                  </a:cubicBezTo>
                  <a:cubicBezTo>
                    <a:pt x="87496" y="22550"/>
                    <a:pt x="112748" y="17513"/>
                    <a:pt x="112748" y="11275"/>
                  </a:cubicBezTo>
                  <a:cubicBezTo>
                    <a:pt x="112748" y="5037"/>
                    <a:pt x="87496" y="0"/>
                    <a:pt x="56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9"/>
            <p:cNvSpPr/>
            <p:nvPr/>
          </p:nvSpPr>
          <p:spPr>
            <a:xfrm>
              <a:off x="4903867" y="1532400"/>
              <a:ext cx="876640" cy="955998"/>
            </a:xfrm>
            <a:custGeom>
              <a:avLst/>
              <a:gdLst/>
              <a:ahLst/>
              <a:cxnLst/>
              <a:rect l="l" t="t" r="r" b="b"/>
              <a:pathLst>
                <a:path w="45700" h="49837" extrusionOk="0">
                  <a:moveTo>
                    <a:pt x="2536" y="1"/>
                  </a:moveTo>
                  <a:cubicBezTo>
                    <a:pt x="1135" y="1"/>
                    <a:pt x="1" y="1102"/>
                    <a:pt x="1" y="2503"/>
                  </a:cubicBezTo>
                  <a:lnTo>
                    <a:pt x="1" y="47302"/>
                  </a:lnTo>
                  <a:cubicBezTo>
                    <a:pt x="1" y="48703"/>
                    <a:pt x="1135" y="49837"/>
                    <a:pt x="2536" y="49837"/>
                  </a:cubicBezTo>
                  <a:lnTo>
                    <a:pt x="43165" y="49837"/>
                  </a:lnTo>
                  <a:cubicBezTo>
                    <a:pt x="44566" y="49837"/>
                    <a:pt x="45700" y="48703"/>
                    <a:pt x="45700" y="47302"/>
                  </a:cubicBezTo>
                  <a:lnTo>
                    <a:pt x="45700" y="2503"/>
                  </a:lnTo>
                  <a:cubicBezTo>
                    <a:pt x="45700" y="1102"/>
                    <a:pt x="44566" y="1"/>
                    <a:pt x="43165"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9"/>
            <p:cNvSpPr/>
            <p:nvPr/>
          </p:nvSpPr>
          <p:spPr>
            <a:xfrm>
              <a:off x="4903867" y="1532400"/>
              <a:ext cx="876007" cy="97927"/>
            </a:xfrm>
            <a:custGeom>
              <a:avLst/>
              <a:gdLst/>
              <a:ahLst/>
              <a:cxnLst/>
              <a:rect l="l" t="t" r="r" b="b"/>
              <a:pathLst>
                <a:path w="45667" h="5105" extrusionOk="0">
                  <a:moveTo>
                    <a:pt x="2476" y="0"/>
                  </a:moveTo>
                  <a:cubicBezTo>
                    <a:pt x="1102" y="0"/>
                    <a:pt x="1" y="1122"/>
                    <a:pt x="1" y="2503"/>
                  </a:cubicBezTo>
                  <a:lnTo>
                    <a:pt x="1" y="5105"/>
                  </a:lnTo>
                  <a:lnTo>
                    <a:pt x="45667" y="5105"/>
                  </a:lnTo>
                  <a:lnTo>
                    <a:pt x="45667" y="2503"/>
                  </a:lnTo>
                  <a:cubicBezTo>
                    <a:pt x="45667" y="1102"/>
                    <a:pt x="44532" y="1"/>
                    <a:pt x="43165" y="1"/>
                  </a:cubicBezTo>
                  <a:lnTo>
                    <a:pt x="2536" y="1"/>
                  </a:lnTo>
                  <a:cubicBezTo>
                    <a:pt x="2516" y="1"/>
                    <a:pt x="2496" y="0"/>
                    <a:pt x="2476"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9"/>
            <p:cNvSpPr/>
            <p:nvPr/>
          </p:nvSpPr>
          <p:spPr>
            <a:xfrm>
              <a:off x="4951863" y="2042402"/>
              <a:ext cx="352594" cy="19"/>
            </a:xfrm>
            <a:custGeom>
              <a:avLst/>
              <a:gdLst/>
              <a:ahLst/>
              <a:cxnLst/>
              <a:rect l="l" t="t" r="r" b="b"/>
              <a:pathLst>
                <a:path w="18381" h="1" fill="none" extrusionOk="0">
                  <a:moveTo>
                    <a:pt x="0" y="1"/>
                  </a:moveTo>
                  <a:lnTo>
                    <a:pt x="18380"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9"/>
            <p:cNvSpPr/>
            <p:nvPr/>
          </p:nvSpPr>
          <p:spPr>
            <a:xfrm>
              <a:off x="4951863" y="2088480"/>
              <a:ext cx="352594" cy="19"/>
            </a:xfrm>
            <a:custGeom>
              <a:avLst/>
              <a:gdLst/>
              <a:ahLst/>
              <a:cxnLst/>
              <a:rect l="l" t="t" r="r" b="b"/>
              <a:pathLst>
                <a:path w="18381" h="1" fill="none" extrusionOk="0">
                  <a:moveTo>
                    <a:pt x="0" y="0"/>
                  </a:moveTo>
                  <a:lnTo>
                    <a:pt x="18380"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9"/>
            <p:cNvSpPr/>
            <p:nvPr/>
          </p:nvSpPr>
          <p:spPr>
            <a:xfrm>
              <a:off x="4951863" y="2133905"/>
              <a:ext cx="352594" cy="19"/>
            </a:xfrm>
            <a:custGeom>
              <a:avLst/>
              <a:gdLst/>
              <a:ahLst/>
              <a:cxnLst/>
              <a:rect l="l" t="t" r="r" b="b"/>
              <a:pathLst>
                <a:path w="18381" h="1" fill="none" extrusionOk="0">
                  <a:moveTo>
                    <a:pt x="0" y="1"/>
                  </a:moveTo>
                  <a:lnTo>
                    <a:pt x="18380"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9"/>
            <p:cNvSpPr/>
            <p:nvPr/>
          </p:nvSpPr>
          <p:spPr>
            <a:xfrm>
              <a:off x="4951863" y="2179350"/>
              <a:ext cx="352594" cy="19"/>
            </a:xfrm>
            <a:custGeom>
              <a:avLst/>
              <a:gdLst/>
              <a:ahLst/>
              <a:cxnLst/>
              <a:rect l="l" t="t" r="r" b="b"/>
              <a:pathLst>
                <a:path w="18381" h="1" fill="none" extrusionOk="0">
                  <a:moveTo>
                    <a:pt x="0" y="0"/>
                  </a:moveTo>
                  <a:lnTo>
                    <a:pt x="18380"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9"/>
            <p:cNvSpPr/>
            <p:nvPr/>
          </p:nvSpPr>
          <p:spPr>
            <a:xfrm>
              <a:off x="4951863" y="2224776"/>
              <a:ext cx="352594" cy="19"/>
            </a:xfrm>
            <a:custGeom>
              <a:avLst/>
              <a:gdLst/>
              <a:ahLst/>
              <a:cxnLst/>
              <a:rect l="l" t="t" r="r" b="b"/>
              <a:pathLst>
                <a:path w="18381" h="1" fill="none" extrusionOk="0">
                  <a:moveTo>
                    <a:pt x="0" y="0"/>
                  </a:moveTo>
                  <a:lnTo>
                    <a:pt x="18380"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9"/>
            <p:cNvSpPr/>
            <p:nvPr/>
          </p:nvSpPr>
          <p:spPr>
            <a:xfrm>
              <a:off x="4951863" y="2270201"/>
              <a:ext cx="352594" cy="19"/>
            </a:xfrm>
            <a:custGeom>
              <a:avLst/>
              <a:gdLst/>
              <a:ahLst/>
              <a:cxnLst/>
              <a:rect l="l" t="t" r="r" b="b"/>
              <a:pathLst>
                <a:path w="18381" h="1" fill="none" extrusionOk="0">
                  <a:moveTo>
                    <a:pt x="0" y="1"/>
                  </a:moveTo>
                  <a:lnTo>
                    <a:pt x="18380"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9"/>
            <p:cNvSpPr/>
            <p:nvPr/>
          </p:nvSpPr>
          <p:spPr>
            <a:xfrm>
              <a:off x="4951863" y="2315646"/>
              <a:ext cx="352594" cy="19"/>
            </a:xfrm>
            <a:custGeom>
              <a:avLst/>
              <a:gdLst/>
              <a:ahLst/>
              <a:cxnLst/>
              <a:rect l="l" t="t" r="r" b="b"/>
              <a:pathLst>
                <a:path w="18381" h="1" fill="none" extrusionOk="0">
                  <a:moveTo>
                    <a:pt x="0" y="0"/>
                  </a:moveTo>
                  <a:lnTo>
                    <a:pt x="18380"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9"/>
            <p:cNvSpPr/>
            <p:nvPr/>
          </p:nvSpPr>
          <p:spPr>
            <a:xfrm>
              <a:off x="4951863" y="2361072"/>
              <a:ext cx="352594" cy="19"/>
            </a:xfrm>
            <a:custGeom>
              <a:avLst/>
              <a:gdLst/>
              <a:ahLst/>
              <a:cxnLst/>
              <a:rect l="l" t="t" r="r" b="b"/>
              <a:pathLst>
                <a:path w="18381" h="1" fill="none" extrusionOk="0">
                  <a:moveTo>
                    <a:pt x="0" y="1"/>
                  </a:moveTo>
                  <a:lnTo>
                    <a:pt x="18380"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9"/>
            <p:cNvSpPr/>
            <p:nvPr/>
          </p:nvSpPr>
          <p:spPr>
            <a:xfrm>
              <a:off x="4951863" y="2407149"/>
              <a:ext cx="352594" cy="19"/>
            </a:xfrm>
            <a:custGeom>
              <a:avLst/>
              <a:gdLst/>
              <a:ahLst/>
              <a:cxnLst/>
              <a:rect l="l" t="t" r="r" b="b"/>
              <a:pathLst>
                <a:path w="18381" h="1" fill="none" extrusionOk="0">
                  <a:moveTo>
                    <a:pt x="0" y="0"/>
                  </a:moveTo>
                  <a:lnTo>
                    <a:pt x="18380"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9"/>
            <p:cNvSpPr/>
            <p:nvPr/>
          </p:nvSpPr>
          <p:spPr>
            <a:xfrm>
              <a:off x="5366507" y="2042402"/>
              <a:ext cx="352594" cy="19"/>
            </a:xfrm>
            <a:custGeom>
              <a:avLst/>
              <a:gdLst/>
              <a:ahLst/>
              <a:cxnLst/>
              <a:rect l="l" t="t" r="r" b="b"/>
              <a:pathLst>
                <a:path w="18381" h="1" fill="none" extrusionOk="0">
                  <a:moveTo>
                    <a:pt x="1" y="1"/>
                  </a:moveTo>
                  <a:lnTo>
                    <a:pt x="18381"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9"/>
            <p:cNvSpPr/>
            <p:nvPr/>
          </p:nvSpPr>
          <p:spPr>
            <a:xfrm>
              <a:off x="5366507" y="2088480"/>
              <a:ext cx="352594" cy="19"/>
            </a:xfrm>
            <a:custGeom>
              <a:avLst/>
              <a:gdLst/>
              <a:ahLst/>
              <a:cxnLst/>
              <a:rect l="l" t="t" r="r" b="b"/>
              <a:pathLst>
                <a:path w="18381" h="1" fill="none" extrusionOk="0">
                  <a:moveTo>
                    <a:pt x="1" y="0"/>
                  </a:moveTo>
                  <a:lnTo>
                    <a:pt x="18381"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9"/>
            <p:cNvSpPr/>
            <p:nvPr/>
          </p:nvSpPr>
          <p:spPr>
            <a:xfrm>
              <a:off x="5366507" y="2133905"/>
              <a:ext cx="352594" cy="19"/>
            </a:xfrm>
            <a:custGeom>
              <a:avLst/>
              <a:gdLst/>
              <a:ahLst/>
              <a:cxnLst/>
              <a:rect l="l" t="t" r="r" b="b"/>
              <a:pathLst>
                <a:path w="18381" h="1" fill="none" extrusionOk="0">
                  <a:moveTo>
                    <a:pt x="1" y="1"/>
                  </a:moveTo>
                  <a:lnTo>
                    <a:pt x="18381"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9"/>
            <p:cNvSpPr/>
            <p:nvPr/>
          </p:nvSpPr>
          <p:spPr>
            <a:xfrm>
              <a:off x="5366507" y="2179350"/>
              <a:ext cx="352594" cy="19"/>
            </a:xfrm>
            <a:custGeom>
              <a:avLst/>
              <a:gdLst/>
              <a:ahLst/>
              <a:cxnLst/>
              <a:rect l="l" t="t" r="r" b="b"/>
              <a:pathLst>
                <a:path w="18381" h="1" fill="none" extrusionOk="0">
                  <a:moveTo>
                    <a:pt x="1" y="0"/>
                  </a:moveTo>
                  <a:lnTo>
                    <a:pt x="18381"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9"/>
            <p:cNvSpPr/>
            <p:nvPr/>
          </p:nvSpPr>
          <p:spPr>
            <a:xfrm>
              <a:off x="5366507" y="2224776"/>
              <a:ext cx="352594" cy="19"/>
            </a:xfrm>
            <a:custGeom>
              <a:avLst/>
              <a:gdLst/>
              <a:ahLst/>
              <a:cxnLst/>
              <a:rect l="l" t="t" r="r" b="b"/>
              <a:pathLst>
                <a:path w="18381" h="1" fill="none" extrusionOk="0">
                  <a:moveTo>
                    <a:pt x="1" y="0"/>
                  </a:moveTo>
                  <a:lnTo>
                    <a:pt x="18381"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9"/>
            <p:cNvSpPr/>
            <p:nvPr/>
          </p:nvSpPr>
          <p:spPr>
            <a:xfrm>
              <a:off x="5366507" y="2270201"/>
              <a:ext cx="352594" cy="19"/>
            </a:xfrm>
            <a:custGeom>
              <a:avLst/>
              <a:gdLst/>
              <a:ahLst/>
              <a:cxnLst/>
              <a:rect l="l" t="t" r="r" b="b"/>
              <a:pathLst>
                <a:path w="18381" h="1" fill="none" extrusionOk="0">
                  <a:moveTo>
                    <a:pt x="1" y="1"/>
                  </a:moveTo>
                  <a:lnTo>
                    <a:pt x="18381"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9"/>
            <p:cNvSpPr/>
            <p:nvPr/>
          </p:nvSpPr>
          <p:spPr>
            <a:xfrm>
              <a:off x="5366507" y="2315646"/>
              <a:ext cx="352594" cy="19"/>
            </a:xfrm>
            <a:custGeom>
              <a:avLst/>
              <a:gdLst/>
              <a:ahLst/>
              <a:cxnLst/>
              <a:rect l="l" t="t" r="r" b="b"/>
              <a:pathLst>
                <a:path w="18381" h="1" fill="none" extrusionOk="0">
                  <a:moveTo>
                    <a:pt x="1" y="0"/>
                  </a:moveTo>
                  <a:lnTo>
                    <a:pt x="18381"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9"/>
            <p:cNvSpPr/>
            <p:nvPr/>
          </p:nvSpPr>
          <p:spPr>
            <a:xfrm>
              <a:off x="5366507" y="2361072"/>
              <a:ext cx="352594" cy="19"/>
            </a:xfrm>
            <a:custGeom>
              <a:avLst/>
              <a:gdLst/>
              <a:ahLst/>
              <a:cxnLst/>
              <a:rect l="l" t="t" r="r" b="b"/>
              <a:pathLst>
                <a:path w="18381" h="1" fill="none" extrusionOk="0">
                  <a:moveTo>
                    <a:pt x="1" y="1"/>
                  </a:moveTo>
                  <a:lnTo>
                    <a:pt x="18381"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9"/>
            <p:cNvSpPr/>
            <p:nvPr/>
          </p:nvSpPr>
          <p:spPr>
            <a:xfrm>
              <a:off x="5366507" y="2407149"/>
              <a:ext cx="352594" cy="19"/>
            </a:xfrm>
            <a:custGeom>
              <a:avLst/>
              <a:gdLst/>
              <a:ahLst/>
              <a:cxnLst/>
              <a:rect l="l" t="t" r="r" b="b"/>
              <a:pathLst>
                <a:path w="18381" h="1" fill="none" extrusionOk="0">
                  <a:moveTo>
                    <a:pt x="1" y="0"/>
                  </a:moveTo>
                  <a:lnTo>
                    <a:pt x="18381"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9"/>
            <p:cNvSpPr/>
            <p:nvPr/>
          </p:nvSpPr>
          <p:spPr>
            <a:xfrm>
              <a:off x="4944190" y="1710937"/>
              <a:ext cx="289234" cy="204140"/>
            </a:xfrm>
            <a:custGeom>
              <a:avLst/>
              <a:gdLst/>
              <a:ahLst/>
              <a:cxnLst/>
              <a:rect l="l" t="t" r="r" b="b"/>
              <a:pathLst>
                <a:path w="15078" h="10642" extrusionOk="0">
                  <a:moveTo>
                    <a:pt x="0" y="1"/>
                  </a:moveTo>
                  <a:lnTo>
                    <a:pt x="0" y="268"/>
                  </a:lnTo>
                  <a:lnTo>
                    <a:pt x="1101" y="268"/>
                  </a:lnTo>
                  <a:lnTo>
                    <a:pt x="4303" y="10642"/>
                  </a:lnTo>
                  <a:lnTo>
                    <a:pt x="4370" y="10642"/>
                  </a:lnTo>
                  <a:cubicBezTo>
                    <a:pt x="4937" y="10642"/>
                    <a:pt x="5104" y="10241"/>
                    <a:pt x="5304" y="9674"/>
                  </a:cubicBezTo>
                  <a:lnTo>
                    <a:pt x="7339" y="3503"/>
                  </a:lnTo>
                  <a:lnTo>
                    <a:pt x="9540" y="10608"/>
                  </a:lnTo>
                  <a:lnTo>
                    <a:pt x="9607" y="10608"/>
                  </a:lnTo>
                  <a:cubicBezTo>
                    <a:pt x="10174" y="10608"/>
                    <a:pt x="10341" y="10208"/>
                    <a:pt x="10541" y="9674"/>
                  </a:cubicBezTo>
                  <a:lnTo>
                    <a:pt x="13043" y="2202"/>
                  </a:lnTo>
                  <a:cubicBezTo>
                    <a:pt x="13410" y="1035"/>
                    <a:pt x="13843" y="268"/>
                    <a:pt x="15078" y="268"/>
                  </a:cubicBezTo>
                  <a:lnTo>
                    <a:pt x="15078" y="1"/>
                  </a:lnTo>
                  <a:lnTo>
                    <a:pt x="10374" y="1"/>
                  </a:lnTo>
                  <a:lnTo>
                    <a:pt x="10374" y="268"/>
                  </a:lnTo>
                  <a:lnTo>
                    <a:pt x="10641" y="268"/>
                  </a:lnTo>
                  <a:cubicBezTo>
                    <a:pt x="11742" y="268"/>
                    <a:pt x="12843" y="301"/>
                    <a:pt x="12843" y="1402"/>
                  </a:cubicBezTo>
                  <a:cubicBezTo>
                    <a:pt x="12809" y="1702"/>
                    <a:pt x="12776" y="2002"/>
                    <a:pt x="12676" y="2269"/>
                  </a:cubicBezTo>
                  <a:lnTo>
                    <a:pt x="10674" y="8440"/>
                  </a:lnTo>
                  <a:lnTo>
                    <a:pt x="10574" y="8440"/>
                  </a:lnTo>
                  <a:lnTo>
                    <a:pt x="8206" y="268"/>
                  </a:lnTo>
                  <a:lnTo>
                    <a:pt x="9373" y="268"/>
                  </a:lnTo>
                  <a:lnTo>
                    <a:pt x="9373" y="1"/>
                  </a:lnTo>
                  <a:lnTo>
                    <a:pt x="5237" y="1"/>
                  </a:lnTo>
                  <a:lnTo>
                    <a:pt x="5237" y="268"/>
                  </a:lnTo>
                  <a:lnTo>
                    <a:pt x="6371" y="268"/>
                  </a:lnTo>
                  <a:lnTo>
                    <a:pt x="7205" y="3003"/>
                  </a:lnTo>
                  <a:lnTo>
                    <a:pt x="5404" y="8440"/>
                  </a:lnTo>
                  <a:lnTo>
                    <a:pt x="5304" y="8440"/>
                  </a:lnTo>
                  <a:lnTo>
                    <a:pt x="2936" y="268"/>
                  </a:lnTo>
                  <a:lnTo>
                    <a:pt x="4103" y="268"/>
                  </a:lnTo>
                  <a:lnTo>
                    <a:pt x="4103" y="1"/>
                  </a:ln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9"/>
            <p:cNvSpPr/>
            <p:nvPr/>
          </p:nvSpPr>
          <p:spPr>
            <a:xfrm>
              <a:off x="5358200" y="1665512"/>
              <a:ext cx="362818" cy="328270"/>
            </a:xfrm>
            <a:custGeom>
              <a:avLst/>
              <a:gdLst/>
              <a:ahLst/>
              <a:cxnLst/>
              <a:rect l="l" t="t" r="r" b="b"/>
              <a:pathLst>
                <a:path w="18914" h="17113" extrusionOk="0">
                  <a:moveTo>
                    <a:pt x="0" y="0"/>
                  </a:moveTo>
                  <a:lnTo>
                    <a:pt x="0" y="17113"/>
                  </a:lnTo>
                  <a:lnTo>
                    <a:pt x="18914" y="17113"/>
                  </a:lnTo>
                  <a:lnTo>
                    <a:pt x="18914" y="0"/>
                  </a:lnTo>
                  <a:close/>
                </a:path>
              </a:pathLst>
            </a:custGeom>
            <a:solidFill>
              <a:srgbClr val="F78A8A"/>
            </a:solidFill>
            <a:ln w="2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9"/>
            <p:cNvSpPr/>
            <p:nvPr/>
          </p:nvSpPr>
          <p:spPr>
            <a:xfrm>
              <a:off x="5358200" y="1802441"/>
              <a:ext cx="363470" cy="191345"/>
            </a:xfrm>
            <a:custGeom>
              <a:avLst/>
              <a:gdLst/>
              <a:ahLst/>
              <a:cxnLst/>
              <a:rect l="l" t="t" r="r" b="b"/>
              <a:pathLst>
                <a:path w="18948" h="9975" extrusionOk="0">
                  <a:moveTo>
                    <a:pt x="18947" y="1"/>
                  </a:moveTo>
                  <a:cubicBezTo>
                    <a:pt x="18280" y="34"/>
                    <a:pt x="17679" y="134"/>
                    <a:pt x="17046" y="268"/>
                  </a:cubicBezTo>
                  <a:cubicBezTo>
                    <a:pt x="14177" y="901"/>
                    <a:pt x="13410" y="5038"/>
                    <a:pt x="10174" y="5038"/>
                  </a:cubicBezTo>
                  <a:cubicBezTo>
                    <a:pt x="7305" y="5038"/>
                    <a:pt x="7039" y="1168"/>
                    <a:pt x="2936" y="668"/>
                  </a:cubicBezTo>
                  <a:cubicBezTo>
                    <a:pt x="2685" y="626"/>
                    <a:pt x="2433" y="605"/>
                    <a:pt x="2181" y="605"/>
                  </a:cubicBezTo>
                  <a:cubicBezTo>
                    <a:pt x="1426" y="605"/>
                    <a:pt x="676" y="793"/>
                    <a:pt x="0" y="1168"/>
                  </a:cubicBezTo>
                  <a:lnTo>
                    <a:pt x="0" y="9975"/>
                  </a:lnTo>
                  <a:lnTo>
                    <a:pt x="18947" y="9975"/>
                  </a:lnTo>
                  <a:lnTo>
                    <a:pt x="18947"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9"/>
            <p:cNvSpPr/>
            <p:nvPr/>
          </p:nvSpPr>
          <p:spPr>
            <a:xfrm>
              <a:off x="5383791" y="1700060"/>
              <a:ext cx="95356" cy="81641"/>
            </a:xfrm>
            <a:custGeom>
              <a:avLst/>
              <a:gdLst/>
              <a:ahLst/>
              <a:cxnLst/>
              <a:rect l="l" t="t" r="r" b="b"/>
              <a:pathLst>
                <a:path w="4971" h="4256" extrusionOk="0">
                  <a:moveTo>
                    <a:pt x="2836" y="1"/>
                  </a:moveTo>
                  <a:cubicBezTo>
                    <a:pt x="934" y="1"/>
                    <a:pt x="0" y="2269"/>
                    <a:pt x="1335" y="3637"/>
                  </a:cubicBezTo>
                  <a:cubicBezTo>
                    <a:pt x="1762" y="4064"/>
                    <a:pt x="2289" y="4255"/>
                    <a:pt x="2807" y="4255"/>
                  </a:cubicBezTo>
                  <a:cubicBezTo>
                    <a:pt x="3907" y="4255"/>
                    <a:pt x="4971" y="3394"/>
                    <a:pt x="4971" y="2102"/>
                  </a:cubicBezTo>
                  <a:cubicBezTo>
                    <a:pt x="4971" y="935"/>
                    <a:pt x="4003" y="1"/>
                    <a:pt x="2836"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9"/>
            <p:cNvSpPr/>
            <p:nvPr/>
          </p:nvSpPr>
          <p:spPr>
            <a:xfrm>
              <a:off x="5283329" y="2679108"/>
              <a:ext cx="455604" cy="373061"/>
            </a:xfrm>
            <a:custGeom>
              <a:avLst/>
              <a:gdLst/>
              <a:ahLst/>
              <a:cxnLst/>
              <a:rect l="l" t="t" r="r" b="b"/>
              <a:pathLst>
                <a:path w="23751" h="19448" extrusionOk="0">
                  <a:moveTo>
                    <a:pt x="2836" y="0"/>
                  </a:moveTo>
                  <a:cubicBezTo>
                    <a:pt x="1368" y="0"/>
                    <a:pt x="134" y="1201"/>
                    <a:pt x="134" y="2702"/>
                  </a:cubicBezTo>
                  <a:lnTo>
                    <a:pt x="134" y="12442"/>
                  </a:lnTo>
                  <a:cubicBezTo>
                    <a:pt x="134" y="13943"/>
                    <a:pt x="1368" y="15144"/>
                    <a:pt x="2836" y="15144"/>
                  </a:cubicBezTo>
                  <a:lnTo>
                    <a:pt x="3403" y="15144"/>
                  </a:lnTo>
                  <a:cubicBezTo>
                    <a:pt x="2836" y="16412"/>
                    <a:pt x="1735" y="18313"/>
                    <a:pt x="0" y="19447"/>
                  </a:cubicBezTo>
                  <a:cubicBezTo>
                    <a:pt x="0" y="19447"/>
                    <a:pt x="3703" y="19214"/>
                    <a:pt x="7539" y="15144"/>
                  </a:cubicBezTo>
                  <a:lnTo>
                    <a:pt x="21049" y="15144"/>
                  </a:lnTo>
                  <a:cubicBezTo>
                    <a:pt x="22550" y="15144"/>
                    <a:pt x="23751" y="13943"/>
                    <a:pt x="23751" y="12442"/>
                  </a:cubicBezTo>
                  <a:lnTo>
                    <a:pt x="23751" y="2702"/>
                  </a:lnTo>
                  <a:cubicBezTo>
                    <a:pt x="23751" y="1201"/>
                    <a:pt x="22550" y="0"/>
                    <a:pt x="21082"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9"/>
            <p:cNvSpPr/>
            <p:nvPr/>
          </p:nvSpPr>
          <p:spPr>
            <a:xfrm>
              <a:off x="5390198" y="2790927"/>
              <a:ext cx="62727" cy="53289"/>
            </a:xfrm>
            <a:custGeom>
              <a:avLst/>
              <a:gdLst/>
              <a:ahLst/>
              <a:cxnLst/>
              <a:rect l="l" t="t" r="r" b="b"/>
              <a:pathLst>
                <a:path w="3270" h="2778" extrusionOk="0">
                  <a:moveTo>
                    <a:pt x="1861" y="1"/>
                  </a:moveTo>
                  <a:cubicBezTo>
                    <a:pt x="1514" y="1"/>
                    <a:pt x="1159" y="128"/>
                    <a:pt x="867" y="409"/>
                  </a:cubicBezTo>
                  <a:cubicBezTo>
                    <a:pt x="0" y="1276"/>
                    <a:pt x="634" y="2777"/>
                    <a:pt x="1868" y="2777"/>
                  </a:cubicBezTo>
                  <a:cubicBezTo>
                    <a:pt x="2635" y="2777"/>
                    <a:pt x="3236" y="2177"/>
                    <a:pt x="3269" y="1410"/>
                  </a:cubicBezTo>
                  <a:cubicBezTo>
                    <a:pt x="3269" y="553"/>
                    <a:pt x="2583" y="1"/>
                    <a:pt x="1861" y="1"/>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9"/>
            <p:cNvSpPr/>
            <p:nvPr/>
          </p:nvSpPr>
          <p:spPr>
            <a:xfrm>
              <a:off x="5481049" y="2791061"/>
              <a:ext cx="62094" cy="53155"/>
            </a:xfrm>
            <a:custGeom>
              <a:avLst/>
              <a:gdLst/>
              <a:ahLst/>
              <a:cxnLst/>
              <a:rect l="l" t="t" r="r" b="b"/>
              <a:pathLst>
                <a:path w="3237" h="2771" extrusionOk="0">
                  <a:moveTo>
                    <a:pt x="1824" y="1"/>
                  </a:moveTo>
                  <a:cubicBezTo>
                    <a:pt x="1487" y="1"/>
                    <a:pt x="1145" y="125"/>
                    <a:pt x="868" y="402"/>
                  </a:cubicBezTo>
                  <a:cubicBezTo>
                    <a:pt x="1" y="1269"/>
                    <a:pt x="601" y="2770"/>
                    <a:pt x="1869" y="2770"/>
                  </a:cubicBezTo>
                  <a:cubicBezTo>
                    <a:pt x="2603" y="2770"/>
                    <a:pt x="3236" y="2170"/>
                    <a:pt x="3236" y="1403"/>
                  </a:cubicBezTo>
                  <a:cubicBezTo>
                    <a:pt x="3236" y="563"/>
                    <a:pt x="2541" y="1"/>
                    <a:pt x="1824" y="1"/>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9"/>
            <p:cNvSpPr/>
            <p:nvPr/>
          </p:nvSpPr>
          <p:spPr>
            <a:xfrm>
              <a:off x="5571287" y="2790927"/>
              <a:ext cx="62727" cy="53289"/>
            </a:xfrm>
            <a:custGeom>
              <a:avLst/>
              <a:gdLst/>
              <a:ahLst/>
              <a:cxnLst/>
              <a:rect l="l" t="t" r="r" b="b"/>
              <a:pathLst>
                <a:path w="3270" h="2778" extrusionOk="0">
                  <a:moveTo>
                    <a:pt x="1871" y="1"/>
                  </a:moveTo>
                  <a:cubicBezTo>
                    <a:pt x="1530" y="1"/>
                    <a:pt x="1182" y="128"/>
                    <a:pt x="901" y="409"/>
                  </a:cubicBezTo>
                  <a:cubicBezTo>
                    <a:pt x="0" y="1276"/>
                    <a:pt x="634" y="2777"/>
                    <a:pt x="1868" y="2777"/>
                  </a:cubicBezTo>
                  <a:cubicBezTo>
                    <a:pt x="2635" y="2777"/>
                    <a:pt x="3269" y="2177"/>
                    <a:pt x="3269" y="1410"/>
                  </a:cubicBezTo>
                  <a:cubicBezTo>
                    <a:pt x="3269" y="553"/>
                    <a:pt x="2583" y="1"/>
                    <a:pt x="1871" y="1"/>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9"/>
            <p:cNvSpPr/>
            <p:nvPr/>
          </p:nvSpPr>
          <p:spPr>
            <a:xfrm>
              <a:off x="3713669" y="1645676"/>
              <a:ext cx="678926" cy="451134"/>
            </a:xfrm>
            <a:custGeom>
              <a:avLst/>
              <a:gdLst/>
              <a:ahLst/>
              <a:cxnLst/>
              <a:rect l="l" t="t" r="r" b="b"/>
              <a:pathLst>
                <a:path w="35393" h="23518" extrusionOk="0">
                  <a:moveTo>
                    <a:pt x="2669" y="0"/>
                  </a:moveTo>
                  <a:cubicBezTo>
                    <a:pt x="1201" y="0"/>
                    <a:pt x="0" y="1201"/>
                    <a:pt x="0" y="2702"/>
                  </a:cubicBezTo>
                  <a:lnTo>
                    <a:pt x="0" y="23517"/>
                  </a:lnTo>
                  <a:lnTo>
                    <a:pt x="35392" y="23517"/>
                  </a:lnTo>
                  <a:lnTo>
                    <a:pt x="35392" y="2702"/>
                  </a:lnTo>
                  <a:cubicBezTo>
                    <a:pt x="35392" y="1201"/>
                    <a:pt x="34191" y="0"/>
                    <a:pt x="32690"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9"/>
            <p:cNvSpPr/>
            <p:nvPr/>
          </p:nvSpPr>
          <p:spPr>
            <a:xfrm>
              <a:off x="3713669" y="2032158"/>
              <a:ext cx="678274" cy="64012"/>
            </a:xfrm>
            <a:custGeom>
              <a:avLst/>
              <a:gdLst/>
              <a:ahLst/>
              <a:cxnLst/>
              <a:rect l="l" t="t" r="r" b="b"/>
              <a:pathLst>
                <a:path w="35359" h="3337" extrusionOk="0">
                  <a:moveTo>
                    <a:pt x="0" y="1"/>
                  </a:moveTo>
                  <a:lnTo>
                    <a:pt x="0" y="3337"/>
                  </a:lnTo>
                  <a:lnTo>
                    <a:pt x="35359" y="3337"/>
                  </a:lnTo>
                  <a:lnTo>
                    <a:pt x="35359"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9"/>
            <p:cNvSpPr/>
            <p:nvPr/>
          </p:nvSpPr>
          <p:spPr>
            <a:xfrm>
              <a:off x="3744382" y="2053931"/>
              <a:ext cx="616852" cy="20487"/>
            </a:xfrm>
            <a:custGeom>
              <a:avLst/>
              <a:gdLst/>
              <a:ahLst/>
              <a:cxnLst/>
              <a:rect l="l" t="t" r="r" b="b"/>
              <a:pathLst>
                <a:path w="32157" h="1068" extrusionOk="0">
                  <a:moveTo>
                    <a:pt x="0" y="0"/>
                  </a:moveTo>
                  <a:lnTo>
                    <a:pt x="0" y="1068"/>
                  </a:lnTo>
                  <a:lnTo>
                    <a:pt x="32157" y="1068"/>
                  </a:lnTo>
                  <a:lnTo>
                    <a:pt x="32157"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9"/>
            <p:cNvSpPr/>
            <p:nvPr/>
          </p:nvSpPr>
          <p:spPr>
            <a:xfrm>
              <a:off x="3958753" y="1756382"/>
              <a:ext cx="188142" cy="187490"/>
            </a:xfrm>
            <a:custGeom>
              <a:avLst/>
              <a:gdLst/>
              <a:ahLst/>
              <a:cxnLst/>
              <a:rect l="l" t="t" r="r" b="b"/>
              <a:pathLst>
                <a:path w="9808" h="9774" extrusionOk="0">
                  <a:moveTo>
                    <a:pt x="4904" y="0"/>
                  </a:moveTo>
                  <a:cubicBezTo>
                    <a:pt x="2202" y="0"/>
                    <a:pt x="0" y="2202"/>
                    <a:pt x="0" y="4904"/>
                  </a:cubicBezTo>
                  <a:cubicBezTo>
                    <a:pt x="0" y="7605"/>
                    <a:pt x="2202" y="9774"/>
                    <a:pt x="4904" y="9774"/>
                  </a:cubicBezTo>
                  <a:cubicBezTo>
                    <a:pt x="7606" y="9774"/>
                    <a:pt x="9807" y="7605"/>
                    <a:pt x="9807" y="4904"/>
                  </a:cubicBezTo>
                  <a:cubicBezTo>
                    <a:pt x="9807" y="2202"/>
                    <a:pt x="7606" y="0"/>
                    <a:pt x="4904"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9"/>
            <p:cNvSpPr/>
            <p:nvPr/>
          </p:nvSpPr>
          <p:spPr>
            <a:xfrm>
              <a:off x="4010586" y="1792216"/>
              <a:ext cx="101111" cy="116476"/>
            </a:xfrm>
            <a:custGeom>
              <a:avLst/>
              <a:gdLst/>
              <a:ahLst/>
              <a:cxnLst/>
              <a:rect l="l" t="t" r="r" b="b"/>
              <a:pathLst>
                <a:path w="5271" h="6072" extrusionOk="0">
                  <a:moveTo>
                    <a:pt x="0" y="0"/>
                  </a:moveTo>
                  <a:lnTo>
                    <a:pt x="0" y="6071"/>
                  </a:lnTo>
                  <a:lnTo>
                    <a:pt x="5270" y="3036"/>
                  </a:lnTo>
                  <a:lnTo>
                    <a:pt x="0"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9"/>
            <p:cNvSpPr/>
            <p:nvPr/>
          </p:nvSpPr>
          <p:spPr>
            <a:xfrm>
              <a:off x="3432119" y="2260610"/>
              <a:ext cx="689150" cy="290519"/>
            </a:xfrm>
            <a:custGeom>
              <a:avLst/>
              <a:gdLst/>
              <a:ahLst/>
              <a:cxnLst/>
              <a:rect l="l" t="t" r="r" b="b"/>
              <a:pathLst>
                <a:path w="35926" h="15145" extrusionOk="0">
                  <a:moveTo>
                    <a:pt x="1168" y="0"/>
                  </a:moveTo>
                  <a:cubicBezTo>
                    <a:pt x="501" y="0"/>
                    <a:pt x="0" y="501"/>
                    <a:pt x="0" y="1168"/>
                  </a:cubicBezTo>
                  <a:lnTo>
                    <a:pt x="0" y="13977"/>
                  </a:lnTo>
                  <a:cubicBezTo>
                    <a:pt x="0" y="14611"/>
                    <a:pt x="501" y="15145"/>
                    <a:pt x="1168" y="15145"/>
                  </a:cubicBezTo>
                  <a:lnTo>
                    <a:pt x="34758" y="15145"/>
                  </a:lnTo>
                  <a:cubicBezTo>
                    <a:pt x="35392" y="15145"/>
                    <a:pt x="35926" y="14611"/>
                    <a:pt x="35926" y="13977"/>
                  </a:cubicBezTo>
                  <a:lnTo>
                    <a:pt x="35926" y="1168"/>
                  </a:lnTo>
                  <a:cubicBezTo>
                    <a:pt x="35926" y="501"/>
                    <a:pt x="35392" y="0"/>
                    <a:pt x="34758"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9"/>
            <p:cNvSpPr/>
            <p:nvPr/>
          </p:nvSpPr>
          <p:spPr>
            <a:xfrm>
              <a:off x="3480767" y="2300280"/>
              <a:ext cx="127966" cy="77478"/>
            </a:xfrm>
            <a:custGeom>
              <a:avLst/>
              <a:gdLst/>
              <a:ahLst/>
              <a:cxnLst/>
              <a:rect l="l" t="t" r="r" b="b"/>
              <a:pathLst>
                <a:path w="6671" h="4039" extrusionOk="0">
                  <a:moveTo>
                    <a:pt x="1734" y="1"/>
                  </a:moveTo>
                  <a:cubicBezTo>
                    <a:pt x="833" y="501"/>
                    <a:pt x="33" y="1335"/>
                    <a:pt x="33" y="2402"/>
                  </a:cubicBezTo>
                  <a:cubicBezTo>
                    <a:pt x="0" y="3316"/>
                    <a:pt x="733" y="4038"/>
                    <a:pt x="1639" y="4038"/>
                  </a:cubicBezTo>
                  <a:cubicBezTo>
                    <a:pt x="1660" y="4038"/>
                    <a:pt x="1680" y="4038"/>
                    <a:pt x="1701" y="4037"/>
                  </a:cubicBezTo>
                  <a:cubicBezTo>
                    <a:pt x="1721" y="4038"/>
                    <a:pt x="1741" y="4038"/>
                    <a:pt x="1761" y="4038"/>
                  </a:cubicBezTo>
                  <a:cubicBezTo>
                    <a:pt x="2499" y="4038"/>
                    <a:pt x="3069" y="3450"/>
                    <a:pt x="3102" y="2736"/>
                  </a:cubicBezTo>
                  <a:cubicBezTo>
                    <a:pt x="3102" y="2136"/>
                    <a:pt x="2635" y="1635"/>
                    <a:pt x="2034" y="1635"/>
                  </a:cubicBezTo>
                  <a:cubicBezTo>
                    <a:pt x="2015" y="1634"/>
                    <a:pt x="1996" y="1633"/>
                    <a:pt x="1976" y="1633"/>
                  </a:cubicBezTo>
                  <a:cubicBezTo>
                    <a:pt x="1467" y="1633"/>
                    <a:pt x="1032" y="2055"/>
                    <a:pt x="1000" y="2569"/>
                  </a:cubicBezTo>
                  <a:cubicBezTo>
                    <a:pt x="967" y="2903"/>
                    <a:pt x="1200" y="3203"/>
                    <a:pt x="1500" y="3303"/>
                  </a:cubicBezTo>
                  <a:cubicBezTo>
                    <a:pt x="1634" y="3336"/>
                    <a:pt x="1701" y="3370"/>
                    <a:pt x="1701" y="3470"/>
                  </a:cubicBezTo>
                  <a:cubicBezTo>
                    <a:pt x="1701" y="3603"/>
                    <a:pt x="1600" y="3670"/>
                    <a:pt x="1500" y="3670"/>
                  </a:cubicBezTo>
                  <a:cubicBezTo>
                    <a:pt x="833" y="3637"/>
                    <a:pt x="333" y="3070"/>
                    <a:pt x="366" y="2402"/>
                  </a:cubicBezTo>
                  <a:cubicBezTo>
                    <a:pt x="366" y="1502"/>
                    <a:pt x="1100" y="734"/>
                    <a:pt x="1901" y="267"/>
                  </a:cubicBezTo>
                  <a:lnTo>
                    <a:pt x="1734" y="1"/>
                  </a:lnTo>
                  <a:close/>
                  <a:moveTo>
                    <a:pt x="5303" y="1"/>
                  </a:moveTo>
                  <a:cubicBezTo>
                    <a:pt x="4436" y="501"/>
                    <a:pt x="3602" y="1335"/>
                    <a:pt x="3635" y="2402"/>
                  </a:cubicBezTo>
                  <a:cubicBezTo>
                    <a:pt x="3603" y="3316"/>
                    <a:pt x="4336" y="4038"/>
                    <a:pt x="5242" y="4038"/>
                  </a:cubicBezTo>
                  <a:cubicBezTo>
                    <a:pt x="5262" y="4038"/>
                    <a:pt x="5283" y="4038"/>
                    <a:pt x="5303" y="4037"/>
                  </a:cubicBezTo>
                  <a:cubicBezTo>
                    <a:pt x="5323" y="4038"/>
                    <a:pt x="5342" y="4038"/>
                    <a:pt x="5361" y="4038"/>
                  </a:cubicBezTo>
                  <a:cubicBezTo>
                    <a:pt x="6070" y="4038"/>
                    <a:pt x="6671" y="3450"/>
                    <a:pt x="6671" y="2736"/>
                  </a:cubicBezTo>
                  <a:cubicBezTo>
                    <a:pt x="6671" y="2136"/>
                    <a:pt x="6204" y="1635"/>
                    <a:pt x="5637" y="1635"/>
                  </a:cubicBezTo>
                  <a:cubicBezTo>
                    <a:pt x="5616" y="1634"/>
                    <a:pt x="5596" y="1633"/>
                    <a:pt x="5575" y="1633"/>
                  </a:cubicBezTo>
                  <a:cubicBezTo>
                    <a:pt x="5036" y="1633"/>
                    <a:pt x="4603" y="2055"/>
                    <a:pt x="4603" y="2569"/>
                  </a:cubicBezTo>
                  <a:cubicBezTo>
                    <a:pt x="4569" y="2903"/>
                    <a:pt x="4769" y="3203"/>
                    <a:pt x="5103" y="3303"/>
                  </a:cubicBezTo>
                  <a:cubicBezTo>
                    <a:pt x="5203" y="3336"/>
                    <a:pt x="5270" y="3370"/>
                    <a:pt x="5270" y="3470"/>
                  </a:cubicBezTo>
                  <a:cubicBezTo>
                    <a:pt x="5270" y="3603"/>
                    <a:pt x="5203" y="3670"/>
                    <a:pt x="5070" y="3670"/>
                  </a:cubicBezTo>
                  <a:cubicBezTo>
                    <a:pt x="4402" y="3637"/>
                    <a:pt x="3902" y="3070"/>
                    <a:pt x="3969" y="2402"/>
                  </a:cubicBezTo>
                  <a:cubicBezTo>
                    <a:pt x="3969" y="1502"/>
                    <a:pt x="4703" y="734"/>
                    <a:pt x="5503" y="267"/>
                  </a:cubicBezTo>
                  <a:lnTo>
                    <a:pt x="5303" y="1"/>
                  </a:ln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9"/>
            <p:cNvSpPr/>
            <p:nvPr/>
          </p:nvSpPr>
          <p:spPr>
            <a:xfrm>
              <a:off x="3648389" y="2359153"/>
              <a:ext cx="392263" cy="19"/>
            </a:xfrm>
            <a:custGeom>
              <a:avLst/>
              <a:gdLst/>
              <a:ahLst/>
              <a:cxnLst/>
              <a:rect l="l" t="t" r="r" b="b"/>
              <a:pathLst>
                <a:path w="20449" h="1" fill="none" extrusionOk="0">
                  <a:moveTo>
                    <a:pt x="1" y="1"/>
                  </a:moveTo>
                  <a:lnTo>
                    <a:pt x="20449" y="1"/>
                  </a:lnTo>
                </a:path>
              </a:pathLst>
            </a:custGeom>
            <a:noFill/>
            <a:ln w="10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9"/>
            <p:cNvSpPr/>
            <p:nvPr/>
          </p:nvSpPr>
          <p:spPr>
            <a:xfrm>
              <a:off x="3648389" y="2393069"/>
              <a:ext cx="392263" cy="19"/>
            </a:xfrm>
            <a:custGeom>
              <a:avLst/>
              <a:gdLst/>
              <a:ahLst/>
              <a:cxnLst/>
              <a:rect l="l" t="t" r="r" b="b"/>
              <a:pathLst>
                <a:path w="20449" h="1" fill="none" extrusionOk="0">
                  <a:moveTo>
                    <a:pt x="1" y="0"/>
                  </a:moveTo>
                  <a:lnTo>
                    <a:pt x="20449" y="0"/>
                  </a:lnTo>
                </a:path>
              </a:pathLst>
            </a:custGeom>
            <a:noFill/>
            <a:ln w="10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9"/>
            <p:cNvSpPr/>
            <p:nvPr/>
          </p:nvSpPr>
          <p:spPr>
            <a:xfrm>
              <a:off x="3648389" y="2426352"/>
              <a:ext cx="392263" cy="19"/>
            </a:xfrm>
            <a:custGeom>
              <a:avLst/>
              <a:gdLst/>
              <a:ahLst/>
              <a:cxnLst/>
              <a:rect l="l" t="t" r="r" b="b"/>
              <a:pathLst>
                <a:path w="20449" h="1" fill="none" extrusionOk="0">
                  <a:moveTo>
                    <a:pt x="1" y="0"/>
                  </a:moveTo>
                  <a:lnTo>
                    <a:pt x="20449" y="0"/>
                  </a:lnTo>
                </a:path>
              </a:pathLst>
            </a:custGeom>
            <a:noFill/>
            <a:ln w="10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9"/>
            <p:cNvSpPr/>
            <p:nvPr/>
          </p:nvSpPr>
          <p:spPr>
            <a:xfrm>
              <a:off x="3648389" y="2460248"/>
              <a:ext cx="392263" cy="19"/>
            </a:xfrm>
            <a:custGeom>
              <a:avLst/>
              <a:gdLst/>
              <a:ahLst/>
              <a:cxnLst/>
              <a:rect l="l" t="t" r="r" b="b"/>
              <a:pathLst>
                <a:path w="20449" h="1" fill="none" extrusionOk="0">
                  <a:moveTo>
                    <a:pt x="1" y="1"/>
                  </a:moveTo>
                  <a:lnTo>
                    <a:pt x="20449" y="1"/>
                  </a:lnTo>
                </a:path>
              </a:pathLst>
            </a:custGeom>
            <a:noFill/>
            <a:ln w="10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9"/>
            <p:cNvSpPr/>
            <p:nvPr/>
          </p:nvSpPr>
          <p:spPr>
            <a:xfrm>
              <a:off x="3787256" y="2706521"/>
              <a:ext cx="319945" cy="297118"/>
            </a:xfrm>
            <a:custGeom>
              <a:avLst/>
              <a:gdLst/>
              <a:ahLst/>
              <a:cxnLst/>
              <a:rect l="l" t="t" r="r" b="b"/>
              <a:pathLst>
                <a:path w="16679" h="15489" extrusionOk="0">
                  <a:moveTo>
                    <a:pt x="8373" y="0"/>
                  </a:moveTo>
                  <a:cubicBezTo>
                    <a:pt x="7955" y="0"/>
                    <a:pt x="7531" y="35"/>
                    <a:pt x="7105" y="106"/>
                  </a:cubicBezTo>
                  <a:cubicBezTo>
                    <a:pt x="2869" y="773"/>
                    <a:pt x="0" y="4776"/>
                    <a:pt x="701" y="8979"/>
                  </a:cubicBezTo>
                  <a:cubicBezTo>
                    <a:pt x="1330" y="12786"/>
                    <a:pt x="4600" y="15488"/>
                    <a:pt x="8331" y="15488"/>
                  </a:cubicBezTo>
                  <a:cubicBezTo>
                    <a:pt x="8752" y="15488"/>
                    <a:pt x="9178" y="15454"/>
                    <a:pt x="9607" y="15383"/>
                  </a:cubicBezTo>
                  <a:cubicBezTo>
                    <a:pt x="13810" y="14683"/>
                    <a:pt x="16679" y="10713"/>
                    <a:pt x="15978" y="6510"/>
                  </a:cubicBezTo>
                  <a:cubicBezTo>
                    <a:pt x="15379" y="2703"/>
                    <a:pt x="12085" y="0"/>
                    <a:pt x="8373"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9"/>
            <p:cNvSpPr/>
            <p:nvPr/>
          </p:nvSpPr>
          <p:spPr>
            <a:xfrm>
              <a:off x="3807724" y="2730020"/>
              <a:ext cx="279642" cy="250581"/>
            </a:xfrm>
            <a:custGeom>
              <a:avLst/>
              <a:gdLst/>
              <a:ahLst/>
              <a:cxnLst/>
              <a:rect l="l" t="t" r="r" b="b"/>
              <a:pathLst>
                <a:path w="14578" h="13063" extrusionOk="0">
                  <a:moveTo>
                    <a:pt x="7275" y="1"/>
                  </a:moveTo>
                  <a:cubicBezTo>
                    <a:pt x="5460" y="1"/>
                    <a:pt x="3654" y="750"/>
                    <a:pt x="2369" y="2216"/>
                  </a:cubicBezTo>
                  <a:cubicBezTo>
                    <a:pt x="1" y="4918"/>
                    <a:pt x="268" y="9054"/>
                    <a:pt x="2970" y="11423"/>
                  </a:cubicBezTo>
                  <a:cubicBezTo>
                    <a:pt x="4207" y="12523"/>
                    <a:pt x="5745" y="13063"/>
                    <a:pt x="7276" y="13063"/>
                  </a:cubicBezTo>
                  <a:cubicBezTo>
                    <a:pt x="9089" y="13063"/>
                    <a:pt x="10892" y="12305"/>
                    <a:pt x="12176" y="10822"/>
                  </a:cubicBezTo>
                  <a:cubicBezTo>
                    <a:pt x="14578" y="8120"/>
                    <a:pt x="14311" y="3984"/>
                    <a:pt x="11576" y="1616"/>
                  </a:cubicBezTo>
                  <a:cubicBezTo>
                    <a:pt x="10340" y="533"/>
                    <a:pt x="8805" y="1"/>
                    <a:pt x="7275"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9"/>
            <p:cNvSpPr/>
            <p:nvPr/>
          </p:nvSpPr>
          <p:spPr>
            <a:xfrm>
              <a:off x="3947224" y="2764204"/>
              <a:ext cx="61442" cy="90887"/>
            </a:xfrm>
            <a:custGeom>
              <a:avLst/>
              <a:gdLst/>
              <a:ahLst/>
              <a:cxnLst/>
              <a:rect l="l" t="t" r="r" b="b"/>
              <a:pathLst>
                <a:path w="3203" h="4738" fill="none" extrusionOk="0">
                  <a:moveTo>
                    <a:pt x="1" y="1"/>
                  </a:moveTo>
                  <a:lnTo>
                    <a:pt x="1" y="4737"/>
                  </a:lnTo>
                  <a:lnTo>
                    <a:pt x="3203" y="4737"/>
                  </a:lnTo>
                </a:path>
              </a:pathLst>
            </a:custGeom>
            <a:noFill/>
            <a:ln w="2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9"/>
            <p:cNvSpPr/>
            <p:nvPr/>
          </p:nvSpPr>
          <p:spPr>
            <a:xfrm>
              <a:off x="4837321" y="2792998"/>
              <a:ext cx="247646" cy="414668"/>
            </a:xfrm>
            <a:custGeom>
              <a:avLst/>
              <a:gdLst/>
              <a:ahLst/>
              <a:cxnLst/>
              <a:rect l="l" t="t" r="r" b="b"/>
              <a:pathLst>
                <a:path w="12910" h="21617" extrusionOk="0">
                  <a:moveTo>
                    <a:pt x="7139" y="1"/>
                  </a:moveTo>
                  <a:lnTo>
                    <a:pt x="2069" y="3236"/>
                  </a:lnTo>
                  <a:cubicBezTo>
                    <a:pt x="2069" y="3236"/>
                    <a:pt x="6505" y="12743"/>
                    <a:pt x="6505" y="13244"/>
                  </a:cubicBezTo>
                  <a:cubicBezTo>
                    <a:pt x="6505" y="13744"/>
                    <a:pt x="2569" y="15879"/>
                    <a:pt x="1802" y="16312"/>
                  </a:cubicBezTo>
                  <a:cubicBezTo>
                    <a:pt x="1235" y="16646"/>
                    <a:pt x="634" y="16946"/>
                    <a:pt x="0" y="17213"/>
                  </a:cubicBezTo>
                  <a:lnTo>
                    <a:pt x="467" y="21616"/>
                  </a:lnTo>
                  <a:cubicBezTo>
                    <a:pt x="467" y="21616"/>
                    <a:pt x="7239" y="20048"/>
                    <a:pt x="10074" y="18514"/>
                  </a:cubicBezTo>
                  <a:cubicBezTo>
                    <a:pt x="12910" y="16980"/>
                    <a:pt x="12810" y="15212"/>
                    <a:pt x="12176" y="12610"/>
                  </a:cubicBezTo>
                  <a:cubicBezTo>
                    <a:pt x="11509" y="10041"/>
                    <a:pt x="7139" y="1"/>
                    <a:pt x="7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9"/>
            <p:cNvSpPr/>
            <p:nvPr/>
          </p:nvSpPr>
          <p:spPr>
            <a:xfrm>
              <a:off x="4898112" y="2792998"/>
              <a:ext cx="186857" cy="401221"/>
            </a:xfrm>
            <a:custGeom>
              <a:avLst/>
              <a:gdLst/>
              <a:ahLst/>
              <a:cxnLst/>
              <a:rect l="l" t="t" r="r" b="b"/>
              <a:pathLst>
                <a:path w="9741" h="20916" extrusionOk="0">
                  <a:moveTo>
                    <a:pt x="3937" y="1"/>
                  </a:moveTo>
                  <a:lnTo>
                    <a:pt x="3236" y="468"/>
                  </a:lnTo>
                  <a:lnTo>
                    <a:pt x="3003" y="868"/>
                  </a:lnTo>
                  <a:cubicBezTo>
                    <a:pt x="3003" y="868"/>
                    <a:pt x="7105" y="10908"/>
                    <a:pt x="7339" y="14278"/>
                  </a:cubicBezTo>
                  <a:cubicBezTo>
                    <a:pt x="7506" y="16513"/>
                    <a:pt x="3003" y="19315"/>
                    <a:pt x="0" y="20916"/>
                  </a:cubicBezTo>
                  <a:cubicBezTo>
                    <a:pt x="2235" y="20315"/>
                    <a:pt x="5237" y="19415"/>
                    <a:pt x="6905" y="18514"/>
                  </a:cubicBezTo>
                  <a:cubicBezTo>
                    <a:pt x="9741" y="16980"/>
                    <a:pt x="9641" y="15212"/>
                    <a:pt x="8973" y="12643"/>
                  </a:cubicBezTo>
                  <a:cubicBezTo>
                    <a:pt x="8340" y="10041"/>
                    <a:pt x="3937" y="1"/>
                    <a:pt x="3937"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9"/>
            <p:cNvSpPr/>
            <p:nvPr/>
          </p:nvSpPr>
          <p:spPr>
            <a:xfrm>
              <a:off x="4837321" y="2792998"/>
              <a:ext cx="247646" cy="414668"/>
            </a:xfrm>
            <a:custGeom>
              <a:avLst/>
              <a:gdLst/>
              <a:ahLst/>
              <a:cxnLst/>
              <a:rect l="l" t="t" r="r" b="b"/>
              <a:pathLst>
                <a:path w="12910" h="21617" fill="none" extrusionOk="0">
                  <a:moveTo>
                    <a:pt x="2069" y="3236"/>
                  </a:moveTo>
                  <a:cubicBezTo>
                    <a:pt x="2069" y="3236"/>
                    <a:pt x="6505" y="12743"/>
                    <a:pt x="6505" y="13244"/>
                  </a:cubicBezTo>
                  <a:cubicBezTo>
                    <a:pt x="6505" y="13744"/>
                    <a:pt x="2569" y="15879"/>
                    <a:pt x="1802" y="16312"/>
                  </a:cubicBezTo>
                  <a:cubicBezTo>
                    <a:pt x="1235" y="16646"/>
                    <a:pt x="634" y="16946"/>
                    <a:pt x="0" y="17213"/>
                  </a:cubicBezTo>
                  <a:lnTo>
                    <a:pt x="467" y="21616"/>
                  </a:lnTo>
                  <a:cubicBezTo>
                    <a:pt x="467" y="21616"/>
                    <a:pt x="7239" y="20048"/>
                    <a:pt x="10074" y="18514"/>
                  </a:cubicBezTo>
                  <a:cubicBezTo>
                    <a:pt x="12910" y="16980"/>
                    <a:pt x="12810" y="15212"/>
                    <a:pt x="12176" y="12610"/>
                  </a:cubicBezTo>
                  <a:cubicBezTo>
                    <a:pt x="11509" y="10041"/>
                    <a:pt x="7139" y="1"/>
                    <a:pt x="7139" y="1"/>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9"/>
            <p:cNvSpPr/>
            <p:nvPr/>
          </p:nvSpPr>
          <p:spPr>
            <a:xfrm>
              <a:off x="4196144" y="2815404"/>
              <a:ext cx="165104" cy="392359"/>
            </a:xfrm>
            <a:custGeom>
              <a:avLst/>
              <a:gdLst/>
              <a:ahLst/>
              <a:cxnLst/>
              <a:rect l="l" t="t" r="r" b="b"/>
              <a:pathLst>
                <a:path w="8607" h="20454" extrusionOk="0">
                  <a:moveTo>
                    <a:pt x="3436" y="0"/>
                  </a:moveTo>
                  <a:cubicBezTo>
                    <a:pt x="3436" y="0"/>
                    <a:pt x="201" y="11875"/>
                    <a:pt x="101" y="13944"/>
                  </a:cubicBezTo>
                  <a:cubicBezTo>
                    <a:pt x="1" y="16045"/>
                    <a:pt x="6539" y="20181"/>
                    <a:pt x="6772" y="20448"/>
                  </a:cubicBezTo>
                  <a:cubicBezTo>
                    <a:pt x="6776" y="20452"/>
                    <a:pt x="6779" y="20454"/>
                    <a:pt x="6782" y="20454"/>
                  </a:cubicBezTo>
                  <a:cubicBezTo>
                    <a:pt x="6987" y="20454"/>
                    <a:pt x="6405" y="13243"/>
                    <a:pt x="6405" y="13243"/>
                  </a:cubicBezTo>
                  <a:lnTo>
                    <a:pt x="8607" y="2402"/>
                  </a:lnTo>
                  <a:lnTo>
                    <a:pt x="34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9"/>
            <p:cNvSpPr/>
            <p:nvPr/>
          </p:nvSpPr>
          <p:spPr>
            <a:xfrm>
              <a:off x="4196144" y="2815404"/>
              <a:ext cx="131784" cy="392378"/>
            </a:xfrm>
            <a:custGeom>
              <a:avLst/>
              <a:gdLst/>
              <a:ahLst/>
              <a:cxnLst/>
              <a:rect l="l" t="t" r="r" b="b"/>
              <a:pathLst>
                <a:path w="6870" h="20455" extrusionOk="0">
                  <a:moveTo>
                    <a:pt x="3436" y="0"/>
                  </a:moveTo>
                  <a:cubicBezTo>
                    <a:pt x="3436" y="0"/>
                    <a:pt x="201" y="11875"/>
                    <a:pt x="101" y="13944"/>
                  </a:cubicBezTo>
                  <a:cubicBezTo>
                    <a:pt x="1" y="16045"/>
                    <a:pt x="6539" y="20181"/>
                    <a:pt x="6772" y="20448"/>
                  </a:cubicBezTo>
                  <a:cubicBezTo>
                    <a:pt x="6776" y="20452"/>
                    <a:pt x="6780" y="20454"/>
                    <a:pt x="6784" y="20454"/>
                  </a:cubicBezTo>
                  <a:cubicBezTo>
                    <a:pt x="6869" y="20454"/>
                    <a:pt x="6835" y="19358"/>
                    <a:pt x="6739" y="18046"/>
                  </a:cubicBezTo>
                  <a:cubicBezTo>
                    <a:pt x="4804" y="16412"/>
                    <a:pt x="2035" y="14077"/>
                    <a:pt x="1702" y="13110"/>
                  </a:cubicBezTo>
                  <a:lnTo>
                    <a:pt x="4937" y="968"/>
                  </a:lnTo>
                  <a:lnTo>
                    <a:pt x="4837" y="634"/>
                  </a:lnTo>
                  <a:lnTo>
                    <a:pt x="3436" y="0"/>
                  </a:ln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9"/>
            <p:cNvSpPr/>
            <p:nvPr/>
          </p:nvSpPr>
          <p:spPr>
            <a:xfrm>
              <a:off x="4196144" y="2815404"/>
              <a:ext cx="165104" cy="396732"/>
            </a:xfrm>
            <a:custGeom>
              <a:avLst/>
              <a:gdLst/>
              <a:ahLst/>
              <a:cxnLst/>
              <a:rect l="l" t="t" r="r" b="b"/>
              <a:pathLst>
                <a:path w="8607" h="20682" fill="none" extrusionOk="0">
                  <a:moveTo>
                    <a:pt x="3436" y="0"/>
                  </a:moveTo>
                  <a:cubicBezTo>
                    <a:pt x="3436" y="0"/>
                    <a:pt x="201" y="11875"/>
                    <a:pt x="101" y="13944"/>
                  </a:cubicBezTo>
                  <a:cubicBezTo>
                    <a:pt x="1" y="16045"/>
                    <a:pt x="6539" y="20181"/>
                    <a:pt x="6772" y="20448"/>
                  </a:cubicBezTo>
                  <a:cubicBezTo>
                    <a:pt x="7006" y="20682"/>
                    <a:pt x="6405" y="13243"/>
                    <a:pt x="6405" y="13243"/>
                  </a:cubicBezTo>
                  <a:lnTo>
                    <a:pt x="8607" y="2402"/>
                  </a:ln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9"/>
            <p:cNvSpPr/>
            <p:nvPr/>
          </p:nvSpPr>
          <p:spPr>
            <a:xfrm>
              <a:off x="4217265" y="2568729"/>
              <a:ext cx="797301" cy="457848"/>
            </a:xfrm>
            <a:custGeom>
              <a:avLst/>
              <a:gdLst/>
              <a:ahLst/>
              <a:cxnLst/>
              <a:rect l="l" t="t" r="r" b="b"/>
              <a:pathLst>
                <a:path w="41564" h="23868" extrusionOk="0">
                  <a:moveTo>
                    <a:pt x="19751" y="1"/>
                  </a:moveTo>
                  <a:cubicBezTo>
                    <a:pt x="19142" y="1"/>
                    <a:pt x="18384" y="213"/>
                    <a:pt x="17546" y="917"/>
                  </a:cubicBezTo>
                  <a:cubicBezTo>
                    <a:pt x="17546" y="917"/>
                    <a:pt x="16312" y="1818"/>
                    <a:pt x="13877" y="1918"/>
                  </a:cubicBezTo>
                  <a:cubicBezTo>
                    <a:pt x="13809" y="1921"/>
                    <a:pt x="13743" y="1922"/>
                    <a:pt x="13678" y="1922"/>
                  </a:cubicBezTo>
                  <a:cubicBezTo>
                    <a:pt x="11401" y="1922"/>
                    <a:pt x="11225" y="250"/>
                    <a:pt x="8273" y="250"/>
                  </a:cubicBezTo>
                  <a:cubicBezTo>
                    <a:pt x="4604" y="250"/>
                    <a:pt x="0" y="11892"/>
                    <a:pt x="0" y="11892"/>
                  </a:cubicBezTo>
                  <a:cubicBezTo>
                    <a:pt x="0" y="11892"/>
                    <a:pt x="2302" y="14127"/>
                    <a:pt x="4537" y="15061"/>
                  </a:cubicBezTo>
                  <a:cubicBezTo>
                    <a:pt x="5771" y="15628"/>
                    <a:pt x="7072" y="15995"/>
                    <a:pt x="8440" y="16228"/>
                  </a:cubicBezTo>
                  <a:lnTo>
                    <a:pt x="8773" y="23867"/>
                  </a:lnTo>
                  <a:lnTo>
                    <a:pt x="33524" y="23867"/>
                  </a:lnTo>
                  <a:lnTo>
                    <a:pt x="33825" y="16228"/>
                  </a:lnTo>
                  <a:lnTo>
                    <a:pt x="41563" y="11191"/>
                  </a:lnTo>
                  <a:cubicBezTo>
                    <a:pt x="41563" y="11191"/>
                    <a:pt x="37761" y="4420"/>
                    <a:pt x="35926" y="1885"/>
                  </a:cubicBezTo>
                  <a:cubicBezTo>
                    <a:pt x="34992" y="600"/>
                    <a:pt x="33749" y="200"/>
                    <a:pt x="32624" y="200"/>
                  </a:cubicBezTo>
                  <a:cubicBezTo>
                    <a:pt x="31498" y="200"/>
                    <a:pt x="30489" y="600"/>
                    <a:pt x="30022" y="917"/>
                  </a:cubicBezTo>
                  <a:cubicBezTo>
                    <a:pt x="29298" y="1435"/>
                    <a:pt x="27451" y="1631"/>
                    <a:pt x="26176" y="1631"/>
                  </a:cubicBezTo>
                  <a:cubicBezTo>
                    <a:pt x="25806" y="1631"/>
                    <a:pt x="25484" y="1614"/>
                    <a:pt x="25252" y="1584"/>
                  </a:cubicBezTo>
                  <a:cubicBezTo>
                    <a:pt x="23884" y="1284"/>
                    <a:pt x="22550" y="917"/>
                    <a:pt x="21249" y="484"/>
                  </a:cubicBezTo>
                  <a:cubicBezTo>
                    <a:pt x="21249" y="484"/>
                    <a:pt x="20670" y="1"/>
                    <a:pt x="19751" y="1"/>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9"/>
            <p:cNvSpPr/>
            <p:nvPr/>
          </p:nvSpPr>
          <p:spPr>
            <a:xfrm>
              <a:off x="4381722" y="2638152"/>
              <a:ext cx="1937" cy="243157"/>
            </a:xfrm>
            <a:custGeom>
              <a:avLst/>
              <a:gdLst/>
              <a:ahLst/>
              <a:cxnLst/>
              <a:rect l="l" t="t" r="r" b="b"/>
              <a:pathLst>
                <a:path w="101" h="12676" fill="none" extrusionOk="0">
                  <a:moveTo>
                    <a:pt x="100" y="0"/>
                  </a:moveTo>
                  <a:lnTo>
                    <a:pt x="0" y="12676"/>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9"/>
            <p:cNvSpPr/>
            <p:nvPr/>
          </p:nvSpPr>
          <p:spPr>
            <a:xfrm>
              <a:off x="4400905" y="2659906"/>
              <a:ext cx="32016" cy="184938"/>
            </a:xfrm>
            <a:custGeom>
              <a:avLst/>
              <a:gdLst/>
              <a:ahLst/>
              <a:cxnLst/>
              <a:rect l="l" t="t" r="r" b="b"/>
              <a:pathLst>
                <a:path w="1669" h="9641" fill="none" extrusionOk="0">
                  <a:moveTo>
                    <a:pt x="1" y="0"/>
                  </a:moveTo>
                  <a:cubicBezTo>
                    <a:pt x="1" y="0"/>
                    <a:pt x="334" y="6205"/>
                    <a:pt x="1669" y="9641"/>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9"/>
            <p:cNvSpPr/>
            <p:nvPr/>
          </p:nvSpPr>
          <p:spPr>
            <a:xfrm>
              <a:off x="4437391" y="2854423"/>
              <a:ext cx="19854" cy="46748"/>
            </a:xfrm>
            <a:custGeom>
              <a:avLst/>
              <a:gdLst/>
              <a:ahLst/>
              <a:cxnLst/>
              <a:rect l="l" t="t" r="r" b="b"/>
              <a:pathLst>
                <a:path w="1035" h="2437" fill="none" extrusionOk="0">
                  <a:moveTo>
                    <a:pt x="0" y="1"/>
                  </a:moveTo>
                  <a:cubicBezTo>
                    <a:pt x="267" y="835"/>
                    <a:pt x="634" y="1669"/>
                    <a:pt x="1034" y="2436"/>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9"/>
            <p:cNvSpPr/>
            <p:nvPr/>
          </p:nvSpPr>
          <p:spPr>
            <a:xfrm>
              <a:off x="4416271" y="2646459"/>
              <a:ext cx="38403" cy="126720"/>
            </a:xfrm>
            <a:custGeom>
              <a:avLst/>
              <a:gdLst/>
              <a:ahLst/>
              <a:cxnLst/>
              <a:rect l="l" t="t" r="r" b="b"/>
              <a:pathLst>
                <a:path w="2002" h="6606" fill="none" extrusionOk="0">
                  <a:moveTo>
                    <a:pt x="0" y="1"/>
                  </a:moveTo>
                  <a:cubicBezTo>
                    <a:pt x="467" y="2269"/>
                    <a:pt x="1135" y="4471"/>
                    <a:pt x="2002" y="6606"/>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9"/>
            <p:cNvSpPr/>
            <p:nvPr/>
          </p:nvSpPr>
          <p:spPr>
            <a:xfrm>
              <a:off x="4785488" y="2667579"/>
              <a:ext cx="43525" cy="136311"/>
            </a:xfrm>
            <a:custGeom>
              <a:avLst/>
              <a:gdLst/>
              <a:ahLst/>
              <a:cxnLst/>
              <a:rect l="l" t="t" r="r" b="b"/>
              <a:pathLst>
                <a:path w="2269" h="7106" fill="none" extrusionOk="0">
                  <a:moveTo>
                    <a:pt x="2269" y="1"/>
                  </a:moveTo>
                  <a:cubicBezTo>
                    <a:pt x="2269" y="1"/>
                    <a:pt x="1068" y="4904"/>
                    <a:pt x="1" y="7106"/>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9"/>
            <p:cNvSpPr/>
            <p:nvPr/>
          </p:nvSpPr>
          <p:spPr>
            <a:xfrm>
              <a:off x="4864830" y="2690618"/>
              <a:ext cx="1304" cy="189427"/>
            </a:xfrm>
            <a:custGeom>
              <a:avLst/>
              <a:gdLst/>
              <a:ahLst/>
              <a:cxnLst/>
              <a:rect l="l" t="t" r="r" b="b"/>
              <a:pathLst>
                <a:path w="68" h="9875" fill="none" extrusionOk="0">
                  <a:moveTo>
                    <a:pt x="68" y="9874"/>
                  </a:moveTo>
                  <a:lnTo>
                    <a:pt x="1" y="1"/>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9"/>
            <p:cNvSpPr/>
            <p:nvPr/>
          </p:nvSpPr>
          <p:spPr>
            <a:xfrm>
              <a:off x="4795732" y="2694455"/>
              <a:ext cx="59523" cy="183020"/>
            </a:xfrm>
            <a:custGeom>
              <a:avLst/>
              <a:gdLst/>
              <a:ahLst/>
              <a:cxnLst/>
              <a:rect l="l" t="t" r="r" b="b"/>
              <a:pathLst>
                <a:path w="3103" h="9541" fill="none" extrusionOk="0">
                  <a:moveTo>
                    <a:pt x="3102" y="1"/>
                  </a:moveTo>
                  <a:cubicBezTo>
                    <a:pt x="3102" y="1"/>
                    <a:pt x="2202" y="6272"/>
                    <a:pt x="0" y="9541"/>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9"/>
            <p:cNvSpPr/>
            <p:nvPr/>
          </p:nvSpPr>
          <p:spPr>
            <a:xfrm>
              <a:off x="4802120" y="2853156"/>
              <a:ext cx="32016" cy="55687"/>
            </a:xfrm>
            <a:custGeom>
              <a:avLst/>
              <a:gdLst/>
              <a:ahLst/>
              <a:cxnLst/>
              <a:rect l="l" t="t" r="r" b="b"/>
              <a:pathLst>
                <a:path w="1669" h="2903" fill="none" extrusionOk="0">
                  <a:moveTo>
                    <a:pt x="1669" y="0"/>
                  </a:moveTo>
                  <a:cubicBezTo>
                    <a:pt x="1669" y="0"/>
                    <a:pt x="668" y="1902"/>
                    <a:pt x="1" y="2902"/>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9"/>
            <p:cNvSpPr/>
            <p:nvPr/>
          </p:nvSpPr>
          <p:spPr>
            <a:xfrm>
              <a:off x="4526976" y="2601033"/>
              <a:ext cx="163819" cy="174714"/>
            </a:xfrm>
            <a:custGeom>
              <a:avLst/>
              <a:gdLst/>
              <a:ahLst/>
              <a:cxnLst/>
              <a:rect l="l" t="t" r="r" b="b"/>
              <a:pathLst>
                <a:path w="8540" h="9108" fill="none" extrusionOk="0">
                  <a:moveTo>
                    <a:pt x="0" y="1"/>
                  </a:moveTo>
                  <a:cubicBezTo>
                    <a:pt x="0" y="1"/>
                    <a:pt x="701" y="4270"/>
                    <a:pt x="1701" y="6472"/>
                  </a:cubicBezTo>
                  <a:cubicBezTo>
                    <a:pt x="2702" y="8673"/>
                    <a:pt x="4437" y="9107"/>
                    <a:pt x="5938" y="8473"/>
                  </a:cubicBezTo>
                  <a:cubicBezTo>
                    <a:pt x="7439" y="7839"/>
                    <a:pt x="8540" y="4637"/>
                    <a:pt x="8440" y="534"/>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9"/>
            <p:cNvSpPr/>
            <p:nvPr/>
          </p:nvSpPr>
          <p:spPr>
            <a:xfrm>
              <a:off x="4412434" y="2408684"/>
              <a:ext cx="64837" cy="76864"/>
            </a:xfrm>
            <a:custGeom>
              <a:avLst/>
              <a:gdLst/>
              <a:ahLst/>
              <a:cxnLst/>
              <a:rect l="l" t="t" r="r" b="b"/>
              <a:pathLst>
                <a:path w="3380" h="4007" extrusionOk="0">
                  <a:moveTo>
                    <a:pt x="1229" y="0"/>
                  </a:moveTo>
                  <a:cubicBezTo>
                    <a:pt x="1063" y="0"/>
                    <a:pt x="895" y="72"/>
                    <a:pt x="734" y="254"/>
                  </a:cubicBezTo>
                  <a:cubicBezTo>
                    <a:pt x="0" y="1088"/>
                    <a:pt x="1335" y="3023"/>
                    <a:pt x="2102" y="3690"/>
                  </a:cubicBezTo>
                  <a:cubicBezTo>
                    <a:pt x="2359" y="3911"/>
                    <a:pt x="2595" y="4007"/>
                    <a:pt x="2791" y="4007"/>
                  </a:cubicBezTo>
                  <a:cubicBezTo>
                    <a:pt x="3155" y="4007"/>
                    <a:pt x="3379" y="3678"/>
                    <a:pt x="3336" y="3223"/>
                  </a:cubicBezTo>
                  <a:cubicBezTo>
                    <a:pt x="3303" y="2522"/>
                    <a:pt x="2435" y="1021"/>
                    <a:pt x="2435" y="1021"/>
                  </a:cubicBezTo>
                  <a:cubicBezTo>
                    <a:pt x="2435" y="1021"/>
                    <a:pt x="1852" y="0"/>
                    <a:pt x="1229"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9"/>
            <p:cNvSpPr/>
            <p:nvPr/>
          </p:nvSpPr>
          <p:spPr>
            <a:xfrm>
              <a:off x="4412434" y="2408684"/>
              <a:ext cx="64837" cy="76864"/>
            </a:xfrm>
            <a:custGeom>
              <a:avLst/>
              <a:gdLst/>
              <a:ahLst/>
              <a:cxnLst/>
              <a:rect l="l" t="t" r="r" b="b"/>
              <a:pathLst>
                <a:path w="3380" h="4007" extrusionOk="0">
                  <a:moveTo>
                    <a:pt x="1229" y="0"/>
                  </a:moveTo>
                  <a:cubicBezTo>
                    <a:pt x="1063" y="0"/>
                    <a:pt x="895" y="72"/>
                    <a:pt x="734" y="254"/>
                  </a:cubicBezTo>
                  <a:cubicBezTo>
                    <a:pt x="0" y="1088"/>
                    <a:pt x="1335" y="3023"/>
                    <a:pt x="2102" y="3690"/>
                  </a:cubicBezTo>
                  <a:cubicBezTo>
                    <a:pt x="2359" y="3911"/>
                    <a:pt x="2595" y="4007"/>
                    <a:pt x="2791" y="4007"/>
                  </a:cubicBezTo>
                  <a:cubicBezTo>
                    <a:pt x="3155" y="4007"/>
                    <a:pt x="3379" y="3678"/>
                    <a:pt x="3336" y="3223"/>
                  </a:cubicBezTo>
                  <a:cubicBezTo>
                    <a:pt x="3303" y="2522"/>
                    <a:pt x="2435" y="1021"/>
                    <a:pt x="2435" y="1021"/>
                  </a:cubicBezTo>
                  <a:cubicBezTo>
                    <a:pt x="2435" y="1021"/>
                    <a:pt x="1852" y="0"/>
                    <a:pt x="1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9"/>
            <p:cNvSpPr/>
            <p:nvPr/>
          </p:nvSpPr>
          <p:spPr>
            <a:xfrm>
              <a:off x="4412434" y="2396906"/>
              <a:ext cx="65278" cy="94723"/>
            </a:xfrm>
            <a:custGeom>
              <a:avLst/>
              <a:gdLst/>
              <a:ahLst/>
              <a:cxnLst/>
              <a:rect l="l" t="t" r="r" b="b"/>
              <a:pathLst>
                <a:path w="3403" h="4938" fill="none" extrusionOk="0">
                  <a:moveTo>
                    <a:pt x="2435" y="1635"/>
                  </a:moveTo>
                  <a:cubicBezTo>
                    <a:pt x="2435" y="1635"/>
                    <a:pt x="1501" y="1"/>
                    <a:pt x="734" y="868"/>
                  </a:cubicBezTo>
                  <a:cubicBezTo>
                    <a:pt x="0" y="1702"/>
                    <a:pt x="1335" y="3637"/>
                    <a:pt x="2102" y="4304"/>
                  </a:cubicBezTo>
                  <a:cubicBezTo>
                    <a:pt x="2836" y="4937"/>
                    <a:pt x="3403" y="4537"/>
                    <a:pt x="3336" y="3837"/>
                  </a:cubicBezTo>
                  <a:cubicBezTo>
                    <a:pt x="3303" y="3136"/>
                    <a:pt x="2435" y="1635"/>
                    <a:pt x="2435" y="1635"/>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9"/>
            <p:cNvSpPr/>
            <p:nvPr/>
          </p:nvSpPr>
          <p:spPr>
            <a:xfrm>
              <a:off x="4730682" y="2408684"/>
              <a:ext cx="65067" cy="76864"/>
            </a:xfrm>
            <a:custGeom>
              <a:avLst/>
              <a:gdLst/>
              <a:ahLst/>
              <a:cxnLst/>
              <a:rect l="l" t="t" r="r" b="b"/>
              <a:pathLst>
                <a:path w="3392" h="4007" extrusionOk="0">
                  <a:moveTo>
                    <a:pt x="2146" y="0"/>
                  </a:moveTo>
                  <a:cubicBezTo>
                    <a:pt x="1540" y="0"/>
                    <a:pt x="956" y="1021"/>
                    <a:pt x="956" y="1021"/>
                  </a:cubicBezTo>
                  <a:cubicBezTo>
                    <a:pt x="956" y="1021"/>
                    <a:pt x="89" y="2522"/>
                    <a:pt x="22" y="3223"/>
                  </a:cubicBezTo>
                  <a:cubicBezTo>
                    <a:pt x="1" y="3678"/>
                    <a:pt x="233" y="4007"/>
                    <a:pt x="599" y="4007"/>
                  </a:cubicBezTo>
                  <a:cubicBezTo>
                    <a:pt x="797" y="4007"/>
                    <a:pt x="1033" y="3911"/>
                    <a:pt x="1290" y="3690"/>
                  </a:cubicBezTo>
                  <a:cubicBezTo>
                    <a:pt x="2024" y="3023"/>
                    <a:pt x="3391" y="1088"/>
                    <a:pt x="2624" y="254"/>
                  </a:cubicBezTo>
                  <a:cubicBezTo>
                    <a:pt x="2470" y="72"/>
                    <a:pt x="2308" y="0"/>
                    <a:pt x="2146"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9"/>
            <p:cNvSpPr/>
            <p:nvPr/>
          </p:nvSpPr>
          <p:spPr>
            <a:xfrm>
              <a:off x="4730682" y="2408684"/>
              <a:ext cx="65067" cy="76864"/>
            </a:xfrm>
            <a:custGeom>
              <a:avLst/>
              <a:gdLst/>
              <a:ahLst/>
              <a:cxnLst/>
              <a:rect l="l" t="t" r="r" b="b"/>
              <a:pathLst>
                <a:path w="3392" h="4007" extrusionOk="0">
                  <a:moveTo>
                    <a:pt x="2146" y="0"/>
                  </a:moveTo>
                  <a:cubicBezTo>
                    <a:pt x="1540" y="0"/>
                    <a:pt x="956" y="1021"/>
                    <a:pt x="956" y="1021"/>
                  </a:cubicBezTo>
                  <a:cubicBezTo>
                    <a:pt x="956" y="1021"/>
                    <a:pt x="89" y="2522"/>
                    <a:pt x="22" y="3223"/>
                  </a:cubicBezTo>
                  <a:cubicBezTo>
                    <a:pt x="1" y="3678"/>
                    <a:pt x="233" y="4007"/>
                    <a:pt x="599" y="4007"/>
                  </a:cubicBezTo>
                  <a:cubicBezTo>
                    <a:pt x="797" y="4007"/>
                    <a:pt x="1033" y="3911"/>
                    <a:pt x="1290" y="3690"/>
                  </a:cubicBezTo>
                  <a:cubicBezTo>
                    <a:pt x="2024" y="3023"/>
                    <a:pt x="3391" y="1088"/>
                    <a:pt x="2624" y="254"/>
                  </a:cubicBezTo>
                  <a:cubicBezTo>
                    <a:pt x="2470" y="72"/>
                    <a:pt x="2308" y="0"/>
                    <a:pt x="21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9"/>
            <p:cNvSpPr/>
            <p:nvPr/>
          </p:nvSpPr>
          <p:spPr>
            <a:xfrm>
              <a:off x="4730452" y="2396906"/>
              <a:ext cx="65297" cy="94723"/>
            </a:xfrm>
            <a:custGeom>
              <a:avLst/>
              <a:gdLst/>
              <a:ahLst/>
              <a:cxnLst/>
              <a:rect l="l" t="t" r="r" b="b"/>
              <a:pathLst>
                <a:path w="3404" h="4938" fill="none" extrusionOk="0">
                  <a:moveTo>
                    <a:pt x="968" y="1635"/>
                  </a:moveTo>
                  <a:cubicBezTo>
                    <a:pt x="968" y="1635"/>
                    <a:pt x="1902" y="1"/>
                    <a:pt x="2636" y="868"/>
                  </a:cubicBezTo>
                  <a:cubicBezTo>
                    <a:pt x="3403" y="1702"/>
                    <a:pt x="2036" y="3637"/>
                    <a:pt x="1302" y="4304"/>
                  </a:cubicBezTo>
                  <a:cubicBezTo>
                    <a:pt x="568" y="4937"/>
                    <a:pt x="1" y="4537"/>
                    <a:pt x="34" y="3837"/>
                  </a:cubicBezTo>
                  <a:cubicBezTo>
                    <a:pt x="101" y="3136"/>
                    <a:pt x="968" y="1635"/>
                    <a:pt x="968" y="1635"/>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9"/>
            <p:cNvSpPr/>
            <p:nvPr/>
          </p:nvSpPr>
          <p:spPr>
            <a:xfrm>
              <a:off x="4545526" y="2579912"/>
              <a:ext cx="119680" cy="154707"/>
            </a:xfrm>
            <a:custGeom>
              <a:avLst/>
              <a:gdLst/>
              <a:ahLst/>
              <a:cxnLst/>
              <a:rect l="l" t="t" r="r" b="b"/>
              <a:pathLst>
                <a:path w="6239" h="8065" extrusionOk="0">
                  <a:moveTo>
                    <a:pt x="1" y="1"/>
                  </a:moveTo>
                  <a:cubicBezTo>
                    <a:pt x="468" y="2136"/>
                    <a:pt x="1068" y="4204"/>
                    <a:pt x="1802" y="6272"/>
                  </a:cubicBezTo>
                  <a:cubicBezTo>
                    <a:pt x="2302" y="7513"/>
                    <a:pt x="3038" y="8065"/>
                    <a:pt x="3715" y="8065"/>
                  </a:cubicBezTo>
                  <a:cubicBezTo>
                    <a:pt x="4256" y="8065"/>
                    <a:pt x="4759" y="7710"/>
                    <a:pt x="5071" y="7072"/>
                  </a:cubicBezTo>
                  <a:cubicBezTo>
                    <a:pt x="5771" y="5638"/>
                    <a:pt x="6238" y="234"/>
                    <a:pt x="6238" y="234"/>
                  </a:cubicBezTo>
                  <a:lnTo>
                    <a:pt x="6238" y="234"/>
                  </a:lnTo>
                  <a:cubicBezTo>
                    <a:pt x="6238" y="234"/>
                    <a:pt x="4562" y="472"/>
                    <a:pt x="2884" y="472"/>
                  </a:cubicBezTo>
                  <a:cubicBezTo>
                    <a:pt x="1752" y="472"/>
                    <a:pt x="619" y="364"/>
                    <a:pt x="1"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9"/>
            <p:cNvSpPr/>
            <p:nvPr/>
          </p:nvSpPr>
          <p:spPr>
            <a:xfrm>
              <a:off x="4443779" y="2228651"/>
              <a:ext cx="313557" cy="410793"/>
            </a:xfrm>
            <a:custGeom>
              <a:avLst/>
              <a:gdLst/>
              <a:ahLst/>
              <a:cxnLst/>
              <a:rect l="l" t="t" r="r" b="b"/>
              <a:pathLst>
                <a:path w="16346" h="21415" extrusionOk="0">
                  <a:moveTo>
                    <a:pt x="7882" y="0"/>
                  </a:moveTo>
                  <a:cubicBezTo>
                    <a:pt x="6689" y="0"/>
                    <a:pt x="5513" y="408"/>
                    <a:pt x="4404" y="1366"/>
                  </a:cubicBezTo>
                  <a:cubicBezTo>
                    <a:pt x="1702" y="3701"/>
                    <a:pt x="1" y="7537"/>
                    <a:pt x="901" y="10973"/>
                  </a:cubicBezTo>
                  <a:cubicBezTo>
                    <a:pt x="901" y="10973"/>
                    <a:pt x="2202" y="15543"/>
                    <a:pt x="4671" y="18245"/>
                  </a:cubicBezTo>
                  <a:cubicBezTo>
                    <a:pt x="6836" y="20647"/>
                    <a:pt x="7788" y="21415"/>
                    <a:pt x="8887" y="21415"/>
                  </a:cubicBezTo>
                  <a:cubicBezTo>
                    <a:pt x="9024" y="21415"/>
                    <a:pt x="9163" y="21403"/>
                    <a:pt x="9307" y="21381"/>
                  </a:cubicBezTo>
                  <a:cubicBezTo>
                    <a:pt x="10608" y="21214"/>
                    <a:pt x="12009" y="19513"/>
                    <a:pt x="13944" y="15977"/>
                  </a:cubicBezTo>
                  <a:cubicBezTo>
                    <a:pt x="15879" y="12441"/>
                    <a:pt x="16012" y="9739"/>
                    <a:pt x="16179" y="9505"/>
                  </a:cubicBezTo>
                  <a:cubicBezTo>
                    <a:pt x="16346" y="9239"/>
                    <a:pt x="15779" y="4268"/>
                    <a:pt x="12977" y="2100"/>
                  </a:cubicBezTo>
                  <a:cubicBezTo>
                    <a:pt x="11344" y="841"/>
                    <a:pt x="9596" y="0"/>
                    <a:pt x="7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9"/>
            <p:cNvSpPr/>
            <p:nvPr/>
          </p:nvSpPr>
          <p:spPr>
            <a:xfrm>
              <a:off x="4443779" y="2228056"/>
              <a:ext cx="313557" cy="315399"/>
            </a:xfrm>
            <a:custGeom>
              <a:avLst/>
              <a:gdLst/>
              <a:ahLst/>
              <a:cxnLst/>
              <a:rect l="l" t="t" r="r" b="b"/>
              <a:pathLst>
                <a:path w="16346" h="16442" extrusionOk="0">
                  <a:moveTo>
                    <a:pt x="7862" y="0"/>
                  </a:moveTo>
                  <a:cubicBezTo>
                    <a:pt x="6677" y="0"/>
                    <a:pt x="5510" y="408"/>
                    <a:pt x="4404" y="1364"/>
                  </a:cubicBezTo>
                  <a:cubicBezTo>
                    <a:pt x="1702" y="3732"/>
                    <a:pt x="1" y="7568"/>
                    <a:pt x="901" y="11004"/>
                  </a:cubicBezTo>
                  <a:cubicBezTo>
                    <a:pt x="901" y="11004"/>
                    <a:pt x="1168" y="11871"/>
                    <a:pt x="1635" y="13072"/>
                  </a:cubicBezTo>
                  <a:cubicBezTo>
                    <a:pt x="1635" y="12939"/>
                    <a:pt x="1669" y="12772"/>
                    <a:pt x="1702" y="12639"/>
                  </a:cubicBezTo>
                  <a:cubicBezTo>
                    <a:pt x="2195" y="11076"/>
                    <a:pt x="3477" y="8343"/>
                    <a:pt x="7194" y="8343"/>
                  </a:cubicBezTo>
                  <a:cubicBezTo>
                    <a:pt x="8000" y="8343"/>
                    <a:pt x="8922" y="8472"/>
                    <a:pt x="9975" y="8769"/>
                  </a:cubicBezTo>
                  <a:cubicBezTo>
                    <a:pt x="14678" y="10104"/>
                    <a:pt x="14111" y="14240"/>
                    <a:pt x="13677" y="16441"/>
                  </a:cubicBezTo>
                  <a:lnTo>
                    <a:pt x="13911" y="15974"/>
                  </a:lnTo>
                  <a:cubicBezTo>
                    <a:pt x="15879" y="12439"/>
                    <a:pt x="16012" y="9737"/>
                    <a:pt x="16179" y="9503"/>
                  </a:cubicBezTo>
                  <a:cubicBezTo>
                    <a:pt x="16346" y="9236"/>
                    <a:pt x="15779" y="4266"/>
                    <a:pt x="12977" y="2131"/>
                  </a:cubicBezTo>
                  <a:cubicBezTo>
                    <a:pt x="11322" y="850"/>
                    <a:pt x="9573" y="0"/>
                    <a:pt x="7862" y="0"/>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9"/>
            <p:cNvSpPr/>
            <p:nvPr/>
          </p:nvSpPr>
          <p:spPr>
            <a:xfrm>
              <a:off x="4443779" y="2210062"/>
              <a:ext cx="313557" cy="432565"/>
            </a:xfrm>
            <a:custGeom>
              <a:avLst/>
              <a:gdLst/>
              <a:ahLst/>
              <a:cxnLst/>
              <a:rect l="l" t="t" r="r" b="b"/>
              <a:pathLst>
                <a:path w="16346" h="22550" fill="none" extrusionOk="0">
                  <a:moveTo>
                    <a:pt x="901" y="11942"/>
                  </a:moveTo>
                  <a:cubicBezTo>
                    <a:pt x="901" y="11942"/>
                    <a:pt x="2202" y="16512"/>
                    <a:pt x="4671" y="19214"/>
                  </a:cubicBezTo>
                  <a:cubicBezTo>
                    <a:pt x="7106" y="21916"/>
                    <a:pt x="8007" y="22550"/>
                    <a:pt x="9307" y="22350"/>
                  </a:cubicBezTo>
                  <a:cubicBezTo>
                    <a:pt x="10608" y="22183"/>
                    <a:pt x="12009" y="20482"/>
                    <a:pt x="13944" y="16946"/>
                  </a:cubicBezTo>
                  <a:cubicBezTo>
                    <a:pt x="15879" y="13410"/>
                    <a:pt x="16012" y="10708"/>
                    <a:pt x="16179" y="10474"/>
                  </a:cubicBezTo>
                  <a:cubicBezTo>
                    <a:pt x="16346" y="10208"/>
                    <a:pt x="15779" y="5237"/>
                    <a:pt x="12977" y="3069"/>
                  </a:cubicBezTo>
                  <a:cubicBezTo>
                    <a:pt x="10208" y="934"/>
                    <a:pt x="7106" y="0"/>
                    <a:pt x="4404" y="2335"/>
                  </a:cubicBezTo>
                  <a:cubicBezTo>
                    <a:pt x="1702" y="4670"/>
                    <a:pt x="1" y="8506"/>
                    <a:pt x="901" y="11942"/>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9"/>
            <p:cNvSpPr/>
            <p:nvPr/>
          </p:nvSpPr>
          <p:spPr>
            <a:xfrm>
              <a:off x="4597359" y="2485205"/>
              <a:ext cx="26261" cy="85132"/>
            </a:xfrm>
            <a:custGeom>
              <a:avLst/>
              <a:gdLst/>
              <a:ahLst/>
              <a:cxnLst/>
              <a:rect l="l" t="t" r="r" b="b"/>
              <a:pathLst>
                <a:path w="1369" h="4438" fill="none" extrusionOk="0">
                  <a:moveTo>
                    <a:pt x="1268" y="1"/>
                  </a:moveTo>
                  <a:cubicBezTo>
                    <a:pt x="1135" y="968"/>
                    <a:pt x="1035" y="1936"/>
                    <a:pt x="1035" y="2936"/>
                  </a:cubicBezTo>
                  <a:cubicBezTo>
                    <a:pt x="1068" y="3937"/>
                    <a:pt x="1368" y="4237"/>
                    <a:pt x="935" y="4337"/>
                  </a:cubicBezTo>
                  <a:cubicBezTo>
                    <a:pt x="468" y="4437"/>
                    <a:pt x="1" y="3737"/>
                    <a:pt x="1" y="3737"/>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9"/>
            <p:cNvSpPr/>
            <p:nvPr/>
          </p:nvSpPr>
          <p:spPr>
            <a:xfrm>
              <a:off x="4526324" y="2500571"/>
              <a:ext cx="38423" cy="8344"/>
            </a:xfrm>
            <a:custGeom>
              <a:avLst/>
              <a:gdLst/>
              <a:ahLst/>
              <a:cxnLst/>
              <a:rect l="l" t="t" r="r" b="b"/>
              <a:pathLst>
                <a:path w="2003" h="435" fill="none" extrusionOk="0">
                  <a:moveTo>
                    <a:pt x="1" y="0"/>
                  </a:moveTo>
                  <a:cubicBezTo>
                    <a:pt x="568" y="401"/>
                    <a:pt x="1369" y="434"/>
                    <a:pt x="2002" y="34"/>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9"/>
            <p:cNvSpPr/>
            <p:nvPr/>
          </p:nvSpPr>
          <p:spPr>
            <a:xfrm>
              <a:off x="4647907" y="2500571"/>
              <a:ext cx="37770" cy="8344"/>
            </a:xfrm>
            <a:custGeom>
              <a:avLst/>
              <a:gdLst/>
              <a:ahLst/>
              <a:cxnLst/>
              <a:rect l="l" t="t" r="r" b="b"/>
              <a:pathLst>
                <a:path w="1969" h="435" fill="none" extrusionOk="0">
                  <a:moveTo>
                    <a:pt x="1" y="0"/>
                  </a:moveTo>
                  <a:cubicBezTo>
                    <a:pt x="568" y="401"/>
                    <a:pt x="1368" y="434"/>
                    <a:pt x="1969" y="34"/>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9"/>
            <p:cNvSpPr/>
            <p:nvPr/>
          </p:nvSpPr>
          <p:spPr>
            <a:xfrm>
              <a:off x="4509059" y="2423148"/>
              <a:ext cx="78073" cy="44810"/>
            </a:xfrm>
            <a:custGeom>
              <a:avLst/>
              <a:gdLst/>
              <a:ahLst/>
              <a:cxnLst/>
              <a:rect l="l" t="t" r="r" b="b"/>
              <a:pathLst>
                <a:path w="4070" h="2336" fill="none" extrusionOk="0">
                  <a:moveTo>
                    <a:pt x="4070" y="2335"/>
                  </a:moveTo>
                  <a:cubicBezTo>
                    <a:pt x="4070" y="2335"/>
                    <a:pt x="3136" y="0"/>
                    <a:pt x="0" y="11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9"/>
            <p:cNvSpPr/>
            <p:nvPr/>
          </p:nvSpPr>
          <p:spPr>
            <a:xfrm>
              <a:off x="4637682" y="2418659"/>
              <a:ext cx="69748" cy="44177"/>
            </a:xfrm>
            <a:custGeom>
              <a:avLst/>
              <a:gdLst/>
              <a:ahLst/>
              <a:cxnLst/>
              <a:rect l="l" t="t" r="r" b="b"/>
              <a:pathLst>
                <a:path w="3636" h="2303" fill="none" extrusionOk="0">
                  <a:moveTo>
                    <a:pt x="0" y="2302"/>
                  </a:moveTo>
                  <a:cubicBezTo>
                    <a:pt x="0" y="2302"/>
                    <a:pt x="801" y="1"/>
                    <a:pt x="3636" y="1335"/>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9"/>
            <p:cNvSpPr/>
            <p:nvPr/>
          </p:nvSpPr>
          <p:spPr>
            <a:xfrm>
              <a:off x="4472573" y="2468574"/>
              <a:ext cx="126087" cy="79358"/>
            </a:xfrm>
            <a:custGeom>
              <a:avLst/>
              <a:gdLst/>
              <a:ahLst/>
              <a:cxnLst/>
              <a:rect l="l" t="t" r="r" b="b"/>
              <a:pathLst>
                <a:path w="6573" h="4137" fill="none" extrusionOk="0">
                  <a:moveTo>
                    <a:pt x="6572" y="1835"/>
                  </a:moveTo>
                  <a:cubicBezTo>
                    <a:pt x="6572" y="3103"/>
                    <a:pt x="5105" y="4137"/>
                    <a:pt x="3303" y="4137"/>
                  </a:cubicBezTo>
                  <a:cubicBezTo>
                    <a:pt x="1469" y="4137"/>
                    <a:pt x="1" y="3103"/>
                    <a:pt x="1" y="1835"/>
                  </a:cubicBezTo>
                  <a:cubicBezTo>
                    <a:pt x="1" y="534"/>
                    <a:pt x="1369" y="1"/>
                    <a:pt x="3203" y="1"/>
                  </a:cubicBezTo>
                  <a:cubicBezTo>
                    <a:pt x="5004" y="1"/>
                    <a:pt x="6572" y="534"/>
                    <a:pt x="6572" y="1835"/>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9"/>
            <p:cNvSpPr/>
            <p:nvPr/>
          </p:nvSpPr>
          <p:spPr>
            <a:xfrm>
              <a:off x="4617828" y="2468574"/>
              <a:ext cx="126720" cy="79358"/>
            </a:xfrm>
            <a:custGeom>
              <a:avLst/>
              <a:gdLst/>
              <a:ahLst/>
              <a:cxnLst/>
              <a:rect l="l" t="t" r="r" b="b"/>
              <a:pathLst>
                <a:path w="6606" h="4137" fill="none" extrusionOk="0">
                  <a:moveTo>
                    <a:pt x="6606" y="1835"/>
                  </a:moveTo>
                  <a:cubicBezTo>
                    <a:pt x="6606" y="3103"/>
                    <a:pt x="5105" y="4137"/>
                    <a:pt x="3303" y="4137"/>
                  </a:cubicBezTo>
                  <a:cubicBezTo>
                    <a:pt x="1502" y="4137"/>
                    <a:pt x="1" y="3103"/>
                    <a:pt x="1" y="1835"/>
                  </a:cubicBezTo>
                  <a:cubicBezTo>
                    <a:pt x="1" y="534"/>
                    <a:pt x="1402" y="1"/>
                    <a:pt x="3203" y="1"/>
                  </a:cubicBezTo>
                  <a:cubicBezTo>
                    <a:pt x="5005" y="1"/>
                    <a:pt x="6606" y="534"/>
                    <a:pt x="6606" y="1835"/>
                  </a:cubicBez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9"/>
            <p:cNvSpPr/>
            <p:nvPr/>
          </p:nvSpPr>
          <p:spPr>
            <a:xfrm>
              <a:off x="3933796" y="3271003"/>
              <a:ext cx="50565" cy="980955"/>
            </a:xfrm>
            <a:custGeom>
              <a:avLst/>
              <a:gdLst/>
              <a:ahLst/>
              <a:cxnLst/>
              <a:rect l="l" t="t" r="r" b="b"/>
              <a:pathLst>
                <a:path w="2636" h="51138" extrusionOk="0">
                  <a:moveTo>
                    <a:pt x="200" y="1"/>
                  </a:moveTo>
                  <a:lnTo>
                    <a:pt x="0" y="50537"/>
                  </a:lnTo>
                  <a:cubicBezTo>
                    <a:pt x="0" y="50870"/>
                    <a:pt x="267" y="51137"/>
                    <a:pt x="601" y="51137"/>
                  </a:cubicBezTo>
                  <a:cubicBezTo>
                    <a:pt x="934" y="51137"/>
                    <a:pt x="1201" y="50904"/>
                    <a:pt x="1201" y="50570"/>
                  </a:cubicBezTo>
                  <a:lnTo>
                    <a:pt x="2635" y="67"/>
                  </a:lnTo>
                  <a:lnTo>
                    <a:pt x="200"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9"/>
            <p:cNvSpPr/>
            <p:nvPr/>
          </p:nvSpPr>
          <p:spPr>
            <a:xfrm>
              <a:off x="3868516" y="3497517"/>
              <a:ext cx="51217" cy="1014236"/>
            </a:xfrm>
            <a:custGeom>
              <a:avLst/>
              <a:gdLst/>
              <a:ahLst/>
              <a:cxnLst/>
              <a:rect l="l" t="t" r="r" b="b"/>
              <a:pathLst>
                <a:path w="2670" h="52873" extrusionOk="0">
                  <a:moveTo>
                    <a:pt x="201" y="1"/>
                  </a:moveTo>
                  <a:lnTo>
                    <a:pt x="34" y="52272"/>
                  </a:lnTo>
                  <a:cubicBezTo>
                    <a:pt x="1" y="52605"/>
                    <a:pt x="301" y="52872"/>
                    <a:pt x="635" y="52872"/>
                  </a:cubicBezTo>
                  <a:cubicBezTo>
                    <a:pt x="935" y="52872"/>
                    <a:pt x="1202" y="52605"/>
                    <a:pt x="1235" y="52305"/>
                  </a:cubicBezTo>
                  <a:lnTo>
                    <a:pt x="2669" y="68"/>
                  </a:lnTo>
                  <a:lnTo>
                    <a:pt x="201"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9"/>
            <p:cNvSpPr/>
            <p:nvPr/>
          </p:nvSpPr>
          <p:spPr>
            <a:xfrm>
              <a:off x="5231496" y="3271003"/>
              <a:ext cx="51217" cy="980955"/>
            </a:xfrm>
            <a:custGeom>
              <a:avLst/>
              <a:gdLst/>
              <a:ahLst/>
              <a:cxnLst/>
              <a:rect l="l" t="t" r="r" b="b"/>
              <a:pathLst>
                <a:path w="2670" h="51138" extrusionOk="0">
                  <a:moveTo>
                    <a:pt x="2436" y="1"/>
                  </a:moveTo>
                  <a:lnTo>
                    <a:pt x="0" y="67"/>
                  </a:lnTo>
                  <a:lnTo>
                    <a:pt x="1468" y="50570"/>
                  </a:lnTo>
                  <a:cubicBezTo>
                    <a:pt x="1468" y="50904"/>
                    <a:pt x="1735" y="51137"/>
                    <a:pt x="2069" y="51137"/>
                  </a:cubicBezTo>
                  <a:cubicBezTo>
                    <a:pt x="2402" y="51137"/>
                    <a:pt x="2669" y="50870"/>
                    <a:pt x="2669" y="50537"/>
                  </a:cubicBezTo>
                  <a:lnTo>
                    <a:pt x="2436"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9"/>
            <p:cNvSpPr/>
            <p:nvPr/>
          </p:nvSpPr>
          <p:spPr>
            <a:xfrm>
              <a:off x="5297409" y="3497517"/>
              <a:ext cx="50565" cy="1014236"/>
            </a:xfrm>
            <a:custGeom>
              <a:avLst/>
              <a:gdLst/>
              <a:ahLst/>
              <a:cxnLst/>
              <a:rect l="l" t="t" r="r" b="b"/>
              <a:pathLst>
                <a:path w="2636" h="52873" extrusionOk="0">
                  <a:moveTo>
                    <a:pt x="2435" y="1"/>
                  </a:moveTo>
                  <a:lnTo>
                    <a:pt x="0" y="68"/>
                  </a:lnTo>
                  <a:lnTo>
                    <a:pt x="1435" y="52305"/>
                  </a:lnTo>
                  <a:cubicBezTo>
                    <a:pt x="1435" y="52605"/>
                    <a:pt x="1701" y="52872"/>
                    <a:pt x="2035" y="52872"/>
                  </a:cubicBezTo>
                  <a:cubicBezTo>
                    <a:pt x="2369" y="52872"/>
                    <a:pt x="2635" y="52605"/>
                    <a:pt x="2635" y="52272"/>
                  </a:cubicBezTo>
                  <a:lnTo>
                    <a:pt x="2435"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9"/>
            <p:cNvSpPr/>
            <p:nvPr/>
          </p:nvSpPr>
          <p:spPr>
            <a:xfrm>
              <a:off x="4324134" y="3539125"/>
              <a:ext cx="32649" cy="899678"/>
            </a:xfrm>
            <a:custGeom>
              <a:avLst/>
              <a:gdLst/>
              <a:ahLst/>
              <a:cxnLst/>
              <a:rect l="l" t="t" r="r" b="b"/>
              <a:pathLst>
                <a:path w="1702" h="46901" extrusionOk="0">
                  <a:moveTo>
                    <a:pt x="167" y="0"/>
                  </a:moveTo>
                  <a:lnTo>
                    <a:pt x="33" y="46400"/>
                  </a:lnTo>
                  <a:cubicBezTo>
                    <a:pt x="0" y="46634"/>
                    <a:pt x="167" y="46867"/>
                    <a:pt x="400" y="46900"/>
                  </a:cubicBezTo>
                  <a:cubicBezTo>
                    <a:pt x="634" y="46867"/>
                    <a:pt x="801" y="46634"/>
                    <a:pt x="801" y="46400"/>
                  </a:cubicBezTo>
                  <a:lnTo>
                    <a:pt x="1701" y="67"/>
                  </a:lnTo>
                  <a:lnTo>
                    <a:pt x="167"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9"/>
            <p:cNvSpPr/>
            <p:nvPr/>
          </p:nvSpPr>
          <p:spPr>
            <a:xfrm>
              <a:off x="4865482" y="3510964"/>
              <a:ext cx="27527" cy="784507"/>
            </a:xfrm>
            <a:custGeom>
              <a:avLst/>
              <a:gdLst/>
              <a:ahLst/>
              <a:cxnLst/>
              <a:rect l="l" t="t" r="r" b="b"/>
              <a:pathLst>
                <a:path w="1435" h="40897" extrusionOk="0">
                  <a:moveTo>
                    <a:pt x="1301" y="0"/>
                  </a:moveTo>
                  <a:lnTo>
                    <a:pt x="0" y="34"/>
                  </a:lnTo>
                  <a:lnTo>
                    <a:pt x="767" y="40463"/>
                  </a:lnTo>
                  <a:cubicBezTo>
                    <a:pt x="734" y="40663"/>
                    <a:pt x="867" y="40863"/>
                    <a:pt x="1068" y="40896"/>
                  </a:cubicBezTo>
                  <a:cubicBezTo>
                    <a:pt x="1268" y="40863"/>
                    <a:pt x="1435" y="40663"/>
                    <a:pt x="1401" y="40463"/>
                  </a:cubicBezTo>
                  <a:lnTo>
                    <a:pt x="1301"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9"/>
            <p:cNvSpPr/>
            <p:nvPr/>
          </p:nvSpPr>
          <p:spPr>
            <a:xfrm>
              <a:off x="4293403" y="3510964"/>
              <a:ext cx="27546" cy="784507"/>
            </a:xfrm>
            <a:custGeom>
              <a:avLst/>
              <a:gdLst/>
              <a:ahLst/>
              <a:cxnLst/>
              <a:rect l="l" t="t" r="r" b="b"/>
              <a:pathLst>
                <a:path w="1436" h="40897" extrusionOk="0">
                  <a:moveTo>
                    <a:pt x="1302" y="0"/>
                  </a:moveTo>
                  <a:lnTo>
                    <a:pt x="1" y="34"/>
                  </a:lnTo>
                  <a:lnTo>
                    <a:pt x="768" y="40463"/>
                  </a:lnTo>
                  <a:cubicBezTo>
                    <a:pt x="735" y="40663"/>
                    <a:pt x="902" y="40863"/>
                    <a:pt x="1102" y="40896"/>
                  </a:cubicBezTo>
                  <a:cubicBezTo>
                    <a:pt x="1302" y="40863"/>
                    <a:pt x="1435" y="40663"/>
                    <a:pt x="1402" y="40463"/>
                  </a:cubicBezTo>
                  <a:lnTo>
                    <a:pt x="1302"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9"/>
            <p:cNvSpPr/>
            <p:nvPr/>
          </p:nvSpPr>
          <p:spPr>
            <a:xfrm>
              <a:off x="4844994" y="3539125"/>
              <a:ext cx="32016" cy="899678"/>
            </a:xfrm>
            <a:custGeom>
              <a:avLst/>
              <a:gdLst/>
              <a:ahLst/>
              <a:cxnLst/>
              <a:rect l="l" t="t" r="r" b="b"/>
              <a:pathLst>
                <a:path w="1669" h="46901" extrusionOk="0">
                  <a:moveTo>
                    <a:pt x="1535" y="0"/>
                  </a:moveTo>
                  <a:lnTo>
                    <a:pt x="1" y="67"/>
                  </a:lnTo>
                  <a:lnTo>
                    <a:pt x="901" y="46400"/>
                  </a:lnTo>
                  <a:cubicBezTo>
                    <a:pt x="868" y="46634"/>
                    <a:pt x="1035" y="46867"/>
                    <a:pt x="1268" y="46900"/>
                  </a:cubicBezTo>
                  <a:cubicBezTo>
                    <a:pt x="1502" y="46867"/>
                    <a:pt x="1669" y="46634"/>
                    <a:pt x="1669" y="46400"/>
                  </a:cubicBezTo>
                  <a:lnTo>
                    <a:pt x="1535"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9"/>
            <p:cNvSpPr/>
            <p:nvPr/>
          </p:nvSpPr>
          <p:spPr>
            <a:xfrm>
              <a:off x="4240937" y="3438663"/>
              <a:ext cx="711556" cy="163186"/>
            </a:xfrm>
            <a:custGeom>
              <a:avLst/>
              <a:gdLst/>
              <a:ahLst/>
              <a:cxnLst/>
              <a:rect l="l" t="t" r="r" b="b"/>
              <a:pathLst>
                <a:path w="37094" h="8507" extrusionOk="0">
                  <a:moveTo>
                    <a:pt x="18547" y="0"/>
                  </a:moveTo>
                  <a:cubicBezTo>
                    <a:pt x="8307" y="0"/>
                    <a:pt x="1" y="1901"/>
                    <a:pt x="1" y="4270"/>
                  </a:cubicBezTo>
                  <a:cubicBezTo>
                    <a:pt x="1" y="6605"/>
                    <a:pt x="8307" y="8506"/>
                    <a:pt x="18547" y="8506"/>
                  </a:cubicBezTo>
                  <a:cubicBezTo>
                    <a:pt x="28788" y="8506"/>
                    <a:pt x="37094" y="6605"/>
                    <a:pt x="37094" y="4270"/>
                  </a:cubicBezTo>
                  <a:cubicBezTo>
                    <a:pt x="37094" y="1901"/>
                    <a:pt x="28788" y="0"/>
                    <a:pt x="18547"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9"/>
            <p:cNvSpPr/>
            <p:nvPr/>
          </p:nvSpPr>
          <p:spPr>
            <a:xfrm>
              <a:off x="4385789" y="4190219"/>
              <a:ext cx="118797" cy="273293"/>
            </a:xfrm>
            <a:custGeom>
              <a:avLst/>
              <a:gdLst/>
              <a:ahLst/>
              <a:cxnLst/>
              <a:rect l="l" t="t" r="r" b="b"/>
              <a:pathLst>
                <a:path w="6193" h="14247" extrusionOk="0">
                  <a:moveTo>
                    <a:pt x="4846" y="0"/>
                  </a:moveTo>
                  <a:cubicBezTo>
                    <a:pt x="3897" y="0"/>
                    <a:pt x="2353" y="626"/>
                    <a:pt x="1956" y="1084"/>
                  </a:cubicBezTo>
                  <a:cubicBezTo>
                    <a:pt x="1956" y="1084"/>
                    <a:pt x="989" y="2452"/>
                    <a:pt x="1690" y="3152"/>
                  </a:cubicBezTo>
                  <a:cubicBezTo>
                    <a:pt x="2390" y="3853"/>
                    <a:pt x="3091" y="3586"/>
                    <a:pt x="2990" y="4287"/>
                  </a:cubicBezTo>
                  <a:cubicBezTo>
                    <a:pt x="2924" y="4954"/>
                    <a:pt x="1823" y="7322"/>
                    <a:pt x="856" y="9824"/>
                  </a:cubicBezTo>
                  <a:cubicBezTo>
                    <a:pt x="1" y="12035"/>
                    <a:pt x="1465" y="14246"/>
                    <a:pt x="3106" y="14246"/>
                  </a:cubicBezTo>
                  <a:cubicBezTo>
                    <a:pt x="3322" y="14246"/>
                    <a:pt x="3541" y="14208"/>
                    <a:pt x="3758" y="14127"/>
                  </a:cubicBezTo>
                  <a:cubicBezTo>
                    <a:pt x="5659" y="13460"/>
                    <a:pt x="5426" y="6488"/>
                    <a:pt x="5726" y="5254"/>
                  </a:cubicBezTo>
                  <a:cubicBezTo>
                    <a:pt x="5993" y="3986"/>
                    <a:pt x="6193" y="3786"/>
                    <a:pt x="6126" y="2619"/>
                  </a:cubicBezTo>
                  <a:cubicBezTo>
                    <a:pt x="6059" y="1418"/>
                    <a:pt x="5993" y="184"/>
                    <a:pt x="5092" y="17"/>
                  </a:cubicBezTo>
                  <a:cubicBezTo>
                    <a:pt x="5016" y="6"/>
                    <a:pt x="4933" y="0"/>
                    <a:pt x="4846"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9"/>
            <p:cNvSpPr/>
            <p:nvPr/>
          </p:nvSpPr>
          <p:spPr>
            <a:xfrm>
              <a:off x="4398987" y="4417999"/>
              <a:ext cx="81928" cy="45558"/>
            </a:xfrm>
            <a:custGeom>
              <a:avLst/>
              <a:gdLst/>
              <a:ahLst/>
              <a:cxnLst/>
              <a:rect l="l" t="t" r="r" b="b"/>
              <a:pathLst>
                <a:path w="4271" h="2375" extrusionOk="0">
                  <a:moveTo>
                    <a:pt x="1706" y="1"/>
                  </a:moveTo>
                  <a:cubicBezTo>
                    <a:pt x="1067" y="1"/>
                    <a:pt x="463" y="43"/>
                    <a:pt x="1" y="85"/>
                  </a:cubicBezTo>
                  <a:cubicBezTo>
                    <a:pt x="307" y="1392"/>
                    <a:pt x="1332" y="2375"/>
                    <a:pt x="2419" y="2375"/>
                  </a:cubicBezTo>
                  <a:cubicBezTo>
                    <a:pt x="2635" y="2375"/>
                    <a:pt x="2854" y="2336"/>
                    <a:pt x="3070" y="2253"/>
                  </a:cubicBezTo>
                  <a:cubicBezTo>
                    <a:pt x="3637" y="2053"/>
                    <a:pt x="4004" y="1319"/>
                    <a:pt x="4271" y="352"/>
                  </a:cubicBezTo>
                  <a:cubicBezTo>
                    <a:pt x="3535" y="81"/>
                    <a:pt x="2587" y="1"/>
                    <a:pt x="1706" y="1"/>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9"/>
            <p:cNvSpPr/>
            <p:nvPr/>
          </p:nvSpPr>
          <p:spPr>
            <a:xfrm>
              <a:off x="4382355" y="4132305"/>
              <a:ext cx="103681" cy="112582"/>
            </a:xfrm>
            <a:custGeom>
              <a:avLst/>
              <a:gdLst/>
              <a:ahLst/>
              <a:cxnLst/>
              <a:rect l="l" t="t" r="r" b="b"/>
              <a:pathLst>
                <a:path w="5405" h="5869" extrusionOk="0">
                  <a:moveTo>
                    <a:pt x="4437" y="0"/>
                  </a:moveTo>
                  <a:lnTo>
                    <a:pt x="267" y="1034"/>
                  </a:lnTo>
                  <a:lnTo>
                    <a:pt x="1" y="1034"/>
                  </a:lnTo>
                  <a:cubicBezTo>
                    <a:pt x="1" y="1034"/>
                    <a:pt x="2002" y="4437"/>
                    <a:pt x="2569" y="5337"/>
                  </a:cubicBezTo>
                  <a:cubicBezTo>
                    <a:pt x="2781" y="5695"/>
                    <a:pt x="3208" y="5869"/>
                    <a:pt x="3659" y="5869"/>
                  </a:cubicBezTo>
                  <a:cubicBezTo>
                    <a:pt x="4344" y="5869"/>
                    <a:pt x="5084" y="5468"/>
                    <a:pt x="5204" y="4704"/>
                  </a:cubicBezTo>
                  <a:cubicBezTo>
                    <a:pt x="5404" y="3469"/>
                    <a:pt x="4437" y="0"/>
                    <a:pt x="4437"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9"/>
            <p:cNvSpPr/>
            <p:nvPr/>
          </p:nvSpPr>
          <p:spPr>
            <a:xfrm>
              <a:off x="4279341" y="4001764"/>
              <a:ext cx="216283" cy="162572"/>
            </a:xfrm>
            <a:custGeom>
              <a:avLst/>
              <a:gdLst/>
              <a:ahLst/>
              <a:cxnLst/>
              <a:rect l="l" t="t" r="r" b="b"/>
              <a:pathLst>
                <a:path w="11275" h="8475" extrusionOk="0">
                  <a:moveTo>
                    <a:pt x="8208" y="0"/>
                  </a:moveTo>
                  <a:cubicBezTo>
                    <a:pt x="8120" y="0"/>
                    <a:pt x="8030" y="0"/>
                    <a:pt x="7939" y="0"/>
                  </a:cubicBezTo>
                  <a:cubicBezTo>
                    <a:pt x="6671" y="0"/>
                    <a:pt x="1601" y="1435"/>
                    <a:pt x="567" y="2436"/>
                  </a:cubicBezTo>
                  <a:cubicBezTo>
                    <a:pt x="567" y="2436"/>
                    <a:pt x="0" y="3336"/>
                    <a:pt x="300" y="3937"/>
                  </a:cubicBezTo>
                  <a:cubicBezTo>
                    <a:pt x="567" y="4570"/>
                    <a:pt x="1334" y="6372"/>
                    <a:pt x="1801" y="7272"/>
                  </a:cubicBezTo>
                  <a:cubicBezTo>
                    <a:pt x="2187" y="7992"/>
                    <a:pt x="3603" y="8474"/>
                    <a:pt x="5408" y="8474"/>
                  </a:cubicBezTo>
                  <a:cubicBezTo>
                    <a:pt x="5945" y="8474"/>
                    <a:pt x="6516" y="8432"/>
                    <a:pt x="7105" y="8340"/>
                  </a:cubicBezTo>
                  <a:cubicBezTo>
                    <a:pt x="9674" y="7906"/>
                    <a:pt x="11108" y="6739"/>
                    <a:pt x="11208" y="5671"/>
                  </a:cubicBezTo>
                  <a:cubicBezTo>
                    <a:pt x="11275" y="4637"/>
                    <a:pt x="10774" y="3269"/>
                    <a:pt x="10441" y="1602"/>
                  </a:cubicBezTo>
                  <a:cubicBezTo>
                    <a:pt x="10101" y="57"/>
                    <a:pt x="9304" y="0"/>
                    <a:pt x="8208"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9"/>
            <p:cNvSpPr/>
            <p:nvPr/>
          </p:nvSpPr>
          <p:spPr>
            <a:xfrm>
              <a:off x="4176309" y="3446336"/>
              <a:ext cx="281561" cy="638701"/>
            </a:xfrm>
            <a:custGeom>
              <a:avLst/>
              <a:gdLst/>
              <a:ahLst/>
              <a:cxnLst/>
              <a:rect l="l" t="t" r="r" b="b"/>
              <a:pathLst>
                <a:path w="14678" h="33296" extrusionOk="0">
                  <a:moveTo>
                    <a:pt x="12276" y="0"/>
                  </a:moveTo>
                  <a:cubicBezTo>
                    <a:pt x="6805" y="67"/>
                    <a:pt x="2869" y="167"/>
                    <a:pt x="2803" y="201"/>
                  </a:cubicBezTo>
                  <a:cubicBezTo>
                    <a:pt x="2602" y="267"/>
                    <a:pt x="2469" y="1435"/>
                    <a:pt x="2336" y="2402"/>
                  </a:cubicBezTo>
                  <a:cubicBezTo>
                    <a:pt x="2336" y="2402"/>
                    <a:pt x="1" y="2702"/>
                    <a:pt x="401" y="9174"/>
                  </a:cubicBezTo>
                  <a:cubicBezTo>
                    <a:pt x="468" y="10074"/>
                    <a:pt x="2803" y="20482"/>
                    <a:pt x="3003" y="21683"/>
                  </a:cubicBezTo>
                  <a:cubicBezTo>
                    <a:pt x="4037" y="28954"/>
                    <a:pt x="6338" y="32557"/>
                    <a:pt x="6338" y="32557"/>
                  </a:cubicBezTo>
                  <a:cubicBezTo>
                    <a:pt x="6338" y="32557"/>
                    <a:pt x="6523" y="33295"/>
                    <a:pt x="8462" y="33295"/>
                  </a:cubicBezTo>
                  <a:cubicBezTo>
                    <a:pt x="8704" y="33295"/>
                    <a:pt x="8974" y="33283"/>
                    <a:pt x="9274" y="33258"/>
                  </a:cubicBezTo>
                  <a:cubicBezTo>
                    <a:pt x="11976" y="33057"/>
                    <a:pt x="14678" y="31256"/>
                    <a:pt x="14678" y="31256"/>
                  </a:cubicBezTo>
                  <a:cubicBezTo>
                    <a:pt x="14678" y="31256"/>
                    <a:pt x="13310" y="17113"/>
                    <a:pt x="13443" y="10942"/>
                  </a:cubicBezTo>
                  <a:cubicBezTo>
                    <a:pt x="13477" y="9240"/>
                    <a:pt x="14478" y="8406"/>
                    <a:pt x="14544" y="7206"/>
                  </a:cubicBezTo>
                  <a:cubicBezTo>
                    <a:pt x="14644" y="5671"/>
                    <a:pt x="14544" y="4103"/>
                    <a:pt x="14177" y="2602"/>
                  </a:cubicBezTo>
                  <a:lnTo>
                    <a:pt x="12276" y="0"/>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9"/>
            <p:cNvSpPr/>
            <p:nvPr/>
          </p:nvSpPr>
          <p:spPr>
            <a:xfrm>
              <a:off x="4094992" y="3465826"/>
              <a:ext cx="237460" cy="110971"/>
            </a:xfrm>
            <a:custGeom>
              <a:avLst/>
              <a:gdLst/>
              <a:ahLst/>
              <a:cxnLst/>
              <a:rect l="l" t="t" r="r" b="b"/>
              <a:pathLst>
                <a:path w="12379" h="5785" extrusionOk="0">
                  <a:moveTo>
                    <a:pt x="7807" y="1"/>
                  </a:moveTo>
                  <a:cubicBezTo>
                    <a:pt x="7241" y="1"/>
                    <a:pt x="6682" y="102"/>
                    <a:pt x="6174" y="352"/>
                  </a:cubicBezTo>
                  <a:cubicBezTo>
                    <a:pt x="6174" y="352"/>
                    <a:pt x="3306" y="752"/>
                    <a:pt x="1538" y="2754"/>
                  </a:cubicBezTo>
                  <a:cubicBezTo>
                    <a:pt x="0" y="4557"/>
                    <a:pt x="979" y="5784"/>
                    <a:pt x="3613" y="5784"/>
                  </a:cubicBezTo>
                  <a:cubicBezTo>
                    <a:pt x="3951" y="5784"/>
                    <a:pt x="4316" y="5764"/>
                    <a:pt x="4707" y="5723"/>
                  </a:cubicBezTo>
                  <a:cubicBezTo>
                    <a:pt x="8109" y="5389"/>
                    <a:pt x="12078" y="1886"/>
                    <a:pt x="12245" y="1686"/>
                  </a:cubicBezTo>
                  <a:cubicBezTo>
                    <a:pt x="12378" y="1553"/>
                    <a:pt x="10032" y="1"/>
                    <a:pt x="7807"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9"/>
            <p:cNvSpPr/>
            <p:nvPr/>
          </p:nvSpPr>
          <p:spPr>
            <a:xfrm>
              <a:off x="4274219" y="3448255"/>
              <a:ext cx="303947" cy="104314"/>
            </a:xfrm>
            <a:custGeom>
              <a:avLst/>
              <a:gdLst/>
              <a:ahLst/>
              <a:cxnLst/>
              <a:rect l="l" t="t" r="r" b="b"/>
              <a:pathLst>
                <a:path w="15845" h="5438" extrusionOk="0">
                  <a:moveTo>
                    <a:pt x="1535" y="0"/>
                  </a:moveTo>
                  <a:cubicBezTo>
                    <a:pt x="0" y="0"/>
                    <a:pt x="1935" y="2502"/>
                    <a:pt x="1935" y="2502"/>
                  </a:cubicBezTo>
                  <a:cubicBezTo>
                    <a:pt x="3770" y="2602"/>
                    <a:pt x="5571" y="2869"/>
                    <a:pt x="7372" y="3336"/>
                  </a:cubicBezTo>
                  <a:cubicBezTo>
                    <a:pt x="9740" y="4037"/>
                    <a:pt x="13910" y="5438"/>
                    <a:pt x="14877" y="5438"/>
                  </a:cubicBezTo>
                  <a:cubicBezTo>
                    <a:pt x="15845" y="5438"/>
                    <a:pt x="15578" y="1802"/>
                    <a:pt x="15578" y="1101"/>
                  </a:cubicBezTo>
                  <a:cubicBezTo>
                    <a:pt x="15578" y="434"/>
                    <a:pt x="3069" y="0"/>
                    <a:pt x="1535"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9"/>
            <p:cNvSpPr/>
            <p:nvPr/>
          </p:nvSpPr>
          <p:spPr>
            <a:xfrm>
              <a:off x="4525058" y="3469337"/>
              <a:ext cx="161804" cy="136042"/>
            </a:xfrm>
            <a:custGeom>
              <a:avLst/>
              <a:gdLst/>
              <a:ahLst/>
              <a:cxnLst/>
              <a:rect l="l" t="t" r="r" b="b"/>
              <a:pathLst>
                <a:path w="8435" h="7092" extrusionOk="0">
                  <a:moveTo>
                    <a:pt x="2774" y="0"/>
                  </a:moveTo>
                  <a:cubicBezTo>
                    <a:pt x="2601" y="0"/>
                    <a:pt x="2502" y="2"/>
                    <a:pt x="2502" y="2"/>
                  </a:cubicBezTo>
                  <a:cubicBezTo>
                    <a:pt x="2502" y="2"/>
                    <a:pt x="1368" y="569"/>
                    <a:pt x="968" y="2671"/>
                  </a:cubicBezTo>
                  <a:cubicBezTo>
                    <a:pt x="534" y="4739"/>
                    <a:pt x="0" y="5840"/>
                    <a:pt x="834" y="6407"/>
                  </a:cubicBezTo>
                  <a:cubicBezTo>
                    <a:pt x="1392" y="6786"/>
                    <a:pt x="3191" y="7091"/>
                    <a:pt x="4490" y="7091"/>
                  </a:cubicBezTo>
                  <a:cubicBezTo>
                    <a:pt x="5131" y="7091"/>
                    <a:pt x="5650" y="7017"/>
                    <a:pt x="5838" y="6840"/>
                  </a:cubicBezTo>
                  <a:cubicBezTo>
                    <a:pt x="6371" y="6273"/>
                    <a:pt x="7906" y="3505"/>
                    <a:pt x="8173" y="1670"/>
                  </a:cubicBezTo>
                  <a:cubicBezTo>
                    <a:pt x="8434" y="101"/>
                    <a:pt x="3938" y="0"/>
                    <a:pt x="2774"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9"/>
            <p:cNvSpPr/>
            <p:nvPr/>
          </p:nvSpPr>
          <p:spPr>
            <a:xfrm>
              <a:off x="4621031" y="3412056"/>
              <a:ext cx="498476" cy="281292"/>
            </a:xfrm>
            <a:custGeom>
              <a:avLst/>
              <a:gdLst/>
              <a:ahLst/>
              <a:cxnLst/>
              <a:rect l="l" t="t" r="r" b="b"/>
              <a:pathLst>
                <a:path w="25986" h="14664" extrusionOk="0">
                  <a:moveTo>
                    <a:pt x="9615" y="0"/>
                  </a:moveTo>
                  <a:cubicBezTo>
                    <a:pt x="9142" y="0"/>
                    <a:pt x="8792" y="28"/>
                    <a:pt x="8607" y="86"/>
                  </a:cubicBezTo>
                  <a:cubicBezTo>
                    <a:pt x="7206" y="486"/>
                    <a:pt x="2202" y="3689"/>
                    <a:pt x="2202" y="3689"/>
                  </a:cubicBezTo>
                  <a:cubicBezTo>
                    <a:pt x="1569" y="4423"/>
                    <a:pt x="1035" y="5290"/>
                    <a:pt x="668" y="6191"/>
                  </a:cubicBezTo>
                  <a:cubicBezTo>
                    <a:pt x="401" y="7158"/>
                    <a:pt x="168" y="8125"/>
                    <a:pt x="1" y="9126"/>
                  </a:cubicBezTo>
                  <a:cubicBezTo>
                    <a:pt x="1302" y="9493"/>
                    <a:pt x="2603" y="9960"/>
                    <a:pt x="3870" y="10494"/>
                  </a:cubicBezTo>
                  <a:cubicBezTo>
                    <a:pt x="6105" y="11461"/>
                    <a:pt x="9841" y="12162"/>
                    <a:pt x="13477" y="12995"/>
                  </a:cubicBezTo>
                  <a:cubicBezTo>
                    <a:pt x="17080" y="13829"/>
                    <a:pt x="18047" y="14663"/>
                    <a:pt x="19315" y="14663"/>
                  </a:cubicBezTo>
                  <a:cubicBezTo>
                    <a:pt x="20549" y="14663"/>
                    <a:pt x="22083" y="13696"/>
                    <a:pt x="24018" y="11328"/>
                  </a:cubicBezTo>
                  <a:cubicBezTo>
                    <a:pt x="25986" y="8993"/>
                    <a:pt x="24318" y="3956"/>
                    <a:pt x="22350" y="2455"/>
                  </a:cubicBezTo>
                  <a:cubicBezTo>
                    <a:pt x="20677" y="1128"/>
                    <a:pt x="12641" y="0"/>
                    <a:pt x="9615"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9"/>
            <p:cNvSpPr/>
            <p:nvPr/>
          </p:nvSpPr>
          <p:spPr>
            <a:xfrm>
              <a:off x="4095049" y="3510964"/>
              <a:ext cx="67849" cy="65930"/>
            </a:xfrm>
            <a:custGeom>
              <a:avLst/>
              <a:gdLst/>
              <a:ahLst/>
              <a:cxnLst/>
              <a:rect l="l" t="t" r="r" b="b"/>
              <a:pathLst>
                <a:path w="3537" h="3437" extrusionOk="0">
                  <a:moveTo>
                    <a:pt x="1935" y="0"/>
                  </a:moveTo>
                  <a:cubicBezTo>
                    <a:pt x="1801" y="134"/>
                    <a:pt x="1668" y="267"/>
                    <a:pt x="1535" y="401"/>
                  </a:cubicBezTo>
                  <a:cubicBezTo>
                    <a:pt x="0" y="2169"/>
                    <a:pt x="968" y="3403"/>
                    <a:pt x="3536" y="3436"/>
                  </a:cubicBezTo>
                  <a:cubicBezTo>
                    <a:pt x="3269" y="2169"/>
                    <a:pt x="2702" y="1001"/>
                    <a:pt x="1935"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9"/>
            <p:cNvSpPr/>
            <p:nvPr/>
          </p:nvSpPr>
          <p:spPr>
            <a:xfrm>
              <a:off x="4346521" y="3597998"/>
              <a:ext cx="83847" cy="339780"/>
            </a:xfrm>
            <a:custGeom>
              <a:avLst/>
              <a:gdLst/>
              <a:ahLst/>
              <a:cxnLst/>
              <a:rect l="l" t="t" r="r" b="b"/>
              <a:pathLst>
                <a:path w="4371" h="17713" fill="none" extrusionOk="0">
                  <a:moveTo>
                    <a:pt x="4370" y="0"/>
                  </a:moveTo>
                  <a:cubicBezTo>
                    <a:pt x="4370" y="0"/>
                    <a:pt x="2936" y="15344"/>
                    <a:pt x="1" y="17713"/>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9"/>
            <p:cNvSpPr/>
            <p:nvPr/>
          </p:nvSpPr>
          <p:spPr>
            <a:xfrm>
              <a:off x="4331155" y="3876978"/>
              <a:ext cx="79377" cy="134393"/>
            </a:xfrm>
            <a:custGeom>
              <a:avLst/>
              <a:gdLst/>
              <a:ahLst/>
              <a:cxnLst/>
              <a:rect l="l" t="t" r="r" b="b"/>
              <a:pathLst>
                <a:path w="4138" h="7006" fill="none" extrusionOk="0">
                  <a:moveTo>
                    <a:pt x="4137" y="1"/>
                  </a:moveTo>
                  <a:cubicBezTo>
                    <a:pt x="4137" y="1"/>
                    <a:pt x="3003" y="5004"/>
                    <a:pt x="1" y="7006"/>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9"/>
            <p:cNvSpPr/>
            <p:nvPr/>
          </p:nvSpPr>
          <p:spPr>
            <a:xfrm>
              <a:off x="4679271" y="3544247"/>
              <a:ext cx="213731" cy="104314"/>
            </a:xfrm>
            <a:custGeom>
              <a:avLst/>
              <a:gdLst/>
              <a:ahLst/>
              <a:cxnLst/>
              <a:rect l="l" t="t" r="r" b="b"/>
              <a:pathLst>
                <a:path w="11142" h="5438" fill="none" extrusionOk="0">
                  <a:moveTo>
                    <a:pt x="4470" y="0"/>
                  </a:moveTo>
                  <a:cubicBezTo>
                    <a:pt x="4470" y="0"/>
                    <a:pt x="0" y="267"/>
                    <a:pt x="2936" y="2235"/>
                  </a:cubicBezTo>
                  <a:cubicBezTo>
                    <a:pt x="5838" y="4170"/>
                    <a:pt x="11142" y="5437"/>
                    <a:pt x="11142" y="5437"/>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9"/>
            <p:cNvSpPr/>
            <p:nvPr/>
          </p:nvSpPr>
          <p:spPr>
            <a:xfrm>
              <a:off x="3830130" y="3251801"/>
              <a:ext cx="1554914" cy="255971"/>
            </a:xfrm>
            <a:custGeom>
              <a:avLst/>
              <a:gdLst/>
              <a:ahLst/>
              <a:cxnLst/>
              <a:rect l="l" t="t" r="r" b="b"/>
              <a:pathLst>
                <a:path w="81059" h="13344" extrusionOk="0">
                  <a:moveTo>
                    <a:pt x="6839" y="1"/>
                  </a:moveTo>
                  <a:cubicBezTo>
                    <a:pt x="6071" y="1"/>
                    <a:pt x="5371" y="434"/>
                    <a:pt x="5037" y="1135"/>
                  </a:cubicBezTo>
                  <a:lnTo>
                    <a:pt x="701" y="10475"/>
                  </a:lnTo>
                  <a:lnTo>
                    <a:pt x="0" y="10208"/>
                  </a:lnTo>
                  <a:lnTo>
                    <a:pt x="0" y="12343"/>
                  </a:lnTo>
                  <a:lnTo>
                    <a:pt x="34" y="12343"/>
                  </a:lnTo>
                  <a:cubicBezTo>
                    <a:pt x="100" y="12910"/>
                    <a:pt x="634" y="13344"/>
                    <a:pt x="1235" y="13344"/>
                  </a:cubicBezTo>
                  <a:lnTo>
                    <a:pt x="79857" y="13344"/>
                  </a:lnTo>
                  <a:cubicBezTo>
                    <a:pt x="80491" y="13344"/>
                    <a:pt x="81025" y="12877"/>
                    <a:pt x="81058" y="12243"/>
                  </a:cubicBezTo>
                  <a:lnTo>
                    <a:pt x="81025" y="9975"/>
                  </a:lnTo>
                  <a:lnTo>
                    <a:pt x="79524" y="8640"/>
                  </a:lnTo>
                  <a:lnTo>
                    <a:pt x="76055" y="1135"/>
                  </a:lnTo>
                  <a:cubicBezTo>
                    <a:pt x="75721" y="434"/>
                    <a:pt x="74987" y="1"/>
                    <a:pt x="74220"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9"/>
            <p:cNvSpPr/>
            <p:nvPr/>
          </p:nvSpPr>
          <p:spPr>
            <a:xfrm>
              <a:off x="3825776" y="3214048"/>
              <a:ext cx="1563623" cy="255990"/>
            </a:xfrm>
            <a:custGeom>
              <a:avLst/>
              <a:gdLst/>
              <a:ahLst/>
              <a:cxnLst/>
              <a:rect l="l" t="t" r="r" b="b"/>
              <a:pathLst>
                <a:path w="81513" h="13345" extrusionOk="0">
                  <a:moveTo>
                    <a:pt x="7066" y="1"/>
                  </a:moveTo>
                  <a:cubicBezTo>
                    <a:pt x="6298" y="1"/>
                    <a:pt x="5598" y="434"/>
                    <a:pt x="5264" y="1135"/>
                  </a:cubicBezTo>
                  <a:lnTo>
                    <a:pt x="361" y="11742"/>
                  </a:lnTo>
                  <a:cubicBezTo>
                    <a:pt x="1" y="12495"/>
                    <a:pt x="572" y="13345"/>
                    <a:pt x="1413" y="13345"/>
                  </a:cubicBezTo>
                  <a:cubicBezTo>
                    <a:pt x="1429" y="13345"/>
                    <a:pt x="1445" y="13344"/>
                    <a:pt x="1462" y="13344"/>
                  </a:cubicBezTo>
                  <a:lnTo>
                    <a:pt x="80084" y="13344"/>
                  </a:lnTo>
                  <a:cubicBezTo>
                    <a:pt x="80100" y="13344"/>
                    <a:pt x="80115" y="13345"/>
                    <a:pt x="80131" y="13345"/>
                  </a:cubicBezTo>
                  <a:cubicBezTo>
                    <a:pt x="80940" y="13345"/>
                    <a:pt x="81512" y="12495"/>
                    <a:pt x="81185" y="11742"/>
                  </a:cubicBezTo>
                  <a:lnTo>
                    <a:pt x="76282" y="1135"/>
                  </a:lnTo>
                  <a:cubicBezTo>
                    <a:pt x="75948" y="434"/>
                    <a:pt x="75214" y="1"/>
                    <a:pt x="74447"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9"/>
            <p:cNvSpPr/>
            <p:nvPr/>
          </p:nvSpPr>
          <p:spPr>
            <a:xfrm>
              <a:off x="3895391" y="3236416"/>
              <a:ext cx="382672" cy="133203"/>
            </a:xfrm>
            <a:custGeom>
              <a:avLst/>
              <a:gdLst/>
              <a:ahLst/>
              <a:cxnLst/>
              <a:rect l="l" t="t" r="r" b="b"/>
              <a:pathLst>
                <a:path w="19949" h="6944" extrusionOk="0">
                  <a:moveTo>
                    <a:pt x="16796" y="1"/>
                  </a:moveTo>
                  <a:cubicBezTo>
                    <a:pt x="15493" y="1"/>
                    <a:pt x="5138" y="603"/>
                    <a:pt x="5138" y="603"/>
                  </a:cubicBezTo>
                  <a:lnTo>
                    <a:pt x="1802" y="5073"/>
                  </a:lnTo>
                  <a:cubicBezTo>
                    <a:pt x="1802" y="5073"/>
                    <a:pt x="1" y="6307"/>
                    <a:pt x="1135" y="6740"/>
                  </a:cubicBezTo>
                  <a:cubicBezTo>
                    <a:pt x="1498" y="6883"/>
                    <a:pt x="3136" y="6943"/>
                    <a:pt x="5224" y="6943"/>
                  </a:cubicBezTo>
                  <a:cubicBezTo>
                    <a:pt x="9464" y="6943"/>
                    <a:pt x="15562" y="6697"/>
                    <a:pt x="16613" y="6407"/>
                  </a:cubicBezTo>
                  <a:cubicBezTo>
                    <a:pt x="18147" y="5973"/>
                    <a:pt x="19948" y="1837"/>
                    <a:pt x="19948" y="1170"/>
                  </a:cubicBezTo>
                  <a:cubicBezTo>
                    <a:pt x="19948" y="503"/>
                    <a:pt x="17680" y="36"/>
                    <a:pt x="16879" y="2"/>
                  </a:cubicBezTo>
                  <a:cubicBezTo>
                    <a:pt x="16858" y="1"/>
                    <a:pt x="16830" y="1"/>
                    <a:pt x="16796"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9"/>
            <p:cNvSpPr/>
            <p:nvPr/>
          </p:nvSpPr>
          <p:spPr>
            <a:xfrm>
              <a:off x="5063202" y="3301715"/>
              <a:ext cx="175347" cy="72337"/>
            </a:xfrm>
            <a:custGeom>
              <a:avLst/>
              <a:gdLst/>
              <a:ahLst/>
              <a:cxnLst/>
              <a:rect l="l" t="t" r="r" b="b"/>
              <a:pathLst>
                <a:path w="9141" h="3771" extrusionOk="0">
                  <a:moveTo>
                    <a:pt x="4570" y="1"/>
                  </a:moveTo>
                  <a:cubicBezTo>
                    <a:pt x="2069" y="1"/>
                    <a:pt x="1" y="835"/>
                    <a:pt x="1" y="1902"/>
                  </a:cubicBezTo>
                  <a:cubicBezTo>
                    <a:pt x="1" y="2936"/>
                    <a:pt x="2069" y="3770"/>
                    <a:pt x="4570" y="3770"/>
                  </a:cubicBezTo>
                  <a:cubicBezTo>
                    <a:pt x="7106" y="3770"/>
                    <a:pt x="9140" y="2936"/>
                    <a:pt x="9140" y="1902"/>
                  </a:cubicBezTo>
                  <a:cubicBezTo>
                    <a:pt x="9140" y="835"/>
                    <a:pt x="7106" y="1"/>
                    <a:pt x="4570"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9"/>
            <p:cNvSpPr/>
            <p:nvPr/>
          </p:nvSpPr>
          <p:spPr>
            <a:xfrm>
              <a:off x="4279974" y="3301715"/>
              <a:ext cx="627728" cy="117128"/>
            </a:xfrm>
            <a:custGeom>
              <a:avLst/>
              <a:gdLst/>
              <a:ahLst/>
              <a:cxnLst/>
              <a:rect l="l" t="t" r="r" b="b"/>
              <a:pathLst>
                <a:path w="32724" h="6106" extrusionOk="0">
                  <a:moveTo>
                    <a:pt x="16345" y="1"/>
                  </a:moveTo>
                  <a:cubicBezTo>
                    <a:pt x="7339" y="1"/>
                    <a:pt x="0" y="1368"/>
                    <a:pt x="0" y="3070"/>
                  </a:cubicBezTo>
                  <a:cubicBezTo>
                    <a:pt x="0" y="4737"/>
                    <a:pt x="7339" y="6105"/>
                    <a:pt x="16345" y="6105"/>
                  </a:cubicBezTo>
                  <a:cubicBezTo>
                    <a:pt x="25385" y="6105"/>
                    <a:pt x="32724" y="4737"/>
                    <a:pt x="32724" y="3070"/>
                  </a:cubicBezTo>
                  <a:cubicBezTo>
                    <a:pt x="32724" y="1368"/>
                    <a:pt x="25385" y="1"/>
                    <a:pt x="16345"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9"/>
            <p:cNvSpPr/>
            <p:nvPr/>
          </p:nvSpPr>
          <p:spPr>
            <a:xfrm>
              <a:off x="5042734" y="3177926"/>
              <a:ext cx="44158" cy="107096"/>
            </a:xfrm>
            <a:custGeom>
              <a:avLst/>
              <a:gdLst/>
              <a:ahLst/>
              <a:cxnLst/>
              <a:rect l="l" t="t" r="r" b="b"/>
              <a:pathLst>
                <a:path w="2302" h="5583" extrusionOk="0">
                  <a:moveTo>
                    <a:pt x="1388" y="1"/>
                  </a:moveTo>
                  <a:cubicBezTo>
                    <a:pt x="1272" y="1"/>
                    <a:pt x="1144" y="25"/>
                    <a:pt x="1001" y="82"/>
                  </a:cubicBezTo>
                  <a:cubicBezTo>
                    <a:pt x="0" y="483"/>
                    <a:pt x="100" y="3151"/>
                    <a:pt x="300" y="4619"/>
                  </a:cubicBezTo>
                  <a:cubicBezTo>
                    <a:pt x="404" y="5395"/>
                    <a:pt x="820" y="5583"/>
                    <a:pt x="1197" y="5583"/>
                  </a:cubicBezTo>
                  <a:cubicBezTo>
                    <a:pt x="1549" y="5583"/>
                    <a:pt x="1868" y="5420"/>
                    <a:pt x="1868" y="5420"/>
                  </a:cubicBezTo>
                  <a:lnTo>
                    <a:pt x="1868" y="4552"/>
                  </a:lnTo>
                  <a:cubicBezTo>
                    <a:pt x="1868" y="4552"/>
                    <a:pt x="1700" y="4675"/>
                    <a:pt x="1507" y="4675"/>
                  </a:cubicBezTo>
                  <a:cubicBezTo>
                    <a:pt x="1367" y="4675"/>
                    <a:pt x="1213" y="4610"/>
                    <a:pt x="1101" y="4386"/>
                  </a:cubicBezTo>
                  <a:cubicBezTo>
                    <a:pt x="870" y="3858"/>
                    <a:pt x="900" y="1149"/>
                    <a:pt x="1158" y="1149"/>
                  </a:cubicBezTo>
                  <a:cubicBezTo>
                    <a:pt x="1161" y="1149"/>
                    <a:pt x="1164" y="1149"/>
                    <a:pt x="1168" y="1150"/>
                  </a:cubicBezTo>
                  <a:cubicBezTo>
                    <a:pt x="1401" y="1183"/>
                    <a:pt x="1901" y="2051"/>
                    <a:pt x="1901" y="2051"/>
                  </a:cubicBezTo>
                  <a:cubicBezTo>
                    <a:pt x="1901" y="2051"/>
                    <a:pt x="2068" y="1950"/>
                    <a:pt x="2302" y="883"/>
                  </a:cubicBezTo>
                  <a:cubicBezTo>
                    <a:pt x="2302" y="883"/>
                    <a:pt x="2081" y="1"/>
                    <a:pt x="1388" y="1"/>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9"/>
            <p:cNvSpPr/>
            <p:nvPr/>
          </p:nvSpPr>
          <p:spPr>
            <a:xfrm>
              <a:off x="5073446" y="3198702"/>
              <a:ext cx="151657" cy="152942"/>
            </a:xfrm>
            <a:custGeom>
              <a:avLst/>
              <a:gdLst/>
              <a:ahLst/>
              <a:cxnLst/>
              <a:rect l="l" t="t" r="r" b="b"/>
              <a:pathLst>
                <a:path w="7906" h="7973" extrusionOk="0">
                  <a:moveTo>
                    <a:pt x="0" y="0"/>
                  </a:moveTo>
                  <a:lnTo>
                    <a:pt x="0" y="6572"/>
                  </a:lnTo>
                  <a:cubicBezTo>
                    <a:pt x="0" y="7339"/>
                    <a:pt x="1768" y="7973"/>
                    <a:pt x="3936" y="7973"/>
                  </a:cubicBezTo>
                  <a:cubicBezTo>
                    <a:pt x="6138" y="7973"/>
                    <a:pt x="7906" y="7339"/>
                    <a:pt x="7906" y="6572"/>
                  </a:cubicBezTo>
                  <a:lnTo>
                    <a:pt x="7906" y="0"/>
                  </a:ln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9"/>
            <p:cNvSpPr/>
            <p:nvPr/>
          </p:nvSpPr>
          <p:spPr>
            <a:xfrm>
              <a:off x="5073446" y="3175663"/>
              <a:ext cx="151657" cy="46096"/>
            </a:xfrm>
            <a:custGeom>
              <a:avLst/>
              <a:gdLst/>
              <a:ahLst/>
              <a:cxnLst/>
              <a:rect l="l" t="t" r="r" b="b"/>
              <a:pathLst>
                <a:path w="7906" h="2403" extrusionOk="0">
                  <a:moveTo>
                    <a:pt x="3936" y="0"/>
                  </a:moveTo>
                  <a:cubicBezTo>
                    <a:pt x="1768" y="0"/>
                    <a:pt x="0" y="534"/>
                    <a:pt x="0" y="1201"/>
                  </a:cubicBezTo>
                  <a:cubicBezTo>
                    <a:pt x="0" y="1868"/>
                    <a:pt x="1768" y="2402"/>
                    <a:pt x="3936" y="2402"/>
                  </a:cubicBezTo>
                  <a:cubicBezTo>
                    <a:pt x="6138" y="2402"/>
                    <a:pt x="7906" y="1868"/>
                    <a:pt x="7906" y="1201"/>
                  </a:cubicBezTo>
                  <a:cubicBezTo>
                    <a:pt x="7906" y="534"/>
                    <a:pt x="6138" y="0"/>
                    <a:pt x="3936"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9"/>
            <p:cNvSpPr/>
            <p:nvPr/>
          </p:nvSpPr>
          <p:spPr>
            <a:xfrm>
              <a:off x="5083038" y="3178866"/>
              <a:ext cx="132474" cy="40322"/>
            </a:xfrm>
            <a:custGeom>
              <a:avLst/>
              <a:gdLst/>
              <a:ahLst/>
              <a:cxnLst/>
              <a:rect l="l" t="t" r="r" b="b"/>
              <a:pathLst>
                <a:path w="6906" h="2102" extrusionOk="0">
                  <a:moveTo>
                    <a:pt x="3436" y="0"/>
                  </a:moveTo>
                  <a:cubicBezTo>
                    <a:pt x="1535" y="0"/>
                    <a:pt x="1" y="467"/>
                    <a:pt x="1" y="1034"/>
                  </a:cubicBezTo>
                  <a:cubicBezTo>
                    <a:pt x="1" y="1635"/>
                    <a:pt x="1568" y="2102"/>
                    <a:pt x="3436" y="2102"/>
                  </a:cubicBezTo>
                  <a:cubicBezTo>
                    <a:pt x="5338" y="2102"/>
                    <a:pt x="6906" y="1635"/>
                    <a:pt x="6906" y="1034"/>
                  </a:cubicBezTo>
                  <a:cubicBezTo>
                    <a:pt x="6906" y="467"/>
                    <a:pt x="5338" y="0"/>
                    <a:pt x="3436"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9"/>
            <p:cNvSpPr/>
            <p:nvPr/>
          </p:nvSpPr>
          <p:spPr>
            <a:xfrm>
              <a:off x="5098403" y="3204303"/>
              <a:ext cx="101744" cy="14406"/>
            </a:xfrm>
            <a:custGeom>
              <a:avLst/>
              <a:gdLst/>
              <a:ahLst/>
              <a:cxnLst/>
              <a:rect l="l" t="t" r="r" b="b"/>
              <a:pathLst>
                <a:path w="5304" h="751" extrusionOk="0">
                  <a:moveTo>
                    <a:pt x="2652" y="0"/>
                  </a:moveTo>
                  <a:cubicBezTo>
                    <a:pt x="1760" y="0"/>
                    <a:pt x="867" y="125"/>
                    <a:pt x="0" y="375"/>
                  </a:cubicBezTo>
                  <a:cubicBezTo>
                    <a:pt x="867" y="625"/>
                    <a:pt x="1760" y="751"/>
                    <a:pt x="2652" y="751"/>
                  </a:cubicBezTo>
                  <a:cubicBezTo>
                    <a:pt x="3544" y="751"/>
                    <a:pt x="4437" y="625"/>
                    <a:pt x="5304" y="375"/>
                  </a:cubicBezTo>
                  <a:cubicBezTo>
                    <a:pt x="4437" y="125"/>
                    <a:pt x="3544" y="0"/>
                    <a:pt x="2652"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9"/>
            <p:cNvSpPr/>
            <p:nvPr/>
          </p:nvSpPr>
          <p:spPr>
            <a:xfrm>
              <a:off x="3920348" y="3252453"/>
              <a:ext cx="291171" cy="49932"/>
            </a:xfrm>
            <a:custGeom>
              <a:avLst/>
              <a:gdLst/>
              <a:ahLst/>
              <a:cxnLst/>
              <a:rect l="l" t="t" r="r" b="b"/>
              <a:pathLst>
                <a:path w="15179" h="2603" extrusionOk="0">
                  <a:moveTo>
                    <a:pt x="15178" y="0"/>
                  </a:moveTo>
                  <a:lnTo>
                    <a:pt x="1" y="200"/>
                  </a:lnTo>
                  <a:lnTo>
                    <a:pt x="67" y="2435"/>
                  </a:lnTo>
                  <a:lnTo>
                    <a:pt x="15178" y="2602"/>
                  </a:lnTo>
                  <a:lnTo>
                    <a:pt x="15178"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9"/>
            <p:cNvSpPr/>
            <p:nvPr/>
          </p:nvSpPr>
          <p:spPr>
            <a:xfrm>
              <a:off x="4209592" y="3184621"/>
              <a:ext cx="44158" cy="117761"/>
            </a:xfrm>
            <a:custGeom>
              <a:avLst/>
              <a:gdLst/>
              <a:ahLst/>
              <a:cxnLst/>
              <a:rect l="l" t="t" r="r" b="b"/>
              <a:pathLst>
                <a:path w="2302" h="6139" extrusionOk="0">
                  <a:moveTo>
                    <a:pt x="2302" y="0"/>
                  </a:moveTo>
                  <a:lnTo>
                    <a:pt x="0" y="4003"/>
                  </a:lnTo>
                  <a:lnTo>
                    <a:pt x="100" y="6138"/>
                  </a:lnTo>
                  <a:lnTo>
                    <a:pt x="2302" y="1401"/>
                  </a:lnTo>
                  <a:lnTo>
                    <a:pt x="2302"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9"/>
            <p:cNvSpPr/>
            <p:nvPr/>
          </p:nvSpPr>
          <p:spPr>
            <a:xfrm>
              <a:off x="3920348" y="3291471"/>
              <a:ext cx="291171" cy="49932"/>
            </a:xfrm>
            <a:custGeom>
              <a:avLst/>
              <a:gdLst/>
              <a:ahLst/>
              <a:cxnLst/>
              <a:rect l="l" t="t" r="r" b="b"/>
              <a:pathLst>
                <a:path w="15179" h="2603" extrusionOk="0">
                  <a:moveTo>
                    <a:pt x="15178" y="1"/>
                  </a:moveTo>
                  <a:lnTo>
                    <a:pt x="1" y="201"/>
                  </a:lnTo>
                  <a:lnTo>
                    <a:pt x="67" y="2469"/>
                  </a:lnTo>
                  <a:lnTo>
                    <a:pt x="15178" y="2603"/>
                  </a:lnTo>
                  <a:lnTo>
                    <a:pt x="15178"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9"/>
            <p:cNvSpPr/>
            <p:nvPr/>
          </p:nvSpPr>
          <p:spPr>
            <a:xfrm>
              <a:off x="4209592" y="3223659"/>
              <a:ext cx="44158" cy="117742"/>
            </a:xfrm>
            <a:custGeom>
              <a:avLst/>
              <a:gdLst/>
              <a:ahLst/>
              <a:cxnLst/>
              <a:rect l="l" t="t" r="r" b="b"/>
              <a:pathLst>
                <a:path w="2302" h="6138" extrusionOk="0">
                  <a:moveTo>
                    <a:pt x="2302" y="0"/>
                  </a:moveTo>
                  <a:lnTo>
                    <a:pt x="0" y="4003"/>
                  </a:lnTo>
                  <a:lnTo>
                    <a:pt x="100" y="6138"/>
                  </a:lnTo>
                  <a:lnTo>
                    <a:pt x="2302" y="1401"/>
                  </a:lnTo>
                  <a:lnTo>
                    <a:pt x="2302"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9"/>
            <p:cNvSpPr/>
            <p:nvPr/>
          </p:nvSpPr>
          <p:spPr>
            <a:xfrm>
              <a:off x="3869801" y="3126899"/>
              <a:ext cx="185591" cy="153479"/>
            </a:xfrm>
            <a:custGeom>
              <a:avLst/>
              <a:gdLst/>
              <a:ahLst/>
              <a:cxnLst/>
              <a:rect l="l" t="t" r="r" b="b"/>
              <a:pathLst>
                <a:path w="9675" h="8001" extrusionOk="0">
                  <a:moveTo>
                    <a:pt x="8078" y="0"/>
                  </a:moveTo>
                  <a:cubicBezTo>
                    <a:pt x="7653" y="0"/>
                    <a:pt x="7221" y="514"/>
                    <a:pt x="6972" y="708"/>
                  </a:cubicBezTo>
                  <a:cubicBezTo>
                    <a:pt x="6672" y="941"/>
                    <a:pt x="401" y="5111"/>
                    <a:pt x="201" y="5745"/>
                  </a:cubicBezTo>
                  <a:cubicBezTo>
                    <a:pt x="0" y="6412"/>
                    <a:pt x="201" y="7846"/>
                    <a:pt x="1535" y="7980"/>
                  </a:cubicBezTo>
                  <a:cubicBezTo>
                    <a:pt x="1650" y="7994"/>
                    <a:pt x="1764" y="8000"/>
                    <a:pt x="1876" y="8000"/>
                  </a:cubicBezTo>
                  <a:cubicBezTo>
                    <a:pt x="3095" y="8000"/>
                    <a:pt x="4121" y="7234"/>
                    <a:pt x="4670" y="7112"/>
                  </a:cubicBezTo>
                  <a:cubicBezTo>
                    <a:pt x="5271" y="6945"/>
                    <a:pt x="5504" y="6912"/>
                    <a:pt x="5504" y="6912"/>
                  </a:cubicBezTo>
                  <a:lnTo>
                    <a:pt x="9674" y="1308"/>
                  </a:lnTo>
                  <a:lnTo>
                    <a:pt x="8473" y="1075"/>
                  </a:lnTo>
                  <a:cubicBezTo>
                    <a:pt x="8473" y="1075"/>
                    <a:pt x="8840" y="374"/>
                    <a:pt x="8340" y="74"/>
                  </a:cubicBezTo>
                  <a:cubicBezTo>
                    <a:pt x="8254" y="22"/>
                    <a:pt x="8166" y="0"/>
                    <a:pt x="8078"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9"/>
            <p:cNvSpPr/>
            <p:nvPr/>
          </p:nvSpPr>
          <p:spPr>
            <a:xfrm>
              <a:off x="3869801" y="3233308"/>
              <a:ext cx="108803" cy="47573"/>
            </a:xfrm>
            <a:custGeom>
              <a:avLst/>
              <a:gdLst/>
              <a:ahLst/>
              <a:cxnLst/>
              <a:rect l="l" t="t" r="r" b="b"/>
              <a:pathLst>
                <a:path w="5672" h="2480" extrusionOk="0">
                  <a:moveTo>
                    <a:pt x="890" y="1"/>
                  </a:moveTo>
                  <a:cubicBezTo>
                    <a:pt x="646" y="1"/>
                    <a:pt x="397" y="68"/>
                    <a:pt x="167" y="198"/>
                  </a:cubicBezTo>
                  <a:cubicBezTo>
                    <a:pt x="0" y="865"/>
                    <a:pt x="201" y="2299"/>
                    <a:pt x="1535" y="2466"/>
                  </a:cubicBezTo>
                  <a:cubicBezTo>
                    <a:pt x="1629" y="2475"/>
                    <a:pt x="1722" y="2479"/>
                    <a:pt x="1814" y="2479"/>
                  </a:cubicBezTo>
                  <a:cubicBezTo>
                    <a:pt x="3064" y="2479"/>
                    <a:pt x="4145" y="1690"/>
                    <a:pt x="4704" y="1565"/>
                  </a:cubicBezTo>
                  <a:cubicBezTo>
                    <a:pt x="5304" y="1398"/>
                    <a:pt x="5538" y="1365"/>
                    <a:pt x="5538" y="1365"/>
                  </a:cubicBezTo>
                  <a:lnTo>
                    <a:pt x="5671" y="1165"/>
                  </a:lnTo>
                  <a:lnTo>
                    <a:pt x="1768" y="364"/>
                  </a:lnTo>
                  <a:cubicBezTo>
                    <a:pt x="1522" y="118"/>
                    <a:pt x="1211" y="1"/>
                    <a:pt x="890"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9"/>
            <p:cNvSpPr/>
            <p:nvPr/>
          </p:nvSpPr>
          <p:spPr>
            <a:xfrm>
              <a:off x="3904350" y="3147502"/>
              <a:ext cx="357715" cy="92805"/>
            </a:xfrm>
            <a:custGeom>
              <a:avLst/>
              <a:gdLst/>
              <a:ahLst/>
              <a:cxnLst/>
              <a:rect l="l" t="t" r="r" b="b"/>
              <a:pathLst>
                <a:path w="18648" h="4838" extrusionOk="0">
                  <a:moveTo>
                    <a:pt x="6672" y="1"/>
                  </a:moveTo>
                  <a:lnTo>
                    <a:pt x="1" y="4837"/>
                  </a:lnTo>
                  <a:lnTo>
                    <a:pt x="11676" y="4837"/>
                  </a:lnTo>
                  <a:cubicBezTo>
                    <a:pt x="15312" y="4837"/>
                    <a:pt x="16412" y="4637"/>
                    <a:pt x="16412" y="4637"/>
                  </a:cubicBezTo>
                  <a:lnTo>
                    <a:pt x="18647" y="1"/>
                  </a:lnTo>
                  <a:lnTo>
                    <a:pt x="18647" y="1"/>
                  </a:lnTo>
                  <a:cubicBezTo>
                    <a:pt x="18647" y="1"/>
                    <a:pt x="13336" y="326"/>
                    <a:pt x="10486" y="326"/>
                  </a:cubicBezTo>
                  <a:cubicBezTo>
                    <a:pt x="10048" y="326"/>
                    <a:pt x="9668" y="319"/>
                    <a:pt x="9374" y="301"/>
                  </a:cubicBezTo>
                  <a:cubicBezTo>
                    <a:pt x="8473" y="267"/>
                    <a:pt x="7573" y="167"/>
                    <a:pt x="6672"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9"/>
            <p:cNvSpPr/>
            <p:nvPr/>
          </p:nvSpPr>
          <p:spPr>
            <a:xfrm>
              <a:off x="3904350" y="3236454"/>
              <a:ext cx="317394" cy="23690"/>
            </a:xfrm>
            <a:custGeom>
              <a:avLst/>
              <a:gdLst/>
              <a:ahLst/>
              <a:cxnLst/>
              <a:rect l="l" t="t" r="r" b="b"/>
              <a:pathLst>
                <a:path w="16546" h="1235" extrusionOk="0">
                  <a:moveTo>
                    <a:pt x="16412" y="0"/>
                  </a:moveTo>
                  <a:lnTo>
                    <a:pt x="1" y="200"/>
                  </a:lnTo>
                  <a:lnTo>
                    <a:pt x="201" y="1101"/>
                  </a:lnTo>
                  <a:cubicBezTo>
                    <a:pt x="201" y="1101"/>
                    <a:pt x="9674" y="1134"/>
                    <a:pt x="12176" y="1134"/>
                  </a:cubicBezTo>
                  <a:cubicBezTo>
                    <a:pt x="14645" y="1134"/>
                    <a:pt x="16546" y="1234"/>
                    <a:pt x="16546" y="1234"/>
                  </a:cubicBezTo>
                  <a:lnTo>
                    <a:pt x="16412"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9"/>
            <p:cNvSpPr/>
            <p:nvPr/>
          </p:nvSpPr>
          <p:spPr>
            <a:xfrm>
              <a:off x="4219183" y="3147502"/>
              <a:ext cx="42892" cy="112640"/>
            </a:xfrm>
            <a:custGeom>
              <a:avLst/>
              <a:gdLst/>
              <a:ahLst/>
              <a:cxnLst/>
              <a:rect l="l" t="t" r="r" b="b"/>
              <a:pathLst>
                <a:path w="2236" h="5872" extrusionOk="0">
                  <a:moveTo>
                    <a:pt x="2235" y="1"/>
                  </a:moveTo>
                  <a:lnTo>
                    <a:pt x="0" y="4637"/>
                  </a:lnTo>
                  <a:lnTo>
                    <a:pt x="134" y="5871"/>
                  </a:lnTo>
                  <a:lnTo>
                    <a:pt x="2235" y="1068"/>
                  </a:lnTo>
                  <a:lnTo>
                    <a:pt x="2235"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9"/>
            <p:cNvSpPr/>
            <p:nvPr/>
          </p:nvSpPr>
          <p:spPr>
            <a:xfrm>
              <a:off x="4310054" y="3349078"/>
              <a:ext cx="566939" cy="18569"/>
            </a:xfrm>
            <a:custGeom>
              <a:avLst/>
              <a:gdLst/>
              <a:ahLst/>
              <a:cxnLst/>
              <a:rect l="l" t="t" r="r" b="b"/>
              <a:pathLst>
                <a:path w="29555" h="968" extrusionOk="0">
                  <a:moveTo>
                    <a:pt x="501" y="0"/>
                  </a:moveTo>
                  <a:cubicBezTo>
                    <a:pt x="234" y="0"/>
                    <a:pt x="0" y="234"/>
                    <a:pt x="0" y="500"/>
                  </a:cubicBezTo>
                  <a:cubicBezTo>
                    <a:pt x="0" y="767"/>
                    <a:pt x="234" y="967"/>
                    <a:pt x="501" y="967"/>
                  </a:cubicBezTo>
                  <a:lnTo>
                    <a:pt x="29088" y="967"/>
                  </a:lnTo>
                  <a:cubicBezTo>
                    <a:pt x="29354" y="967"/>
                    <a:pt x="29555" y="767"/>
                    <a:pt x="29555" y="500"/>
                  </a:cubicBezTo>
                  <a:cubicBezTo>
                    <a:pt x="29555" y="234"/>
                    <a:pt x="29354" y="0"/>
                    <a:pt x="29088"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9"/>
            <p:cNvSpPr/>
            <p:nvPr/>
          </p:nvSpPr>
          <p:spPr>
            <a:xfrm>
              <a:off x="4276138" y="2968332"/>
              <a:ext cx="635401" cy="380753"/>
            </a:xfrm>
            <a:custGeom>
              <a:avLst/>
              <a:gdLst/>
              <a:ahLst/>
              <a:cxnLst/>
              <a:rect l="l" t="t" r="r" b="b"/>
              <a:pathLst>
                <a:path w="33124" h="19849" extrusionOk="0">
                  <a:moveTo>
                    <a:pt x="434" y="1"/>
                  </a:moveTo>
                  <a:cubicBezTo>
                    <a:pt x="200" y="1"/>
                    <a:pt x="0" y="201"/>
                    <a:pt x="34" y="468"/>
                  </a:cubicBezTo>
                  <a:lnTo>
                    <a:pt x="1601" y="19448"/>
                  </a:lnTo>
                  <a:cubicBezTo>
                    <a:pt x="1601" y="19681"/>
                    <a:pt x="1802" y="19848"/>
                    <a:pt x="2035" y="19848"/>
                  </a:cubicBezTo>
                  <a:lnTo>
                    <a:pt x="31089" y="19848"/>
                  </a:lnTo>
                  <a:cubicBezTo>
                    <a:pt x="31323" y="19848"/>
                    <a:pt x="31489" y="19681"/>
                    <a:pt x="31523" y="19448"/>
                  </a:cubicBezTo>
                  <a:lnTo>
                    <a:pt x="33091" y="468"/>
                  </a:lnTo>
                  <a:cubicBezTo>
                    <a:pt x="33124" y="201"/>
                    <a:pt x="32924" y="1"/>
                    <a:pt x="32657"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9"/>
            <p:cNvSpPr/>
            <p:nvPr/>
          </p:nvSpPr>
          <p:spPr>
            <a:xfrm>
              <a:off x="4541057" y="3125748"/>
              <a:ext cx="105600" cy="78725"/>
            </a:xfrm>
            <a:custGeom>
              <a:avLst/>
              <a:gdLst/>
              <a:ahLst/>
              <a:cxnLst/>
              <a:rect l="l" t="t" r="r" b="b"/>
              <a:pathLst>
                <a:path w="5505" h="4104" extrusionOk="0">
                  <a:moveTo>
                    <a:pt x="2735" y="0"/>
                  </a:moveTo>
                  <a:cubicBezTo>
                    <a:pt x="1234" y="0"/>
                    <a:pt x="0" y="901"/>
                    <a:pt x="0" y="2035"/>
                  </a:cubicBezTo>
                  <a:cubicBezTo>
                    <a:pt x="0" y="3169"/>
                    <a:pt x="1234" y="4103"/>
                    <a:pt x="2735" y="4103"/>
                  </a:cubicBezTo>
                  <a:cubicBezTo>
                    <a:pt x="4270" y="4103"/>
                    <a:pt x="5504" y="3169"/>
                    <a:pt x="5504" y="2035"/>
                  </a:cubicBezTo>
                  <a:cubicBezTo>
                    <a:pt x="5504" y="901"/>
                    <a:pt x="4270" y="0"/>
                    <a:pt x="2735"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9"/>
            <p:cNvSpPr/>
            <p:nvPr/>
          </p:nvSpPr>
          <p:spPr>
            <a:xfrm>
              <a:off x="5191173" y="2829485"/>
              <a:ext cx="19221" cy="51198"/>
            </a:xfrm>
            <a:custGeom>
              <a:avLst/>
              <a:gdLst/>
              <a:ahLst/>
              <a:cxnLst/>
              <a:rect l="l" t="t" r="r" b="b"/>
              <a:pathLst>
                <a:path w="1002" h="2669" fill="none" extrusionOk="0">
                  <a:moveTo>
                    <a:pt x="1" y="2669"/>
                  </a:moveTo>
                  <a:cubicBezTo>
                    <a:pt x="435" y="2302"/>
                    <a:pt x="768" y="1801"/>
                    <a:pt x="902" y="1268"/>
                  </a:cubicBezTo>
                  <a:cubicBezTo>
                    <a:pt x="1002" y="834"/>
                    <a:pt x="968" y="434"/>
                    <a:pt x="868" y="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9"/>
            <p:cNvSpPr/>
            <p:nvPr/>
          </p:nvSpPr>
          <p:spPr>
            <a:xfrm>
              <a:off x="5087526" y="2892194"/>
              <a:ext cx="93438" cy="273236"/>
            </a:xfrm>
            <a:custGeom>
              <a:avLst/>
              <a:gdLst/>
              <a:ahLst/>
              <a:cxnLst/>
              <a:rect l="l" t="t" r="r" b="b"/>
              <a:pathLst>
                <a:path w="4871" h="14244" fill="none" extrusionOk="0">
                  <a:moveTo>
                    <a:pt x="2068" y="14244"/>
                  </a:moveTo>
                  <a:cubicBezTo>
                    <a:pt x="2068" y="14244"/>
                    <a:pt x="4870" y="12576"/>
                    <a:pt x="3936" y="10674"/>
                  </a:cubicBezTo>
                  <a:cubicBezTo>
                    <a:pt x="3036" y="8773"/>
                    <a:pt x="0" y="7505"/>
                    <a:pt x="0" y="4537"/>
                  </a:cubicBezTo>
                  <a:cubicBezTo>
                    <a:pt x="0" y="1968"/>
                    <a:pt x="2702" y="1034"/>
                    <a:pt x="4470" y="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9"/>
            <p:cNvSpPr/>
            <p:nvPr/>
          </p:nvSpPr>
          <p:spPr>
            <a:xfrm>
              <a:off x="5154073" y="3044489"/>
              <a:ext cx="52483" cy="120313"/>
            </a:xfrm>
            <a:custGeom>
              <a:avLst/>
              <a:gdLst/>
              <a:ahLst/>
              <a:cxnLst/>
              <a:rect l="l" t="t" r="r" b="b"/>
              <a:pathLst>
                <a:path w="2736" h="6272" fill="none" extrusionOk="0">
                  <a:moveTo>
                    <a:pt x="1168" y="6271"/>
                  </a:moveTo>
                  <a:cubicBezTo>
                    <a:pt x="1168" y="6271"/>
                    <a:pt x="2736" y="5237"/>
                    <a:pt x="2736" y="3603"/>
                  </a:cubicBezTo>
                  <a:cubicBezTo>
                    <a:pt x="2736" y="2502"/>
                    <a:pt x="1535" y="1768"/>
                    <a:pt x="0" y="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9"/>
            <p:cNvSpPr/>
            <p:nvPr/>
          </p:nvSpPr>
          <p:spPr>
            <a:xfrm>
              <a:off x="5118239" y="2980494"/>
              <a:ext cx="19202" cy="44158"/>
            </a:xfrm>
            <a:custGeom>
              <a:avLst/>
              <a:gdLst/>
              <a:ahLst/>
              <a:cxnLst/>
              <a:rect l="l" t="t" r="r" b="b"/>
              <a:pathLst>
                <a:path w="1001" h="2302" fill="none" extrusionOk="0">
                  <a:moveTo>
                    <a:pt x="1001" y="2302"/>
                  </a:moveTo>
                  <a:cubicBezTo>
                    <a:pt x="1001" y="2302"/>
                    <a:pt x="0" y="1501"/>
                    <a:pt x="734" y="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9"/>
            <p:cNvSpPr/>
            <p:nvPr/>
          </p:nvSpPr>
          <p:spPr>
            <a:xfrm>
              <a:off x="4422678" y="2020648"/>
              <a:ext cx="357063" cy="424892"/>
            </a:xfrm>
            <a:custGeom>
              <a:avLst/>
              <a:gdLst/>
              <a:ahLst/>
              <a:cxnLst/>
              <a:rect l="l" t="t" r="r" b="b"/>
              <a:pathLst>
                <a:path w="18614" h="22150" extrusionOk="0">
                  <a:moveTo>
                    <a:pt x="7639" y="13577"/>
                  </a:moveTo>
                  <a:cubicBezTo>
                    <a:pt x="7706" y="16145"/>
                    <a:pt x="8973" y="18581"/>
                    <a:pt x="11041" y="20115"/>
                  </a:cubicBezTo>
                  <a:cubicBezTo>
                    <a:pt x="11608" y="20515"/>
                    <a:pt x="12209" y="20782"/>
                    <a:pt x="12876" y="20982"/>
                  </a:cubicBezTo>
                  <a:cubicBezTo>
                    <a:pt x="12782" y="20988"/>
                    <a:pt x="12679" y="20992"/>
                    <a:pt x="12568" y="20992"/>
                  </a:cubicBezTo>
                  <a:cubicBezTo>
                    <a:pt x="11488" y="20992"/>
                    <a:pt x="9634" y="20625"/>
                    <a:pt x="8273" y="18447"/>
                  </a:cubicBezTo>
                  <a:cubicBezTo>
                    <a:pt x="7472" y="17113"/>
                    <a:pt x="7505" y="14978"/>
                    <a:pt x="7572" y="13710"/>
                  </a:cubicBezTo>
                  <a:lnTo>
                    <a:pt x="7639" y="13577"/>
                  </a:lnTo>
                  <a:close/>
                  <a:moveTo>
                    <a:pt x="8806" y="1"/>
                  </a:moveTo>
                  <a:cubicBezTo>
                    <a:pt x="5504" y="1"/>
                    <a:pt x="2835" y="2336"/>
                    <a:pt x="2835" y="5238"/>
                  </a:cubicBezTo>
                  <a:cubicBezTo>
                    <a:pt x="2835" y="6272"/>
                    <a:pt x="3169" y="7306"/>
                    <a:pt x="3836" y="8140"/>
                  </a:cubicBezTo>
                  <a:cubicBezTo>
                    <a:pt x="3804" y="8138"/>
                    <a:pt x="3770" y="8137"/>
                    <a:pt x="3735" y="8137"/>
                  </a:cubicBezTo>
                  <a:cubicBezTo>
                    <a:pt x="3092" y="8137"/>
                    <a:pt x="2065" y="8453"/>
                    <a:pt x="767" y="9941"/>
                  </a:cubicBezTo>
                  <a:cubicBezTo>
                    <a:pt x="701" y="10041"/>
                    <a:pt x="701" y="10174"/>
                    <a:pt x="767" y="10241"/>
                  </a:cubicBezTo>
                  <a:cubicBezTo>
                    <a:pt x="834" y="10275"/>
                    <a:pt x="867" y="10308"/>
                    <a:pt x="934" y="10308"/>
                  </a:cubicBezTo>
                  <a:cubicBezTo>
                    <a:pt x="967" y="10308"/>
                    <a:pt x="1034" y="10275"/>
                    <a:pt x="1067" y="10208"/>
                  </a:cubicBezTo>
                  <a:cubicBezTo>
                    <a:pt x="2267" y="8823"/>
                    <a:pt x="3180" y="8556"/>
                    <a:pt x="3706" y="8556"/>
                  </a:cubicBezTo>
                  <a:cubicBezTo>
                    <a:pt x="3940" y="8556"/>
                    <a:pt x="4098" y="8609"/>
                    <a:pt x="4170" y="8640"/>
                  </a:cubicBezTo>
                  <a:cubicBezTo>
                    <a:pt x="3769" y="8874"/>
                    <a:pt x="3402" y="9107"/>
                    <a:pt x="3069" y="9407"/>
                  </a:cubicBezTo>
                  <a:cubicBezTo>
                    <a:pt x="1168" y="11142"/>
                    <a:pt x="0" y="14411"/>
                    <a:pt x="133" y="17146"/>
                  </a:cubicBezTo>
                  <a:cubicBezTo>
                    <a:pt x="300" y="18947"/>
                    <a:pt x="967" y="20682"/>
                    <a:pt x="2035" y="22150"/>
                  </a:cubicBezTo>
                  <a:cubicBezTo>
                    <a:pt x="3436" y="21149"/>
                    <a:pt x="4570" y="19848"/>
                    <a:pt x="5437" y="18347"/>
                  </a:cubicBezTo>
                  <a:cubicBezTo>
                    <a:pt x="6038" y="17246"/>
                    <a:pt x="6605" y="16112"/>
                    <a:pt x="7105" y="14945"/>
                  </a:cubicBezTo>
                  <a:cubicBezTo>
                    <a:pt x="7105" y="16179"/>
                    <a:pt x="7239" y="17647"/>
                    <a:pt x="7906" y="18681"/>
                  </a:cubicBezTo>
                  <a:cubicBezTo>
                    <a:pt x="8825" y="20356"/>
                    <a:pt x="10586" y="21417"/>
                    <a:pt x="12488" y="21417"/>
                  </a:cubicBezTo>
                  <a:cubicBezTo>
                    <a:pt x="12517" y="21417"/>
                    <a:pt x="12546" y="21416"/>
                    <a:pt x="12576" y="21416"/>
                  </a:cubicBezTo>
                  <a:cubicBezTo>
                    <a:pt x="12665" y="21425"/>
                    <a:pt x="12752" y="21429"/>
                    <a:pt x="12838" y="21429"/>
                  </a:cubicBezTo>
                  <a:cubicBezTo>
                    <a:pt x="13073" y="21429"/>
                    <a:pt x="13299" y="21398"/>
                    <a:pt x="13543" y="21349"/>
                  </a:cubicBezTo>
                  <a:cubicBezTo>
                    <a:pt x="13610" y="21316"/>
                    <a:pt x="13643" y="21282"/>
                    <a:pt x="13676" y="21216"/>
                  </a:cubicBezTo>
                  <a:cubicBezTo>
                    <a:pt x="14458" y="21395"/>
                    <a:pt x="15240" y="21479"/>
                    <a:pt x="15866" y="21479"/>
                  </a:cubicBezTo>
                  <a:cubicBezTo>
                    <a:pt x="16523" y="21479"/>
                    <a:pt x="17009" y="21386"/>
                    <a:pt x="17146" y="21216"/>
                  </a:cubicBezTo>
                  <a:cubicBezTo>
                    <a:pt x="17546" y="20649"/>
                    <a:pt x="18113" y="18947"/>
                    <a:pt x="18280" y="16879"/>
                  </a:cubicBezTo>
                  <a:cubicBezTo>
                    <a:pt x="18613" y="13310"/>
                    <a:pt x="16412" y="10275"/>
                    <a:pt x="13810" y="8640"/>
                  </a:cubicBezTo>
                  <a:cubicBezTo>
                    <a:pt x="14310" y="8540"/>
                    <a:pt x="15344" y="8140"/>
                    <a:pt x="16078" y="6472"/>
                  </a:cubicBezTo>
                  <a:cubicBezTo>
                    <a:pt x="16112" y="6372"/>
                    <a:pt x="16078" y="6238"/>
                    <a:pt x="15978" y="6205"/>
                  </a:cubicBezTo>
                  <a:cubicBezTo>
                    <a:pt x="15941" y="6186"/>
                    <a:pt x="15906" y="6178"/>
                    <a:pt x="15874" y="6178"/>
                  </a:cubicBezTo>
                  <a:cubicBezTo>
                    <a:pt x="15791" y="6178"/>
                    <a:pt x="15726" y="6233"/>
                    <a:pt x="15678" y="6305"/>
                  </a:cubicBezTo>
                  <a:cubicBezTo>
                    <a:pt x="15044" y="7839"/>
                    <a:pt x="14077" y="8173"/>
                    <a:pt x="13710" y="8240"/>
                  </a:cubicBezTo>
                  <a:cubicBezTo>
                    <a:pt x="14410" y="7406"/>
                    <a:pt x="14777" y="6338"/>
                    <a:pt x="14777" y="5238"/>
                  </a:cubicBezTo>
                  <a:cubicBezTo>
                    <a:pt x="14777" y="2336"/>
                    <a:pt x="12109" y="1"/>
                    <a:pt x="88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9"/>
            <p:cNvSpPr/>
            <p:nvPr/>
          </p:nvSpPr>
          <p:spPr>
            <a:xfrm>
              <a:off x="4576239" y="2248448"/>
              <a:ext cx="181754" cy="143351"/>
            </a:xfrm>
            <a:custGeom>
              <a:avLst/>
              <a:gdLst/>
              <a:ahLst/>
              <a:cxnLst/>
              <a:rect l="l" t="t" r="r" b="b"/>
              <a:pathLst>
                <a:path w="9475" h="7473" fill="none" extrusionOk="0">
                  <a:moveTo>
                    <a:pt x="334" y="1"/>
                  </a:moveTo>
                  <a:cubicBezTo>
                    <a:pt x="334" y="1"/>
                    <a:pt x="1" y="2536"/>
                    <a:pt x="3203" y="5004"/>
                  </a:cubicBezTo>
                  <a:cubicBezTo>
                    <a:pt x="6405" y="7473"/>
                    <a:pt x="9474" y="6505"/>
                    <a:pt x="9474" y="6505"/>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9"/>
            <p:cNvSpPr/>
            <p:nvPr/>
          </p:nvSpPr>
          <p:spPr>
            <a:xfrm>
              <a:off x="4591604" y="2232449"/>
              <a:ext cx="154860" cy="94723"/>
            </a:xfrm>
            <a:custGeom>
              <a:avLst/>
              <a:gdLst/>
              <a:ahLst/>
              <a:cxnLst/>
              <a:rect l="l" t="t" r="r" b="b"/>
              <a:pathLst>
                <a:path w="8073" h="4938" fill="none" extrusionOk="0">
                  <a:moveTo>
                    <a:pt x="0" y="1"/>
                  </a:moveTo>
                  <a:cubicBezTo>
                    <a:pt x="0" y="1"/>
                    <a:pt x="3403" y="4938"/>
                    <a:pt x="8073" y="3637"/>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9"/>
            <p:cNvSpPr/>
            <p:nvPr/>
          </p:nvSpPr>
          <p:spPr>
            <a:xfrm>
              <a:off x="4443146" y="2190227"/>
              <a:ext cx="116476" cy="92786"/>
            </a:xfrm>
            <a:custGeom>
              <a:avLst/>
              <a:gdLst/>
              <a:ahLst/>
              <a:cxnLst/>
              <a:rect l="l" t="t" r="r" b="b"/>
              <a:pathLst>
                <a:path w="6072" h="4837" fill="none" extrusionOk="0">
                  <a:moveTo>
                    <a:pt x="6071" y="567"/>
                  </a:moveTo>
                  <a:cubicBezTo>
                    <a:pt x="5004" y="0"/>
                    <a:pt x="3703" y="100"/>
                    <a:pt x="2702" y="834"/>
                  </a:cubicBezTo>
                  <a:cubicBezTo>
                    <a:pt x="901" y="2035"/>
                    <a:pt x="0" y="4837"/>
                    <a:pt x="0" y="4837"/>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9"/>
            <p:cNvSpPr/>
            <p:nvPr/>
          </p:nvSpPr>
          <p:spPr>
            <a:xfrm>
              <a:off x="4494979" y="2219654"/>
              <a:ext cx="66563" cy="44177"/>
            </a:xfrm>
            <a:custGeom>
              <a:avLst/>
              <a:gdLst/>
              <a:ahLst/>
              <a:cxnLst/>
              <a:rect l="l" t="t" r="r" b="b"/>
              <a:pathLst>
                <a:path w="3470" h="2303" fill="none" extrusionOk="0">
                  <a:moveTo>
                    <a:pt x="3470" y="401"/>
                  </a:moveTo>
                  <a:cubicBezTo>
                    <a:pt x="3470" y="401"/>
                    <a:pt x="2002" y="1"/>
                    <a:pt x="1101" y="901"/>
                  </a:cubicBezTo>
                  <a:cubicBezTo>
                    <a:pt x="668" y="1302"/>
                    <a:pt x="301" y="1769"/>
                    <a:pt x="0" y="2302"/>
                  </a:cubicBezTo>
                </a:path>
              </a:pathLst>
            </a:custGeom>
            <a:noFill/>
            <a:ln w="50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a:extLst>
              <a:ext uri="{FF2B5EF4-FFF2-40B4-BE49-F238E27FC236}">
                <a16:creationId xmlns:a16="http://schemas.microsoft.com/office/drawing/2014/main" id="{0B6216D0-66D7-DA44-BDCB-CC90E519C4D4}"/>
              </a:ext>
            </a:extLst>
          </p:cNvPr>
          <p:cNvSpPr txBox="1"/>
          <p:nvPr/>
        </p:nvSpPr>
        <p:spPr>
          <a:xfrm>
            <a:off x="2382715" y="1081454"/>
            <a:ext cx="5688623" cy="1815882"/>
          </a:xfrm>
          <a:prstGeom prst="rect">
            <a:avLst/>
          </a:prstGeom>
          <a:noFill/>
        </p:spPr>
        <p:txBody>
          <a:bodyPr wrap="square" rtlCol="0">
            <a:spAutoFit/>
          </a:bodyPr>
          <a:lstStyle/>
          <a:p>
            <a:pPr marL="285750" indent="-285750">
              <a:buFont typeface="Wingdings" pitchFamily="2" charset="2"/>
              <a:buChar char="q"/>
            </a:pPr>
            <a:r>
              <a:rPr lang="en-US" sz="1600" dirty="0">
                <a:latin typeface="Times New Roman"/>
                <a:ea typeface="+mn-lt"/>
                <a:cs typeface="+mn-lt"/>
              </a:rPr>
              <a:t>Priority setting is perhaps the most critical skill in good time management, because all actions we take have some type of relative importance.</a:t>
            </a:r>
          </a:p>
          <a:p>
            <a:pPr marL="342900" indent="-342900">
              <a:buFont typeface="Wingdings" panose="020B0604020202020204" pitchFamily="34" charset="0"/>
              <a:buChar char="q"/>
            </a:pPr>
            <a:r>
              <a:rPr lang="en-US" sz="1600" dirty="0">
                <a:latin typeface="Times New Roman"/>
                <a:ea typeface="+mn-lt"/>
                <a:cs typeface="+mn-lt"/>
              </a:rPr>
              <a:t>One simple means of prioritizing what needs to be accomplished is to divide all requests into</a:t>
            </a:r>
          </a:p>
          <a:p>
            <a:r>
              <a:rPr lang="en-US" sz="1600" dirty="0">
                <a:latin typeface="Times New Roman"/>
                <a:ea typeface="+mn-lt"/>
                <a:cs typeface="+mn-lt"/>
              </a:rPr>
              <a:t>                                </a:t>
            </a:r>
            <a:r>
              <a:rPr lang="en-US" sz="1600" u="sng" dirty="0">
                <a:latin typeface="Times New Roman"/>
                <a:ea typeface="+mn-lt"/>
                <a:cs typeface="+mn-lt"/>
              </a:rPr>
              <a:t>three categories</a:t>
            </a:r>
            <a:r>
              <a:rPr lang="en-US" sz="1600" dirty="0">
                <a:latin typeface="Times New Roman"/>
                <a:ea typeface="+mn-lt"/>
                <a:cs typeface="+mn-lt"/>
              </a:rPr>
              <a:t>: </a:t>
            </a:r>
            <a:endParaRPr lang="en-US" sz="1600" dirty="0">
              <a:latin typeface="Times New Roman"/>
              <a:cs typeface="Calibri"/>
            </a:endParaRPr>
          </a:p>
          <a:p>
            <a:endParaRPr lang="en-US" sz="1600" dirty="0">
              <a:ea typeface="+mn-lt"/>
              <a:cs typeface="+mn-lt"/>
            </a:endParaRPr>
          </a:p>
        </p:txBody>
      </p:sp>
      <p:cxnSp>
        <p:nvCxnSpPr>
          <p:cNvPr id="148" name="Straight Arrow Connector 147">
            <a:extLst>
              <a:ext uri="{FF2B5EF4-FFF2-40B4-BE49-F238E27FC236}">
                <a16:creationId xmlns:a16="http://schemas.microsoft.com/office/drawing/2014/main" id="{0AD2FE22-BAB8-1C4B-AEA6-8BD139EA489B}"/>
              </a:ext>
            </a:extLst>
          </p:cNvPr>
          <p:cNvCxnSpPr>
            <a:cxnSpLocks/>
          </p:cNvCxnSpPr>
          <p:nvPr/>
        </p:nvCxnSpPr>
        <p:spPr>
          <a:xfrm flipH="1">
            <a:off x="3152854" y="2681030"/>
            <a:ext cx="956505" cy="737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9" name="Rectangle: Rounded Corners 2">
            <a:extLst>
              <a:ext uri="{FF2B5EF4-FFF2-40B4-BE49-F238E27FC236}">
                <a16:creationId xmlns:a16="http://schemas.microsoft.com/office/drawing/2014/main" id="{269D6931-B982-D64B-B618-2AECFA57FA99}"/>
              </a:ext>
            </a:extLst>
          </p:cNvPr>
          <p:cNvSpPr/>
          <p:nvPr/>
        </p:nvSpPr>
        <p:spPr>
          <a:xfrm>
            <a:off x="2065565" y="3501535"/>
            <a:ext cx="1565542" cy="8038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a:cs typeface="Calibri"/>
              </a:rPr>
              <a:t>Don’t do </a:t>
            </a:r>
          </a:p>
        </p:txBody>
      </p:sp>
      <p:cxnSp>
        <p:nvCxnSpPr>
          <p:cNvPr id="152" name="Straight Arrow Connector 151">
            <a:extLst>
              <a:ext uri="{FF2B5EF4-FFF2-40B4-BE49-F238E27FC236}">
                <a16:creationId xmlns:a16="http://schemas.microsoft.com/office/drawing/2014/main" id="{550C27B0-1167-5640-9DDF-68FB46AF23AC}"/>
              </a:ext>
            </a:extLst>
          </p:cNvPr>
          <p:cNvCxnSpPr>
            <a:cxnSpLocks/>
          </p:cNvCxnSpPr>
          <p:nvPr/>
        </p:nvCxnSpPr>
        <p:spPr>
          <a:xfrm flipH="1">
            <a:off x="4748774" y="2662754"/>
            <a:ext cx="4654" cy="821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355900C2-2A68-A841-8980-6F1BFA99DCA3}"/>
              </a:ext>
            </a:extLst>
          </p:cNvPr>
          <p:cNvCxnSpPr>
            <a:cxnSpLocks/>
          </p:cNvCxnSpPr>
          <p:nvPr/>
        </p:nvCxnSpPr>
        <p:spPr>
          <a:xfrm>
            <a:off x="5486400" y="2681030"/>
            <a:ext cx="925983" cy="775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8" name="Rectangle: Rounded Corners 10">
            <a:extLst>
              <a:ext uri="{FF2B5EF4-FFF2-40B4-BE49-F238E27FC236}">
                <a16:creationId xmlns:a16="http://schemas.microsoft.com/office/drawing/2014/main" id="{B9121DDE-0A72-0F4E-AAB4-6567C6BEBB20}"/>
              </a:ext>
            </a:extLst>
          </p:cNvPr>
          <p:cNvSpPr/>
          <p:nvPr/>
        </p:nvSpPr>
        <p:spPr>
          <a:xfrm>
            <a:off x="4088109" y="3501535"/>
            <a:ext cx="1565542" cy="821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dirty="0">
                <a:latin typeface="Times New Roman"/>
                <a:cs typeface="Calibri"/>
              </a:rPr>
              <a:t>Do later</a:t>
            </a:r>
            <a:endParaRPr lang="en-US" sz="2800" dirty="0">
              <a:latin typeface="Times New Roman"/>
              <a:cs typeface="Times New Roman"/>
            </a:endParaRPr>
          </a:p>
        </p:txBody>
      </p:sp>
      <p:sp>
        <p:nvSpPr>
          <p:cNvPr id="159" name="Rectangle: Rounded Corners 9">
            <a:extLst>
              <a:ext uri="{FF2B5EF4-FFF2-40B4-BE49-F238E27FC236}">
                <a16:creationId xmlns:a16="http://schemas.microsoft.com/office/drawing/2014/main" id="{477A185B-0159-774E-9DC5-97572C7C70A0}"/>
              </a:ext>
            </a:extLst>
          </p:cNvPr>
          <p:cNvSpPr/>
          <p:nvPr/>
        </p:nvSpPr>
        <p:spPr>
          <a:xfrm>
            <a:off x="6110653" y="3501535"/>
            <a:ext cx="1456797" cy="821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dirty="0">
                <a:latin typeface="Times New Roman"/>
                <a:cs typeface="Calibri"/>
              </a:rPr>
              <a:t>Do now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653"/>
        <p:cNvGrpSpPr/>
        <p:nvPr/>
      </p:nvGrpSpPr>
      <p:grpSpPr>
        <a:xfrm>
          <a:off x="0" y="0"/>
          <a:ext cx="0" cy="0"/>
          <a:chOff x="0" y="0"/>
          <a:chExt cx="0" cy="0"/>
        </a:xfrm>
      </p:grpSpPr>
      <p:grpSp>
        <p:nvGrpSpPr>
          <p:cNvPr id="2655" name="Google Shape;2655;p50"/>
          <p:cNvGrpSpPr/>
          <p:nvPr/>
        </p:nvGrpSpPr>
        <p:grpSpPr>
          <a:xfrm flipH="1">
            <a:off x="248089" y="2072495"/>
            <a:ext cx="8903084" cy="3015506"/>
            <a:chOff x="296063" y="2066954"/>
            <a:chExt cx="8903084" cy="3015506"/>
          </a:xfrm>
        </p:grpSpPr>
        <p:grpSp>
          <p:nvGrpSpPr>
            <p:cNvPr id="2656" name="Google Shape;2656;p50"/>
            <p:cNvGrpSpPr/>
            <p:nvPr/>
          </p:nvGrpSpPr>
          <p:grpSpPr>
            <a:xfrm rot="2118701">
              <a:off x="8521653" y="2066954"/>
              <a:ext cx="677494" cy="678539"/>
              <a:chOff x="1176363" y="5022450"/>
              <a:chExt cx="551250" cy="552100"/>
            </a:xfrm>
          </p:grpSpPr>
          <p:sp>
            <p:nvSpPr>
              <p:cNvPr id="2657" name="Google Shape;2657;p50"/>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0"/>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0"/>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0" name="Google Shape;2660;p50"/>
            <p:cNvGrpSpPr/>
            <p:nvPr/>
          </p:nvGrpSpPr>
          <p:grpSpPr>
            <a:xfrm rot="5702752">
              <a:off x="8585757" y="4520592"/>
              <a:ext cx="488921" cy="473558"/>
              <a:chOff x="3103563" y="2976000"/>
              <a:chExt cx="397800" cy="385300"/>
            </a:xfrm>
          </p:grpSpPr>
          <p:sp>
            <p:nvSpPr>
              <p:cNvPr id="2661" name="Google Shape;2661;p50"/>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0"/>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0"/>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0"/>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9" name="Google Shape;2669;p50"/>
            <p:cNvGrpSpPr/>
            <p:nvPr/>
          </p:nvGrpSpPr>
          <p:grpSpPr>
            <a:xfrm rot="-9254136">
              <a:off x="296063" y="4156863"/>
              <a:ext cx="544226" cy="401794"/>
              <a:chOff x="3525538" y="7232370"/>
              <a:chExt cx="442831" cy="326935"/>
            </a:xfrm>
          </p:grpSpPr>
          <p:sp>
            <p:nvSpPr>
              <p:cNvPr id="2670" name="Google Shape;2670;p50"/>
              <p:cNvSpPr/>
              <p:nvPr/>
            </p:nvSpPr>
            <p:spPr>
              <a:xfrm>
                <a:off x="3940844"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0"/>
              <p:cNvSpPr/>
              <p:nvPr/>
            </p:nvSpPr>
            <p:spPr>
              <a:xfrm>
                <a:off x="3859124" y="7232370"/>
                <a:ext cx="53375" cy="73400"/>
              </a:xfrm>
              <a:custGeom>
                <a:avLst/>
                <a:gdLst/>
                <a:ahLst/>
                <a:cxnLst/>
                <a:rect l="l" t="t" r="r" b="b"/>
                <a:pathLst>
                  <a:path w="2135" h="2936" fill="none" extrusionOk="0">
                    <a:moveTo>
                      <a:pt x="0" y="0"/>
                    </a:moveTo>
                    <a:lnTo>
                      <a:pt x="2135" y="2936"/>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0"/>
              <p:cNvSpPr/>
              <p:nvPr/>
            </p:nvSpPr>
            <p:spPr>
              <a:xfrm>
                <a:off x="3744024" y="7307430"/>
                <a:ext cx="25" cy="251875"/>
              </a:xfrm>
              <a:custGeom>
                <a:avLst/>
                <a:gdLst/>
                <a:ahLst/>
                <a:cxnLst/>
                <a:rect l="l" t="t" r="r" b="b"/>
                <a:pathLst>
                  <a:path w="1" h="10075" fill="none" extrusionOk="0">
                    <a:moveTo>
                      <a:pt x="1" y="0"/>
                    </a:moveTo>
                    <a:lnTo>
                      <a:pt x="1" y="10074"/>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0"/>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0"/>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6" name="Google Shape;2676;p50"/>
            <p:cNvSpPr/>
            <p:nvPr/>
          </p:nvSpPr>
          <p:spPr>
            <a:xfrm rot="17817846">
              <a:off x="4433071" y="4636628"/>
              <a:ext cx="502065" cy="389600"/>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9A88E193-B684-A14F-8D1F-20B6FFD00DAD}"/>
              </a:ext>
            </a:extLst>
          </p:cNvPr>
          <p:cNvSpPr txBox="1"/>
          <p:nvPr/>
        </p:nvSpPr>
        <p:spPr>
          <a:xfrm>
            <a:off x="819689" y="273593"/>
            <a:ext cx="7838491" cy="5539978"/>
          </a:xfrm>
          <a:prstGeom prst="rect">
            <a:avLst/>
          </a:prstGeom>
          <a:noFill/>
        </p:spPr>
        <p:txBody>
          <a:bodyPr wrap="square" rtlCol="0">
            <a:spAutoFit/>
          </a:bodyPr>
          <a:lstStyle/>
          <a:p>
            <a:pPr marL="285750" indent="-285750">
              <a:buFont typeface="Wingdings" pitchFamily="2" charset="2"/>
              <a:buChar char="q"/>
            </a:pPr>
            <a:r>
              <a:rPr lang="en-US" sz="2000" b="1" i="1" u="sng" dirty="0">
                <a:solidFill>
                  <a:schemeClr val="accent1"/>
                </a:solidFill>
                <a:latin typeface="Times New Roman" panose="02020603050405020304" pitchFamily="18" charset="0"/>
                <a:ea typeface="+mn-lt"/>
                <a:cs typeface="Times New Roman" panose="02020603050405020304" pitchFamily="18" charset="0"/>
              </a:rPr>
              <a:t>The “don’t do</a:t>
            </a:r>
            <a:r>
              <a:rPr lang="en-US" sz="2000" b="1" i="1" u="sng" dirty="0">
                <a:solidFill>
                  <a:schemeClr val="accent1"/>
                </a:solidFill>
                <a:latin typeface="Times New Roman"/>
                <a:ea typeface="+mn-lt"/>
                <a:cs typeface="+mn-lt"/>
              </a:rPr>
              <a:t>”</a:t>
            </a:r>
          </a:p>
          <a:p>
            <a:pPr>
              <a:buFont typeface="Wingdings" panose="020B0604020202020204" pitchFamily="34" charset="0"/>
              <a:buChar char="ü"/>
            </a:pPr>
            <a:r>
              <a:rPr lang="en-US" sz="2000" dirty="0">
                <a:latin typeface="Times New Roman"/>
                <a:ea typeface="+mn-lt"/>
                <a:cs typeface="+mn-lt"/>
              </a:rPr>
              <a:t>Problems that will take care of themselves or are better accomplished by someone else. </a:t>
            </a:r>
          </a:p>
          <a:p>
            <a:pPr>
              <a:buFont typeface="Wingdings" panose="020B0604020202020204" pitchFamily="34" charset="0"/>
              <a:buChar char="ü"/>
            </a:pPr>
            <a:r>
              <a:rPr lang="en-US" sz="2000" dirty="0">
                <a:latin typeface="Times New Roman"/>
                <a:ea typeface="+mn-lt"/>
                <a:cs typeface="+mn-lt"/>
              </a:rPr>
              <a:t>The individual either throws them away or passes them on to the appropriate person </a:t>
            </a:r>
          </a:p>
          <a:p>
            <a:pPr marL="342900" indent="-342900">
              <a:buFont typeface="Wingdings" pitchFamily="2" charset="2"/>
              <a:buChar char="q"/>
            </a:pPr>
            <a:r>
              <a:rPr lang="en-US" sz="2000" b="1" i="1" u="sng" dirty="0">
                <a:solidFill>
                  <a:schemeClr val="accent1"/>
                </a:solidFill>
                <a:latin typeface="Times New Roman"/>
                <a:ea typeface="+mn-lt"/>
                <a:cs typeface="+mn-lt"/>
              </a:rPr>
              <a:t>The “do later” </a:t>
            </a:r>
          </a:p>
          <a:p>
            <a:pPr>
              <a:buFont typeface="Wingdings" panose="020B0604020202020204" pitchFamily="34" charset="0"/>
              <a:buChar char="ü"/>
            </a:pPr>
            <a:r>
              <a:rPr lang="en-US" sz="2000" dirty="0">
                <a:latin typeface="Times New Roman"/>
                <a:ea typeface="+mn-lt"/>
                <a:cs typeface="+mn-lt"/>
              </a:rPr>
              <a:t>Problems that do not have immediate deadlines; so </a:t>
            </a:r>
          </a:p>
          <a:p>
            <a:r>
              <a:rPr lang="en-US" sz="2000" dirty="0">
                <a:latin typeface="Times New Roman"/>
                <a:ea typeface="+mn-lt"/>
                <a:cs typeface="+mn-lt"/>
              </a:rPr>
              <a:t>we can procrastinate "to postpone" them (</a:t>
            </a:r>
            <a:r>
              <a:rPr lang="en-US" sz="2000" dirty="0" err="1">
                <a:latin typeface="Times New Roman"/>
                <a:ea typeface="+mn-lt"/>
                <a:cs typeface="+mn-lt"/>
              </a:rPr>
              <a:t>تأجيل</a:t>
            </a:r>
            <a:r>
              <a:rPr lang="en-US" sz="2000" dirty="0">
                <a:latin typeface="Times New Roman"/>
                <a:ea typeface="+mn-lt"/>
                <a:cs typeface="+mn-lt"/>
              </a:rPr>
              <a:t> </a:t>
            </a:r>
            <a:r>
              <a:rPr lang="en-US" sz="2000" dirty="0" err="1">
                <a:latin typeface="Times New Roman"/>
                <a:ea typeface="+mn-lt"/>
                <a:cs typeface="+mn-lt"/>
              </a:rPr>
              <a:t>أو</a:t>
            </a:r>
            <a:r>
              <a:rPr lang="en-US" sz="2000" dirty="0">
                <a:latin typeface="Times New Roman"/>
                <a:ea typeface="+mn-lt"/>
                <a:cs typeface="+mn-lt"/>
              </a:rPr>
              <a:t> </a:t>
            </a:r>
            <a:r>
              <a:rPr lang="en-US" sz="2000" dirty="0" err="1">
                <a:latin typeface="Times New Roman"/>
                <a:ea typeface="+mn-lt"/>
                <a:cs typeface="+mn-lt"/>
              </a:rPr>
              <a:t>مماطلة</a:t>
            </a:r>
            <a:r>
              <a:rPr lang="en-US" sz="2000" dirty="0">
                <a:latin typeface="Times New Roman"/>
                <a:ea typeface="+mn-lt"/>
                <a:cs typeface="+mn-lt"/>
              </a:rPr>
              <a:t>)</a:t>
            </a:r>
            <a:endParaRPr lang="en-US" sz="2000" dirty="0">
              <a:latin typeface="Times New Roman"/>
              <a:cs typeface="Calibri"/>
            </a:endParaRPr>
          </a:p>
          <a:p>
            <a:pPr>
              <a:buFont typeface="Wingdings" panose="020B0604020202020204" pitchFamily="34" charset="0"/>
              <a:buChar char="ü"/>
            </a:pPr>
            <a:r>
              <a:rPr lang="en-US" sz="2000" dirty="0">
                <a:latin typeface="Times New Roman"/>
                <a:ea typeface="+mn-lt"/>
                <a:cs typeface="+mn-lt"/>
              </a:rPr>
              <a:t>Procrastination must be used appropriately and </a:t>
            </a:r>
          </a:p>
          <a:p>
            <a:r>
              <a:rPr lang="en-US" sz="2000" dirty="0">
                <a:latin typeface="Times New Roman"/>
                <a:ea typeface="+mn-lt"/>
                <a:cs typeface="+mn-lt"/>
              </a:rPr>
              <a:t>selectively. </a:t>
            </a:r>
          </a:p>
          <a:p>
            <a:pPr>
              <a:buFont typeface="Wingdings" panose="020B0604020202020204" pitchFamily="34" charset="0"/>
              <a:buChar char="ü"/>
            </a:pPr>
            <a:r>
              <a:rPr lang="en-US" sz="2000" dirty="0">
                <a:latin typeface="Times New Roman"/>
                <a:ea typeface="+mn-lt"/>
                <a:cs typeface="+mn-lt"/>
              </a:rPr>
              <a:t>Before setting “do later” items aside, the leader or</a:t>
            </a:r>
          </a:p>
          <a:p>
            <a:r>
              <a:rPr lang="en-US" sz="2000" dirty="0">
                <a:latin typeface="Times New Roman"/>
                <a:ea typeface="+mn-lt"/>
                <a:cs typeface="+mn-lt"/>
              </a:rPr>
              <a:t> manager should establish a plan that includes a definite</a:t>
            </a:r>
          </a:p>
          <a:p>
            <a:r>
              <a:rPr lang="en-US" sz="2000" dirty="0">
                <a:latin typeface="Times New Roman"/>
                <a:ea typeface="+mn-lt"/>
                <a:cs typeface="+mn-lt"/>
              </a:rPr>
              <a:t> time in the near future to address these requests.</a:t>
            </a:r>
            <a:endParaRPr lang="en-US" sz="2000" dirty="0">
              <a:latin typeface="Times New Roman"/>
              <a:cs typeface="Calibri"/>
            </a:endParaRPr>
          </a:p>
          <a:p>
            <a:pPr marL="0" indent="0">
              <a:buNone/>
            </a:pPr>
            <a:endParaRPr lang="en-US" sz="2000" dirty="0">
              <a:latin typeface="Times New Roman"/>
              <a:cs typeface="Times New Roman"/>
            </a:endParaRPr>
          </a:p>
          <a:p>
            <a:endParaRPr lang="en-US" sz="2000" i="1" dirty="0">
              <a:latin typeface="Times New Roman"/>
              <a:ea typeface="+mn-lt"/>
              <a:cs typeface="+mn-lt"/>
            </a:endParaRPr>
          </a:p>
          <a:p>
            <a:pPr marL="342900" indent="-342900">
              <a:buFont typeface="Wingdings" pitchFamily="2" charset="2"/>
              <a:buChar char="q"/>
            </a:pPr>
            <a:endParaRPr lang="en-US" sz="2000" dirty="0">
              <a:latin typeface="Times New Roman"/>
              <a:cs typeface="Calibri"/>
            </a:endParaRPr>
          </a:p>
          <a:p>
            <a:r>
              <a:rPr lang="en-US" sz="2000" i="1" dirty="0">
                <a:solidFill>
                  <a:schemeClr val="bg1"/>
                </a:solidFill>
                <a:latin typeface="Times New Roman"/>
                <a:ea typeface="+mn-lt"/>
                <a:cs typeface="+mn-lt"/>
              </a:rPr>
              <a:t> </a:t>
            </a:r>
            <a:endParaRPr lang="en-US" sz="2000" i="1" dirty="0">
              <a:solidFill>
                <a:schemeClr val="bg1"/>
              </a:solidFill>
              <a:cs typeface="Calibri" panose="020F0502020204030204"/>
            </a:endParaRPr>
          </a:p>
          <a:p>
            <a:pPr marL="285750" indent="-285750">
              <a:buFont typeface="Wingdings" pitchFamily="2" charset="2"/>
              <a:buChar char="q"/>
            </a:pPr>
            <a:endParaRPr lang="en-P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681"/>
        <p:cNvGrpSpPr/>
        <p:nvPr/>
      </p:nvGrpSpPr>
      <p:grpSpPr>
        <a:xfrm>
          <a:off x="0" y="0"/>
          <a:ext cx="0" cy="0"/>
          <a:chOff x="0" y="0"/>
          <a:chExt cx="0" cy="0"/>
        </a:xfrm>
      </p:grpSpPr>
      <p:sp>
        <p:nvSpPr>
          <p:cNvPr id="3" name="TextBox 2">
            <a:extLst>
              <a:ext uri="{FF2B5EF4-FFF2-40B4-BE49-F238E27FC236}">
                <a16:creationId xmlns:a16="http://schemas.microsoft.com/office/drawing/2014/main" id="{BF066ECE-5344-1340-937E-861DA580147E}"/>
              </a:ext>
            </a:extLst>
          </p:cNvPr>
          <p:cNvSpPr txBox="1"/>
          <p:nvPr/>
        </p:nvSpPr>
        <p:spPr>
          <a:xfrm>
            <a:off x="1441938" y="677008"/>
            <a:ext cx="6734908" cy="4616648"/>
          </a:xfrm>
          <a:prstGeom prst="rect">
            <a:avLst/>
          </a:prstGeom>
          <a:noFill/>
        </p:spPr>
        <p:txBody>
          <a:bodyPr wrap="square" rtlCol="0">
            <a:spAutoFit/>
          </a:bodyPr>
          <a:lstStyle/>
          <a:p>
            <a:pPr marL="285750" indent="-285750">
              <a:buFont typeface="Wingdings" pitchFamily="2" charset="2"/>
              <a:buChar char="q"/>
            </a:pPr>
            <a:r>
              <a:rPr lang="en-US" sz="2000" b="1" i="1" u="sng" dirty="0">
                <a:solidFill>
                  <a:schemeClr val="accent1"/>
                </a:solidFill>
                <a:latin typeface="Times New Roman"/>
                <a:cs typeface="Times New Roman"/>
              </a:rPr>
              <a:t>The “do now”</a:t>
            </a:r>
          </a:p>
          <a:p>
            <a:pPr>
              <a:buFont typeface="Wingdings,Sans-Serif"/>
              <a:buChar char="ü"/>
            </a:pPr>
            <a:r>
              <a:rPr lang="en-US" sz="2000" dirty="0">
                <a:latin typeface="Times New Roman"/>
                <a:cs typeface="Times New Roman"/>
              </a:rPr>
              <a:t>Are the unit’s day-to-day operational needs.</a:t>
            </a:r>
            <a:endParaRPr lang="en-US" sz="2000" dirty="0">
              <a:latin typeface="Times New Roman"/>
              <a:ea typeface="+mn-lt"/>
              <a:cs typeface="+mn-lt"/>
            </a:endParaRPr>
          </a:p>
          <a:p>
            <a:pPr>
              <a:buFont typeface="Wingdings,Sans-Serif"/>
              <a:buChar char="ü"/>
            </a:pPr>
            <a:r>
              <a:rPr lang="en-US" sz="2000" dirty="0">
                <a:latin typeface="Times New Roman"/>
                <a:cs typeface="Times New Roman"/>
              </a:rPr>
              <a:t>May also represent items that had been put off earlier.</a:t>
            </a:r>
          </a:p>
          <a:p>
            <a:endParaRPr lang="en-US" sz="2000" dirty="0">
              <a:latin typeface="Times New Roman"/>
              <a:cs typeface="Times New Roman"/>
            </a:endParaRPr>
          </a:p>
          <a:p>
            <a:pPr marL="342900" indent="-342900">
              <a:buFont typeface="Wingdings" pitchFamily="2" charset="2"/>
              <a:buChar char="q"/>
            </a:pPr>
            <a:r>
              <a:rPr lang="en-US" sz="2000" u="sng" dirty="0">
                <a:solidFill>
                  <a:schemeClr val="accent1"/>
                </a:solidFill>
                <a:latin typeface="Times New Roman"/>
                <a:cs typeface="Times New Roman"/>
              </a:rPr>
              <a:t>Making lists:</a:t>
            </a:r>
          </a:p>
          <a:p>
            <a:pPr>
              <a:buFont typeface="Wingdings" panose="020B0604020202020204" pitchFamily="34" charset="0"/>
              <a:buChar char="ü"/>
            </a:pPr>
            <a:r>
              <a:rPr lang="en-US" sz="2000" dirty="0">
                <a:latin typeface="Times New Roman"/>
                <a:cs typeface="Times New Roman"/>
              </a:rPr>
              <a:t>Are</a:t>
            </a:r>
            <a:r>
              <a:rPr lang="en-US" sz="2000" dirty="0">
                <a:latin typeface="Times New Roman"/>
                <a:ea typeface="+mn-lt"/>
                <a:cs typeface="+mn-lt"/>
              </a:rPr>
              <a:t> planning tools in prioritizing all the “do now” items.</a:t>
            </a:r>
          </a:p>
          <a:p>
            <a:pPr>
              <a:buFont typeface="Wingdings" panose="020B0604020202020204" pitchFamily="34" charset="0"/>
              <a:buChar char="ü"/>
            </a:pPr>
            <a:r>
              <a:rPr lang="en-US" sz="2000" dirty="0">
                <a:latin typeface="Times New Roman"/>
                <a:ea typeface="+mn-lt"/>
                <a:cs typeface="+mn-lt"/>
              </a:rPr>
              <a:t>Should not be longer than what can be realistically accomplished in 1 day, allow adequate time for each task. </a:t>
            </a:r>
          </a:p>
          <a:p>
            <a:pPr>
              <a:buFont typeface="Wingdings" panose="020B0604020202020204" pitchFamily="34" charset="0"/>
              <a:buChar char="ü"/>
            </a:pPr>
            <a:r>
              <a:rPr lang="en-US" sz="2000" dirty="0">
                <a:latin typeface="Times New Roman"/>
                <a:cs typeface="Calibri"/>
              </a:rPr>
              <a:t>May not include the </a:t>
            </a:r>
            <a:r>
              <a:rPr lang="en-US" sz="2000" dirty="0">
                <a:latin typeface="Times New Roman"/>
                <a:ea typeface="+mn-lt"/>
                <a:cs typeface="+mn-lt"/>
              </a:rPr>
              <a:t>routine tasks because they may distract attention from other priority tasks. </a:t>
            </a:r>
          </a:p>
          <a:p>
            <a:pPr>
              <a:buFont typeface="Wingdings" panose="020B0604020202020204" pitchFamily="34" charset="0"/>
              <a:buChar char="ü"/>
            </a:pPr>
            <a:r>
              <a:rPr lang="en-US" sz="2000" dirty="0">
                <a:latin typeface="Times New Roman"/>
                <a:ea typeface="+mn-lt"/>
                <a:cs typeface="+mn-lt"/>
              </a:rPr>
              <a:t>Individuals who use lists to help them organize their day must be careful not to confuse importance and urgency. </a:t>
            </a:r>
            <a:endParaRPr lang="en-US" sz="2000" dirty="0">
              <a:latin typeface="Times New Roman"/>
              <a:cs typeface="Calibri"/>
            </a:endParaRPr>
          </a:p>
          <a:p>
            <a:endParaRPr lang="en-US" sz="2000" dirty="0">
              <a:latin typeface="Times New Roman"/>
              <a:cs typeface="Times New Roman"/>
            </a:endParaRPr>
          </a:p>
          <a:p>
            <a:endParaRPr lang="en-US" sz="2000" b="1" i="1" u="sng" dirty="0">
              <a:solidFill>
                <a:schemeClr val="bg1"/>
              </a:solidFill>
              <a:latin typeface="Times New Roman"/>
              <a:ea typeface="+mn-lt"/>
              <a:cs typeface="+mn-lt"/>
            </a:endParaRPr>
          </a:p>
          <a:p>
            <a:pPr marL="285750" indent="-285750">
              <a:buFont typeface="Wingdings" pitchFamily="2" charset="2"/>
              <a:buChar char="q"/>
            </a:pPr>
            <a:endParaRPr lang="en-P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702"/>
        <p:cNvGrpSpPr/>
        <p:nvPr/>
      </p:nvGrpSpPr>
      <p:grpSpPr>
        <a:xfrm>
          <a:off x="0" y="0"/>
          <a:ext cx="0" cy="0"/>
          <a:chOff x="0" y="0"/>
          <a:chExt cx="0" cy="0"/>
        </a:xfrm>
      </p:grpSpPr>
      <p:sp>
        <p:nvSpPr>
          <p:cNvPr id="3" name="Title 2">
            <a:extLst>
              <a:ext uri="{FF2B5EF4-FFF2-40B4-BE49-F238E27FC236}">
                <a16:creationId xmlns:a16="http://schemas.microsoft.com/office/drawing/2014/main" id="{5C41EE10-C2BE-F04B-95DD-9A6C4A2FC134}"/>
              </a:ext>
            </a:extLst>
          </p:cNvPr>
          <p:cNvSpPr>
            <a:spLocks noGrp="1"/>
          </p:cNvSpPr>
          <p:nvPr>
            <p:ph type="title"/>
          </p:nvPr>
        </p:nvSpPr>
        <p:spPr>
          <a:xfrm>
            <a:off x="884289" y="755702"/>
            <a:ext cx="7694400" cy="1147525"/>
          </a:xfrm>
        </p:spPr>
        <p:txBody>
          <a:bodyPr/>
          <a:lstStyle/>
          <a:p>
            <a:r>
              <a:rPr lang="en-US" sz="2800" dirty="0">
                <a:solidFill>
                  <a:schemeClr val="tx1">
                    <a:lumMod val="50000"/>
                  </a:schemeClr>
                </a:solidFill>
                <a:latin typeface="Times New Roman"/>
              </a:rPr>
              <a:t>Not all-important things are urgent, and not all urgent things are important. </a:t>
            </a:r>
            <a:br>
              <a:rPr lang="en-US" sz="2800" dirty="0">
                <a:solidFill>
                  <a:srgbClr val="C94278"/>
                </a:solidFill>
                <a:cs typeface="Calibri" panose="020F0502020204030204"/>
              </a:rPr>
            </a:br>
            <a:endParaRPr lang="en-PS" dirty="0"/>
          </a:p>
        </p:txBody>
      </p:sp>
      <p:pic>
        <p:nvPicPr>
          <p:cNvPr id="8" name="Picture 4" descr="A picture containing chart&#10;&#10;Description automatically generated">
            <a:extLst>
              <a:ext uri="{FF2B5EF4-FFF2-40B4-BE49-F238E27FC236}">
                <a16:creationId xmlns:a16="http://schemas.microsoft.com/office/drawing/2014/main" id="{B4D4C4C9-F8D7-B548-8AEB-E56C7CC2055E}"/>
              </a:ext>
            </a:extLst>
          </p:cNvPr>
          <p:cNvPicPr>
            <a:picLocks noChangeAspect="1"/>
          </p:cNvPicPr>
          <p:nvPr/>
        </p:nvPicPr>
        <p:blipFill rotWithShape="1">
          <a:blip r:embed="rId3"/>
          <a:srcRect l="7955" t="6888" r="7239" b="7471"/>
          <a:stretch/>
        </p:blipFill>
        <p:spPr>
          <a:xfrm>
            <a:off x="1769469" y="1722582"/>
            <a:ext cx="5481936" cy="320809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709"/>
        <p:cNvGrpSpPr/>
        <p:nvPr/>
      </p:nvGrpSpPr>
      <p:grpSpPr>
        <a:xfrm>
          <a:off x="0" y="0"/>
          <a:ext cx="0" cy="0"/>
          <a:chOff x="0" y="0"/>
          <a:chExt cx="0" cy="0"/>
        </a:xfrm>
      </p:grpSpPr>
      <p:sp>
        <p:nvSpPr>
          <p:cNvPr id="2710" name="Google Shape;2710;p53"/>
          <p:cNvSpPr txBox="1">
            <a:spLocks noGrp="1"/>
          </p:cNvSpPr>
          <p:nvPr>
            <p:ph type="title"/>
          </p:nvPr>
        </p:nvSpPr>
        <p:spPr>
          <a:xfrm>
            <a:off x="724800" y="489986"/>
            <a:ext cx="7694400" cy="477600"/>
          </a:xfrm>
          <a:prstGeom prst="rect">
            <a:avLst/>
          </a:prstGeom>
        </p:spPr>
        <p:txBody>
          <a:bodyPr spcFirstLastPara="1" wrap="square" lIns="91425" tIns="91425" rIns="91425" bIns="91425" anchor="ctr" anchorCtr="0">
            <a:noAutofit/>
          </a:bodyPr>
          <a:lstStyle/>
          <a:p>
            <a:r>
              <a:rPr lang="en-US" sz="3200" dirty="0">
                <a:latin typeface="Times New Roman"/>
                <a:ea typeface="+mn-lt"/>
                <a:cs typeface="+mn-lt"/>
              </a:rPr>
              <a:t>Reprioritizing </a:t>
            </a:r>
            <a:endParaRPr lang="en-US" sz="3200" dirty="0">
              <a:latin typeface="Times New Roman"/>
              <a:cs typeface="Calibri"/>
            </a:endParaRPr>
          </a:p>
        </p:txBody>
      </p:sp>
      <p:sp>
        <p:nvSpPr>
          <p:cNvPr id="2" name="TextBox 1">
            <a:extLst>
              <a:ext uri="{FF2B5EF4-FFF2-40B4-BE49-F238E27FC236}">
                <a16:creationId xmlns:a16="http://schemas.microsoft.com/office/drawing/2014/main" id="{0526EB61-0469-C54B-BE45-98F9B25AC17C}"/>
              </a:ext>
            </a:extLst>
          </p:cNvPr>
          <p:cNvSpPr txBox="1"/>
          <p:nvPr/>
        </p:nvSpPr>
        <p:spPr>
          <a:xfrm>
            <a:off x="1339702" y="1052623"/>
            <a:ext cx="7198242" cy="3877985"/>
          </a:xfrm>
          <a:prstGeom prst="rect">
            <a:avLst/>
          </a:prstGeom>
          <a:noFill/>
        </p:spPr>
        <p:txBody>
          <a:bodyPr wrap="square" rtlCol="0">
            <a:spAutoFit/>
          </a:bodyPr>
          <a:lstStyle/>
          <a:p>
            <a:pPr>
              <a:buFont typeface="Wingdings" panose="020B0604020202020204" pitchFamily="34" charset="0"/>
              <a:buChar char="ü"/>
            </a:pPr>
            <a:r>
              <a:rPr lang="en-US" sz="1800" dirty="0">
                <a:latin typeface="Times New Roman" panose="02020603050405020304" pitchFamily="18" charset="0"/>
                <a:ea typeface="+mn-lt"/>
                <a:cs typeface="Times New Roman" panose="02020603050405020304" pitchFamily="18" charset="0"/>
              </a:rPr>
              <a:t>Often, one’s priorities or list will change during a day, week, or longer because new information is received.</a:t>
            </a:r>
            <a:endParaRPr lang="en-US" sz="1800" dirty="0">
              <a:latin typeface="Times New Roman" panose="02020603050405020304" pitchFamily="18" charset="0"/>
              <a:cs typeface="Times New Roman" panose="02020603050405020304" pitchFamily="18" charset="0"/>
            </a:endParaRPr>
          </a:p>
          <a:p>
            <a:pPr>
              <a:buFont typeface="Wingdings" panose="020B0604020202020204" pitchFamily="34" charset="0"/>
              <a:buChar char="ü"/>
            </a:pPr>
            <a:r>
              <a:rPr lang="en-US" sz="1800" dirty="0">
                <a:latin typeface="Times New Roman" panose="02020603050405020304" pitchFamily="18" charset="0"/>
                <a:ea typeface="+mn-lt"/>
                <a:cs typeface="Times New Roman" panose="02020603050405020304" pitchFamily="18" charset="0"/>
              </a:rPr>
              <a:t>Other priorities set earlier may no longer be accurate when reprioritizing neglected after new information is received.</a:t>
            </a:r>
            <a:endParaRPr lang="en-US" sz="1800" dirty="0">
              <a:latin typeface="Times New Roman" panose="02020603050405020304" pitchFamily="18" charset="0"/>
              <a:cs typeface="Times New Roman" panose="02020603050405020304" pitchFamily="18" charset="0"/>
            </a:endParaRPr>
          </a:p>
          <a:p>
            <a:pPr>
              <a:buFont typeface="Wingdings" panose="020B0604020202020204" pitchFamily="34" charset="0"/>
              <a:buChar char="ü"/>
            </a:pPr>
            <a:r>
              <a:rPr lang="en-US" sz="1800" dirty="0">
                <a:latin typeface="Times New Roman" panose="02020603050405020304" pitchFamily="18" charset="0"/>
                <a:ea typeface="+mn-lt"/>
                <a:cs typeface="Times New Roman" panose="02020603050405020304" pitchFamily="18" charset="0"/>
              </a:rPr>
              <a:t>Prioritizing is also important after an occasional crisis occurs </a:t>
            </a:r>
            <a:r>
              <a:rPr lang="en-US" sz="1800" dirty="0">
                <a:solidFill>
                  <a:srgbClr val="C94278"/>
                </a:solidFill>
                <a:latin typeface="Times New Roman" panose="02020603050405020304" pitchFamily="18" charset="0"/>
                <a:ea typeface="+mn-lt"/>
                <a:cs typeface="Times New Roman" panose="02020603050405020304" pitchFamily="18" charset="0"/>
              </a:rPr>
              <a:t>"No amount of planning can prevent an occasional crisis".</a:t>
            </a:r>
            <a:r>
              <a:rPr lang="en-US" sz="1800" b="1" dirty="0">
                <a:solidFill>
                  <a:srgbClr val="C94278"/>
                </a:solidFill>
                <a:latin typeface="Times New Roman" panose="02020603050405020304" pitchFamily="18" charset="0"/>
                <a:ea typeface="+mn-lt"/>
                <a:cs typeface="Times New Roman" panose="02020603050405020304" pitchFamily="18" charset="0"/>
              </a:rPr>
              <a:t> </a:t>
            </a:r>
          </a:p>
          <a:p>
            <a:endParaRPr lang="en-US" sz="1800" b="1" dirty="0">
              <a:solidFill>
                <a:srgbClr val="C94278"/>
              </a:solidFill>
              <a:latin typeface="Times New Roman" panose="02020603050405020304" pitchFamily="18" charset="0"/>
              <a:ea typeface="+mn-lt"/>
              <a:cs typeface="Times New Roman" panose="02020603050405020304" pitchFamily="18" charset="0"/>
            </a:endParaRPr>
          </a:p>
          <a:p>
            <a:pPr algn="ctr"/>
            <a:r>
              <a:rPr lang="en-US" sz="1800" b="1" dirty="0">
                <a:latin typeface="Times New Roman"/>
                <a:ea typeface="+mn-lt"/>
                <a:cs typeface="+mn-lt"/>
              </a:rPr>
              <a:t>What is the most critical skill in good time management?</a:t>
            </a:r>
            <a:br>
              <a:rPr lang="en-US" sz="1800" b="1" dirty="0">
                <a:latin typeface="Times New Roman"/>
                <a:ea typeface="+mn-lt"/>
                <a:cs typeface="+mn-lt"/>
              </a:rPr>
            </a:br>
            <a:r>
              <a:rPr lang="en-US" sz="1800" dirty="0">
                <a:latin typeface="Times New Roman"/>
                <a:ea typeface="+mn-lt"/>
                <a:cs typeface="+mn-lt"/>
              </a:rPr>
              <a:t>A) Allow adequate time for planning</a:t>
            </a:r>
            <a:br>
              <a:rPr lang="en-US" sz="1800" dirty="0">
                <a:latin typeface="Times New Roman"/>
                <a:ea typeface="+mn-lt"/>
                <a:cs typeface="+mn-lt"/>
              </a:rPr>
            </a:br>
            <a:r>
              <a:rPr lang="en-US" sz="1800" dirty="0">
                <a:latin typeface="Times New Roman"/>
                <a:ea typeface="+mn-lt"/>
                <a:cs typeface="+mn-lt"/>
              </a:rPr>
              <a:t>B) Recognizing the need for daily planning</a:t>
            </a:r>
            <a:br>
              <a:rPr lang="en-US" sz="1800" dirty="0">
                <a:latin typeface="Times New Roman"/>
                <a:ea typeface="+mn-lt"/>
                <a:cs typeface="+mn-lt"/>
              </a:rPr>
            </a:br>
            <a:r>
              <a:rPr lang="en-US" sz="1800" dirty="0">
                <a:latin typeface="Times New Roman"/>
                <a:ea typeface="+mn-lt"/>
                <a:cs typeface="+mn-lt"/>
              </a:rPr>
              <a:t>C) Priority setting</a:t>
            </a:r>
            <a:br>
              <a:rPr lang="en-US" sz="1800" dirty="0">
                <a:latin typeface="Times New Roman"/>
                <a:ea typeface="+mn-lt"/>
                <a:cs typeface="+mn-lt"/>
              </a:rPr>
            </a:br>
            <a:r>
              <a:rPr lang="en-US" sz="1800" dirty="0">
                <a:latin typeface="Times New Roman"/>
                <a:ea typeface="+mn-lt"/>
                <a:cs typeface="+mn-lt"/>
              </a:rPr>
              <a:t>D) Handling situations as they arise</a:t>
            </a:r>
          </a:p>
          <a:p>
            <a:pPr>
              <a:buFont typeface="Wingdings" panose="020B0604020202020204" pitchFamily="34" charset="0"/>
              <a:buChar char="ü"/>
            </a:pPr>
            <a:endParaRPr lang="en-US" sz="1600" dirty="0">
              <a:solidFill>
                <a:srgbClr val="C94278"/>
              </a:solidFill>
              <a:latin typeface="Times New Roman" panose="02020603050405020304" pitchFamily="18" charset="0"/>
              <a:cs typeface="Times New Roman" panose="02020603050405020304" pitchFamily="18" charset="0"/>
            </a:endParaRPr>
          </a:p>
          <a:p>
            <a:endParaRPr lang="en-P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715"/>
        <p:cNvGrpSpPr/>
        <p:nvPr/>
      </p:nvGrpSpPr>
      <p:grpSpPr>
        <a:xfrm>
          <a:off x="0" y="0"/>
          <a:ext cx="0" cy="0"/>
          <a:chOff x="0" y="0"/>
          <a:chExt cx="0" cy="0"/>
        </a:xfrm>
      </p:grpSpPr>
      <p:sp>
        <p:nvSpPr>
          <p:cNvPr id="2716" name="Google Shape;2716;p54"/>
          <p:cNvSpPr txBox="1">
            <a:spLocks noGrp="1"/>
          </p:cNvSpPr>
          <p:nvPr>
            <p:ph type="title"/>
          </p:nvPr>
        </p:nvSpPr>
        <p:spPr>
          <a:xfrm>
            <a:off x="724800" y="489986"/>
            <a:ext cx="7694400" cy="47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Dealing with Interruptions</a:t>
            </a:r>
            <a:endParaRPr dirty="0"/>
          </a:p>
        </p:txBody>
      </p:sp>
      <p:sp>
        <p:nvSpPr>
          <p:cNvPr id="2727" name="Google Shape;2727;p54"/>
          <p:cNvSpPr/>
          <p:nvPr/>
        </p:nvSpPr>
        <p:spPr>
          <a:xfrm>
            <a:off x="10645725" y="1469550"/>
            <a:ext cx="2350500" cy="2010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13927492-8BD1-3B4A-9D98-221310F6AA79}"/>
              </a:ext>
            </a:extLst>
          </p:cNvPr>
          <p:cNvSpPr txBox="1"/>
          <p:nvPr/>
        </p:nvSpPr>
        <p:spPr>
          <a:xfrm>
            <a:off x="1254642" y="967586"/>
            <a:ext cx="7272670" cy="3354765"/>
          </a:xfrm>
          <a:prstGeom prst="rect">
            <a:avLst/>
          </a:prstGeom>
          <a:noFill/>
        </p:spPr>
        <p:txBody>
          <a:bodyPr wrap="square" rtlCol="0">
            <a:spAutoFit/>
          </a:bodyPr>
          <a:lstStyle/>
          <a:p>
            <a:pPr marL="285750" indent="-285750">
              <a:buFont typeface="Wingdings" pitchFamily="2" charset="2"/>
              <a:buChar char="q"/>
            </a:pPr>
            <a:r>
              <a:rPr lang="en-US" sz="1600" dirty="0"/>
              <a:t> </a:t>
            </a:r>
            <a:r>
              <a:rPr lang="en-US" sz="1800" b="1" u="sng" dirty="0">
                <a:latin typeface="Times New Roman" panose="02020603050405020304" pitchFamily="18" charset="0"/>
                <a:cs typeface="Times New Roman" panose="02020603050405020304" pitchFamily="18" charset="0"/>
              </a:rPr>
              <a:t>Interruptions:</a:t>
            </a:r>
            <a:r>
              <a:rPr lang="en-US" sz="1800" dirty="0">
                <a:latin typeface="Times New Roman" panose="02020603050405020304" pitchFamily="18" charset="0"/>
                <a:cs typeface="Times New Roman" panose="02020603050405020304" pitchFamily="18" charset="0"/>
              </a:rPr>
              <a:t> they are acts that temporarily stop an activity or a situation </a:t>
            </a:r>
            <a:r>
              <a:rPr lang="en-US" sz="1800" dirty="0" err="1">
                <a:latin typeface="Times New Roman" panose="02020603050405020304" pitchFamily="18" charset="0"/>
                <a:cs typeface="Times New Roman" panose="02020603050405020304" pitchFamily="18" charset="0"/>
              </a:rPr>
              <a:t>peformed</a:t>
            </a:r>
            <a:r>
              <a:rPr lang="en-US" sz="1800" dirty="0">
                <a:latin typeface="Times New Roman" panose="02020603050405020304" pitchFamily="18" charset="0"/>
                <a:cs typeface="Times New Roman" panose="02020603050405020304" pitchFamily="18" charset="0"/>
              </a:rPr>
              <a:t> at a specific time.</a:t>
            </a:r>
          </a:p>
          <a:p>
            <a:pPr marL="285750" indent="-285750">
              <a:buFont typeface="Wingdings" pitchFamily="2" charset="2"/>
              <a:buChar char="Ø"/>
            </a:pPr>
            <a:r>
              <a:rPr lang="en-US" sz="1800" dirty="0">
                <a:latin typeface="Times New Roman" panose="02020603050405020304" pitchFamily="18" charset="0"/>
                <a:cs typeface="Times New Roman" panose="02020603050405020304" pitchFamily="18" charset="0"/>
              </a:rPr>
              <a:t>All managers experience interruptions, however lower-level managers mostly experience them due to:</a:t>
            </a:r>
          </a:p>
          <a:p>
            <a:pPr marL="342900" indent="-342900">
              <a:buFont typeface="+mj-lt"/>
              <a:buAutoNum type="arabicPeriod"/>
            </a:pPr>
            <a:r>
              <a:rPr lang="en-US" sz="1800" dirty="0">
                <a:latin typeface="Times New Roman" panose="02020603050405020304" pitchFamily="18" charset="0"/>
                <a:cs typeface="Times New Roman" panose="02020603050405020304" pitchFamily="18" charset="0"/>
              </a:rPr>
              <a:t>No quiet workspace.</a:t>
            </a:r>
          </a:p>
          <a:p>
            <a:pPr marL="342900" indent="-342900">
              <a:buFont typeface="+mj-lt"/>
              <a:buAutoNum type="arabicPeriod"/>
            </a:pPr>
            <a:r>
              <a:rPr lang="en-US" sz="1800" dirty="0">
                <a:latin typeface="Times New Roman" panose="02020603050405020304" pitchFamily="18" charset="0"/>
                <a:cs typeface="Times New Roman" panose="02020603050405020304" pitchFamily="18" charset="0"/>
              </a:rPr>
              <a:t>Clerical help to filter interruptions</a:t>
            </a:r>
          </a:p>
          <a:p>
            <a:endParaRPr lang="en-US" sz="1800" dirty="0">
              <a:latin typeface="Times New Roman" panose="02020603050405020304" pitchFamily="18" charset="0"/>
              <a:cs typeface="Times New Roman" panose="02020603050405020304" pitchFamily="18" charset="0"/>
            </a:endParaRPr>
          </a:p>
          <a:p>
            <a:pPr marL="285750" indent="-285750">
              <a:buFont typeface="Wingdings" pitchFamily="2" charset="2"/>
              <a:buChar char="q"/>
            </a:pPr>
            <a:r>
              <a:rPr lang="en-US" sz="1800" dirty="0">
                <a:latin typeface="Times New Roman" panose="02020603050405020304" pitchFamily="18" charset="0"/>
                <a:cs typeface="Times New Roman" panose="02020603050405020304" pitchFamily="18" charset="0"/>
              </a:rPr>
              <a:t>These interruptions lead to </a:t>
            </a:r>
            <a:r>
              <a:rPr lang="en-US" sz="1800" b="1" u="sng" dirty="0">
                <a:latin typeface="Times New Roman" panose="02020603050405020304" pitchFamily="18" charset="0"/>
                <a:cs typeface="Times New Roman" panose="02020603050405020304" pitchFamily="18" charset="0"/>
              </a:rPr>
              <a:t>situational stress</a:t>
            </a:r>
            <a:r>
              <a:rPr lang="en-US" sz="1800" dirty="0">
                <a:latin typeface="Times New Roman" panose="02020603050405020304" pitchFamily="18" charset="0"/>
                <a:cs typeface="Times New Roman" panose="02020603050405020304" pitchFamily="18" charset="0"/>
              </a:rPr>
              <a:t> and </a:t>
            </a:r>
            <a:r>
              <a:rPr lang="en-US" sz="1800" b="1" u="sng" dirty="0">
                <a:latin typeface="Times New Roman" panose="02020603050405020304" pitchFamily="18" charset="0"/>
                <a:cs typeface="Times New Roman" panose="02020603050405020304" pitchFamily="18" charset="0"/>
              </a:rPr>
              <a:t>lowered job satisfaction.</a:t>
            </a:r>
          </a:p>
          <a:p>
            <a:pPr marL="285750" indent="-285750">
              <a:buFont typeface="Wingdings" pitchFamily="2" charset="2"/>
              <a:buChar char="q"/>
            </a:pPr>
            <a:r>
              <a:rPr lang="en-US" sz="1800" dirty="0">
                <a:latin typeface="Times New Roman" panose="02020603050405020304" pitchFamily="18" charset="0"/>
                <a:cs typeface="Times New Roman" panose="02020603050405020304" pitchFamily="18" charset="0"/>
              </a:rPr>
              <a:t>Managers need to develop leadership skills and strengthen their willpower and focus to overcome these interruptions.</a:t>
            </a:r>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732"/>
        <p:cNvGrpSpPr/>
        <p:nvPr/>
      </p:nvGrpSpPr>
      <p:grpSpPr>
        <a:xfrm>
          <a:off x="0" y="0"/>
          <a:ext cx="0" cy="0"/>
          <a:chOff x="0" y="0"/>
          <a:chExt cx="0" cy="0"/>
        </a:xfrm>
      </p:grpSpPr>
      <p:sp>
        <p:nvSpPr>
          <p:cNvPr id="2733" name="Google Shape;2733;p55"/>
          <p:cNvSpPr txBox="1">
            <a:spLocks noGrp="1"/>
          </p:cNvSpPr>
          <p:nvPr>
            <p:ph type="title"/>
          </p:nvPr>
        </p:nvSpPr>
        <p:spPr>
          <a:xfrm>
            <a:off x="1962482" y="295635"/>
            <a:ext cx="4815000" cy="67411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a:t>Time Wasters</a:t>
            </a:r>
            <a:endParaRPr sz="3200" dirty="0"/>
          </a:p>
        </p:txBody>
      </p:sp>
      <p:sp>
        <p:nvSpPr>
          <p:cNvPr id="15" name="TextBox 14">
            <a:extLst>
              <a:ext uri="{FF2B5EF4-FFF2-40B4-BE49-F238E27FC236}">
                <a16:creationId xmlns:a16="http://schemas.microsoft.com/office/drawing/2014/main" id="{DD06EDEF-2A5E-8146-A07C-A71E71A44545}"/>
              </a:ext>
            </a:extLst>
          </p:cNvPr>
          <p:cNvSpPr txBox="1"/>
          <p:nvPr/>
        </p:nvSpPr>
        <p:spPr>
          <a:xfrm>
            <a:off x="180753" y="969754"/>
            <a:ext cx="8750597" cy="4001095"/>
          </a:xfrm>
          <a:prstGeom prst="rect">
            <a:avLst/>
          </a:prstGeom>
          <a:noFill/>
        </p:spPr>
        <p:txBody>
          <a:bodyPr wrap="square" rtlCol="0">
            <a:spAutoFit/>
          </a:bodyPr>
          <a:lstStyle/>
          <a:p>
            <a:r>
              <a:rPr lang="en-PS" sz="1600" b="1" u="sng" dirty="0">
                <a:latin typeface="Times New Roman" panose="02020603050405020304" pitchFamily="18" charset="0"/>
                <a:cs typeface="Times New Roman" panose="02020603050405020304" pitchFamily="18" charset="0"/>
              </a:rPr>
              <a:t>There are 4 time wasters and they are:</a:t>
            </a:r>
          </a:p>
          <a:p>
            <a:pPr marL="342900" lvl="3" indent="-342900">
              <a:buFont typeface="Wingdings" pitchFamily="2" charset="2"/>
              <a:buChar char="q"/>
            </a:pPr>
            <a:r>
              <a:rPr lang="en-PS" sz="1600" b="1" dirty="0">
                <a:latin typeface="Times New Roman" panose="02020603050405020304" pitchFamily="18" charset="0"/>
                <a:cs typeface="Times New Roman" panose="02020603050405020304" pitchFamily="18" charset="0"/>
              </a:rPr>
              <a:t>Technology</a:t>
            </a:r>
          </a:p>
          <a:p>
            <a:pPr marL="342900" lvl="3" indent="-342900">
              <a:buFont typeface="Wingdings" pitchFamily="2" charset="2"/>
              <a:buChar char="Ø"/>
            </a:pPr>
            <a:r>
              <a:rPr lang="en-US" sz="1600" dirty="0">
                <a:latin typeface="Times New Roman" panose="02020603050405020304" pitchFamily="18" charset="0"/>
                <a:cs typeface="Times New Roman" panose="02020603050405020304" pitchFamily="18" charset="0"/>
              </a:rPr>
              <a:t>Internet, gaming, e-mail, and social media sites.</a:t>
            </a:r>
            <a:endParaRPr lang="en-PS" sz="1600" b="1" dirty="0">
              <a:latin typeface="Times New Roman" panose="02020603050405020304" pitchFamily="18" charset="0"/>
              <a:cs typeface="Times New Roman" panose="02020603050405020304" pitchFamily="18" charset="0"/>
            </a:endParaRPr>
          </a:p>
          <a:p>
            <a:pPr marL="342900" lvl="3" indent="-342900">
              <a:buFont typeface="Wingdings" pitchFamily="2" charset="2"/>
              <a:buChar char="q"/>
            </a:pPr>
            <a:r>
              <a:rPr lang="en-PS" sz="1600" b="1" dirty="0">
                <a:latin typeface="Times New Roman" panose="02020603050405020304" pitchFamily="18" charset="0"/>
                <a:cs typeface="Times New Roman" panose="02020603050405020304" pitchFamily="18" charset="0"/>
              </a:rPr>
              <a:t>Socializing</a:t>
            </a:r>
          </a:p>
          <a:p>
            <a:pPr marL="285750" indent="-285750">
              <a:buFont typeface="Wingdings" pitchFamily="2" charset="2"/>
              <a:buChar char="Ø"/>
            </a:pPr>
            <a:r>
              <a:rPr lang="en-US" sz="1600" dirty="0">
                <a:latin typeface="Times New Roman" panose="02020603050405020304" pitchFamily="18" charset="0"/>
                <a:cs typeface="Times New Roman" panose="02020603050405020304" pitchFamily="18" charset="0"/>
              </a:rPr>
              <a:t>Subordinates are discouraged from taking time from a manager with idle chatter in several ways:</a:t>
            </a:r>
          </a:p>
          <a:p>
            <a:pPr>
              <a:buNone/>
            </a:pPr>
            <a:r>
              <a:rPr lang="en-US" sz="1600" dirty="0">
                <a:latin typeface="Times New Roman" panose="02020603050405020304" pitchFamily="18" charset="0"/>
                <a:cs typeface="Times New Roman" panose="02020603050405020304" pitchFamily="18" charset="0"/>
              </a:rPr>
              <a:t>     - Do not make yourself overly accessible.</a:t>
            </a:r>
          </a:p>
          <a:p>
            <a:pPr>
              <a:buNone/>
            </a:pPr>
            <a:r>
              <a:rPr lang="en-US" sz="1600" dirty="0">
                <a:latin typeface="Times New Roman" panose="02020603050405020304" pitchFamily="18" charset="0"/>
                <a:cs typeface="Times New Roman" panose="02020603050405020304" pitchFamily="18" charset="0"/>
              </a:rPr>
              <a:t>     - Interrupt.</a:t>
            </a:r>
          </a:p>
          <a:p>
            <a:pPr>
              <a:buNone/>
            </a:pPr>
            <a:r>
              <a:rPr lang="en-US" sz="1600" dirty="0">
                <a:latin typeface="Times New Roman" panose="02020603050405020304" pitchFamily="18" charset="0"/>
                <a:cs typeface="Times New Roman" panose="02020603050405020304" pitchFamily="18" charset="0"/>
              </a:rPr>
              <a:t>     - Avoid promoting socialization.</a:t>
            </a:r>
          </a:p>
          <a:p>
            <a:pPr>
              <a:buNone/>
            </a:pPr>
            <a:r>
              <a:rPr lang="en-US" sz="1600" dirty="0">
                <a:latin typeface="Times New Roman" panose="02020603050405020304" pitchFamily="18" charset="0"/>
                <a:cs typeface="Times New Roman" panose="02020603050405020304" pitchFamily="18" charset="0"/>
              </a:rPr>
              <a:t>     - Be brief.</a:t>
            </a:r>
          </a:p>
          <a:p>
            <a:pPr>
              <a:buNone/>
            </a:pPr>
            <a:r>
              <a:rPr lang="en-US" sz="1600" dirty="0">
                <a:latin typeface="Times New Roman" panose="02020603050405020304" pitchFamily="18" charset="0"/>
                <a:cs typeface="Times New Roman" panose="02020603050405020304" pitchFamily="18" charset="0"/>
              </a:rPr>
              <a:t>     - Schedule long-winded pests.</a:t>
            </a:r>
            <a:endParaRPr lang="en-PS" sz="1600" b="1" dirty="0">
              <a:latin typeface="Times New Roman" panose="02020603050405020304" pitchFamily="18" charset="0"/>
              <a:cs typeface="Times New Roman" panose="02020603050405020304" pitchFamily="18" charset="0"/>
            </a:endParaRPr>
          </a:p>
          <a:p>
            <a:pPr marL="342900" lvl="3" indent="-342900">
              <a:buFont typeface="Wingdings" pitchFamily="2" charset="2"/>
              <a:buChar char="q"/>
            </a:pPr>
            <a:r>
              <a:rPr lang="en-PS" sz="1600" b="1" dirty="0">
                <a:latin typeface="Times New Roman" panose="02020603050405020304" pitchFamily="18" charset="0"/>
                <a:cs typeface="Times New Roman" panose="02020603050405020304" pitchFamily="18" charset="0"/>
              </a:rPr>
              <a:t>Paper Overload </a:t>
            </a:r>
          </a:p>
          <a:p>
            <a:pPr marL="285750" lvl="3" indent="-285750">
              <a:buFont typeface="Wingdings" pitchFamily="2" charset="2"/>
              <a:buChar char="Ø"/>
            </a:pPr>
            <a:r>
              <a:rPr lang="en-US" sz="1600" dirty="0">
                <a:latin typeface="Times New Roman" panose="02020603050405020304" pitchFamily="18" charset="0"/>
                <a:cs typeface="Times New Roman" panose="02020603050405020304" pitchFamily="18" charset="0"/>
              </a:rPr>
              <a:t> Paper clutter, including organizational memos, staffing requests, quality assurance reports, incident reports, and patient evaluations.  </a:t>
            </a:r>
            <a:endParaRPr lang="en-PS" sz="1600" b="1" dirty="0">
              <a:latin typeface="Times New Roman" panose="02020603050405020304" pitchFamily="18" charset="0"/>
              <a:cs typeface="Times New Roman" panose="02020603050405020304" pitchFamily="18" charset="0"/>
            </a:endParaRPr>
          </a:p>
          <a:p>
            <a:pPr marL="342900" lvl="3" indent="-342900">
              <a:buFont typeface="Wingdings" pitchFamily="2" charset="2"/>
              <a:buChar char="q"/>
            </a:pPr>
            <a:r>
              <a:rPr lang="en-PS" sz="1600" b="1" dirty="0">
                <a:latin typeface="Times New Roman" panose="02020603050405020304" pitchFamily="18" charset="0"/>
                <a:cs typeface="Times New Roman" panose="02020603050405020304" pitchFamily="18" charset="0"/>
              </a:rPr>
              <a:t>Poor Filing System</a:t>
            </a:r>
          </a:p>
          <a:p>
            <a:pPr marL="342900" lvl="3" indent="-342900">
              <a:buFont typeface="Wingdings" pitchFamily="2" charset="2"/>
              <a:buChar char="Ø"/>
            </a:pPr>
            <a:r>
              <a:rPr lang="en-PS" sz="1600" dirty="0">
                <a:latin typeface="Times New Roman" panose="02020603050405020304" pitchFamily="18" charset="0"/>
                <a:cs typeface="Times New Roman" panose="02020603050405020304" pitchFamily="18" charset="0"/>
              </a:rPr>
              <a:t>Increased use of computerization and e-mails</a:t>
            </a:r>
          </a:p>
          <a:p>
            <a:pPr lvl="3"/>
            <a:endParaRPr lang="en-P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742"/>
        <p:cNvGrpSpPr/>
        <p:nvPr/>
      </p:nvGrpSpPr>
      <p:grpSpPr>
        <a:xfrm>
          <a:off x="0" y="0"/>
          <a:ext cx="0" cy="0"/>
          <a:chOff x="0" y="0"/>
          <a:chExt cx="0" cy="0"/>
        </a:xfrm>
      </p:grpSpPr>
      <p:sp>
        <p:nvSpPr>
          <p:cNvPr id="2745" name="Google Shape;2745;p56"/>
          <p:cNvSpPr txBox="1">
            <a:spLocks noGrp="1"/>
          </p:cNvSpPr>
          <p:nvPr>
            <p:ph type="title"/>
          </p:nvPr>
        </p:nvSpPr>
        <p:spPr>
          <a:xfrm>
            <a:off x="724800" y="335924"/>
            <a:ext cx="7694400" cy="47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Personal Time Management</a:t>
            </a:r>
            <a:endParaRPr dirty="0"/>
          </a:p>
        </p:txBody>
      </p:sp>
      <p:sp>
        <p:nvSpPr>
          <p:cNvPr id="2" name="TextBox 1">
            <a:extLst>
              <a:ext uri="{FF2B5EF4-FFF2-40B4-BE49-F238E27FC236}">
                <a16:creationId xmlns:a16="http://schemas.microsoft.com/office/drawing/2014/main" id="{F0847F72-2A40-1D4F-B202-4883C6596B75}"/>
              </a:ext>
            </a:extLst>
          </p:cNvPr>
          <p:cNvSpPr txBox="1"/>
          <p:nvPr/>
        </p:nvSpPr>
        <p:spPr>
          <a:xfrm>
            <a:off x="1318437" y="893135"/>
            <a:ext cx="7187610" cy="3139321"/>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Personal time management refers in part to self-knowledge.</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Managing time is difficult if a person is unsure of his or her priorities for time management, including personal short-term, intermediate, and long-term goals.</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Self-awareness is a leadership skill</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Effective time management is an essential part of finding balance between work life and personal life, however those who lack self-awareness, it is difficult to achieve that balance.</a:t>
            </a:r>
            <a:endParaRPr lang="en-PS"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857"/>
        <p:cNvGrpSpPr/>
        <p:nvPr/>
      </p:nvGrpSpPr>
      <p:grpSpPr>
        <a:xfrm>
          <a:off x="0" y="0"/>
          <a:ext cx="0" cy="0"/>
          <a:chOff x="0" y="0"/>
          <a:chExt cx="0" cy="0"/>
        </a:xfrm>
      </p:grpSpPr>
      <p:grpSp>
        <p:nvGrpSpPr>
          <p:cNvPr id="2858" name="Google Shape;2858;p57"/>
          <p:cNvGrpSpPr/>
          <p:nvPr/>
        </p:nvGrpSpPr>
        <p:grpSpPr>
          <a:xfrm>
            <a:off x="2660279" y="1733069"/>
            <a:ext cx="4994400" cy="732600"/>
            <a:chOff x="2745625" y="1733064"/>
            <a:chExt cx="4994400" cy="732600"/>
          </a:xfrm>
        </p:grpSpPr>
        <p:sp>
          <p:nvSpPr>
            <p:cNvPr id="2859" name="Google Shape;2859;p57"/>
            <p:cNvSpPr/>
            <p:nvPr/>
          </p:nvSpPr>
          <p:spPr>
            <a:xfrm>
              <a:off x="2745625" y="1733064"/>
              <a:ext cx="4557600" cy="73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7"/>
            <p:cNvSpPr/>
            <p:nvPr/>
          </p:nvSpPr>
          <p:spPr>
            <a:xfrm rot="5400000">
              <a:off x="7165975" y="1880964"/>
              <a:ext cx="711300" cy="436800"/>
            </a:xfrm>
            <a:prstGeom prst="triangle">
              <a:avLst>
                <a:gd name="adj"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1" name="Google Shape;2861;p57"/>
          <p:cNvGrpSpPr/>
          <p:nvPr/>
        </p:nvGrpSpPr>
        <p:grpSpPr>
          <a:xfrm>
            <a:off x="2660279" y="2465550"/>
            <a:ext cx="4994400" cy="732600"/>
            <a:chOff x="2745625" y="2465551"/>
            <a:chExt cx="4994400" cy="732600"/>
          </a:xfrm>
        </p:grpSpPr>
        <p:sp>
          <p:nvSpPr>
            <p:cNvPr id="2862" name="Google Shape;2862;p57"/>
            <p:cNvSpPr/>
            <p:nvPr/>
          </p:nvSpPr>
          <p:spPr>
            <a:xfrm>
              <a:off x="2745625" y="2465551"/>
              <a:ext cx="4557600" cy="73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57"/>
            <p:cNvSpPr/>
            <p:nvPr/>
          </p:nvSpPr>
          <p:spPr>
            <a:xfrm rot="5400000">
              <a:off x="7165975" y="2613451"/>
              <a:ext cx="711300" cy="436800"/>
            </a:xfrm>
            <a:prstGeom prst="triangle">
              <a:avLst>
                <a:gd name="adj"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4" name="Google Shape;2864;p57"/>
          <p:cNvGrpSpPr/>
          <p:nvPr/>
        </p:nvGrpSpPr>
        <p:grpSpPr>
          <a:xfrm>
            <a:off x="2660279" y="3192774"/>
            <a:ext cx="4994400" cy="732600"/>
            <a:chOff x="2745625" y="3192773"/>
            <a:chExt cx="4994400" cy="732600"/>
          </a:xfrm>
        </p:grpSpPr>
        <p:sp>
          <p:nvSpPr>
            <p:cNvPr id="2865" name="Google Shape;2865;p57"/>
            <p:cNvSpPr/>
            <p:nvPr/>
          </p:nvSpPr>
          <p:spPr>
            <a:xfrm>
              <a:off x="2745625" y="3192773"/>
              <a:ext cx="4557600" cy="732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57"/>
            <p:cNvSpPr/>
            <p:nvPr/>
          </p:nvSpPr>
          <p:spPr>
            <a:xfrm rot="5400000">
              <a:off x="7165975" y="3340673"/>
              <a:ext cx="711300" cy="436800"/>
            </a:xfrm>
            <a:prstGeom prst="triangle">
              <a:avLst>
                <a:gd name="adj" fmla="val 5000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7" name="Google Shape;2867;p57"/>
          <p:cNvSpPr txBox="1">
            <a:spLocks noGrp="1"/>
          </p:cNvSpPr>
          <p:nvPr>
            <p:ph type="title"/>
          </p:nvPr>
        </p:nvSpPr>
        <p:spPr>
          <a:xfrm>
            <a:off x="724800" y="489986"/>
            <a:ext cx="7694400" cy="47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Maybe you need another one...</a:t>
            </a:r>
            <a:endParaRPr/>
          </a:p>
        </p:txBody>
      </p:sp>
      <p:grpSp>
        <p:nvGrpSpPr>
          <p:cNvPr id="2868" name="Google Shape;2868;p57"/>
          <p:cNvGrpSpPr/>
          <p:nvPr/>
        </p:nvGrpSpPr>
        <p:grpSpPr>
          <a:xfrm>
            <a:off x="1088858" y="1585234"/>
            <a:ext cx="2493244" cy="2493244"/>
            <a:chOff x="4201854" y="3325906"/>
            <a:chExt cx="1194941" cy="1194941"/>
          </a:xfrm>
        </p:grpSpPr>
        <p:grpSp>
          <p:nvGrpSpPr>
            <p:cNvPr id="2869" name="Google Shape;2869;p57"/>
            <p:cNvGrpSpPr/>
            <p:nvPr/>
          </p:nvGrpSpPr>
          <p:grpSpPr>
            <a:xfrm>
              <a:off x="4201854" y="3325906"/>
              <a:ext cx="1194941" cy="1194941"/>
              <a:chOff x="5521275" y="1029438"/>
              <a:chExt cx="2316675" cy="2316675"/>
            </a:xfrm>
          </p:grpSpPr>
          <p:sp>
            <p:nvSpPr>
              <p:cNvPr id="2870" name="Google Shape;2870;p57"/>
              <p:cNvSpPr/>
              <p:nvPr/>
            </p:nvSpPr>
            <p:spPr>
              <a:xfrm>
                <a:off x="5521275" y="1029438"/>
                <a:ext cx="2316675" cy="2316675"/>
              </a:xfrm>
              <a:custGeom>
                <a:avLst/>
                <a:gdLst/>
                <a:ahLst/>
                <a:cxnLst/>
                <a:rect l="l" t="t" r="r" b="b"/>
                <a:pathLst>
                  <a:path w="92667" h="92667" extrusionOk="0">
                    <a:moveTo>
                      <a:pt x="46333" y="0"/>
                    </a:moveTo>
                    <a:cubicBezTo>
                      <a:pt x="20748" y="0"/>
                      <a:pt x="0" y="20749"/>
                      <a:pt x="0" y="46334"/>
                    </a:cubicBezTo>
                    <a:cubicBezTo>
                      <a:pt x="0" y="71919"/>
                      <a:pt x="20748" y="92667"/>
                      <a:pt x="46333" y="92667"/>
                    </a:cubicBezTo>
                    <a:cubicBezTo>
                      <a:pt x="71918" y="92667"/>
                      <a:pt x="92666" y="71919"/>
                      <a:pt x="92666" y="46334"/>
                    </a:cubicBezTo>
                    <a:cubicBezTo>
                      <a:pt x="92666" y="20749"/>
                      <a:pt x="71918" y="0"/>
                      <a:pt x="46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7"/>
              <p:cNvSpPr/>
              <p:nvPr/>
            </p:nvSpPr>
            <p:spPr>
              <a:xfrm>
                <a:off x="5612175" y="1120338"/>
                <a:ext cx="2134875" cy="2134875"/>
              </a:xfrm>
              <a:custGeom>
                <a:avLst/>
                <a:gdLst/>
                <a:ahLst/>
                <a:cxnLst/>
                <a:rect l="l" t="t" r="r" b="b"/>
                <a:pathLst>
                  <a:path w="85395" h="85395" extrusionOk="0">
                    <a:moveTo>
                      <a:pt x="42697" y="0"/>
                    </a:moveTo>
                    <a:cubicBezTo>
                      <a:pt x="19114" y="0"/>
                      <a:pt x="0" y="19114"/>
                      <a:pt x="0" y="42698"/>
                    </a:cubicBezTo>
                    <a:cubicBezTo>
                      <a:pt x="0" y="66281"/>
                      <a:pt x="19114" y="85395"/>
                      <a:pt x="42697" y="85395"/>
                    </a:cubicBezTo>
                    <a:cubicBezTo>
                      <a:pt x="66281" y="85395"/>
                      <a:pt x="85394" y="66281"/>
                      <a:pt x="85394" y="42698"/>
                    </a:cubicBezTo>
                    <a:cubicBezTo>
                      <a:pt x="85394" y="19114"/>
                      <a:pt x="66281" y="0"/>
                      <a:pt x="42697" y="0"/>
                    </a:cubicBezTo>
                    <a:close/>
                  </a:path>
                </a:pathLst>
              </a:custGeom>
              <a:solidFill>
                <a:schemeClr val="lt1"/>
              </a:solidFill>
              <a:ln w="10850" cap="flat"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7"/>
              <p:cNvSpPr/>
              <p:nvPr/>
            </p:nvSpPr>
            <p:spPr>
              <a:xfrm>
                <a:off x="5959500" y="1463838"/>
                <a:ext cx="766825" cy="758975"/>
              </a:xfrm>
              <a:custGeom>
                <a:avLst/>
                <a:gdLst/>
                <a:ahLst/>
                <a:cxnLst/>
                <a:rect l="l" t="t" r="r" b="b"/>
                <a:pathLst>
                  <a:path w="30673" h="30359" extrusionOk="0">
                    <a:moveTo>
                      <a:pt x="2001" y="0"/>
                    </a:moveTo>
                    <a:cubicBezTo>
                      <a:pt x="929" y="0"/>
                      <a:pt x="0" y="1344"/>
                      <a:pt x="951" y="2372"/>
                    </a:cubicBezTo>
                    <a:lnTo>
                      <a:pt x="27803" y="29958"/>
                    </a:lnTo>
                    <a:cubicBezTo>
                      <a:pt x="28070" y="30225"/>
                      <a:pt x="28437" y="30359"/>
                      <a:pt x="28804" y="30359"/>
                    </a:cubicBezTo>
                    <a:cubicBezTo>
                      <a:pt x="30038" y="30359"/>
                      <a:pt x="30672" y="28857"/>
                      <a:pt x="29805" y="27990"/>
                    </a:cubicBezTo>
                    <a:lnTo>
                      <a:pt x="2952" y="404"/>
                    </a:lnTo>
                    <a:cubicBezTo>
                      <a:pt x="2653" y="120"/>
                      <a:pt x="2321" y="0"/>
                      <a:pt x="2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7"/>
              <p:cNvSpPr/>
              <p:nvPr/>
            </p:nvSpPr>
            <p:spPr>
              <a:xfrm>
                <a:off x="6330175" y="2152713"/>
                <a:ext cx="399800" cy="271900"/>
              </a:xfrm>
              <a:custGeom>
                <a:avLst/>
                <a:gdLst/>
                <a:ahLst/>
                <a:cxnLst/>
                <a:rect l="l" t="t" r="r" b="b"/>
                <a:pathLst>
                  <a:path w="15992" h="10876" extrusionOk="0">
                    <a:moveTo>
                      <a:pt x="13972" y="0"/>
                    </a:moveTo>
                    <a:cubicBezTo>
                      <a:pt x="13729" y="0"/>
                      <a:pt x="13470" y="71"/>
                      <a:pt x="13210" y="235"/>
                    </a:cubicBezTo>
                    <a:lnTo>
                      <a:pt x="1135" y="8307"/>
                    </a:lnTo>
                    <a:cubicBezTo>
                      <a:pt x="1" y="9075"/>
                      <a:pt x="534" y="10876"/>
                      <a:pt x="1935" y="10876"/>
                    </a:cubicBezTo>
                    <a:cubicBezTo>
                      <a:pt x="2202" y="10876"/>
                      <a:pt x="2469" y="10776"/>
                      <a:pt x="2702" y="10642"/>
                    </a:cubicBezTo>
                    <a:lnTo>
                      <a:pt x="14744" y="2570"/>
                    </a:lnTo>
                    <a:cubicBezTo>
                      <a:pt x="15991" y="1711"/>
                      <a:pt x="15167" y="0"/>
                      <a:pt x="139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7"/>
              <p:cNvSpPr/>
              <p:nvPr/>
            </p:nvSpPr>
            <p:spPr>
              <a:xfrm>
                <a:off x="6680425" y="1216238"/>
                <a:ext cx="25" cy="144300"/>
              </a:xfrm>
              <a:custGeom>
                <a:avLst/>
                <a:gdLst/>
                <a:ahLst/>
                <a:cxnLst/>
                <a:rect l="l" t="t" r="r" b="b"/>
                <a:pathLst>
                  <a:path w="1" h="5772" fill="none" extrusionOk="0">
                    <a:moveTo>
                      <a:pt x="1" y="0"/>
                    </a:moveTo>
                    <a:lnTo>
                      <a:pt x="1" y="5771"/>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7"/>
              <p:cNvSpPr/>
              <p:nvPr/>
            </p:nvSpPr>
            <p:spPr>
              <a:xfrm>
                <a:off x="7501850" y="2181938"/>
                <a:ext cx="145125" cy="25"/>
              </a:xfrm>
              <a:custGeom>
                <a:avLst/>
                <a:gdLst/>
                <a:ahLst/>
                <a:cxnLst/>
                <a:rect l="l" t="t" r="r" b="b"/>
                <a:pathLst>
                  <a:path w="5805" h="1" fill="none" extrusionOk="0">
                    <a:moveTo>
                      <a:pt x="5804" y="0"/>
                    </a:moveTo>
                    <a:lnTo>
                      <a:pt x="0" y="0"/>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7"/>
              <p:cNvSpPr/>
              <p:nvPr/>
            </p:nvSpPr>
            <p:spPr>
              <a:xfrm>
                <a:off x="5713900" y="2181938"/>
                <a:ext cx="144300" cy="25"/>
              </a:xfrm>
              <a:custGeom>
                <a:avLst/>
                <a:gdLst/>
                <a:ahLst/>
                <a:cxnLst/>
                <a:rect l="l" t="t" r="r" b="b"/>
                <a:pathLst>
                  <a:path w="5772" h="1" fill="none" extrusionOk="0">
                    <a:moveTo>
                      <a:pt x="5771" y="0"/>
                    </a:moveTo>
                    <a:lnTo>
                      <a:pt x="1" y="0"/>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7"/>
              <p:cNvSpPr/>
              <p:nvPr/>
            </p:nvSpPr>
            <p:spPr>
              <a:xfrm>
                <a:off x="7111575" y="1359663"/>
                <a:ext cx="75075" cy="122625"/>
              </a:xfrm>
              <a:custGeom>
                <a:avLst/>
                <a:gdLst/>
                <a:ahLst/>
                <a:cxnLst/>
                <a:rect l="l" t="t" r="r" b="b"/>
                <a:pathLst>
                  <a:path w="3003" h="4905" fill="none" extrusionOk="0">
                    <a:moveTo>
                      <a:pt x="3002" y="1"/>
                    </a:moveTo>
                    <a:lnTo>
                      <a:pt x="0" y="4904"/>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7"/>
              <p:cNvSpPr/>
              <p:nvPr/>
            </p:nvSpPr>
            <p:spPr>
              <a:xfrm>
                <a:off x="6173400" y="2882438"/>
                <a:ext cx="75900" cy="122600"/>
              </a:xfrm>
              <a:custGeom>
                <a:avLst/>
                <a:gdLst/>
                <a:ahLst/>
                <a:cxnLst/>
                <a:rect l="l" t="t" r="r" b="b"/>
                <a:pathLst>
                  <a:path w="3036" h="4904" fill="none" extrusionOk="0">
                    <a:moveTo>
                      <a:pt x="3036" y="0"/>
                    </a:moveTo>
                    <a:lnTo>
                      <a:pt x="0" y="4904"/>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7"/>
              <p:cNvSpPr/>
              <p:nvPr/>
            </p:nvSpPr>
            <p:spPr>
              <a:xfrm>
                <a:off x="7403450" y="1722438"/>
                <a:ext cx="126775" cy="69225"/>
              </a:xfrm>
              <a:custGeom>
                <a:avLst/>
                <a:gdLst/>
                <a:ahLst/>
                <a:cxnLst/>
                <a:rect l="l" t="t" r="r" b="b"/>
                <a:pathLst>
                  <a:path w="5071" h="2769" fill="none" extrusionOk="0">
                    <a:moveTo>
                      <a:pt x="5070" y="0"/>
                    </a:moveTo>
                    <a:lnTo>
                      <a:pt x="0" y="2769"/>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7"/>
              <p:cNvSpPr/>
              <p:nvPr/>
            </p:nvSpPr>
            <p:spPr>
              <a:xfrm>
                <a:off x="5829825" y="2573038"/>
                <a:ext cx="127600" cy="68400"/>
              </a:xfrm>
              <a:custGeom>
                <a:avLst/>
                <a:gdLst/>
                <a:ahLst/>
                <a:cxnLst/>
                <a:rect l="l" t="t" r="r" b="b"/>
                <a:pathLst>
                  <a:path w="5104" h="2736" fill="none" extrusionOk="0">
                    <a:moveTo>
                      <a:pt x="5104" y="1"/>
                    </a:moveTo>
                    <a:lnTo>
                      <a:pt x="0" y="2736"/>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7"/>
              <p:cNvSpPr/>
              <p:nvPr/>
            </p:nvSpPr>
            <p:spPr>
              <a:xfrm>
                <a:off x="7380100" y="2613063"/>
                <a:ext cx="123450" cy="75925"/>
              </a:xfrm>
              <a:custGeom>
                <a:avLst/>
                <a:gdLst/>
                <a:ahLst/>
                <a:cxnLst/>
                <a:rect l="l" t="t" r="r" b="b"/>
                <a:pathLst>
                  <a:path w="4938" h="3037" fill="none" extrusionOk="0">
                    <a:moveTo>
                      <a:pt x="4937" y="3036"/>
                    </a:moveTo>
                    <a:lnTo>
                      <a:pt x="0" y="1"/>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7"/>
              <p:cNvSpPr/>
              <p:nvPr/>
            </p:nvSpPr>
            <p:spPr>
              <a:xfrm>
                <a:off x="5857350" y="1675738"/>
                <a:ext cx="123425" cy="75075"/>
              </a:xfrm>
              <a:custGeom>
                <a:avLst/>
                <a:gdLst/>
                <a:ahLst/>
                <a:cxnLst/>
                <a:rect l="l" t="t" r="r" b="b"/>
                <a:pathLst>
                  <a:path w="4937" h="3003" fill="none" extrusionOk="0">
                    <a:moveTo>
                      <a:pt x="4937" y="3002"/>
                    </a:moveTo>
                    <a:lnTo>
                      <a:pt x="0" y="0"/>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7"/>
              <p:cNvSpPr/>
              <p:nvPr/>
            </p:nvSpPr>
            <p:spPr>
              <a:xfrm>
                <a:off x="7071550" y="2905788"/>
                <a:ext cx="68400" cy="126775"/>
              </a:xfrm>
              <a:custGeom>
                <a:avLst/>
                <a:gdLst/>
                <a:ahLst/>
                <a:cxnLst/>
                <a:rect l="l" t="t" r="r" b="b"/>
                <a:pathLst>
                  <a:path w="2736" h="5071" fill="none" extrusionOk="0">
                    <a:moveTo>
                      <a:pt x="2735" y="5070"/>
                    </a:moveTo>
                    <a:lnTo>
                      <a:pt x="0" y="0"/>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7"/>
              <p:cNvSpPr/>
              <p:nvPr/>
            </p:nvSpPr>
            <p:spPr>
              <a:xfrm>
                <a:off x="6220925" y="1332163"/>
                <a:ext cx="68425" cy="126775"/>
              </a:xfrm>
              <a:custGeom>
                <a:avLst/>
                <a:gdLst/>
                <a:ahLst/>
                <a:cxnLst/>
                <a:rect l="l" t="t" r="r" b="b"/>
                <a:pathLst>
                  <a:path w="2737" h="5071" fill="none" extrusionOk="0">
                    <a:moveTo>
                      <a:pt x="2736" y="5070"/>
                    </a:moveTo>
                    <a:lnTo>
                      <a:pt x="1" y="0"/>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5" name="Google Shape;2885;p57"/>
            <p:cNvSpPr/>
            <p:nvPr/>
          </p:nvSpPr>
          <p:spPr>
            <a:xfrm>
              <a:off x="4799744" y="4321940"/>
              <a:ext cx="13" cy="74430"/>
            </a:xfrm>
            <a:custGeom>
              <a:avLst/>
              <a:gdLst/>
              <a:ahLst/>
              <a:cxnLst/>
              <a:rect l="l" t="t" r="r" b="b"/>
              <a:pathLst>
                <a:path w="1" h="5772" fill="none" extrusionOk="0">
                  <a:moveTo>
                    <a:pt x="1" y="0"/>
                  </a:moveTo>
                  <a:lnTo>
                    <a:pt x="1" y="5771"/>
                  </a:lnTo>
                </a:path>
              </a:pathLst>
            </a:custGeom>
            <a:noFill/>
            <a:ln w="20850" cap="rnd"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6" name="Google Shape;2886;p57"/>
          <p:cNvSpPr txBox="1"/>
          <p:nvPr/>
        </p:nvSpPr>
        <p:spPr>
          <a:xfrm>
            <a:off x="3524004" y="1733069"/>
            <a:ext cx="904500" cy="73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Poppins Black"/>
                <a:ea typeface="Poppins Black"/>
                <a:cs typeface="Poppins Black"/>
                <a:sym typeface="Poppins Black"/>
              </a:rPr>
              <a:t>01</a:t>
            </a:r>
            <a:endParaRPr sz="2000">
              <a:solidFill>
                <a:schemeClr val="dk1"/>
              </a:solidFill>
              <a:latin typeface="Poppins Black"/>
              <a:ea typeface="Poppins Black"/>
              <a:cs typeface="Poppins Black"/>
              <a:sym typeface="Poppins Black"/>
            </a:endParaRPr>
          </a:p>
        </p:txBody>
      </p:sp>
      <p:sp>
        <p:nvSpPr>
          <p:cNvPr id="2887" name="Google Shape;2887;p57"/>
          <p:cNvSpPr txBox="1"/>
          <p:nvPr/>
        </p:nvSpPr>
        <p:spPr>
          <a:xfrm>
            <a:off x="4428500" y="1733075"/>
            <a:ext cx="2772300" cy="732600"/>
          </a:xfrm>
          <a:prstGeom prst="rect">
            <a:avLst/>
          </a:prstGeom>
          <a:noFill/>
          <a:ln>
            <a:noFill/>
          </a:ln>
        </p:spPr>
        <p:txBody>
          <a:bodyPr spcFirstLastPara="1" wrap="square" lIns="91425" tIns="91425" rIns="91425" bIns="91425" anchor="ctr" anchorCtr="0">
            <a:noAutofit/>
          </a:bodyPr>
          <a:lstStyle/>
          <a:p>
            <a:endParaRPr lang="en-US" dirty="0"/>
          </a:p>
          <a:p>
            <a:endParaRPr lang="en-US" dirty="0"/>
          </a:p>
          <a:p>
            <a:r>
              <a:rPr lang="en-US" sz="1600" b="1" u="sng" dirty="0">
                <a:latin typeface="Times New Roman" panose="02020603050405020304" pitchFamily="18" charset="0"/>
                <a:cs typeface="Times New Roman" panose="02020603050405020304" pitchFamily="18" charset="0"/>
              </a:rPr>
              <a:t>Everyone should be aware of how he or she values the time of others.</a:t>
            </a:r>
          </a:p>
          <a:p>
            <a:pPr marL="0" indent="0">
              <a:buNone/>
            </a:pPr>
            <a:endParaRPr lang="en-US" dirty="0"/>
          </a:p>
          <a:p>
            <a:pPr marL="0" lvl="0" indent="0" algn="l" rtl="0">
              <a:spcBef>
                <a:spcPts val="0"/>
              </a:spcBef>
              <a:spcAft>
                <a:spcPts val="0"/>
              </a:spcAft>
              <a:buNone/>
            </a:pPr>
            <a:endParaRPr sz="1300" dirty="0">
              <a:solidFill>
                <a:schemeClr val="dk1"/>
              </a:solidFill>
              <a:latin typeface="Sintony"/>
              <a:ea typeface="Sintony"/>
              <a:cs typeface="Sintony"/>
              <a:sym typeface="Sintony"/>
            </a:endParaRPr>
          </a:p>
        </p:txBody>
      </p:sp>
      <p:cxnSp>
        <p:nvCxnSpPr>
          <p:cNvPr id="2888" name="Google Shape;2888;p57"/>
          <p:cNvCxnSpPr/>
          <p:nvPr/>
        </p:nvCxnSpPr>
        <p:spPr>
          <a:xfrm>
            <a:off x="4305204" y="1925669"/>
            <a:ext cx="0" cy="347400"/>
          </a:xfrm>
          <a:prstGeom prst="straightConnector1">
            <a:avLst/>
          </a:prstGeom>
          <a:noFill/>
          <a:ln w="28575" cap="flat" cmpd="sng">
            <a:solidFill>
              <a:schemeClr val="dk2"/>
            </a:solidFill>
            <a:prstDash val="solid"/>
            <a:round/>
            <a:headEnd type="none" w="med" len="med"/>
            <a:tailEnd type="none" w="med" len="med"/>
          </a:ln>
        </p:spPr>
      </p:cxnSp>
      <p:sp>
        <p:nvSpPr>
          <p:cNvPr id="2889" name="Google Shape;2889;p57"/>
          <p:cNvSpPr txBox="1"/>
          <p:nvPr/>
        </p:nvSpPr>
        <p:spPr>
          <a:xfrm>
            <a:off x="3524004" y="2465550"/>
            <a:ext cx="904500" cy="73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Poppins Black"/>
                <a:ea typeface="Poppins Black"/>
                <a:cs typeface="Poppins Black"/>
                <a:sym typeface="Poppins Black"/>
              </a:rPr>
              <a:t>02</a:t>
            </a:r>
            <a:endParaRPr sz="2000">
              <a:solidFill>
                <a:schemeClr val="dk1"/>
              </a:solidFill>
              <a:latin typeface="Poppins Black"/>
              <a:ea typeface="Poppins Black"/>
              <a:cs typeface="Poppins Black"/>
              <a:sym typeface="Poppins Black"/>
            </a:endParaRPr>
          </a:p>
        </p:txBody>
      </p:sp>
      <p:sp>
        <p:nvSpPr>
          <p:cNvPr id="2890" name="Google Shape;2890;p57"/>
          <p:cNvSpPr txBox="1"/>
          <p:nvPr/>
        </p:nvSpPr>
        <p:spPr>
          <a:xfrm>
            <a:off x="4428500" y="2465555"/>
            <a:ext cx="2772300" cy="732600"/>
          </a:xfrm>
          <a:prstGeom prst="rect">
            <a:avLst/>
          </a:prstGeom>
          <a:noFill/>
          <a:ln>
            <a:noFill/>
          </a:ln>
        </p:spPr>
        <p:txBody>
          <a:bodyPr spcFirstLastPara="1" wrap="square" lIns="91425" tIns="91425" rIns="91425" bIns="91425" anchor="ctr" anchorCtr="0">
            <a:noAutofit/>
          </a:bodyPr>
          <a:lstStyle/>
          <a:p>
            <a:r>
              <a:rPr lang="en-US" b="1" u="sng" dirty="0">
                <a:latin typeface="Times New Roman" panose="02020603050405020304" pitchFamily="18" charset="0"/>
                <a:cs typeface="Times New Roman" panose="02020603050405020304" pitchFamily="18" charset="0"/>
              </a:rPr>
              <a:t>A lack of punctuality suggests that you do not value other people’s time.</a:t>
            </a:r>
          </a:p>
        </p:txBody>
      </p:sp>
      <p:cxnSp>
        <p:nvCxnSpPr>
          <p:cNvPr id="2891" name="Google Shape;2891;p57"/>
          <p:cNvCxnSpPr/>
          <p:nvPr/>
        </p:nvCxnSpPr>
        <p:spPr>
          <a:xfrm>
            <a:off x="4305204" y="2658150"/>
            <a:ext cx="0" cy="347400"/>
          </a:xfrm>
          <a:prstGeom prst="straightConnector1">
            <a:avLst/>
          </a:prstGeom>
          <a:noFill/>
          <a:ln w="28575" cap="flat" cmpd="sng">
            <a:solidFill>
              <a:schemeClr val="dk2"/>
            </a:solidFill>
            <a:prstDash val="solid"/>
            <a:round/>
            <a:headEnd type="none" w="med" len="med"/>
            <a:tailEnd type="none" w="med" len="med"/>
          </a:ln>
        </p:spPr>
      </p:cxnSp>
      <p:sp>
        <p:nvSpPr>
          <p:cNvPr id="2892" name="Google Shape;2892;p57"/>
          <p:cNvSpPr txBox="1"/>
          <p:nvPr/>
        </p:nvSpPr>
        <p:spPr>
          <a:xfrm>
            <a:off x="3524004" y="3192774"/>
            <a:ext cx="904500" cy="73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Poppins Black"/>
                <a:ea typeface="Poppins Black"/>
                <a:cs typeface="Poppins Black"/>
                <a:sym typeface="Poppins Black"/>
              </a:rPr>
              <a:t>03</a:t>
            </a:r>
            <a:endParaRPr sz="2000">
              <a:solidFill>
                <a:schemeClr val="dk1"/>
              </a:solidFill>
              <a:latin typeface="Poppins Black"/>
              <a:ea typeface="Poppins Black"/>
              <a:cs typeface="Poppins Black"/>
              <a:sym typeface="Poppins Black"/>
            </a:endParaRPr>
          </a:p>
        </p:txBody>
      </p:sp>
      <p:sp>
        <p:nvSpPr>
          <p:cNvPr id="2893" name="Google Shape;2893;p57"/>
          <p:cNvSpPr txBox="1"/>
          <p:nvPr/>
        </p:nvSpPr>
        <p:spPr>
          <a:xfrm>
            <a:off x="4428500" y="3192777"/>
            <a:ext cx="2772300" cy="732600"/>
          </a:xfrm>
          <a:prstGeom prst="rect">
            <a:avLst/>
          </a:prstGeom>
          <a:noFill/>
          <a:ln>
            <a:noFill/>
          </a:ln>
        </p:spPr>
        <p:txBody>
          <a:bodyPr spcFirstLastPara="1" wrap="square" lIns="91425" tIns="91425" rIns="91425" bIns="91425" anchor="ctr" anchorCtr="0">
            <a:noAutofit/>
          </a:bodyPr>
          <a:lstStyle/>
          <a:p>
            <a:pPr lvl="0"/>
            <a:r>
              <a:rPr lang="en-US" sz="1600" b="1" u="sng" dirty="0">
                <a:solidFill>
                  <a:schemeClr val="tx1">
                    <a:lumMod val="50000"/>
                  </a:schemeClr>
                </a:solidFill>
                <a:latin typeface="Times New Roman" panose="02020603050405020304" pitchFamily="18" charset="0"/>
                <a:cs typeface="Times New Roman" panose="02020603050405020304" pitchFamily="18" charset="0"/>
              </a:rPr>
              <a:t>Find your productivity sweet spot</a:t>
            </a:r>
            <a:endParaRPr sz="1600" b="1" u="sng" dirty="0">
              <a:solidFill>
                <a:schemeClr val="tx1">
                  <a:lumMod val="50000"/>
                </a:schemeClr>
              </a:solidFill>
              <a:latin typeface="Times New Roman" panose="02020603050405020304" pitchFamily="18" charset="0"/>
              <a:ea typeface="Sintony"/>
              <a:cs typeface="Times New Roman" panose="02020603050405020304" pitchFamily="18" charset="0"/>
              <a:sym typeface="Sintony"/>
            </a:endParaRPr>
          </a:p>
        </p:txBody>
      </p:sp>
      <p:cxnSp>
        <p:nvCxnSpPr>
          <p:cNvPr id="2894" name="Google Shape;2894;p57"/>
          <p:cNvCxnSpPr/>
          <p:nvPr/>
        </p:nvCxnSpPr>
        <p:spPr>
          <a:xfrm>
            <a:off x="4305204" y="3385374"/>
            <a:ext cx="0" cy="3474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933"/>
        <p:cNvGrpSpPr/>
        <p:nvPr/>
      </p:nvGrpSpPr>
      <p:grpSpPr>
        <a:xfrm>
          <a:off x="0" y="0"/>
          <a:ext cx="0" cy="0"/>
          <a:chOff x="0" y="0"/>
          <a:chExt cx="0" cy="0"/>
        </a:xfrm>
      </p:grpSpPr>
      <p:sp>
        <p:nvSpPr>
          <p:cNvPr id="936" name="Google Shape;936;p39"/>
          <p:cNvSpPr txBox="1">
            <a:spLocks noGrp="1"/>
          </p:cNvSpPr>
          <p:nvPr>
            <p:ph type="title" idx="2"/>
          </p:nvPr>
        </p:nvSpPr>
        <p:spPr>
          <a:xfrm>
            <a:off x="666249" y="1156628"/>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 01</a:t>
            </a:r>
            <a:endParaRPr dirty="0"/>
          </a:p>
        </p:txBody>
      </p:sp>
      <p:sp>
        <p:nvSpPr>
          <p:cNvPr id="938" name="Google Shape;938;p39"/>
          <p:cNvSpPr txBox="1">
            <a:spLocks noGrp="1"/>
          </p:cNvSpPr>
          <p:nvPr>
            <p:ph type="subTitle" idx="4"/>
          </p:nvPr>
        </p:nvSpPr>
        <p:spPr>
          <a:xfrm>
            <a:off x="3560125" y="1614995"/>
            <a:ext cx="1976700" cy="1141095"/>
          </a:xfrm>
          <a:prstGeom prst="rect">
            <a:avLst/>
          </a:prstGeom>
        </p:spPr>
        <p:txBody>
          <a:bodyPr spcFirstLastPara="1" wrap="square" lIns="91425" tIns="91425" rIns="91425" bIns="91425" anchor="t" anchorCtr="0">
            <a:noAutofit/>
          </a:bodyPr>
          <a:lstStyle/>
          <a:p>
            <a:pPr marL="0" indent="0"/>
            <a:r>
              <a:rPr lang="en-US" sz="1400" b="1" dirty="0">
                <a:latin typeface="Times New Roman" panose="02020603050405020304" pitchFamily="18" charset="0"/>
                <a:cs typeface="Times New Roman" panose="02020603050405020304" pitchFamily="18" charset="0"/>
              </a:rPr>
              <a:t>Describe the importance of allowing adequate time for planning and priority setting.</a:t>
            </a:r>
          </a:p>
          <a:p>
            <a:pPr marL="0" lvl="0" indent="0" algn="l" rtl="0">
              <a:spcBef>
                <a:spcPts val="0"/>
              </a:spcBef>
              <a:spcAft>
                <a:spcPts val="0"/>
              </a:spcAft>
            </a:pPr>
            <a:endParaRPr dirty="0"/>
          </a:p>
          <a:p>
            <a:pPr marL="0" lvl="0" indent="0" algn="l" rtl="0">
              <a:spcBef>
                <a:spcPts val="0"/>
              </a:spcBef>
              <a:spcAft>
                <a:spcPts val="0"/>
              </a:spcAft>
              <a:buNone/>
            </a:pPr>
            <a:endParaRPr dirty="0"/>
          </a:p>
        </p:txBody>
      </p:sp>
      <p:sp>
        <p:nvSpPr>
          <p:cNvPr id="939" name="Google Shape;939;p39"/>
          <p:cNvSpPr txBox="1">
            <a:spLocks noGrp="1"/>
          </p:cNvSpPr>
          <p:nvPr>
            <p:ph type="title" idx="5"/>
          </p:nvPr>
        </p:nvSpPr>
        <p:spPr>
          <a:xfrm>
            <a:off x="3586997" y="1156628"/>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endParaRPr dirty="0"/>
          </a:p>
        </p:txBody>
      </p:sp>
      <p:sp>
        <p:nvSpPr>
          <p:cNvPr id="941" name="Google Shape;941;p39"/>
          <p:cNvSpPr txBox="1">
            <a:spLocks noGrp="1"/>
          </p:cNvSpPr>
          <p:nvPr>
            <p:ph type="subTitle" idx="7"/>
          </p:nvPr>
        </p:nvSpPr>
        <p:spPr>
          <a:xfrm>
            <a:off x="6454000" y="1613126"/>
            <a:ext cx="1906500" cy="1262398"/>
          </a:xfrm>
          <a:prstGeom prst="rect">
            <a:avLst/>
          </a:prstGeom>
        </p:spPr>
        <p:txBody>
          <a:bodyPr spcFirstLastPara="1" wrap="square" lIns="91425" tIns="91425" rIns="91425" bIns="91425" anchor="t" anchorCtr="0">
            <a:noAutofit/>
          </a:bodyPr>
          <a:lstStyle/>
          <a:p>
            <a:pPr marL="0" indent="0"/>
            <a:r>
              <a:rPr lang="en-US" sz="1400" b="1" dirty="0">
                <a:latin typeface="Times New Roman" panose="02020603050405020304" pitchFamily="18" charset="0"/>
                <a:cs typeface="Times New Roman" panose="02020603050405020304" pitchFamily="18" charset="0"/>
              </a:rPr>
              <a:t>Identify common internal and external time wasters and its interventions that help reduce it.</a:t>
            </a:r>
          </a:p>
          <a:p>
            <a:pPr marL="171450" lvl="0" indent="-171450" algn="l" rtl="0">
              <a:spcBef>
                <a:spcPts val="0"/>
              </a:spcBef>
              <a:spcAft>
                <a:spcPts val="0"/>
              </a:spcAft>
              <a:buFont typeface="Arial" panose="020B0604020202020204" pitchFamily="34" charset="0"/>
              <a:buChar char="•"/>
            </a:pPr>
            <a:endParaRPr dirty="0"/>
          </a:p>
          <a:p>
            <a:pPr marL="0" lvl="0" indent="0" algn="l" rtl="0">
              <a:spcBef>
                <a:spcPts val="0"/>
              </a:spcBef>
              <a:spcAft>
                <a:spcPts val="0"/>
              </a:spcAft>
              <a:buNone/>
            </a:pPr>
            <a:endParaRPr dirty="0"/>
          </a:p>
        </p:txBody>
      </p:sp>
      <p:sp>
        <p:nvSpPr>
          <p:cNvPr id="942" name="Google Shape;942;p39"/>
          <p:cNvSpPr txBox="1">
            <a:spLocks noGrp="1"/>
          </p:cNvSpPr>
          <p:nvPr>
            <p:ph type="title" idx="8"/>
          </p:nvPr>
        </p:nvSpPr>
        <p:spPr>
          <a:xfrm>
            <a:off x="6454002" y="1156628"/>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944" name="Google Shape;944;p39"/>
          <p:cNvSpPr txBox="1">
            <a:spLocks noGrp="1"/>
          </p:cNvSpPr>
          <p:nvPr>
            <p:ph type="subTitle" idx="13"/>
          </p:nvPr>
        </p:nvSpPr>
        <p:spPr>
          <a:xfrm>
            <a:off x="666250" y="3530380"/>
            <a:ext cx="1906500" cy="1453995"/>
          </a:xfrm>
          <a:prstGeom prst="rect">
            <a:avLst/>
          </a:prstGeom>
        </p:spPr>
        <p:txBody>
          <a:bodyPr spcFirstLastPara="1" wrap="square" lIns="91425" tIns="91425" rIns="91425" bIns="91425" anchor="t" anchorCtr="0">
            <a:noAutofit/>
          </a:bodyPr>
          <a:lstStyle/>
          <a:p>
            <a:pPr marL="0" indent="0"/>
            <a:r>
              <a:rPr lang="en-US" sz="1400" b="1" dirty="0">
                <a:latin typeface="Times New Roman" panose="02020603050405020304" pitchFamily="18" charset="0"/>
                <a:cs typeface="Times New Roman" panose="02020603050405020304" pitchFamily="18" charset="0"/>
              </a:rPr>
              <a:t>Complete a time inventory to increase self-awareness regarding personal priority setting and</a:t>
            </a:r>
          </a:p>
          <a:p>
            <a:pPr marL="0" indent="0"/>
            <a:r>
              <a:rPr lang="en-US" sz="1400" b="1" dirty="0">
                <a:latin typeface="Times New Roman" panose="02020603050405020304" pitchFamily="18" charset="0"/>
                <a:cs typeface="Times New Roman" panose="02020603050405020304" pitchFamily="18" charset="0"/>
              </a:rPr>
              <a:t>time management.</a:t>
            </a: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45" name="Google Shape;945;p39"/>
          <p:cNvSpPr txBox="1">
            <a:spLocks noGrp="1"/>
          </p:cNvSpPr>
          <p:nvPr>
            <p:ph type="title" idx="14"/>
          </p:nvPr>
        </p:nvSpPr>
        <p:spPr>
          <a:xfrm>
            <a:off x="666249" y="3009113"/>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04</a:t>
            </a:r>
            <a:endParaRPr dirty="0"/>
          </a:p>
        </p:txBody>
      </p:sp>
      <p:sp>
        <p:nvSpPr>
          <p:cNvPr id="947" name="Google Shape;947;p39"/>
          <p:cNvSpPr txBox="1">
            <a:spLocks noGrp="1"/>
          </p:cNvSpPr>
          <p:nvPr>
            <p:ph type="subTitle" idx="16"/>
          </p:nvPr>
        </p:nvSpPr>
        <p:spPr>
          <a:xfrm>
            <a:off x="3586997" y="3574436"/>
            <a:ext cx="1976700" cy="1141095"/>
          </a:xfrm>
          <a:prstGeom prst="rect">
            <a:avLst/>
          </a:prstGeom>
        </p:spPr>
        <p:txBody>
          <a:bodyPr spcFirstLastPara="1" wrap="square" lIns="91425" tIns="91425" rIns="91425" bIns="91425" anchor="t" anchorCtr="0">
            <a:noAutofit/>
          </a:bodyPr>
          <a:lstStyle/>
          <a:p>
            <a:pPr marL="0" indent="0"/>
            <a:r>
              <a:rPr lang="en-US" sz="1400" b="1" dirty="0">
                <a:latin typeface="Times New Roman" panose="02020603050405020304" pitchFamily="18" charset="0"/>
                <a:cs typeface="Times New Roman" panose="02020603050405020304" pitchFamily="18" charset="0"/>
              </a:rPr>
              <a:t>Describe how planning fallacies influence the perception of the time needed to complete a task.</a:t>
            </a: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48" name="Google Shape;948;p39"/>
          <p:cNvSpPr txBox="1">
            <a:spLocks noGrp="1"/>
          </p:cNvSpPr>
          <p:nvPr>
            <p:ph type="title" idx="17"/>
          </p:nvPr>
        </p:nvSpPr>
        <p:spPr>
          <a:xfrm>
            <a:off x="3586997" y="3009113"/>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05</a:t>
            </a:r>
            <a:endParaRPr dirty="0"/>
          </a:p>
        </p:txBody>
      </p:sp>
      <p:sp>
        <p:nvSpPr>
          <p:cNvPr id="950" name="Google Shape;950;p39"/>
          <p:cNvSpPr txBox="1">
            <a:spLocks noGrp="1"/>
          </p:cNvSpPr>
          <p:nvPr>
            <p:ph type="subTitle" idx="19"/>
          </p:nvPr>
        </p:nvSpPr>
        <p:spPr>
          <a:xfrm>
            <a:off x="6454000" y="3530375"/>
            <a:ext cx="1976700" cy="1185161"/>
          </a:xfrm>
          <a:prstGeom prst="rect">
            <a:avLst/>
          </a:prstGeom>
        </p:spPr>
        <p:txBody>
          <a:bodyPr spcFirstLastPara="1" wrap="square" lIns="91425" tIns="91425" rIns="91425" bIns="91425" anchor="t" anchorCtr="0">
            <a:noAutofit/>
          </a:bodyPr>
          <a:lstStyle/>
          <a:p>
            <a:pPr marL="0" lvl="0" indent="0"/>
            <a:r>
              <a:rPr lang="en-US" sz="1400" b="1" dirty="0">
                <a:latin typeface="Times New Roman" panose="02020603050405020304" pitchFamily="18" charset="0"/>
                <a:cs typeface="Times New Roman" panose="02020603050405020304" pitchFamily="18" charset="0"/>
              </a:rPr>
              <a:t>Complete tasks according to the priority level they have been assigned whenever possible.</a:t>
            </a:r>
            <a:endParaRPr sz="1400" b="1"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951" name="Google Shape;951;p39"/>
          <p:cNvSpPr txBox="1">
            <a:spLocks noGrp="1"/>
          </p:cNvSpPr>
          <p:nvPr>
            <p:ph type="title" idx="20"/>
          </p:nvPr>
        </p:nvSpPr>
        <p:spPr>
          <a:xfrm>
            <a:off x="6454002" y="3009113"/>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06</a:t>
            </a:r>
            <a:endParaRPr dirty="0"/>
          </a:p>
        </p:txBody>
      </p:sp>
      <p:sp>
        <p:nvSpPr>
          <p:cNvPr id="952" name="Google Shape;952;p39"/>
          <p:cNvSpPr txBox="1">
            <a:spLocks noGrp="1"/>
          </p:cNvSpPr>
          <p:nvPr>
            <p:ph type="title" idx="21"/>
          </p:nvPr>
        </p:nvSpPr>
        <p:spPr>
          <a:xfrm>
            <a:off x="724800" y="489659"/>
            <a:ext cx="7694400" cy="47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Learning Objectives</a:t>
            </a:r>
            <a:endParaRPr dirty="0"/>
          </a:p>
        </p:txBody>
      </p:sp>
      <p:sp>
        <p:nvSpPr>
          <p:cNvPr id="3" name="Subtitle 2">
            <a:extLst>
              <a:ext uri="{FF2B5EF4-FFF2-40B4-BE49-F238E27FC236}">
                <a16:creationId xmlns:a16="http://schemas.microsoft.com/office/drawing/2014/main" id="{26A017FA-9EC0-FE48-8D8D-1DF8E3050330}"/>
              </a:ext>
            </a:extLst>
          </p:cNvPr>
          <p:cNvSpPr>
            <a:spLocks noGrp="1"/>
          </p:cNvSpPr>
          <p:nvPr>
            <p:ph type="subTitle" idx="1"/>
          </p:nvPr>
        </p:nvSpPr>
        <p:spPr>
          <a:xfrm>
            <a:off x="666250" y="1690362"/>
            <a:ext cx="1753800" cy="1185150"/>
          </a:xfrm>
        </p:spPr>
        <p:txBody>
          <a:bodyPr/>
          <a:lstStyle/>
          <a:p>
            <a:pPr marL="139700" indent="0"/>
            <a:r>
              <a:rPr lang="en-US" sz="1400" b="1" dirty="0">
                <a:latin typeface="Times New Roman" panose="02020603050405020304" pitchFamily="18" charset="0"/>
                <a:cs typeface="Times New Roman" panose="02020603050405020304" pitchFamily="18" charset="0"/>
              </a:rPr>
              <a:t>Analyze how time is managed both personally and at the unit level of the organization.</a:t>
            </a:r>
            <a:endParaRPr lang="en-PS" sz="1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898"/>
        <p:cNvGrpSpPr/>
        <p:nvPr/>
      </p:nvGrpSpPr>
      <p:grpSpPr>
        <a:xfrm>
          <a:off x="0" y="0"/>
          <a:ext cx="0" cy="0"/>
          <a:chOff x="0" y="0"/>
          <a:chExt cx="0" cy="0"/>
        </a:xfrm>
      </p:grpSpPr>
      <p:sp>
        <p:nvSpPr>
          <p:cNvPr id="2909" name="Google Shape;2909;p58"/>
          <p:cNvSpPr/>
          <p:nvPr/>
        </p:nvSpPr>
        <p:spPr>
          <a:xfrm>
            <a:off x="4655786" y="4318511"/>
            <a:ext cx="11" cy="66219"/>
          </a:xfrm>
          <a:custGeom>
            <a:avLst/>
            <a:gdLst/>
            <a:ahLst/>
            <a:cxnLst/>
            <a:rect l="l" t="t" r="r" b="b"/>
            <a:pathLst>
              <a:path w="1" h="5772" extrusionOk="0">
                <a:moveTo>
                  <a:pt x="1" y="0"/>
                </a:moveTo>
                <a:lnTo>
                  <a:pt x="1" y="577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A5BAB949-C434-314F-B8B3-70C183E81D2E}"/>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976"/>
        <p:cNvGrpSpPr/>
        <p:nvPr/>
      </p:nvGrpSpPr>
      <p:grpSpPr>
        <a:xfrm>
          <a:off x="0" y="0"/>
          <a:ext cx="0" cy="0"/>
          <a:chOff x="0" y="0"/>
          <a:chExt cx="0" cy="0"/>
        </a:xfrm>
      </p:grpSpPr>
      <p:sp>
        <p:nvSpPr>
          <p:cNvPr id="2979" name="Google Shape;2979;p59"/>
          <p:cNvSpPr txBox="1">
            <a:spLocks noGrp="1"/>
          </p:cNvSpPr>
          <p:nvPr>
            <p:ph type="title"/>
          </p:nvPr>
        </p:nvSpPr>
        <p:spPr>
          <a:xfrm>
            <a:off x="724800" y="490025"/>
            <a:ext cx="7694400" cy="47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Time Inventory</a:t>
            </a:r>
            <a:endParaRPr dirty="0"/>
          </a:p>
        </p:txBody>
      </p:sp>
      <p:sp>
        <p:nvSpPr>
          <p:cNvPr id="3001" name="Google Shape;3001;p59"/>
          <p:cNvSpPr/>
          <p:nvPr/>
        </p:nvSpPr>
        <p:spPr>
          <a:xfrm rot="-1970022">
            <a:off x="4471776" y="4660315"/>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EABCFE8F-AC49-F743-B0E3-00DD775FD3AE}"/>
              </a:ext>
            </a:extLst>
          </p:cNvPr>
          <p:cNvSpPr txBox="1"/>
          <p:nvPr/>
        </p:nvSpPr>
        <p:spPr>
          <a:xfrm>
            <a:off x="787702" y="967625"/>
            <a:ext cx="7568595" cy="4647426"/>
          </a:xfrm>
          <a:prstGeom prst="rect">
            <a:avLst/>
          </a:prstGeom>
          <a:noFill/>
        </p:spPr>
        <p:txBody>
          <a:bodyPr wrap="square" rtlCol="0">
            <a:spAutoFit/>
          </a:bodyPr>
          <a:lstStyle/>
          <a:p>
            <a:pPr marL="285750" indent="-285750">
              <a:buFont typeface="Wingdings" pitchFamily="2" charset="2"/>
              <a:buChar char="q"/>
            </a:pPr>
            <a:r>
              <a:rPr lang="en-US" sz="1800" dirty="0">
                <a:latin typeface="Times New Roman" panose="02020603050405020304" pitchFamily="18" charset="0"/>
                <a:cs typeface="Times New Roman" panose="02020603050405020304" pitchFamily="18" charset="0"/>
              </a:rPr>
              <a:t>A time inventory allows you to compare what you planned to do, as outlined by your appointments and “to do” entries, with what you did.</a:t>
            </a:r>
          </a:p>
          <a:p>
            <a:endParaRPr lang="en-US" sz="1800" dirty="0">
              <a:latin typeface="Times New Roman" panose="02020603050405020304" pitchFamily="18" charset="0"/>
              <a:cs typeface="Times New Roman" panose="02020603050405020304" pitchFamily="18" charset="0"/>
            </a:endParaRPr>
          </a:p>
          <a:p>
            <a:pPr marL="285750" indent="-285750">
              <a:buFont typeface="Wingdings" pitchFamily="2" charset="2"/>
              <a:buChar char="q"/>
            </a:pPr>
            <a:r>
              <a:rPr lang="en-US" sz="1800" dirty="0">
                <a:latin typeface="Times New Roman" panose="02020603050405020304" pitchFamily="18" charset="0"/>
                <a:cs typeface="Times New Roman" panose="02020603050405020304" pitchFamily="18" charset="0"/>
              </a:rPr>
              <a:t>Mattison notes that one of the biggest mistakes students make when attempting to get organized is the fact that they try and squeeze all responsibilities into their week without taking into consideration that there is only 24 hours in a day. “Going without sleep, relationship time, food or exercise is not a good option”.</a:t>
            </a:r>
          </a:p>
          <a:p>
            <a:endParaRPr lang="en-US" sz="1800" dirty="0">
              <a:latin typeface="Times New Roman" panose="02020603050405020304" pitchFamily="18" charset="0"/>
              <a:cs typeface="Times New Roman" panose="02020603050405020304" pitchFamily="18" charset="0"/>
            </a:endParaRPr>
          </a:p>
          <a:p>
            <a:pPr marL="285750" indent="-285750">
              <a:buFont typeface="Wingdings" pitchFamily="2" charset="2"/>
              <a:buChar char="q"/>
            </a:pPr>
            <a:r>
              <a:rPr lang="en-US" sz="1800" dirty="0">
                <a:latin typeface="Times New Roman" panose="02020603050405020304" pitchFamily="18" charset="0"/>
                <a:cs typeface="Times New Roman" panose="02020603050405020304" pitchFamily="18" charset="0"/>
              </a:rPr>
              <a:t>When using a time inventory, Mattison suggests plotting in sleep first and then the time that is immovable, including classes and clinicals. After that, whatever else is important to them, such as family time or church. Next, study time and planned break times should be included in the time inventory.</a:t>
            </a:r>
          </a:p>
          <a:p>
            <a:endParaRPr lang="en-US" sz="1600" dirty="0">
              <a:latin typeface="Times New Roman" panose="02020603050405020304" pitchFamily="18" charset="0"/>
              <a:cs typeface="Times New Roman" panose="02020603050405020304" pitchFamily="18" charset="0"/>
            </a:endParaRPr>
          </a:p>
          <a:p>
            <a:pPr marL="285750" indent="-285750">
              <a:buFont typeface="Wingdings" pitchFamily="2" charset="2"/>
              <a:buChar char="q"/>
            </a:pPr>
            <a:endParaRPr lang="en-US" sz="1600" dirty="0">
              <a:latin typeface="Times New Roman" panose="02020603050405020304" pitchFamily="18" charset="0"/>
              <a:cs typeface="Times New Roman" panose="02020603050405020304" pitchFamily="18" charset="0"/>
            </a:endParaRPr>
          </a:p>
          <a:p>
            <a:pPr marL="285750" indent="-285750">
              <a:buFont typeface="Wingdings" pitchFamily="2" charset="2"/>
              <a:buChar char="q"/>
            </a:pPr>
            <a:endParaRPr lang="en-US" sz="1600" dirty="0">
              <a:latin typeface="Times New Roman" panose="02020603050405020304" pitchFamily="18" charset="0"/>
              <a:cs typeface="Times New Roman" panose="02020603050405020304" pitchFamily="18" charset="0"/>
            </a:endParaRPr>
          </a:p>
          <a:p>
            <a:endParaRPr lang="en-P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005"/>
        <p:cNvGrpSpPr/>
        <p:nvPr/>
      </p:nvGrpSpPr>
      <p:grpSpPr>
        <a:xfrm>
          <a:off x="0" y="0"/>
          <a:ext cx="0" cy="0"/>
          <a:chOff x="0" y="0"/>
          <a:chExt cx="0" cy="0"/>
        </a:xfrm>
      </p:grpSpPr>
      <p:pic>
        <p:nvPicPr>
          <p:cNvPr id="9" name="Picture 8">
            <a:extLst>
              <a:ext uri="{FF2B5EF4-FFF2-40B4-BE49-F238E27FC236}">
                <a16:creationId xmlns:a16="http://schemas.microsoft.com/office/drawing/2014/main" id="{8D4EE68E-CFD7-4A46-9346-CB126FDE783D}"/>
              </a:ext>
            </a:extLst>
          </p:cNvPr>
          <p:cNvPicPr>
            <a:picLocks noChangeAspect="1"/>
          </p:cNvPicPr>
          <p:nvPr/>
        </p:nvPicPr>
        <p:blipFill>
          <a:blip r:embed="rId3"/>
          <a:stretch>
            <a:fillRect/>
          </a:stretch>
        </p:blipFill>
        <p:spPr>
          <a:xfrm>
            <a:off x="4893769" y="0"/>
            <a:ext cx="4250231" cy="5143500"/>
          </a:xfrm>
          <a:prstGeom prst="rect">
            <a:avLst/>
          </a:prstGeom>
        </p:spPr>
      </p:pic>
      <p:sp>
        <p:nvSpPr>
          <p:cNvPr id="10" name="TextBox 9">
            <a:extLst>
              <a:ext uri="{FF2B5EF4-FFF2-40B4-BE49-F238E27FC236}">
                <a16:creationId xmlns:a16="http://schemas.microsoft.com/office/drawing/2014/main" id="{B4C9BD43-E463-C24A-BE7C-41CFECD5CF9F}"/>
              </a:ext>
            </a:extLst>
          </p:cNvPr>
          <p:cNvSpPr txBox="1"/>
          <p:nvPr/>
        </p:nvSpPr>
        <p:spPr>
          <a:xfrm>
            <a:off x="148856" y="170121"/>
            <a:ext cx="4572000" cy="4739759"/>
          </a:xfrm>
          <a:prstGeom prst="rect">
            <a:avLst/>
          </a:prstGeom>
          <a:noFill/>
        </p:spPr>
        <p:txBody>
          <a:bodyPr wrap="square" rtlCol="0">
            <a:spAutoFit/>
          </a:bodyPr>
          <a:lstStyle/>
          <a:p>
            <a:pPr marL="285750" indent="-285750">
              <a:buFont typeface="Wingdings" pitchFamily="2" charset="2"/>
              <a:buChar char="q"/>
            </a:pPr>
            <a:r>
              <a:rPr lang="en-US" sz="2400" dirty="0">
                <a:latin typeface="Times New Roman" panose="02020603050405020304" pitchFamily="18" charset="0"/>
                <a:cs typeface="Times New Roman" panose="02020603050405020304" pitchFamily="18" charset="0"/>
              </a:rPr>
              <a:t>It may be necessary to maintain the time inventory for several days or even several weeks to be able to objectively identify patterns of behavior</a:t>
            </a:r>
            <a:r>
              <a:rPr lang="en-US" sz="2400" dirty="0"/>
              <a:t>.</a:t>
            </a:r>
          </a:p>
          <a:p>
            <a:pPr marL="285750" indent="-285750">
              <a:buFont typeface="Wingdings" pitchFamily="2" charset="2"/>
              <a:buChar char="q"/>
            </a:pPr>
            <a:r>
              <a:rPr lang="en-US" sz="2400" b="1" u="sng" dirty="0">
                <a:solidFill>
                  <a:srgbClr val="FF0000"/>
                </a:solidFill>
                <a:latin typeface="Times New Roman" panose="02020603050405020304" pitchFamily="18" charset="0"/>
                <a:cs typeface="Times New Roman" panose="02020603050405020304" pitchFamily="18" charset="0"/>
              </a:rPr>
              <a:t>Remember</a:t>
            </a:r>
            <a:r>
              <a:rPr lang="en-US" sz="2400" dirty="0">
                <a:latin typeface="Times New Roman" panose="02020603050405020304" pitchFamily="18" charset="0"/>
                <a:cs typeface="Times New Roman" panose="02020603050405020304" pitchFamily="18" charset="0"/>
              </a:rPr>
              <a:t>           there is no way to borrow or steal more hours in the day. If time is habitually used ineffectively, managing time will be very stressful.</a:t>
            </a:r>
          </a:p>
          <a:p>
            <a:pPr marL="285750" indent="-285750">
              <a:buFont typeface="Wingdings" pitchFamily="2" charset="2"/>
              <a:buChar char="q"/>
            </a:pPr>
            <a:endParaRPr lang="en-US" sz="2400" dirty="0">
              <a:latin typeface="Times New Roman" panose="02020603050405020304" pitchFamily="18" charset="0"/>
              <a:cs typeface="Times New Roman" panose="02020603050405020304" pitchFamily="18" charset="0"/>
            </a:endParaRPr>
          </a:p>
          <a:p>
            <a:pPr marL="285750" indent="-285750">
              <a:buFont typeface="Wingdings" pitchFamily="2" charset="2"/>
              <a:buChar char="q"/>
            </a:pPr>
            <a:endParaRPr lang="en-PS" dirty="0"/>
          </a:p>
        </p:txBody>
      </p:sp>
      <p:cxnSp>
        <p:nvCxnSpPr>
          <p:cNvPr id="12" name="Straight Arrow Connector 11">
            <a:extLst>
              <a:ext uri="{FF2B5EF4-FFF2-40B4-BE49-F238E27FC236}">
                <a16:creationId xmlns:a16="http://schemas.microsoft.com/office/drawing/2014/main" id="{1AAE9846-C35E-E144-A54D-F2A1E6C0C78D}"/>
              </a:ext>
            </a:extLst>
          </p:cNvPr>
          <p:cNvCxnSpPr/>
          <p:nvPr/>
        </p:nvCxnSpPr>
        <p:spPr>
          <a:xfrm>
            <a:off x="1967023" y="2275367"/>
            <a:ext cx="7442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139"/>
        <p:cNvGrpSpPr/>
        <p:nvPr/>
      </p:nvGrpSpPr>
      <p:grpSpPr>
        <a:xfrm>
          <a:off x="0" y="0"/>
          <a:ext cx="0" cy="0"/>
          <a:chOff x="0" y="0"/>
          <a:chExt cx="0" cy="0"/>
        </a:xfrm>
      </p:grpSpPr>
      <p:sp>
        <p:nvSpPr>
          <p:cNvPr id="3140" name="Google Shape;3140;p61"/>
          <p:cNvSpPr txBox="1">
            <a:spLocks noGrp="1"/>
          </p:cNvSpPr>
          <p:nvPr>
            <p:ph type="title"/>
          </p:nvPr>
        </p:nvSpPr>
        <p:spPr>
          <a:xfrm>
            <a:off x="724800" y="489659"/>
            <a:ext cx="7694400" cy="477600"/>
          </a:xfrm>
          <a:prstGeom prst="rect">
            <a:avLst/>
          </a:prstGeom>
        </p:spPr>
        <p:txBody>
          <a:bodyPr spcFirstLastPara="1" wrap="square" lIns="91425" tIns="91425" rIns="91425" bIns="91425" anchor="ctr" anchorCtr="0">
            <a:noAutofit/>
          </a:bodyPr>
          <a:lstStyle/>
          <a:p>
            <a:pPr lvl="0"/>
            <a:r>
              <a:rPr lang="en-US" sz="3200" b="1" dirty="0">
                <a:latin typeface="Times New Roman" panose="02020603050405020304" pitchFamily="18" charset="0"/>
                <a:cs typeface="Times New Roman" panose="02020603050405020304" pitchFamily="18" charset="0"/>
              </a:rPr>
              <a:t>Integrating Leadership Roles And Management Functions In Time Management</a:t>
            </a:r>
            <a:endParaRPr dirty="0"/>
          </a:p>
        </p:txBody>
      </p:sp>
      <p:sp>
        <p:nvSpPr>
          <p:cNvPr id="30" name="TextBox 29">
            <a:extLst>
              <a:ext uri="{FF2B5EF4-FFF2-40B4-BE49-F238E27FC236}">
                <a16:creationId xmlns:a16="http://schemas.microsoft.com/office/drawing/2014/main" id="{5C4226E3-AFD6-6145-AE4D-E2BA7F81612B}"/>
              </a:ext>
            </a:extLst>
          </p:cNvPr>
          <p:cNvSpPr txBox="1"/>
          <p:nvPr/>
        </p:nvSpPr>
        <p:spPr>
          <a:xfrm>
            <a:off x="350874" y="1467293"/>
            <a:ext cx="8463517" cy="3216265"/>
          </a:xfrm>
          <a:prstGeom prst="rect">
            <a:avLst/>
          </a:prstGeom>
          <a:noFill/>
        </p:spPr>
        <p:txBody>
          <a:bodyPr wrap="square" rtlCol="0">
            <a:spAutoFit/>
          </a:bodyPr>
          <a:lstStyle/>
          <a:p>
            <a:pPr marL="285750" indent="-285750">
              <a:lnSpc>
                <a:spcPct val="150000"/>
              </a:lnSpc>
              <a:buFont typeface="Wingdings" pitchFamily="2" charset="2"/>
              <a:buChar char="q"/>
            </a:pPr>
            <a:r>
              <a:rPr lang="en-US" sz="1800" dirty="0">
                <a:latin typeface="Times New Roman" panose="02020603050405020304" pitchFamily="18" charset="0"/>
                <a:cs typeface="Times New Roman" panose="02020603050405020304" pitchFamily="18" charset="0"/>
              </a:rPr>
              <a:t>Managing time appropriately reduces stress and increases productivity. </a:t>
            </a:r>
          </a:p>
          <a:p>
            <a:pPr marL="285750" indent="-285750">
              <a:lnSpc>
                <a:spcPct val="150000"/>
              </a:lnSpc>
              <a:buFont typeface="Wingdings" pitchFamily="2" charset="2"/>
              <a:buChar char="q"/>
            </a:pPr>
            <a:r>
              <a:rPr lang="en-US" sz="1800" dirty="0">
                <a:latin typeface="Times New Roman" panose="02020603050405020304" pitchFamily="18" charset="0"/>
                <a:cs typeface="Times New Roman" panose="02020603050405020304" pitchFamily="18" charset="0"/>
              </a:rPr>
              <a:t>Time is a finite and valuable resource, learning to use it wisely is essential for effective management.</a:t>
            </a:r>
          </a:p>
          <a:p>
            <a:pPr marL="285750" indent="-285750">
              <a:lnSpc>
                <a:spcPct val="150000"/>
              </a:lnSpc>
              <a:buFont typeface="Wingdings" pitchFamily="2" charset="2"/>
              <a:buChar char="q"/>
            </a:pPr>
            <a:r>
              <a:rPr lang="en-US" sz="1800" dirty="0">
                <a:latin typeface="Times New Roman" panose="02020603050405020304" pitchFamily="18" charset="0"/>
                <a:cs typeface="Times New Roman" panose="02020603050405020304" pitchFamily="18" charset="0"/>
              </a:rPr>
              <a:t>The current status of health care, the nursing shortage, and decreasing reimbursements have resulted in many health-care organizations </a:t>
            </a:r>
            <a:r>
              <a:rPr lang="en-US" sz="1800" b="1" dirty="0">
                <a:latin typeface="Times New Roman" panose="02020603050405020304" pitchFamily="18" charset="0"/>
                <a:cs typeface="Times New Roman" panose="02020603050405020304" pitchFamily="18" charset="0"/>
              </a:rPr>
              <a:t>trying to do more with less</a:t>
            </a:r>
            <a:r>
              <a:rPr lang="en-US" sz="1800" dirty="0">
                <a:latin typeface="Times New Roman" panose="02020603050405020304" pitchFamily="18" charset="0"/>
                <a:cs typeface="Times New Roman" panose="02020603050405020304" pitchFamily="18" charset="0"/>
              </a:rPr>
              <a:t>. </a:t>
            </a:r>
          </a:p>
          <a:p>
            <a:pPr marL="285750" indent="-285750">
              <a:lnSpc>
                <a:spcPct val="150000"/>
              </a:lnSpc>
              <a:buFont typeface="Wingdings" pitchFamily="2" charset="2"/>
              <a:buChar char="q"/>
            </a:pPr>
            <a:r>
              <a:rPr lang="en-US" sz="1800" dirty="0">
                <a:latin typeface="Times New Roman" panose="02020603050405020304" pitchFamily="18" charset="0"/>
                <a:cs typeface="Times New Roman" panose="02020603050405020304" pitchFamily="18" charset="0"/>
              </a:rPr>
              <a:t>The effective use of time management tools, therefore, becomes even more important to enable leader-managers </a:t>
            </a:r>
            <a:r>
              <a:rPr lang="en-US" sz="1800" b="1" dirty="0">
                <a:latin typeface="Times New Roman" panose="02020603050405020304" pitchFamily="18" charset="0"/>
                <a:cs typeface="Times New Roman" panose="02020603050405020304" pitchFamily="18" charset="0"/>
              </a:rPr>
              <a:t>to meet personal and professional goals.</a:t>
            </a:r>
          </a:p>
          <a:p>
            <a:endParaRPr lang="en-P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376"/>
        <p:cNvGrpSpPr/>
        <p:nvPr/>
      </p:nvGrpSpPr>
      <p:grpSpPr>
        <a:xfrm>
          <a:off x="0" y="0"/>
          <a:ext cx="0" cy="0"/>
          <a:chOff x="0" y="0"/>
          <a:chExt cx="0" cy="0"/>
        </a:xfrm>
      </p:grpSpPr>
      <p:sp>
        <p:nvSpPr>
          <p:cNvPr id="36" name="TextBox 35">
            <a:extLst>
              <a:ext uri="{FF2B5EF4-FFF2-40B4-BE49-F238E27FC236}">
                <a16:creationId xmlns:a16="http://schemas.microsoft.com/office/drawing/2014/main" id="{57A460A7-B73F-C44A-9CA6-44EB37B4922A}"/>
              </a:ext>
            </a:extLst>
          </p:cNvPr>
          <p:cNvSpPr txBox="1"/>
          <p:nvPr/>
        </p:nvSpPr>
        <p:spPr>
          <a:xfrm>
            <a:off x="850605" y="180753"/>
            <a:ext cx="7676707" cy="4878259"/>
          </a:xfrm>
          <a:prstGeom prst="rect">
            <a:avLst/>
          </a:prstGeom>
          <a:noFill/>
        </p:spPr>
        <p:txBody>
          <a:bodyPr wrap="square" rtlCol="0">
            <a:spAutoFit/>
          </a:bodyPr>
          <a:lstStyle/>
          <a:p>
            <a:pPr marL="285750" indent="-285750">
              <a:lnSpc>
                <a:spcPct val="150000"/>
              </a:lnSpc>
              <a:buFont typeface="Wingdings" pitchFamily="2" charset="2"/>
              <a:buChar char="q"/>
            </a:pPr>
            <a:r>
              <a:rPr lang="en-US" sz="1800" dirty="0">
                <a:latin typeface="Times New Roman" panose="02020603050405020304" pitchFamily="18" charset="0"/>
                <a:cs typeface="Times New Roman" panose="02020603050405020304" pitchFamily="18" charset="0"/>
              </a:rPr>
              <a:t>The leadership skills needed to manage time resources draw heavily on interpersonal communication skills. </a:t>
            </a:r>
          </a:p>
          <a:p>
            <a:pPr marL="285750" indent="-285750">
              <a:lnSpc>
                <a:spcPct val="150000"/>
              </a:lnSpc>
              <a:buFont typeface="Wingdings" pitchFamily="2" charset="2"/>
              <a:buChar char="q"/>
            </a:pPr>
            <a:r>
              <a:rPr lang="en-US" sz="1800" dirty="0">
                <a:latin typeface="Times New Roman" panose="02020603050405020304" pitchFamily="18" charset="0"/>
                <a:cs typeface="Times New Roman" panose="02020603050405020304" pitchFamily="18" charset="0"/>
              </a:rPr>
              <a:t>The leader is </a:t>
            </a:r>
            <a:r>
              <a:rPr lang="en-US" sz="1800" b="1" dirty="0">
                <a:latin typeface="Times New Roman" panose="02020603050405020304" pitchFamily="18" charset="0"/>
                <a:cs typeface="Times New Roman" panose="02020603050405020304" pitchFamily="18" charset="0"/>
              </a:rPr>
              <a:t>a resource and role model </a:t>
            </a:r>
            <a:r>
              <a:rPr lang="en-US" sz="1800" dirty="0">
                <a:latin typeface="Times New Roman" panose="02020603050405020304" pitchFamily="18" charset="0"/>
                <a:cs typeface="Times New Roman" panose="02020603050405020304" pitchFamily="18" charset="0"/>
              </a:rPr>
              <a:t>to subordinates in how to manage time.</a:t>
            </a:r>
          </a:p>
          <a:p>
            <a:pPr marL="285750" indent="-285750">
              <a:lnSpc>
                <a:spcPct val="150000"/>
              </a:lnSpc>
              <a:buFont typeface="Wingdings" pitchFamily="2" charset="2"/>
              <a:buChar char="q"/>
            </a:pPr>
            <a:r>
              <a:rPr lang="en-US" sz="1800" dirty="0">
                <a:latin typeface="Times New Roman" panose="02020603050405020304" pitchFamily="18" charset="0"/>
                <a:cs typeface="Times New Roman" panose="02020603050405020304" pitchFamily="18" charset="0"/>
              </a:rPr>
              <a:t>Leadership skill of self-awareness is also necessary in time management.</a:t>
            </a:r>
          </a:p>
          <a:p>
            <a:pPr marL="285750" indent="-285750">
              <a:lnSpc>
                <a:spcPct val="150000"/>
              </a:lnSpc>
              <a:buFont typeface="Wingdings" pitchFamily="2" charset="2"/>
              <a:buChar char="q"/>
            </a:pPr>
            <a:r>
              <a:rPr lang="en-US" sz="1800" dirty="0">
                <a:latin typeface="Times New Roman" panose="02020603050405020304" pitchFamily="18" charset="0"/>
                <a:cs typeface="Times New Roman" panose="02020603050405020304" pitchFamily="18" charset="0"/>
              </a:rPr>
              <a:t> Leaders must understand their own value system, which influences how they use time and how they expect subordinates to use time.</a:t>
            </a:r>
          </a:p>
          <a:p>
            <a:pPr marL="285750" indent="-285750">
              <a:lnSpc>
                <a:spcPct val="150000"/>
              </a:lnSpc>
              <a:buFont typeface="Wingdings" pitchFamily="2" charset="2"/>
              <a:buChar char="q"/>
            </a:pPr>
            <a:r>
              <a:rPr lang="en-US" sz="1800" dirty="0">
                <a:latin typeface="Times New Roman" panose="02020603050405020304" pitchFamily="18" charset="0"/>
                <a:cs typeface="Times New Roman" panose="02020603050405020304" pitchFamily="18" charset="0"/>
              </a:rPr>
              <a:t>The leader-manager must </a:t>
            </a:r>
            <a:r>
              <a:rPr lang="en-US" sz="1800" b="1" dirty="0">
                <a:latin typeface="Times New Roman" panose="02020603050405020304" pitchFamily="18" charset="0"/>
                <a:cs typeface="Times New Roman" panose="02020603050405020304" pitchFamily="18" charset="0"/>
              </a:rPr>
              <a:t>initiate an analysis of time management </a:t>
            </a:r>
            <a:r>
              <a:rPr lang="en-US" sz="1800" dirty="0">
                <a:latin typeface="Times New Roman" panose="02020603050405020304" pitchFamily="18" charset="0"/>
                <a:cs typeface="Times New Roman" panose="02020603050405020304" pitchFamily="18" charset="0"/>
              </a:rPr>
              <a:t>on the unit level, </a:t>
            </a:r>
            <a:r>
              <a:rPr lang="en-US" sz="1800" b="1" dirty="0">
                <a:latin typeface="Times New Roman" panose="02020603050405020304" pitchFamily="18" charset="0"/>
                <a:cs typeface="Times New Roman" panose="02020603050405020304" pitchFamily="18" charset="0"/>
              </a:rPr>
              <a:t>involve team members</a:t>
            </a:r>
            <a:r>
              <a:rPr lang="en-US" sz="1800" dirty="0">
                <a:latin typeface="Times New Roman" panose="02020603050405020304" pitchFamily="18" charset="0"/>
                <a:cs typeface="Times New Roman" panose="02020603050405020304" pitchFamily="18" charset="0"/>
              </a:rPr>
              <a:t> and gain their </a:t>
            </a:r>
            <a:r>
              <a:rPr lang="en-US" sz="1800" b="1" dirty="0">
                <a:latin typeface="Times New Roman" panose="02020603050405020304" pitchFamily="18" charset="0"/>
                <a:cs typeface="Times New Roman" panose="02020603050405020304" pitchFamily="18" charset="0"/>
              </a:rPr>
              <a:t>cooperation</a:t>
            </a:r>
            <a:r>
              <a:rPr lang="en-US" sz="1800" dirty="0">
                <a:latin typeface="Times New Roman" panose="02020603050405020304" pitchFamily="18" charset="0"/>
                <a:cs typeface="Times New Roman" panose="02020603050405020304" pitchFamily="18" charset="0"/>
              </a:rPr>
              <a:t> in maximizing time use, and guide work to its conclusion and successful implementation.</a:t>
            </a:r>
          </a:p>
          <a:p>
            <a:pPr marL="285750" indent="-285750">
              <a:lnSpc>
                <a:spcPct val="150000"/>
              </a:lnSpc>
              <a:buFont typeface="Wingdings" pitchFamily="2" charset="2"/>
              <a:buChar char="q"/>
            </a:pPr>
            <a:endParaRPr lang="en-US" sz="1800" dirty="0">
              <a:latin typeface="Times New Roman" panose="02020603050405020304" pitchFamily="18" charset="0"/>
              <a:cs typeface="Times New Roman" panose="02020603050405020304" pitchFamily="18" charset="0"/>
            </a:endParaRPr>
          </a:p>
          <a:p>
            <a:endParaRPr lang="en-P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405"/>
        <p:cNvGrpSpPr/>
        <p:nvPr/>
      </p:nvGrpSpPr>
      <p:grpSpPr>
        <a:xfrm>
          <a:off x="0" y="0"/>
          <a:ext cx="0" cy="0"/>
          <a:chOff x="0" y="0"/>
          <a:chExt cx="0" cy="0"/>
        </a:xfrm>
      </p:grpSpPr>
      <p:pic>
        <p:nvPicPr>
          <p:cNvPr id="6" name="Picture 5">
            <a:extLst>
              <a:ext uri="{FF2B5EF4-FFF2-40B4-BE49-F238E27FC236}">
                <a16:creationId xmlns:a16="http://schemas.microsoft.com/office/drawing/2014/main" id="{DFC7387F-6B04-514D-AA7A-162956135407}"/>
              </a:ext>
            </a:extLst>
          </p:cNvPr>
          <p:cNvPicPr>
            <a:picLocks noChangeAspect="1"/>
          </p:cNvPicPr>
          <p:nvPr/>
        </p:nvPicPr>
        <p:blipFill>
          <a:blip r:embed="rId3"/>
          <a:stretch>
            <a:fillRect/>
          </a:stretch>
        </p:blipFill>
        <p:spPr>
          <a:xfrm>
            <a:off x="0" y="0"/>
            <a:ext cx="9143999" cy="51435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3989"/>
        <p:cNvGrpSpPr/>
        <p:nvPr/>
      </p:nvGrpSpPr>
      <p:grpSpPr>
        <a:xfrm>
          <a:off x="0" y="0"/>
          <a:ext cx="0" cy="0"/>
          <a:chOff x="0" y="0"/>
          <a:chExt cx="0" cy="0"/>
        </a:xfrm>
      </p:grpSpPr>
      <p:sp>
        <p:nvSpPr>
          <p:cNvPr id="4" name="TextBox 3">
            <a:extLst>
              <a:ext uri="{FF2B5EF4-FFF2-40B4-BE49-F238E27FC236}">
                <a16:creationId xmlns:a16="http://schemas.microsoft.com/office/drawing/2014/main" id="{A481BF14-E94B-1840-979F-227384D86E9A}"/>
              </a:ext>
            </a:extLst>
          </p:cNvPr>
          <p:cNvSpPr txBox="1"/>
          <p:nvPr/>
        </p:nvSpPr>
        <p:spPr>
          <a:xfrm>
            <a:off x="388088" y="349545"/>
            <a:ext cx="8367823" cy="1754326"/>
          </a:xfrm>
          <a:prstGeom prst="rect">
            <a:avLst/>
          </a:prstGeom>
          <a:noFill/>
        </p:spPr>
        <p:txBody>
          <a:bodyPr wrap="square" rtlCol="0">
            <a:spAutoFit/>
          </a:bodyPr>
          <a:lstStyle/>
          <a:p>
            <a:r>
              <a:rPr lang="en-PS" sz="2800" dirty="0">
                <a:solidFill>
                  <a:schemeClr val="accent1"/>
                </a:solidFill>
                <a:latin typeface="Times New Roman" panose="02020603050405020304" pitchFamily="18" charset="0"/>
                <a:cs typeface="Times New Roman" panose="02020603050405020304" pitchFamily="18" charset="0"/>
              </a:rPr>
              <a:t>References</a:t>
            </a:r>
          </a:p>
          <a:p>
            <a:pPr marL="285750" indent="-285750">
              <a:buFont typeface="Wingdings" pitchFamily="2" charset="2"/>
              <a:buChar char="q"/>
            </a:pPr>
            <a:r>
              <a:rPr lang="pt-BR" sz="2000" dirty="0" err="1">
                <a:latin typeface="Times New Roman" panose="02020603050405020304" pitchFamily="18" charset="0"/>
                <a:cs typeface="Times New Roman" panose="02020603050405020304" pitchFamily="18" charset="0"/>
              </a:rPr>
              <a:t>Marquis</a:t>
            </a:r>
            <a:r>
              <a:rPr lang="pt-BR" sz="2000" dirty="0">
                <a:latin typeface="Times New Roman" panose="02020603050405020304" pitchFamily="18" charset="0"/>
                <a:cs typeface="Times New Roman" panose="02020603050405020304" pitchFamily="18" charset="0"/>
              </a:rPr>
              <a:t>, B.L., &amp; Huston, C.J. (2012).  </a:t>
            </a:r>
            <a:r>
              <a:rPr lang="en-US" sz="2000" dirty="0">
                <a:latin typeface="Times New Roman" panose="02020603050405020304" pitchFamily="18" charset="0"/>
                <a:cs typeface="Times New Roman" panose="02020603050405020304" pitchFamily="18" charset="0"/>
              </a:rPr>
              <a:t>Leadership roles and management functions in nursing </a:t>
            </a:r>
            <a:endParaRPr lang="en-P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(7</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Ed.). Philadelphia: Lippincott</a:t>
            </a:r>
            <a:endParaRPr lang="en-PS" sz="2000" dirty="0">
              <a:latin typeface="Times New Roman" panose="02020603050405020304" pitchFamily="18" charset="0"/>
              <a:cs typeface="Times New Roman" panose="02020603050405020304" pitchFamily="18" charset="0"/>
            </a:endParaRPr>
          </a:p>
          <a:p>
            <a:pPr marL="342900" indent="-342900">
              <a:buFont typeface="Wingdings" pitchFamily="2" charset="2"/>
              <a:buChar char="q"/>
            </a:pPr>
            <a:endParaRPr lang="en-P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FDEE4FB-AB69-CF49-AAE7-F122198CAE28}"/>
              </a:ext>
            </a:extLst>
          </p:cNvPr>
          <p:cNvSpPr txBox="1"/>
          <p:nvPr/>
        </p:nvSpPr>
        <p:spPr>
          <a:xfrm>
            <a:off x="1807535" y="2571750"/>
            <a:ext cx="5124893" cy="1200329"/>
          </a:xfrm>
          <a:prstGeom prst="rect">
            <a:avLst/>
          </a:prstGeom>
          <a:noFill/>
        </p:spPr>
        <p:txBody>
          <a:bodyPr wrap="square" rtlCol="0">
            <a:spAutoFit/>
          </a:bodyPr>
          <a:lstStyle/>
          <a:p>
            <a:pPr algn="ctr"/>
            <a:r>
              <a:rPr lang="en-PS" sz="3600" dirty="0">
                <a:latin typeface="Times New Roman" panose="02020603050405020304" pitchFamily="18" charset="0"/>
                <a:cs typeface="Times New Roman" panose="02020603050405020304" pitchFamily="18" charset="0"/>
              </a:rPr>
              <a:t>Thank you for your cooperation and time!!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956"/>
        <p:cNvGrpSpPr/>
        <p:nvPr/>
      </p:nvGrpSpPr>
      <p:grpSpPr>
        <a:xfrm>
          <a:off x="0" y="0"/>
          <a:ext cx="0" cy="0"/>
          <a:chOff x="0" y="0"/>
          <a:chExt cx="0" cy="0"/>
        </a:xfrm>
      </p:grpSpPr>
      <p:grpSp>
        <p:nvGrpSpPr>
          <p:cNvPr id="959" name="Google Shape;959;p40"/>
          <p:cNvGrpSpPr/>
          <p:nvPr/>
        </p:nvGrpSpPr>
        <p:grpSpPr>
          <a:xfrm>
            <a:off x="4772687" y="771825"/>
            <a:ext cx="4661365" cy="3818191"/>
            <a:chOff x="4772687" y="771825"/>
            <a:chExt cx="4661365" cy="3818191"/>
          </a:xfrm>
        </p:grpSpPr>
        <p:sp>
          <p:nvSpPr>
            <p:cNvPr id="960" name="Google Shape;960;p40"/>
            <p:cNvSpPr/>
            <p:nvPr/>
          </p:nvSpPr>
          <p:spPr>
            <a:xfrm>
              <a:off x="4907063" y="771825"/>
              <a:ext cx="4526989" cy="3660399"/>
            </a:xfrm>
            <a:custGeom>
              <a:avLst/>
              <a:gdLst/>
              <a:ahLst/>
              <a:cxnLst/>
              <a:rect l="l" t="t" r="r" b="b"/>
              <a:pathLst>
                <a:path w="208617" h="168682" extrusionOk="0">
                  <a:moveTo>
                    <a:pt x="113405" y="0"/>
                  </a:moveTo>
                  <a:cubicBezTo>
                    <a:pt x="102132" y="0"/>
                    <a:pt x="88151" y="2227"/>
                    <a:pt x="74287" y="10223"/>
                  </a:cubicBezTo>
                  <a:cubicBezTo>
                    <a:pt x="42965" y="28302"/>
                    <a:pt x="27187" y="64128"/>
                    <a:pt x="13611" y="92848"/>
                  </a:cubicBezTo>
                  <a:cubicBezTo>
                    <a:pt x="1" y="121569"/>
                    <a:pt x="7840" y="150757"/>
                    <a:pt x="31757" y="164066"/>
                  </a:cubicBezTo>
                  <a:cubicBezTo>
                    <a:pt x="37770" y="167417"/>
                    <a:pt x="43299" y="168681"/>
                    <a:pt x="48742" y="168681"/>
                  </a:cubicBezTo>
                  <a:cubicBezTo>
                    <a:pt x="64916" y="168681"/>
                    <a:pt x="80326" y="157518"/>
                    <a:pt x="105409" y="156794"/>
                  </a:cubicBezTo>
                  <a:cubicBezTo>
                    <a:pt x="109489" y="156676"/>
                    <a:pt x="113206" y="156644"/>
                    <a:pt x="116637" y="156644"/>
                  </a:cubicBezTo>
                  <a:cubicBezTo>
                    <a:pt x="120799" y="156644"/>
                    <a:pt x="124541" y="156692"/>
                    <a:pt x="128003" y="156692"/>
                  </a:cubicBezTo>
                  <a:cubicBezTo>
                    <a:pt x="145148" y="156692"/>
                    <a:pt x="155431" y="155529"/>
                    <a:pt x="175760" y="141683"/>
                  </a:cubicBezTo>
                  <a:cubicBezTo>
                    <a:pt x="203580" y="122737"/>
                    <a:pt x="208617" y="78038"/>
                    <a:pt x="186667" y="44947"/>
                  </a:cubicBezTo>
                  <a:cubicBezTo>
                    <a:pt x="164718" y="11890"/>
                    <a:pt x="137466" y="3518"/>
                    <a:pt x="137466" y="3518"/>
                  </a:cubicBezTo>
                  <a:cubicBezTo>
                    <a:pt x="137466" y="3518"/>
                    <a:pt x="127575" y="0"/>
                    <a:pt x="113405" y="0"/>
                  </a:cubicBezTo>
                  <a:close/>
                </a:path>
              </a:pathLst>
            </a:custGeom>
            <a:solidFill>
              <a:srgbClr val="FFC8C8">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0"/>
            <p:cNvSpPr/>
            <p:nvPr/>
          </p:nvSpPr>
          <p:spPr>
            <a:xfrm>
              <a:off x="4772687" y="4589289"/>
              <a:ext cx="4291720" cy="22"/>
            </a:xfrm>
            <a:custGeom>
              <a:avLst/>
              <a:gdLst/>
              <a:ahLst/>
              <a:cxnLst/>
              <a:rect l="l" t="t" r="r" b="b"/>
              <a:pathLst>
                <a:path w="198209" h="1" fill="none" extrusionOk="0">
                  <a:moveTo>
                    <a:pt x="0" y="0"/>
                  </a:moveTo>
                  <a:lnTo>
                    <a:pt x="198209" y="0"/>
                  </a:lnTo>
                </a:path>
              </a:pathLst>
            </a:custGeom>
            <a:no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2" name="Google Shape;962;p40"/>
            <p:cNvGrpSpPr/>
            <p:nvPr/>
          </p:nvGrpSpPr>
          <p:grpSpPr>
            <a:xfrm>
              <a:off x="5169578" y="1156210"/>
              <a:ext cx="4001965" cy="3433806"/>
              <a:chOff x="5169578" y="1156210"/>
              <a:chExt cx="4001965" cy="3433806"/>
            </a:xfrm>
          </p:grpSpPr>
          <p:sp>
            <p:nvSpPr>
              <p:cNvPr id="963" name="Google Shape;963;p40"/>
              <p:cNvSpPr/>
              <p:nvPr/>
            </p:nvSpPr>
            <p:spPr>
              <a:xfrm>
                <a:off x="5718947" y="1804815"/>
                <a:ext cx="858803" cy="1288562"/>
              </a:xfrm>
              <a:custGeom>
                <a:avLst/>
                <a:gdLst/>
                <a:ahLst/>
                <a:cxnLst/>
                <a:rect l="l" t="t" r="r" b="b"/>
                <a:pathLst>
                  <a:path w="39663" h="59511" extrusionOk="0">
                    <a:moveTo>
                      <a:pt x="1" y="1"/>
                    </a:moveTo>
                    <a:lnTo>
                      <a:pt x="1" y="59510"/>
                    </a:lnTo>
                    <a:lnTo>
                      <a:pt x="39662" y="59510"/>
                    </a:lnTo>
                    <a:lnTo>
                      <a:pt x="39662" y="1"/>
                    </a:lnTo>
                    <a:close/>
                  </a:path>
                </a:pathLst>
              </a:custGeom>
              <a:solidFill>
                <a:srgbClr val="263238"/>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0"/>
              <p:cNvSpPr/>
              <p:nvPr/>
            </p:nvSpPr>
            <p:spPr>
              <a:xfrm>
                <a:off x="5787567" y="1908123"/>
                <a:ext cx="721570" cy="1081975"/>
              </a:xfrm>
              <a:custGeom>
                <a:avLst/>
                <a:gdLst/>
                <a:ahLst/>
                <a:cxnLst/>
                <a:rect l="l" t="t" r="r" b="b"/>
                <a:pathLst>
                  <a:path w="33325" h="49970" extrusionOk="0">
                    <a:moveTo>
                      <a:pt x="1" y="0"/>
                    </a:moveTo>
                    <a:lnTo>
                      <a:pt x="1" y="49969"/>
                    </a:lnTo>
                    <a:lnTo>
                      <a:pt x="33324" y="49969"/>
                    </a:lnTo>
                    <a:lnTo>
                      <a:pt x="33324" y="0"/>
                    </a:ln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0"/>
              <p:cNvSpPr/>
              <p:nvPr/>
            </p:nvSpPr>
            <p:spPr>
              <a:xfrm>
                <a:off x="6070707" y="1959399"/>
                <a:ext cx="163260" cy="163260"/>
              </a:xfrm>
              <a:custGeom>
                <a:avLst/>
                <a:gdLst/>
                <a:ahLst/>
                <a:cxnLst/>
                <a:rect l="l" t="t" r="r" b="b"/>
                <a:pathLst>
                  <a:path w="7540" h="7540" extrusionOk="0">
                    <a:moveTo>
                      <a:pt x="3770" y="0"/>
                    </a:moveTo>
                    <a:cubicBezTo>
                      <a:pt x="1702" y="0"/>
                      <a:pt x="1" y="1702"/>
                      <a:pt x="1" y="3770"/>
                    </a:cubicBezTo>
                    <a:cubicBezTo>
                      <a:pt x="1" y="5838"/>
                      <a:pt x="1702" y="7539"/>
                      <a:pt x="3770" y="7539"/>
                    </a:cubicBezTo>
                    <a:cubicBezTo>
                      <a:pt x="5871" y="7539"/>
                      <a:pt x="7539" y="5838"/>
                      <a:pt x="7539" y="3770"/>
                    </a:cubicBezTo>
                    <a:cubicBezTo>
                      <a:pt x="7539" y="1702"/>
                      <a:pt x="5871" y="0"/>
                      <a:pt x="3770"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0"/>
              <p:cNvSpPr/>
              <p:nvPr/>
            </p:nvSpPr>
            <p:spPr>
              <a:xfrm>
                <a:off x="5959473" y="2199924"/>
                <a:ext cx="360428" cy="22"/>
              </a:xfrm>
              <a:custGeom>
                <a:avLst/>
                <a:gdLst/>
                <a:ahLst/>
                <a:cxnLst/>
                <a:rect l="l" t="t" r="r" b="b"/>
                <a:pathLst>
                  <a:path w="16646" h="1" fill="none" extrusionOk="0">
                    <a:moveTo>
                      <a:pt x="1" y="0"/>
                    </a:moveTo>
                    <a:lnTo>
                      <a:pt x="16646" y="0"/>
                    </a:lnTo>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0"/>
              <p:cNvSpPr/>
              <p:nvPr/>
            </p:nvSpPr>
            <p:spPr>
              <a:xfrm>
                <a:off x="5959473" y="2826876"/>
                <a:ext cx="360428" cy="22"/>
              </a:xfrm>
              <a:custGeom>
                <a:avLst/>
                <a:gdLst/>
                <a:ahLst/>
                <a:cxnLst/>
                <a:rect l="l" t="t" r="r" b="b"/>
                <a:pathLst>
                  <a:path w="16646" h="1" fill="none" extrusionOk="0">
                    <a:moveTo>
                      <a:pt x="1" y="0"/>
                    </a:moveTo>
                    <a:lnTo>
                      <a:pt x="16646" y="0"/>
                    </a:lnTo>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0"/>
              <p:cNvSpPr/>
              <p:nvPr/>
            </p:nvSpPr>
            <p:spPr>
              <a:xfrm>
                <a:off x="5847525" y="2406498"/>
                <a:ext cx="610341" cy="22"/>
              </a:xfrm>
              <a:custGeom>
                <a:avLst/>
                <a:gdLst/>
                <a:ahLst/>
                <a:cxnLst/>
                <a:rect l="l" t="t" r="r" b="b"/>
                <a:pathLst>
                  <a:path w="28188" h="1" fill="none" extrusionOk="0">
                    <a:moveTo>
                      <a:pt x="0" y="1"/>
                    </a:moveTo>
                    <a:lnTo>
                      <a:pt x="28187" y="1"/>
                    </a:lnTo>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0"/>
              <p:cNvSpPr/>
              <p:nvPr/>
            </p:nvSpPr>
            <p:spPr>
              <a:xfrm>
                <a:off x="5847525" y="2466456"/>
                <a:ext cx="610341" cy="22"/>
              </a:xfrm>
              <a:custGeom>
                <a:avLst/>
                <a:gdLst/>
                <a:ahLst/>
                <a:cxnLst/>
                <a:rect l="l" t="t" r="r" b="b"/>
                <a:pathLst>
                  <a:path w="28188" h="1" fill="none" extrusionOk="0">
                    <a:moveTo>
                      <a:pt x="0" y="0"/>
                    </a:moveTo>
                    <a:lnTo>
                      <a:pt x="28187" y="0"/>
                    </a:lnTo>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0"/>
              <p:cNvSpPr/>
              <p:nvPr/>
            </p:nvSpPr>
            <p:spPr>
              <a:xfrm>
                <a:off x="5847525" y="2526392"/>
                <a:ext cx="610341" cy="22"/>
              </a:xfrm>
              <a:custGeom>
                <a:avLst/>
                <a:gdLst/>
                <a:ahLst/>
                <a:cxnLst/>
                <a:rect l="l" t="t" r="r" b="b"/>
                <a:pathLst>
                  <a:path w="28188" h="1" fill="none" extrusionOk="0">
                    <a:moveTo>
                      <a:pt x="0" y="1"/>
                    </a:moveTo>
                    <a:lnTo>
                      <a:pt x="28187" y="1"/>
                    </a:lnTo>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0"/>
              <p:cNvSpPr/>
              <p:nvPr/>
            </p:nvSpPr>
            <p:spPr>
              <a:xfrm>
                <a:off x="5847525" y="2586351"/>
                <a:ext cx="610341" cy="22"/>
              </a:xfrm>
              <a:custGeom>
                <a:avLst/>
                <a:gdLst/>
                <a:ahLst/>
                <a:cxnLst/>
                <a:rect l="l" t="t" r="r" b="b"/>
                <a:pathLst>
                  <a:path w="28188" h="1" fill="none" extrusionOk="0">
                    <a:moveTo>
                      <a:pt x="0" y="0"/>
                    </a:moveTo>
                    <a:lnTo>
                      <a:pt x="28187" y="0"/>
                    </a:lnTo>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0"/>
              <p:cNvSpPr/>
              <p:nvPr/>
            </p:nvSpPr>
            <p:spPr>
              <a:xfrm>
                <a:off x="5847525" y="2647023"/>
                <a:ext cx="610341" cy="22"/>
              </a:xfrm>
              <a:custGeom>
                <a:avLst/>
                <a:gdLst/>
                <a:ahLst/>
                <a:cxnLst/>
                <a:rect l="l" t="t" r="r" b="b"/>
                <a:pathLst>
                  <a:path w="28188" h="1" fill="none" extrusionOk="0">
                    <a:moveTo>
                      <a:pt x="0" y="0"/>
                    </a:moveTo>
                    <a:lnTo>
                      <a:pt x="28187" y="0"/>
                    </a:lnTo>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0"/>
              <p:cNvSpPr/>
              <p:nvPr/>
            </p:nvSpPr>
            <p:spPr>
              <a:xfrm>
                <a:off x="5466879" y="3401103"/>
                <a:ext cx="14464" cy="908626"/>
              </a:xfrm>
              <a:custGeom>
                <a:avLst/>
                <a:gdLst/>
                <a:ahLst/>
                <a:cxnLst/>
                <a:rect l="l" t="t" r="r" b="b"/>
                <a:pathLst>
                  <a:path w="668" h="41964" fill="none" extrusionOk="0">
                    <a:moveTo>
                      <a:pt x="400" y="41964"/>
                    </a:moveTo>
                    <a:cubicBezTo>
                      <a:pt x="400" y="41964"/>
                      <a:pt x="667" y="32757"/>
                      <a:pt x="334" y="24885"/>
                    </a:cubicBezTo>
                    <a:cubicBezTo>
                      <a:pt x="0" y="16979"/>
                      <a:pt x="667" y="0"/>
                      <a:pt x="667" y="0"/>
                    </a:cubicBezTo>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0"/>
              <p:cNvSpPr/>
              <p:nvPr/>
            </p:nvSpPr>
            <p:spPr>
              <a:xfrm>
                <a:off x="5400425" y="3555664"/>
                <a:ext cx="77299" cy="61428"/>
              </a:xfrm>
              <a:custGeom>
                <a:avLst/>
                <a:gdLst/>
                <a:ahLst/>
                <a:cxnLst/>
                <a:rect l="l" t="t" r="r" b="b"/>
                <a:pathLst>
                  <a:path w="3570" h="2837" fill="none" extrusionOk="0">
                    <a:moveTo>
                      <a:pt x="3569" y="2836"/>
                    </a:moveTo>
                    <a:lnTo>
                      <a:pt x="0" y="1"/>
                    </a:lnTo>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0"/>
              <p:cNvSpPr/>
              <p:nvPr/>
            </p:nvSpPr>
            <p:spPr>
              <a:xfrm>
                <a:off x="5476991" y="3614172"/>
                <a:ext cx="27455" cy="44799"/>
              </a:xfrm>
              <a:custGeom>
                <a:avLst/>
                <a:gdLst/>
                <a:ahLst/>
                <a:cxnLst/>
                <a:rect l="l" t="t" r="r" b="b"/>
                <a:pathLst>
                  <a:path w="1268" h="2069" fill="none" extrusionOk="0">
                    <a:moveTo>
                      <a:pt x="0" y="2069"/>
                    </a:moveTo>
                    <a:lnTo>
                      <a:pt x="1268" y="1"/>
                    </a:lnTo>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p:cNvSpPr/>
              <p:nvPr/>
            </p:nvSpPr>
            <p:spPr>
              <a:xfrm>
                <a:off x="5470474" y="3778868"/>
                <a:ext cx="69375" cy="57076"/>
              </a:xfrm>
              <a:custGeom>
                <a:avLst/>
                <a:gdLst/>
                <a:ahLst/>
                <a:cxnLst/>
                <a:rect l="l" t="t" r="r" b="b"/>
                <a:pathLst>
                  <a:path w="3204" h="2636" fill="none" extrusionOk="0">
                    <a:moveTo>
                      <a:pt x="1" y="2635"/>
                    </a:moveTo>
                    <a:lnTo>
                      <a:pt x="3203" y="0"/>
                    </a:lnTo>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0"/>
              <p:cNvSpPr/>
              <p:nvPr/>
            </p:nvSpPr>
            <p:spPr>
              <a:xfrm>
                <a:off x="5444468" y="3443002"/>
                <a:ext cx="36874" cy="33237"/>
              </a:xfrm>
              <a:custGeom>
                <a:avLst/>
                <a:gdLst/>
                <a:ahLst/>
                <a:cxnLst/>
                <a:rect l="l" t="t" r="r" b="b"/>
                <a:pathLst>
                  <a:path w="1703" h="1535" fill="none" extrusionOk="0">
                    <a:moveTo>
                      <a:pt x="1702" y="1535"/>
                    </a:moveTo>
                    <a:lnTo>
                      <a:pt x="1" y="0"/>
                    </a:lnTo>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0"/>
              <p:cNvSpPr/>
              <p:nvPr/>
            </p:nvSpPr>
            <p:spPr>
              <a:xfrm>
                <a:off x="5424244" y="3818580"/>
                <a:ext cx="45535" cy="48415"/>
              </a:xfrm>
              <a:custGeom>
                <a:avLst/>
                <a:gdLst/>
                <a:ahLst/>
                <a:cxnLst/>
                <a:rect l="l" t="t" r="r" b="b"/>
                <a:pathLst>
                  <a:path w="2103" h="2236" fill="none" extrusionOk="0">
                    <a:moveTo>
                      <a:pt x="2102" y="2236"/>
                    </a:moveTo>
                    <a:lnTo>
                      <a:pt x="1" y="1"/>
                    </a:lnTo>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0"/>
              <p:cNvSpPr/>
              <p:nvPr/>
            </p:nvSpPr>
            <p:spPr>
              <a:xfrm>
                <a:off x="5378750" y="3973163"/>
                <a:ext cx="95358" cy="86697"/>
              </a:xfrm>
              <a:custGeom>
                <a:avLst/>
                <a:gdLst/>
                <a:ahLst/>
                <a:cxnLst/>
                <a:rect l="l" t="t" r="r" b="b"/>
                <a:pathLst>
                  <a:path w="4404" h="4004" fill="none" extrusionOk="0">
                    <a:moveTo>
                      <a:pt x="4404" y="4003"/>
                    </a:moveTo>
                    <a:lnTo>
                      <a:pt x="0" y="0"/>
                    </a:lnTo>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0"/>
              <p:cNvSpPr/>
              <p:nvPr/>
            </p:nvSpPr>
            <p:spPr>
              <a:xfrm>
                <a:off x="5476255" y="4133507"/>
                <a:ext cx="70804" cy="32522"/>
              </a:xfrm>
              <a:custGeom>
                <a:avLst/>
                <a:gdLst/>
                <a:ahLst/>
                <a:cxnLst/>
                <a:rect l="l" t="t" r="r" b="b"/>
                <a:pathLst>
                  <a:path w="3270" h="1502" fill="none" extrusionOk="0">
                    <a:moveTo>
                      <a:pt x="1" y="1502"/>
                    </a:moveTo>
                    <a:cubicBezTo>
                      <a:pt x="1135" y="1068"/>
                      <a:pt x="2202" y="568"/>
                      <a:pt x="3270" y="1"/>
                    </a:cubicBezTo>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a:off x="5209160" y="3630412"/>
                <a:ext cx="250498" cy="208795"/>
              </a:xfrm>
              <a:custGeom>
                <a:avLst/>
                <a:gdLst/>
                <a:ahLst/>
                <a:cxnLst/>
                <a:rect l="l" t="t" r="r" b="b"/>
                <a:pathLst>
                  <a:path w="11569" h="9643" extrusionOk="0">
                    <a:moveTo>
                      <a:pt x="6634" y="0"/>
                    </a:moveTo>
                    <a:cubicBezTo>
                      <a:pt x="4381" y="0"/>
                      <a:pt x="1833" y="757"/>
                      <a:pt x="1128" y="2520"/>
                    </a:cubicBezTo>
                    <a:cubicBezTo>
                      <a:pt x="1" y="5257"/>
                      <a:pt x="3319" y="9642"/>
                      <a:pt x="6702" y="9642"/>
                    </a:cubicBezTo>
                    <a:cubicBezTo>
                      <a:pt x="6823" y="9642"/>
                      <a:pt x="6944" y="9636"/>
                      <a:pt x="7065" y="9625"/>
                    </a:cubicBezTo>
                    <a:cubicBezTo>
                      <a:pt x="8433" y="9491"/>
                      <a:pt x="9000" y="9391"/>
                      <a:pt x="9567" y="8624"/>
                    </a:cubicBezTo>
                    <a:lnTo>
                      <a:pt x="4697" y="3887"/>
                    </a:lnTo>
                    <a:lnTo>
                      <a:pt x="9934" y="8124"/>
                    </a:lnTo>
                    <a:cubicBezTo>
                      <a:pt x="10101" y="7824"/>
                      <a:pt x="10201" y="7557"/>
                      <a:pt x="10301" y="7257"/>
                    </a:cubicBezTo>
                    <a:cubicBezTo>
                      <a:pt x="10368" y="7023"/>
                      <a:pt x="10434" y="6790"/>
                      <a:pt x="10468" y="6589"/>
                    </a:cubicBezTo>
                    <a:cubicBezTo>
                      <a:pt x="10801" y="4888"/>
                      <a:pt x="11568" y="2086"/>
                      <a:pt x="9934" y="785"/>
                    </a:cubicBezTo>
                    <a:cubicBezTo>
                      <a:pt x="9265" y="280"/>
                      <a:pt x="8004" y="0"/>
                      <a:pt x="6634"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a:off x="5521771" y="3576625"/>
                <a:ext cx="244868" cy="229971"/>
              </a:xfrm>
              <a:custGeom>
                <a:avLst/>
                <a:gdLst/>
                <a:ahLst/>
                <a:cxnLst/>
                <a:rect l="l" t="t" r="r" b="b"/>
                <a:pathLst>
                  <a:path w="11309" h="10621" extrusionOk="0">
                    <a:moveTo>
                      <a:pt x="6905" y="0"/>
                    </a:moveTo>
                    <a:cubicBezTo>
                      <a:pt x="6905" y="34"/>
                      <a:pt x="6905" y="67"/>
                      <a:pt x="6905" y="100"/>
                    </a:cubicBezTo>
                    <a:cubicBezTo>
                      <a:pt x="6467" y="2072"/>
                      <a:pt x="4296" y="3251"/>
                      <a:pt x="2376" y="3251"/>
                    </a:cubicBezTo>
                    <a:cubicBezTo>
                      <a:pt x="2250" y="3251"/>
                      <a:pt x="2125" y="3246"/>
                      <a:pt x="2002" y="3236"/>
                    </a:cubicBezTo>
                    <a:cubicBezTo>
                      <a:pt x="1701" y="3203"/>
                      <a:pt x="1435" y="3136"/>
                      <a:pt x="1168" y="3069"/>
                    </a:cubicBezTo>
                    <a:cubicBezTo>
                      <a:pt x="200" y="4604"/>
                      <a:pt x="0" y="6505"/>
                      <a:pt x="634" y="8173"/>
                    </a:cubicBezTo>
                    <a:cubicBezTo>
                      <a:pt x="701" y="8406"/>
                      <a:pt x="834" y="8640"/>
                      <a:pt x="968" y="8840"/>
                    </a:cubicBezTo>
                    <a:cubicBezTo>
                      <a:pt x="1601" y="8373"/>
                      <a:pt x="7972" y="2936"/>
                      <a:pt x="7973" y="2936"/>
                    </a:cubicBezTo>
                    <a:lnTo>
                      <a:pt x="7973" y="2936"/>
                    </a:lnTo>
                    <a:lnTo>
                      <a:pt x="1334" y="9307"/>
                    </a:lnTo>
                    <a:cubicBezTo>
                      <a:pt x="2131" y="10157"/>
                      <a:pt x="3351" y="10621"/>
                      <a:pt x="4636" y="10621"/>
                    </a:cubicBezTo>
                    <a:cubicBezTo>
                      <a:pt x="6579" y="10621"/>
                      <a:pt x="8670" y="9561"/>
                      <a:pt x="9674" y="7172"/>
                    </a:cubicBezTo>
                    <a:cubicBezTo>
                      <a:pt x="11308" y="3203"/>
                      <a:pt x="9240" y="567"/>
                      <a:pt x="6905"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5460492" y="3412860"/>
                <a:ext cx="220184" cy="217564"/>
              </a:xfrm>
              <a:custGeom>
                <a:avLst/>
                <a:gdLst/>
                <a:ahLst/>
                <a:cxnLst/>
                <a:rect l="l" t="t" r="r" b="b"/>
                <a:pathLst>
                  <a:path w="10169" h="10048" extrusionOk="0">
                    <a:moveTo>
                      <a:pt x="4831" y="1"/>
                    </a:moveTo>
                    <a:cubicBezTo>
                      <a:pt x="2130" y="1"/>
                      <a:pt x="0" y="1590"/>
                      <a:pt x="28" y="4594"/>
                    </a:cubicBezTo>
                    <a:cubicBezTo>
                      <a:pt x="62" y="6196"/>
                      <a:pt x="762" y="7730"/>
                      <a:pt x="1963" y="8831"/>
                    </a:cubicBezTo>
                    <a:lnTo>
                      <a:pt x="5465" y="3961"/>
                    </a:lnTo>
                    <a:lnTo>
                      <a:pt x="2497" y="9231"/>
                    </a:lnTo>
                    <a:cubicBezTo>
                      <a:pt x="2763" y="9398"/>
                      <a:pt x="3064" y="9565"/>
                      <a:pt x="3364" y="9698"/>
                    </a:cubicBezTo>
                    <a:cubicBezTo>
                      <a:pt x="3798" y="9865"/>
                      <a:pt x="4265" y="9998"/>
                      <a:pt x="4732" y="10032"/>
                    </a:cubicBezTo>
                    <a:cubicBezTo>
                      <a:pt x="4857" y="10042"/>
                      <a:pt x="4984" y="10047"/>
                      <a:pt x="5111" y="10047"/>
                    </a:cubicBezTo>
                    <a:cubicBezTo>
                      <a:pt x="7055" y="10047"/>
                      <a:pt x="9197" y="8868"/>
                      <a:pt x="9635" y="6896"/>
                    </a:cubicBezTo>
                    <a:cubicBezTo>
                      <a:pt x="10169" y="4528"/>
                      <a:pt x="9935" y="958"/>
                      <a:pt x="6499" y="191"/>
                    </a:cubicBezTo>
                    <a:cubicBezTo>
                      <a:pt x="5929" y="64"/>
                      <a:pt x="5368" y="1"/>
                      <a:pt x="4831"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5373683" y="3146849"/>
                <a:ext cx="213104" cy="247033"/>
              </a:xfrm>
              <a:custGeom>
                <a:avLst/>
                <a:gdLst/>
                <a:ahLst/>
                <a:cxnLst/>
                <a:rect l="l" t="t" r="r" b="b"/>
                <a:pathLst>
                  <a:path w="9842" h="11409" extrusionOk="0">
                    <a:moveTo>
                      <a:pt x="6506" y="1"/>
                    </a:moveTo>
                    <a:cubicBezTo>
                      <a:pt x="6506" y="1"/>
                      <a:pt x="6139" y="101"/>
                      <a:pt x="3937" y="1168"/>
                    </a:cubicBezTo>
                    <a:cubicBezTo>
                      <a:pt x="1736" y="2236"/>
                      <a:pt x="1" y="5738"/>
                      <a:pt x="1769" y="8707"/>
                    </a:cubicBezTo>
                    <a:cubicBezTo>
                      <a:pt x="2736" y="10408"/>
                      <a:pt x="3904" y="11042"/>
                      <a:pt x="4704" y="11275"/>
                    </a:cubicBezTo>
                    <a:lnTo>
                      <a:pt x="5572" y="2736"/>
                    </a:lnTo>
                    <a:lnTo>
                      <a:pt x="5238" y="11409"/>
                    </a:lnTo>
                    <a:lnTo>
                      <a:pt x="5738" y="11409"/>
                    </a:lnTo>
                    <a:cubicBezTo>
                      <a:pt x="7139" y="11242"/>
                      <a:pt x="9408" y="9541"/>
                      <a:pt x="9641" y="6038"/>
                    </a:cubicBezTo>
                    <a:cubicBezTo>
                      <a:pt x="9841" y="2536"/>
                      <a:pt x="6506" y="1"/>
                      <a:pt x="6506"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5257989" y="3292684"/>
                <a:ext cx="184328" cy="162827"/>
              </a:xfrm>
              <a:custGeom>
                <a:avLst/>
                <a:gdLst/>
                <a:ahLst/>
                <a:cxnLst/>
                <a:rect l="l" t="t" r="r" b="b"/>
                <a:pathLst>
                  <a:path w="8513" h="7520" extrusionOk="0">
                    <a:moveTo>
                      <a:pt x="2139" y="0"/>
                    </a:moveTo>
                    <a:cubicBezTo>
                      <a:pt x="735" y="0"/>
                      <a:pt x="0" y="1191"/>
                      <a:pt x="1041" y="3573"/>
                    </a:cubicBezTo>
                    <a:cubicBezTo>
                      <a:pt x="2186" y="6128"/>
                      <a:pt x="4935" y="7520"/>
                      <a:pt x="6601" y="7520"/>
                    </a:cubicBezTo>
                    <a:cubicBezTo>
                      <a:pt x="6827" y="7520"/>
                      <a:pt x="7033" y="7494"/>
                      <a:pt x="7212" y="7442"/>
                    </a:cubicBezTo>
                    <a:cubicBezTo>
                      <a:pt x="7579" y="7342"/>
                      <a:pt x="7879" y="7142"/>
                      <a:pt x="8146" y="6875"/>
                    </a:cubicBezTo>
                    <a:lnTo>
                      <a:pt x="1775" y="1038"/>
                    </a:lnTo>
                    <a:lnTo>
                      <a:pt x="8413" y="6342"/>
                    </a:lnTo>
                    <a:cubicBezTo>
                      <a:pt x="8480" y="6075"/>
                      <a:pt x="8513" y="5841"/>
                      <a:pt x="8480" y="5574"/>
                    </a:cubicBezTo>
                    <a:cubicBezTo>
                      <a:pt x="8179" y="2539"/>
                      <a:pt x="5144" y="771"/>
                      <a:pt x="3142" y="171"/>
                    </a:cubicBezTo>
                    <a:cubicBezTo>
                      <a:pt x="2784" y="57"/>
                      <a:pt x="2445" y="0"/>
                      <a:pt x="2139"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a:off x="5207688" y="3398201"/>
                <a:ext cx="198532" cy="184198"/>
              </a:xfrm>
              <a:custGeom>
                <a:avLst/>
                <a:gdLst/>
                <a:ahLst/>
                <a:cxnLst/>
                <a:rect l="l" t="t" r="r" b="b"/>
                <a:pathLst>
                  <a:path w="9169" h="8507" extrusionOk="0">
                    <a:moveTo>
                      <a:pt x="3564" y="1"/>
                    </a:moveTo>
                    <a:cubicBezTo>
                      <a:pt x="2163" y="1"/>
                      <a:pt x="1029" y="635"/>
                      <a:pt x="662" y="2403"/>
                    </a:cubicBezTo>
                    <a:cubicBezTo>
                      <a:pt x="0" y="5395"/>
                      <a:pt x="2016" y="8507"/>
                      <a:pt x="5024" y="8507"/>
                    </a:cubicBezTo>
                    <a:cubicBezTo>
                      <a:pt x="5201" y="8507"/>
                      <a:pt x="5382" y="8496"/>
                      <a:pt x="5565" y="8474"/>
                    </a:cubicBezTo>
                    <a:cubicBezTo>
                      <a:pt x="7000" y="8307"/>
                      <a:pt x="7834" y="7807"/>
                      <a:pt x="8334" y="7306"/>
                    </a:cubicBezTo>
                    <a:lnTo>
                      <a:pt x="2397" y="1902"/>
                    </a:lnTo>
                    <a:lnTo>
                      <a:pt x="8734" y="6739"/>
                    </a:lnTo>
                    <a:cubicBezTo>
                      <a:pt x="8868" y="6506"/>
                      <a:pt x="8935" y="6239"/>
                      <a:pt x="8968" y="6005"/>
                    </a:cubicBezTo>
                    <a:cubicBezTo>
                      <a:pt x="9168" y="4971"/>
                      <a:pt x="9068" y="3937"/>
                      <a:pt x="8668" y="2970"/>
                    </a:cubicBezTo>
                    <a:cubicBezTo>
                      <a:pt x="8645" y="2970"/>
                      <a:pt x="8621" y="2971"/>
                      <a:pt x="8598" y="2971"/>
                    </a:cubicBezTo>
                    <a:cubicBezTo>
                      <a:pt x="7159" y="2971"/>
                      <a:pt x="4910" y="1970"/>
                      <a:pt x="3564"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a:off x="5169578" y="3777417"/>
                <a:ext cx="236640" cy="222068"/>
              </a:xfrm>
              <a:custGeom>
                <a:avLst/>
                <a:gdLst/>
                <a:ahLst/>
                <a:cxnLst/>
                <a:rect l="l" t="t" r="r" b="b"/>
                <a:pathLst>
                  <a:path w="10929" h="10256" extrusionOk="0">
                    <a:moveTo>
                      <a:pt x="3256" y="1"/>
                    </a:moveTo>
                    <a:cubicBezTo>
                      <a:pt x="1922" y="201"/>
                      <a:pt x="888" y="901"/>
                      <a:pt x="621" y="2369"/>
                    </a:cubicBezTo>
                    <a:cubicBezTo>
                      <a:pt x="1" y="5808"/>
                      <a:pt x="2921" y="10255"/>
                      <a:pt x="6120" y="10255"/>
                    </a:cubicBezTo>
                    <a:cubicBezTo>
                      <a:pt x="6365" y="10255"/>
                      <a:pt x="6612" y="10229"/>
                      <a:pt x="6858" y="10174"/>
                    </a:cubicBezTo>
                    <a:cubicBezTo>
                      <a:pt x="7759" y="10008"/>
                      <a:pt x="8626" y="9574"/>
                      <a:pt x="9294" y="8974"/>
                    </a:cubicBezTo>
                    <a:lnTo>
                      <a:pt x="1688" y="1668"/>
                    </a:lnTo>
                    <a:lnTo>
                      <a:pt x="9694" y="8473"/>
                    </a:lnTo>
                    <a:cubicBezTo>
                      <a:pt x="10161" y="7873"/>
                      <a:pt x="10461" y="7172"/>
                      <a:pt x="10561" y="6438"/>
                    </a:cubicBezTo>
                    <a:cubicBezTo>
                      <a:pt x="10928" y="5338"/>
                      <a:pt x="10895" y="4137"/>
                      <a:pt x="10394" y="3069"/>
                    </a:cubicBezTo>
                    <a:cubicBezTo>
                      <a:pt x="9861" y="3303"/>
                      <a:pt x="9294" y="3436"/>
                      <a:pt x="8693" y="3470"/>
                    </a:cubicBezTo>
                    <a:cubicBezTo>
                      <a:pt x="8576" y="3481"/>
                      <a:pt x="8459" y="3486"/>
                      <a:pt x="8342" y="3486"/>
                    </a:cubicBezTo>
                    <a:cubicBezTo>
                      <a:pt x="6320" y="3486"/>
                      <a:pt x="4296" y="1892"/>
                      <a:pt x="3256"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p:nvPr/>
            </p:nvSpPr>
            <p:spPr>
              <a:xfrm>
                <a:off x="5543424" y="3978187"/>
                <a:ext cx="236207" cy="193270"/>
              </a:xfrm>
              <a:custGeom>
                <a:avLst/>
                <a:gdLst/>
                <a:ahLst/>
                <a:cxnLst/>
                <a:rect l="l" t="t" r="r" b="b"/>
                <a:pathLst>
                  <a:path w="10909" h="8926" extrusionOk="0">
                    <a:moveTo>
                      <a:pt x="5625" y="1"/>
                    </a:moveTo>
                    <a:cubicBezTo>
                      <a:pt x="4056" y="1"/>
                      <a:pt x="2803" y="1103"/>
                      <a:pt x="2803" y="1103"/>
                    </a:cubicBezTo>
                    <a:cubicBezTo>
                      <a:pt x="2803" y="1103"/>
                      <a:pt x="935" y="1703"/>
                      <a:pt x="234" y="4338"/>
                    </a:cubicBezTo>
                    <a:cubicBezTo>
                      <a:pt x="1" y="5139"/>
                      <a:pt x="34" y="5973"/>
                      <a:pt x="334" y="6740"/>
                    </a:cubicBezTo>
                    <a:lnTo>
                      <a:pt x="7973" y="2303"/>
                    </a:lnTo>
                    <a:lnTo>
                      <a:pt x="7973" y="2303"/>
                    </a:lnTo>
                    <a:lnTo>
                      <a:pt x="501" y="7174"/>
                    </a:lnTo>
                    <a:cubicBezTo>
                      <a:pt x="1046" y="8211"/>
                      <a:pt x="2095" y="8926"/>
                      <a:pt x="3507" y="8926"/>
                    </a:cubicBezTo>
                    <a:cubicBezTo>
                      <a:pt x="3911" y="8926"/>
                      <a:pt x="4344" y="8868"/>
                      <a:pt x="4804" y="8741"/>
                    </a:cubicBezTo>
                    <a:cubicBezTo>
                      <a:pt x="8173" y="7774"/>
                      <a:pt x="10909" y="4338"/>
                      <a:pt x="8374" y="1403"/>
                    </a:cubicBezTo>
                    <a:cubicBezTo>
                      <a:pt x="7467" y="342"/>
                      <a:pt x="6497" y="1"/>
                      <a:pt x="5625"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0"/>
              <p:cNvSpPr/>
              <p:nvPr/>
            </p:nvSpPr>
            <p:spPr>
              <a:xfrm>
                <a:off x="5357811" y="4249807"/>
                <a:ext cx="229690" cy="339490"/>
              </a:xfrm>
              <a:custGeom>
                <a:avLst/>
                <a:gdLst/>
                <a:ahLst/>
                <a:cxnLst/>
                <a:rect l="l" t="t" r="r" b="b"/>
                <a:pathLst>
                  <a:path w="10608" h="15679" extrusionOk="0">
                    <a:moveTo>
                      <a:pt x="0" y="0"/>
                    </a:moveTo>
                    <a:lnTo>
                      <a:pt x="0" y="15678"/>
                    </a:lnTo>
                    <a:lnTo>
                      <a:pt x="10608" y="15678"/>
                    </a:lnTo>
                    <a:lnTo>
                      <a:pt x="10608"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0"/>
              <p:cNvSpPr/>
              <p:nvPr/>
            </p:nvSpPr>
            <p:spPr>
              <a:xfrm>
                <a:off x="7082637" y="1261662"/>
                <a:ext cx="1004698" cy="136519"/>
              </a:xfrm>
              <a:custGeom>
                <a:avLst/>
                <a:gdLst/>
                <a:ahLst/>
                <a:cxnLst/>
                <a:rect l="l" t="t" r="r" b="b"/>
                <a:pathLst>
                  <a:path w="46401" h="6305" fill="none" extrusionOk="0">
                    <a:moveTo>
                      <a:pt x="46401" y="0"/>
                    </a:moveTo>
                    <a:lnTo>
                      <a:pt x="601" y="0"/>
                    </a:lnTo>
                    <a:lnTo>
                      <a:pt x="1" y="6305"/>
                    </a:lnTo>
                    <a:lnTo>
                      <a:pt x="46401"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0"/>
              <p:cNvSpPr/>
              <p:nvPr/>
            </p:nvSpPr>
            <p:spPr>
              <a:xfrm>
                <a:off x="7082637" y="1398164"/>
                <a:ext cx="1004698" cy="136541"/>
              </a:xfrm>
              <a:custGeom>
                <a:avLst/>
                <a:gdLst/>
                <a:ahLst/>
                <a:cxnLst/>
                <a:rect l="l" t="t" r="r" b="b"/>
                <a:pathLst>
                  <a:path w="46401" h="6306" fill="none" extrusionOk="0">
                    <a:moveTo>
                      <a:pt x="46401" y="1"/>
                    </a:moveTo>
                    <a:lnTo>
                      <a:pt x="601" y="1"/>
                    </a:lnTo>
                    <a:lnTo>
                      <a:pt x="1" y="6305"/>
                    </a:lnTo>
                    <a:lnTo>
                      <a:pt x="46401"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0"/>
              <p:cNvSpPr/>
              <p:nvPr/>
            </p:nvSpPr>
            <p:spPr>
              <a:xfrm>
                <a:off x="7082637" y="1534689"/>
                <a:ext cx="1004698" cy="136519"/>
              </a:xfrm>
              <a:custGeom>
                <a:avLst/>
                <a:gdLst/>
                <a:ahLst/>
                <a:cxnLst/>
                <a:rect l="l" t="t" r="r" b="b"/>
                <a:pathLst>
                  <a:path w="46401" h="6305" fill="none" extrusionOk="0">
                    <a:moveTo>
                      <a:pt x="46401" y="0"/>
                    </a:moveTo>
                    <a:lnTo>
                      <a:pt x="601" y="0"/>
                    </a:lnTo>
                    <a:lnTo>
                      <a:pt x="1" y="6305"/>
                    </a:lnTo>
                    <a:lnTo>
                      <a:pt x="46401"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0"/>
              <p:cNvSpPr/>
              <p:nvPr/>
            </p:nvSpPr>
            <p:spPr>
              <a:xfrm>
                <a:off x="7082637" y="1671192"/>
                <a:ext cx="1004698" cy="135826"/>
              </a:xfrm>
              <a:custGeom>
                <a:avLst/>
                <a:gdLst/>
                <a:ahLst/>
                <a:cxnLst/>
                <a:rect l="l" t="t" r="r" b="b"/>
                <a:pathLst>
                  <a:path w="46401" h="6273" fill="none" extrusionOk="0">
                    <a:moveTo>
                      <a:pt x="46401" y="1"/>
                    </a:moveTo>
                    <a:lnTo>
                      <a:pt x="601" y="1"/>
                    </a:lnTo>
                    <a:lnTo>
                      <a:pt x="1" y="6272"/>
                    </a:lnTo>
                    <a:lnTo>
                      <a:pt x="46401" y="6272"/>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0"/>
              <p:cNvSpPr/>
              <p:nvPr/>
            </p:nvSpPr>
            <p:spPr>
              <a:xfrm>
                <a:off x="7082637" y="1807002"/>
                <a:ext cx="1004698" cy="136519"/>
              </a:xfrm>
              <a:custGeom>
                <a:avLst/>
                <a:gdLst/>
                <a:ahLst/>
                <a:cxnLst/>
                <a:rect l="l" t="t" r="r" b="b"/>
                <a:pathLst>
                  <a:path w="46401" h="6305" fill="none" extrusionOk="0">
                    <a:moveTo>
                      <a:pt x="46401" y="0"/>
                    </a:moveTo>
                    <a:lnTo>
                      <a:pt x="601" y="0"/>
                    </a:lnTo>
                    <a:lnTo>
                      <a:pt x="1" y="6305"/>
                    </a:lnTo>
                    <a:lnTo>
                      <a:pt x="46401"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0"/>
              <p:cNvSpPr/>
              <p:nvPr/>
            </p:nvSpPr>
            <p:spPr>
              <a:xfrm>
                <a:off x="7082637" y="1943505"/>
                <a:ext cx="1004698" cy="136541"/>
              </a:xfrm>
              <a:custGeom>
                <a:avLst/>
                <a:gdLst/>
                <a:ahLst/>
                <a:cxnLst/>
                <a:rect l="l" t="t" r="r" b="b"/>
                <a:pathLst>
                  <a:path w="46401" h="6306" fill="none" extrusionOk="0">
                    <a:moveTo>
                      <a:pt x="46401" y="1"/>
                    </a:moveTo>
                    <a:lnTo>
                      <a:pt x="601" y="1"/>
                    </a:lnTo>
                    <a:lnTo>
                      <a:pt x="1" y="6305"/>
                    </a:lnTo>
                    <a:lnTo>
                      <a:pt x="46401"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0"/>
              <p:cNvSpPr/>
              <p:nvPr/>
            </p:nvSpPr>
            <p:spPr>
              <a:xfrm>
                <a:off x="7082637" y="2080030"/>
                <a:ext cx="1004698" cy="136519"/>
              </a:xfrm>
              <a:custGeom>
                <a:avLst/>
                <a:gdLst/>
                <a:ahLst/>
                <a:cxnLst/>
                <a:rect l="l" t="t" r="r" b="b"/>
                <a:pathLst>
                  <a:path w="46401" h="6305" fill="none" extrusionOk="0">
                    <a:moveTo>
                      <a:pt x="46401" y="0"/>
                    </a:moveTo>
                    <a:lnTo>
                      <a:pt x="601" y="0"/>
                    </a:lnTo>
                    <a:lnTo>
                      <a:pt x="1" y="6305"/>
                    </a:lnTo>
                    <a:lnTo>
                      <a:pt x="46401"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0"/>
              <p:cNvSpPr/>
              <p:nvPr/>
            </p:nvSpPr>
            <p:spPr>
              <a:xfrm>
                <a:off x="7082637" y="2216532"/>
                <a:ext cx="1004698" cy="135804"/>
              </a:xfrm>
              <a:custGeom>
                <a:avLst/>
                <a:gdLst/>
                <a:ahLst/>
                <a:cxnLst/>
                <a:rect l="l" t="t" r="r" b="b"/>
                <a:pathLst>
                  <a:path w="46401" h="6272" fill="none" extrusionOk="0">
                    <a:moveTo>
                      <a:pt x="46401" y="1"/>
                    </a:moveTo>
                    <a:lnTo>
                      <a:pt x="601" y="1"/>
                    </a:lnTo>
                    <a:lnTo>
                      <a:pt x="1" y="6272"/>
                    </a:lnTo>
                    <a:lnTo>
                      <a:pt x="46401" y="6272"/>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0"/>
              <p:cNvSpPr/>
              <p:nvPr/>
            </p:nvSpPr>
            <p:spPr>
              <a:xfrm>
                <a:off x="7082637" y="2352321"/>
                <a:ext cx="1004698" cy="136541"/>
              </a:xfrm>
              <a:custGeom>
                <a:avLst/>
                <a:gdLst/>
                <a:ahLst/>
                <a:cxnLst/>
                <a:rect l="l" t="t" r="r" b="b"/>
                <a:pathLst>
                  <a:path w="46401" h="6306" fill="none" extrusionOk="0">
                    <a:moveTo>
                      <a:pt x="46401" y="1"/>
                    </a:moveTo>
                    <a:lnTo>
                      <a:pt x="601" y="1"/>
                    </a:lnTo>
                    <a:lnTo>
                      <a:pt x="1" y="6305"/>
                    </a:lnTo>
                    <a:lnTo>
                      <a:pt x="46401"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7082637" y="2488845"/>
                <a:ext cx="1004698" cy="136519"/>
              </a:xfrm>
              <a:custGeom>
                <a:avLst/>
                <a:gdLst/>
                <a:ahLst/>
                <a:cxnLst/>
                <a:rect l="l" t="t" r="r" b="b"/>
                <a:pathLst>
                  <a:path w="46401" h="6305" fill="none" extrusionOk="0">
                    <a:moveTo>
                      <a:pt x="46401" y="0"/>
                    </a:moveTo>
                    <a:lnTo>
                      <a:pt x="601" y="0"/>
                    </a:lnTo>
                    <a:lnTo>
                      <a:pt x="1" y="6305"/>
                    </a:lnTo>
                    <a:lnTo>
                      <a:pt x="46401"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7082637" y="2625348"/>
                <a:ext cx="1004698" cy="136541"/>
              </a:xfrm>
              <a:custGeom>
                <a:avLst/>
                <a:gdLst/>
                <a:ahLst/>
                <a:cxnLst/>
                <a:rect l="l" t="t" r="r" b="b"/>
                <a:pathLst>
                  <a:path w="46401" h="6306" fill="none" extrusionOk="0">
                    <a:moveTo>
                      <a:pt x="46401" y="1"/>
                    </a:moveTo>
                    <a:lnTo>
                      <a:pt x="601" y="1"/>
                    </a:lnTo>
                    <a:lnTo>
                      <a:pt x="1" y="6305"/>
                    </a:lnTo>
                    <a:lnTo>
                      <a:pt x="46401"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7082637" y="2761873"/>
                <a:ext cx="1004698" cy="135804"/>
              </a:xfrm>
              <a:custGeom>
                <a:avLst/>
                <a:gdLst/>
                <a:ahLst/>
                <a:cxnLst/>
                <a:rect l="l" t="t" r="r" b="b"/>
                <a:pathLst>
                  <a:path w="46401" h="6272" fill="none" extrusionOk="0">
                    <a:moveTo>
                      <a:pt x="46401" y="0"/>
                    </a:moveTo>
                    <a:lnTo>
                      <a:pt x="601" y="0"/>
                    </a:lnTo>
                    <a:lnTo>
                      <a:pt x="1" y="6271"/>
                    </a:lnTo>
                    <a:lnTo>
                      <a:pt x="46401" y="6271"/>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0"/>
              <p:cNvSpPr/>
              <p:nvPr/>
            </p:nvSpPr>
            <p:spPr>
              <a:xfrm>
                <a:off x="7082637" y="2897661"/>
                <a:ext cx="1004698" cy="136519"/>
              </a:xfrm>
              <a:custGeom>
                <a:avLst/>
                <a:gdLst/>
                <a:ahLst/>
                <a:cxnLst/>
                <a:rect l="l" t="t" r="r" b="b"/>
                <a:pathLst>
                  <a:path w="46401" h="6305" fill="none" extrusionOk="0">
                    <a:moveTo>
                      <a:pt x="46401" y="0"/>
                    </a:moveTo>
                    <a:lnTo>
                      <a:pt x="601" y="0"/>
                    </a:lnTo>
                    <a:lnTo>
                      <a:pt x="1" y="6305"/>
                    </a:lnTo>
                    <a:lnTo>
                      <a:pt x="46401"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0"/>
              <p:cNvSpPr/>
              <p:nvPr/>
            </p:nvSpPr>
            <p:spPr>
              <a:xfrm>
                <a:off x="7082637" y="3034164"/>
                <a:ext cx="1004698" cy="136541"/>
              </a:xfrm>
              <a:custGeom>
                <a:avLst/>
                <a:gdLst/>
                <a:ahLst/>
                <a:cxnLst/>
                <a:rect l="l" t="t" r="r" b="b"/>
                <a:pathLst>
                  <a:path w="46401" h="6306" fill="none" extrusionOk="0">
                    <a:moveTo>
                      <a:pt x="46401" y="1"/>
                    </a:moveTo>
                    <a:lnTo>
                      <a:pt x="601" y="1"/>
                    </a:lnTo>
                    <a:lnTo>
                      <a:pt x="1" y="6305"/>
                    </a:lnTo>
                    <a:lnTo>
                      <a:pt x="46401"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7082637" y="3170689"/>
                <a:ext cx="1004698" cy="136519"/>
              </a:xfrm>
              <a:custGeom>
                <a:avLst/>
                <a:gdLst/>
                <a:ahLst/>
                <a:cxnLst/>
                <a:rect l="l" t="t" r="r" b="b"/>
                <a:pathLst>
                  <a:path w="46401" h="6305" fill="none" extrusionOk="0">
                    <a:moveTo>
                      <a:pt x="46401" y="0"/>
                    </a:moveTo>
                    <a:lnTo>
                      <a:pt x="601" y="0"/>
                    </a:lnTo>
                    <a:lnTo>
                      <a:pt x="1" y="6305"/>
                    </a:lnTo>
                    <a:lnTo>
                      <a:pt x="46401"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0"/>
              <p:cNvSpPr/>
              <p:nvPr/>
            </p:nvSpPr>
            <p:spPr>
              <a:xfrm>
                <a:off x="8101799" y="1261662"/>
                <a:ext cx="1005434" cy="136519"/>
              </a:xfrm>
              <a:custGeom>
                <a:avLst/>
                <a:gdLst/>
                <a:ahLst/>
                <a:cxnLst/>
                <a:rect l="l" t="t" r="r" b="b"/>
                <a:pathLst>
                  <a:path w="46435" h="6305" fill="none" extrusionOk="0">
                    <a:moveTo>
                      <a:pt x="46434" y="0"/>
                    </a:moveTo>
                    <a:lnTo>
                      <a:pt x="635" y="0"/>
                    </a:lnTo>
                    <a:lnTo>
                      <a:pt x="1" y="6305"/>
                    </a:lnTo>
                    <a:lnTo>
                      <a:pt x="46434"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0"/>
              <p:cNvSpPr/>
              <p:nvPr/>
            </p:nvSpPr>
            <p:spPr>
              <a:xfrm>
                <a:off x="8101799" y="1398164"/>
                <a:ext cx="1005434" cy="136541"/>
              </a:xfrm>
              <a:custGeom>
                <a:avLst/>
                <a:gdLst/>
                <a:ahLst/>
                <a:cxnLst/>
                <a:rect l="l" t="t" r="r" b="b"/>
                <a:pathLst>
                  <a:path w="46435" h="6306" fill="none" extrusionOk="0">
                    <a:moveTo>
                      <a:pt x="46434" y="1"/>
                    </a:moveTo>
                    <a:lnTo>
                      <a:pt x="635" y="1"/>
                    </a:lnTo>
                    <a:lnTo>
                      <a:pt x="1" y="6305"/>
                    </a:lnTo>
                    <a:lnTo>
                      <a:pt x="46434"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8101799" y="1534689"/>
                <a:ext cx="1005434" cy="136519"/>
              </a:xfrm>
              <a:custGeom>
                <a:avLst/>
                <a:gdLst/>
                <a:ahLst/>
                <a:cxnLst/>
                <a:rect l="l" t="t" r="r" b="b"/>
                <a:pathLst>
                  <a:path w="46435" h="6305" fill="none" extrusionOk="0">
                    <a:moveTo>
                      <a:pt x="46434" y="0"/>
                    </a:moveTo>
                    <a:lnTo>
                      <a:pt x="635" y="0"/>
                    </a:lnTo>
                    <a:lnTo>
                      <a:pt x="1" y="6305"/>
                    </a:lnTo>
                    <a:lnTo>
                      <a:pt x="46434"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0"/>
              <p:cNvSpPr/>
              <p:nvPr/>
            </p:nvSpPr>
            <p:spPr>
              <a:xfrm>
                <a:off x="8101799" y="1671192"/>
                <a:ext cx="1005434" cy="135826"/>
              </a:xfrm>
              <a:custGeom>
                <a:avLst/>
                <a:gdLst/>
                <a:ahLst/>
                <a:cxnLst/>
                <a:rect l="l" t="t" r="r" b="b"/>
                <a:pathLst>
                  <a:path w="46435" h="6273" fill="none" extrusionOk="0">
                    <a:moveTo>
                      <a:pt x="46434" y="1"/>
                    </a:moveTo>
                    <a:lnTo>
                      <a:pt x="635" y="1"/>
                    </a:lnTo>
                    <a:lnTo>
                      <a:pt x="1" y="6272"/>
                    </a:lnTo>
                    <a:lnTo>
                      <a:pt x="46434" y="6272"/>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0"/>
              <p:cNvSpPr/>
              <p:nvPr/>
            </p:nvSpPr>
            <p:spPr>
              <a:xfrm>
                <a:off x="8101799" y="1807002"/>
                <a:ext cx="1005434" cy="136519"/>
              </a:xfrm>
              <a:custGeom>
                <a:avLst/>
                <a:gdLst/>
                <a:ahLst/>
                <a:cxnLst/>
                <a:rect l="l" t="t" r="r" b="b"/>
                <a:pathLst>
                  <a:path w="46435" h="6305" fill="none" extrusionOk="0">
                    <a:moveTo>
                      <a:pt x="46434" y="0"/>
                    </a:moveTo>
                    <a:lnTo>
                      <a:pt x="635" y="0"/>
                    </a:lnTo>
                    <a:lnTo>
                      <a:pt x="1" y="6305"/>
                    </a:lnTo>
                    <a:lnTo>
                      <a:pt x="46434"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8101799" y="1943505"/>
                <a:ext cx="1005434" cy="136541"/>
              </a:xfrm>
              <a:custGeom>
                <a:avLst/>
                <a:gdLst/>
                <a:ahLst/>
                <a:cxnLst/>
                <a:rect l="l" t="t" r="r" b="b"/>
                <a:pathLst>
                  <a:path w="46435" h="6306" fill="none" extrusionOk="0">
                    <a:moveTo>
                      <a:pt x="46434" y="1"/>
                    </a:moveTo>
                    <a:lnTo>
                      <a:pt x="635" y="1"/>
                    </a:lnTo>
                    <a:lnTo>
                      <a:pt x="1" y="6305"/>
                    </a:lnTo>
                    <a:lnTo>
                      <a:pt x="46434"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0"/>
              <p:cNvSpPr/>
              <p:nvPr/>
            </p:nvSpPr>
            <p:spPr>
              <a:xfrm>
                <a:off x="8101799" y="2080030"/>
                <a:ext cx="1005434" cy="136519"/>
              </a:xfrm>
              <a:custGeom>
                <a:avLst/>
                <a:gdLst/>
                <a:ahLst/>
                <a:cxnLst/>
                <a:rect l="l" t="t" r="r" b="b"/>
                <a:pathLst>
                  <a:path w="46435" h="6305" fill="none" extrusionOk="0">
                    <a:moveTo>
                      <a:pt x="46434" y="0"/>
                    </a:moveTo>
                    <a:lnTo>
                      <a:pt x="635" y="0"/>
                    </a:lnTo>
                    <a:lnTo>
                      <a:pt x="1" y="6305"/>
                    </a:lnTo>
                    <a:lnTo>
                      <a:pt x="46434"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0"/>
              <p:cNvSpPr/>
              <p:nvPr/>
            </p:nvSpPr>
            <p:spPr>
              <a:xfrm>
                <a:off x="8101799" y="2216532"/>
                <a:ext cx="1005434" cy="135804"/>
              </a:xfrm>
              <a:custGeom>
                <a:avLst/>
                <a:gdLst/>
                <a:ahLst/>
                <a:cxnLst/>
                <a:rect l="l" t="t" r="r" b="b"/>
                <a:pathLst>
                  <a:path w="46435" h="6272" fill="none" extrusionOk="0">
                    <a:moveTo>
                      <a:pt x="46434" y="1"/>
                    </a:moveTo>
                    <a:lnTo>
                      <a:pt x="635" y="1"/>
                    </a:lnTo>
                    <a:lnTo>
                      <a:pt x="1" y="6272"/>
                    </a:lnTo>
                    <a:lnTo>
                      <a:pt x="46434" y="6272"/>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8101799" y="2352321"/>
                <a:ext cx="1005434" cy="136541"/>
              </a:xfrm>
              <a:custGeom>
                <a:avLst/>
                <a:gdLst/>
                <a:ahLst/>
                <a:cxnLst/>
                <a:rect l="l" t="t" r="r" b="b"/>
                <a:pathLst>
                  <a:path w="46435" h="6306" fill="none" extrusionOk="0">
                    <a:moveTo>
                      <a:pt x="46434" y="1"/>
                    </a:moveTo>
                    <a:lnTo>
                      <a:pt x="635" y="1"/>
                    </a:lnTo>
                    <a:lnTo>
                      <a:pt x="1" y="6305"/>
                    </a:lnTo>
                    <a:lnTo>
                      <a:pt x="46434"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0"/>
              <p:cNvSpPr/>
              <p:nvPr/>
            </p:nvSpPr>
            <p:spPr>
              <a:xfrm>
                <a:off x="8101799" y="2488845"/>
                <a:ext cx="1005434" cy="136519"/>
              </a:xfrm>
              <a:custGeom>
                <a:avLst/>
                <a:gdLst/>
                <a:ahLst/>
                <a:cxnLst/>
                <a:rect l="l" t="t" r="r" b="b"/>
                <a:pathLst>
                  <a:path w="46435" h="6305" fill="none" extrusionOk="0">
                    <a:moveTo>
                      <a:pt x="46434" y="0"/>
                    </a:moveTo>
                    <a:lnTo>
                      <a:pt x="635" y="0"/>
                    </a:lnTo>
                    <a:lnTo>
                      <a:pt x="1" y="6305"/>
                    </a:lnTo>
                    <a:lnTo>
                      <a:pt x="46434"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8101799" y="2625348"/>
                <a:ext cx="1005434" cy="136541"/>
              </a:xfrm>
              <a:custGeom>
                <a:avLst/>
                <a:gdLst/>
                <a:ahLst/>
                <a:cxnLst/>
                <a:rect l="l" t="t" r="r" b="b"/>
                <a:pathLst>
                  <a:path w="46435" h="6306" fill="none" extrusionOk="0">
                    <a:moveTo>
                      <a:pt x="46434" y="1"/>
                    </a:moveTo>
                    <a:lnTo>
                      <a:pt x="635" y="1"/>
                    </a:lnTo>
                    <a:lnTo>
                      <a:pt x="1" y="6305"/>
                    </a:lnTo>
                    <a:lnTo>
                      <a:pt x="46434"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8101799" y="2761873"/>
                <a:ext cx="1005434" cy="135804"/>
              </a:xfrm>
              <a:custGeom>
                <a:avLst/>
                <a:gdLst/>
                <a:ahLst/>
                <a:cxnLst/>
                <a:rect l="l" t="t" r="r" b="b"/>
                <a:pathLst>
                  <a:path w="46435" h="6272" fill="none" extrusionOk="0">
                    <a:moveTo>
                      <a:pt x="46434" y="0"/>
                    </a:moveTo>
                    <a:lnTo>
                      <a:pt x="635" y="0"/>
                    </a:lnTo>
                    <a:lnTo>
                      <a:pt x="1" y="6271"/>
                    </a:lnTo>
                    <a:lnTo>
                      <a:pt x="46434" y="6271"/>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0"/>
              <p:cNvSpPr/>
              <p:nvPr/>
            </p:nvSpPr>
            <p:spPr>
              <a:xfrm>
                <a:off x="8101799" y="2897661"/>
                <a:ext cx="1005434" cy="136519"/>
              </a:xfrm>
              <a:custGeom>
                <a:avLst/>
                <a:gdLst/>
                <a:ahLst/>
                <a:cxnLst/>
                <a:rect l="l" t="t" r="r" b="b"/>
                <a:pathLst>
                  <a:path w="46435" h="6305" fill="none" extrusionOk="0">
                    <a:moveTo>
                      <a:pt x="46434" y="0"/>
                    </a:moveTo>
                    <a:lnTo>
                      <a:pt x="635" y="0"/>
                    </a:lnTo>
                    <a:lnTo>
                      <a:pt x="1" y="6305"/>
                    </a:lnTo>
                    <a:lnTo>
                      <a:pt x="46434"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0"/>
              <p:cNvSpPr/>
              <p:nvPr/>
            </p:nvSpPr>
            <p:spPr>
              <a:xfrm>
                <a:off x="8101799" y="3034164"/>
                <a:ext cx="1005434" cy="136541"/>
              </a:xfrm>
              <a:custGeom>
                <a:avLst/>
                <a:gdLst/>
                <a:ahLst/>
                <a:cxnLst/>
                <a:rect l="l" t="t" r="r" b="b"/>
                <a:pathLst>
                  <a:path w="46435" h="6306" fill="none" extrusionOk="0">
                    <a:moveTo>
                      <a:pt x="46434" y="1"/>
                    </a:moveTo>
                    <a:lnTo>
                      <a:pt x="635" y="1"/>
                    </a:lnTo>
                    <a:lnTo>
                      <a:pt x="1" y="6305"/>
                    </a:lnTo>
                    <a:lnTo>
                      <a:pt x="46434"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0"/>
              <p:cNvSpPr/>
              <p:nvPr/>
            </p:nvSpPr>
            <p:spPr>
              <a:xfrm>
                <a:off x="8101799" y="3170689"/>
                <a:ext cx="1005434" cy="136519"/>
              </a:xfrm>
              <a:custGeom>
                <a:avLst/>
                <a:gdLst/>
                <a:ahLst/>
                <a:cxnLst/>
                <a:rect l="l" t="t" r="r" b="b"/>
                <a:pathLst>
                  <a:path w="46435" h="6305" fill="none" extrusionOk="0">
                    <a:moveTo>
                      <a:pt x="46434" y="0"/>
                    </a:moveTo>
                    <a:lnTo>
                      <a:pt x="635" y="0"/>
                    </a:lnTo>
                    <a:lnTo>
                      <a:pt x="1" y="6305"/>
                    </a:lnTo>
                    <a:lnTo>
                      <a:pt x="46434" y="6305"/>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0"/>
              <p:cNvSpPr/>
              <p:nvPr/>
            </p:nvSpPr>
            <p:spPr>
              <a:xfrm>
                <a:off x="7059533" y="1156210"/>
                <a:ext cx="2096763" cy="103304"/>
              </a:xfrm>
              <a:custGeom>
                <a:avLst/>
                <a:gdLst/>
                <a:ahLst/>
                <a:cxnLst/>
                <a:rect l="l" t="t" r="r" b="b"/>
                <a:pathLst>
                  <a:path w="96837" h="4771" fill="none" extrusionOk="0">
                    <a:moveTo>
                      <a:pt x="1" y="0"/>
                    </a:moveTo>
                    <a:lnTo>
                      <a:pt x="96836" y="0"/>
                    </a:lnTo>
                    <a:lnTo>
                      <a:pt x="96836" y="4770"/>
                    </a:lnTo>
                    <a:lnTo>
                      <a:pt x="1" y="4770"/>
                    </a:lnTo>
                    <a:close/>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0"/>
              <p:cNvSpPr/>
              <p:nvPr/>
            </p:nvSpPr>
            <p:spPr>
              <a:xfrm>
                <a:off x="9133975" y="1262376"/>
                <a:ext cx="22" cy="1242334"/>
              </a:xfrm>
              <a:custGeom>
                <a:avLst/>
                <a:gdLst/>
                <a:ahLst/>
                <a:cxnLst/>
                <a:rect l="l" t="t" r="r" b="b"/>
                <a:pathLst>
                  <a:path w="1" h="57376" fill="none" extrusionOk="0">
                    <a:moveTo>
                      <a:pt x="0" y="1"/>
                    </a:moveTo>
                    <a:lnTo>
                      <a:pt x="0" y="57375"/>
                    </a:lnTo>
                  </a:path>
                </a:pathLst>
              </a:custGeom>
              <a:no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0"/>
              <p:cNvSpPr/>
              <p:nvPr/>
            </p:nvSpPr>
            <p:spPr>
              <a:xfrm>
                <a:off x="9143351" y="3066688"/>
                <a:ext cx="28192" cy="46228"/>
              </a:xfrm>
              <a:custGeom>
                <a:avLst/>
                <a:gdLst/>
                <a:ahLst/>
                <a:cxnLst/>
                <a:rect l="l" t="t" r="r" b="b"/>
                <a:pathLst>
                  <a:path w="1302" h="2135" extrusionOk="0">
                    <a:moveTo>
                      <a:pt x="1" y="0"/>
                    </a:moveTo>
                    <a:lnTo>
                      <a:pt x="1" y="2135"/>
                    </a:lnTo>
                    <a:lnTo>
                      <a:pt x="1302" y="2135"/>
                    </a:lnTo>
                    <a:lnTo>
                      <a:pt x="1302" y="0"/>
                    </a:lnTo>
                    <a:close/>
                  </a:path>
                </a:pathLst>
              </a:custGeom>
              <a:solidFill>
                <a:srgbClr val="263238"/>
              </a:solid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0"/>
              <p:cNvSpPr/>
              <p:nvPr/>
            </p:nvSpPr>
            <p:spPr>
              <a:xfrm>
                <a:off x="9118082" y="2494627"/>
                <a:ext cx="28192" cy="46228"/>
              </a:xfrm>
              <a:custGeom>
                <a:avLst/>
                <a:gdLst/>
                <a:ahLst/>
                <a:cxnLst/>
                <a:rect l="l" t="t" r="r" b="b"/>
                <a:pathLst>
                  <a:path w="1302" h="2135" extrusionOk="0">
                    <a:moveTo>
                      <a:pt x="0" y="0"/>
                    </a:moveTo>
                    <a:lnTo>
                      <a:pt x="0" y="2135"/>
                    </a:lnTo>
                    <a:lnTo>
                      <a:pt x="1301" y="2135"/>
                    </a:lnTo>
                    <a:lnTo>
                      <a:pt x="1301" y="0"/>
                    </a:lnTo>
                    <a:close/>
                  </a:path>
                </a:pathLst>
              </a:custGeom>
              <a:solidFill>
                <a:srgbClr val="263238"/>
              </a:solidFill>
              <a:ln w="1000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7661217" y="3726726"/>
                <a:ext cx="1287804" cy="862549"/>
              </a:xfrm>
              <a:custGeom>
                <a:avLst/>
                <a:gdLst/>
                <a:ahLst/>
                <a:cxnLst/>
                <a:rect l="l" t="t" r="r" b="b"/>
                <a:pathLst>
                  <a:path w="59476" h="39836" extrusionOk="0">
                    <a:moveTo>
                      <a:pt x="39674" y="1"/>
                    </a:moveTo>
                    <a:cubicBezTo>
                      <a:pt x="29241" y="1"/>
                      <a:pt x="16546" y="426"/>
                      <a:pt x="14210" y="974"/>
                    </a:cubicBezTo>
                    <a:cubicBezTo>
                      <a:pt x="10407" y="1908"/>
                      <a:pt x="8740" y="5577"/>
                      <a:pt x="8006" y="8846"/>
                    </a:cubicBezTo>
                    <a:cubicBezTo>
                      <a:pt x="7372" y="11815"/>
                      <a:pt x="1201" y="35265"/>
                      <a:pt x="0" y="39835"/>
                    </a:cubicBezTo>
                    <a:lnTo>
                      <a:pt x="51103" y="39835"/>
                    </a:lnTo>
                    <a:cubicBezTo>
                      <a:pt x="52771" y="34631"/>
                      <a:pt x="59476" y="13083"/>
                      <a:pt x="59476" y="8112"/>
                    </a:cubicBezTo>
                    <a:cubicBezTo>
                      <a:pt x="59476" y="2475"/>
                      <a:pt x="57474" y="1741"/>
                      <a:pt x="53638" y="607"/>
                    </a:cubicBezTo>
                    <a:cubicBezTo>
                      <a:pt x="52151" y="176"/>
                      <a:pt x="46379" y="1"/>
                      <a:pt x="39674" y="1"/>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8556132" y="3747795"/>
                <a:ext cx="392928" cy="841481"/>
              </a:xfrm>
              <a:custGeom>
                <a:avLst/>
                <a:gdLst/>
                <a:ahLst/>
                <a:cxnLst/>
                <a:rect l="l" t="t" r="r" b="b"/>
                <a:pathLst>
                  <a:path w="18147" h="38863" extrusionOk="0">
                    <a:moveTo>
                      <a:pt x="13443" y="1"/>
                    </a:moveTo>
                    <a:lnTo>
                      <a:pt x="13410" y="34"/>
                    </a:lnTo>
                    <a:cubicBezTo>
                      <a:pt x="13410" y="34"/>
                      <a:pt x="13243" y="9"/>
                      <a:pt x="12972" y="9"/>
                    </a:cubicBezTo>
                    <a:cubicBezTo>
                      <a:pt x="12003" y="9"/>
                      <a:pt x="9700" y="334"/>
                      <a:pt x="8840" y="3303"/>
                    </a:cubicBezTo>
                    <a:cubicBezTo>
                      <a:pt x="7973" y="6339"/>
                      <a:pt x="2302" y="29389"/>
                      <a:pt x="1" y="38862"/>
                    </a:cubicBezTo>
                    <a:lnTo>
                      <a:pt x="9774" y="38862"/>
                    </a:lnTo>
                    <a:cubicBezTo>
                      <a:pt x="11442" y="33658"/>
                      <a:pt x="18147" y="12110"/>
                      <a:pt x="18147" y="7139"/>
                    </a:cubicBezTo>
                    <a:cubicBezTo>
                      <a:pt x="18147" y="2069"/>
                      <a:pt x="16546" y="968"/>
                      <a:pt x="13443" y="1"/>
                    </a:cubicBezTo>
                    <a:close/>
                  </a:path>
                </a:pathLst>
              </a:custGeom>
              <a:solidFill>
                <a:srgbClr val="263238"/>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0"/>
              <p:cNvSpPr/>
              <p:nvPr/>
            </p:nvSpPr>
            <p:spPr>
              <a:xfrm>
                <a:off x="6443796" y="3852121"/>
                <a:ext cx="278429" cy="215529"/>
              </a:xfrm>
              <a:custGeom>
                <a:avLst/>
                <a:gdLst/>
                <a:ahLst/>
                <a:cxnLst/>
                <a:rect l="l" t="t" r="r" b="b"/>
                <a:pathLst>
                  <a:path w="12859" h="9954" extrusionOk="0">
                    <a:moveTo>
                      <a:pt x="3569" y="0"/>
                    </a:moveTo>
                    <a:cubicBezTo>
                      <a:pt x="938" y="0"/>
                      <a:pt x="0" y="3023"/>
                      <a:pt x="884" y="5257"/>
                    </a:cubicBezTo>
                    <a:cubicBezTo>
                      <a:pt x="884" y="5257"/>
                      <a:pt x="4219" y="8592"/>
                      <a:pt x="6955" y="9593"/>
                    </a:cubicBezTo>
                    <a:cubicBezTo>
                      <a:pt x="7674" y="9857"/>
                      <a:pt x="8424" y="9954"/>
                      <a:pt x="9138" y="9954"/>
                    </a:cubicBezTo>
                    <a:cubicBezTo>
                      <a:pt x="11138" y="9954"/>
                      <a:pt x="12859" y="9193"/>
                      <a:pt x="12859" y="9193"/>
                    </a:cubicBezTo>
                    <a:cubicBezTo>
                      <a:pt x="12859" y="9193"/>
                      <a:pt x="10857" y="3389"/>
                      <a:pt x="6221" y="820"/>
                    </a:cubicBezTo>
                    <a:cubicBezTo>
                      <a:pt x="5202" y="244"/>
                      <a:pt x="4317" y="0"/>
                      <a:pt x="3569" y="0"/>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0"/>
              <p:cNvSpPr/>
              <p:nvPr/>
            </p:nvSpPr>
            <p:spPr>
              <a:xfrm>
                <a:off x="6262838" y="3878538"/>
                <a:ext cx="169041" cy="183786"/>
              </a:xfrm>
              <a:custGeom>
                <a:avLst/>
                <a:gdLst/>
                <a:ahLst/>
                <a:cxnLst/>
                <a:rect l="l" t="t" r="r" b="b"/>
                <a:pathLst>
                  <a:path w="7807" h="8488" extrusionOk="0">
                    <a:moveTo>
                      <a:pt x="5938" y="1"/>
                    </a:moveTo>
                    <a:cubicBezTo>
                      <a:pt x="5938" y="1"/>
                      <a:pt x="1" y="7372"/>
                      <a:pt x="1302" y="8373"/>
                    </a:cubicBezTo>
                    <a:cubicBezTo>
                      <a:pt x="1403" y="8451"/>
                      <a:pt x="1518" y="8487"/>
                      <a:pt x="1643" y="8487"/>
                    </a:cubicBezTo>
                    <a:cubicBezTo>
                      <a:pt x="3125" y="8487"/>
                      <a:pt x="6105" y="3446"/>
                      <a:pt x="6505" y="3169"/>
                    </a:cubicBezTo>
                    <a:cubicBezTo>
                      <a:pt x="6939" y="2903"/>
                      <a:pt x="7806" y="134"/>
                      <a:pt x="5938" y="1"/>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0"/>
              <p:cNvSpPr/>
              <p:nvPr/>
            </p:nvSpPr>
            <p:spPr>
              <a:xfrm>
                <a:off x="6372621" y="3821958"/>
                <a:ext cx="87433" cy="275312"/>
              </a:xfrm>
              <a:custGeom>
                <a:avLst/>
                <a:gdLst/>
                <a:ahLst/>
                <a:cxnLst/>
                <a:rect l="l" t="t" r="r" b="b"/>
                <a:pathLst>
                  <a:path w="4038" h="12715" extrusionOk="0">
                    <a:moveTo>
                      <a:pt x="1997" y="1"/>
                    </a:moveTo>
                    <a:cubicBezTo>
                      <a:pt x="1572" y="1"/>
                      <a:pt x="1157" y="112"/>
                      <a:pt x="868" y="445"/>
                    </a:cubicBezTo>
                    <a:cubicBezTo>
                      <a:pt x="1" y="1479"/>
                      <a:pt x="435" y="4782"/>
                      <a:pt x="568" y="7250"/>
                    </a:cubicBezTo>
                    <a:cubicBezTo>
                      <a:pt x="688" y="9442"/>
                      <a:pt x="1051" y="12714"/>
                      <a:pt x="2193" y="12714"/>
                    </a:cubicBezTo>
                    <a:cubicBezTo>
                      <a:pt x="2320" y="12714"/>
                      <a:pt x="2456" y="12674"/>
                      <a:pt x="2603" y="12587"/>
                    </a:cubicBezTo>
                    <a:cubicBezTo>
                      <a:pt x="4037" y="11720"/>
                      <a:pt x="3904" y="4782"/>
                      <a:pt x="3904" y="3181"/>
                    </a:cubicBezTo>
                    <a:cubicBezTo>
                      <a:pt x="3904" y="2280"/>
                      <a:pt x="3837" y="1379"/>
                      <a:pt x="3737" y="445"/>
                    </a:cubicBezTo>
                    <a:cubicBezTo>
                      <a:pt x="3737" y="445"/>
                      <a:pt x="2847" y="1"/>
                      <a:pt x="1997" y="1"/>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0"/>
              <p:cNvSpPr/>
              <p:nvPr/>
            </p:nvSpPr>
            <p:spPr>
              <a:xfrm>
                <a:off x="6425347" y="3812019"/>
                <a:ext cx="112701" cy="286159"/>
              </a:xfrm>
              <a:custGeom>
                <a:avLst/>
                <a:gdLst/>
                <a:ahLst/>
                <a:cxnLst/>
                <a:rect l="l" t="t" r="r" b="b"/>
                <a:pathLst>
                  <a:path w="5205" h="13216" extrusionOk="0">
                    <a:moveTo>
                      <a:pt x="1820" y="1"/>
                    </a:moveTo>
                    <a:cubicBezTo>
                      <a:pt x="1692" y="1"/>
                      <a:pt x="1574" y="12"/>
                      <a:pt x="1469" y="37"/>
                    </a:cubicBezTo>
                    <a:cubicBezTo>
                      <a:pt x="301" y="337"/>
                      <a:pt x="1" y="7542"/>
                      <a:pt x="1" y="10011"/>
                    </a:cubicBezTo>
                    <a:cubicBezTo>
                      <a:pt x="1" y="11906"/>
                      <a:pt x="1153" y="13215"/>
                      <a:pt x="1931" y="13215"/>
                    </a:cubicBezTo>
                    <a:cubicBezTo>
                      <a:pt x="2152" y="13215"/>
                      <a:pt x="2344" y="13109"/>
                      <a:pt x="2469" y="12880"/>
                    </a:cubicBezTo>
                    <a:cubicBezTo>
                      <a:pt x="3036" y="11879"/>
                      <a:pt x="3637" y="4373"/>
                      <a:pt x="4071" y="3206"/>
                    </a:cubicBezTo>
                    <a:cubicBezTo>
                      <a:pt x="4371" y="2439"/>
                      <a:pt x="4738" y="1738"/>
                      <a:pt x="5205" y="1071"/>
                    </a:cubicBezTo>
                    <a:cubicBezTo>
                      <a:pt x="5205" y="1071"/>
                      <a:pt x="3064" y="1"/>
                      <a:pt x="1820" y="1"/>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0"/>
              <p:cNvSpPr/>
              <p:nvPr/>
            </p:nvSpPr>
            <p:spPr>
              <a:xfrm>
                <a:off x="6456420" y="3813838"/>
                <a:ext cx="909340" cy="547115"/>
              </a:xfrm>
              <a:custGeom>
                <a:avLst/>
                <a:gdLst/>
                <a:ahLst/>
                <a:cxnLst/>
                <a:rect l="l" t="t" r="r" b="b"/>
                <a:pathLst>
                  <a:path w="41997" h="25268" extrusionOk="0">
                    <a:moveTo>
                      <a:pt x="3959" y="0"/>
                    </a:moveTo>
                    <a:cubicBezTo>
                      <a:pt x="2813" y="0"/>
                      <a:pt x="2224" y="1201"/>
                      <a:pt x="1868" y="2421"/>
                    </a:cubicBezTo>
                    <a:cubicBezTo>
                      <a:pt x="1435" y="4023"/>
                      <a:pt x="0" y="11361"/>
                      <a:pt x="134" y="12095"/>
                    </a:cubicBezTo>
                    <a:cubicBezTo>
                      <a:pt x="250" y="12583"/>
                      <a:pt x="916" y="13233"/>
                      <a:pt x="1457" y="13233"/>
                    </a:cubicBezTo>
                    <a:cubicBezTo>
                      <a:pt x="1692" y="13233"/>
                      <a:pt x="1903" y="13109"/>
                      <a:pt x="2035" y="12796"/>
                    </a:cubicBezTo>
                    <a:cubicBezTo>
                      <a:pt x="2469" y="11795"/>
                      <a:pt x="4337" y="6024"/>
                      <a:pt x="4470" y="5457"/>
                    </a:cubicBezTo>
                    <a:cubicBezTo>
                      <a:pt x="4479" y="5424"/>
                      <a:pt x="4501" y="5409"/>
                      <a:pt x="4535" y="5409"/>
                    </a:cubicBezTo>
                    <a:cubicBezTo>
                      <a:pt x="5126" y="5409"/>
                      <a:pt x="9304" y="10124"/>
                      <a:pt x="10408" y="11228"/>
                    </a:cubicBezTo>
                    <a:cubicBezTo>
                      <a:pt x="11542" y="12362"/>
                      <a:pt x="12843" y="13096"/>
                      <a:pt x="14444" y="13096"/>
                    </a:cubicBezTo>
                    <a:cubicBezTo>
                      <a:pt x="15311" y="13096"/>
                      <a:pt x="16179" y="13062"/>
                      <a:pt x="17046" y="12962"/>
                    </a:cubicBezTo>
                    <a:cubicBezTo>
                      <a:pt x="17046" y="12962"/>
                      <a:pt x="32890" y="23503"/>
                      <a:pt x="35793" y="24771"/>
                    </a:cubicBezTo>
                    <a:cubicBezTo>
                      <a:pt x="36585" y="25126"/>
                      <a:pt x="37343" y="25267"/>
                      <a:pt x="38032" y="25267"/>
                    </a:cubicBezTo>
                    <a:cubicBezTo>
                      <a:pt x="39866" y="25267"/>
                      <a:pt x="41212" y="24267"/>
                      <a:pt x="41430" y="23637"/>
                    </a:cubicBezTo>
                    <a:cubicBezTo>
                      <a:pt x="41697" y="22769"/>
                      <a:pt x="41997" y="17566"/>
                      <a:pt x="40396" y="15698"/>
                    </a:cubicBezTo>
                    <a:cubicBezTo>
                      <a:pt x="38828" y="13863"/>
                      <a:pt x="35993" y="12962"/>
                      <a:pt x="35993" y="12962"/>
                    </a:cubicBezTo>
                    <a:cubicBezTo>
                      <a:pt x="35993" y="12962"/>
                      <a:pt x="35259" y="11795"/>
                      <a:pt x="29488" y="10627"/>
                    </a:cubicBezTo>
                    <a:cubicBezTo>
                      <a:pt x="23717" y="9493"/>
                      <a:pt x="15912" y="7458"/>
                      <a:pt x="15044" y="7025"/>
                    </a:cubicBezTo>
                    <a:cubicBezTo>
                      <a:pt x="14177" y="6591"/>
                      <a:pt x="7239" y="1554"/>
                      <a:pt x="5204" y="387"/>
                    </a:cubicBezTo>
                    <a:cubicBezTo>
                      <a:pt x="4728" y="117"/>
                      <a:pt x="4316" y="0"/>
                      <a:pt x="3959" y="0"/>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0"/>
              <p:cNvSpPr/>
              <p:nvPr/>
            </p:nvSpPr>
            <p:spPr>
              <a:xfrm>
                <a:off x="6497193" y="3896056"/>
                <a:ext cx="344210" cy="198986"/>
              </a:xfrm>
              <a:custGeom>
                <a:avLst/>
                <a:gdLst/>
                <a:ahLst/>
                <a:cxnLst/>
                <a:rect l="l" t="t" r="r" b="b"/>
                <a:pathLst>
                  <a:path w="15897" h="9190" extrusionOk="0">
                    <a:moveTo>
                      <a:pt x="1926" y="0"/>
                    </a:moveTo>
                    <a:cubicBezTo>
                      <a:pt x="459" y="0"/>
                      <a:pt x="0" y="1446"/>
                      <a:pt x="886" y="2661"/>
                    </a:cubicBezTo>
                    <a:cubicBezTo>
                      <a:pt x="2020" y="4262"/>
                      <a:pt x="5623" y="4695"/>
                      <a:pt x="5623" y="4695"/>
                    </a:cubicBezTo>
                    <a:cubicBezTo>
                      <a:pt x="5623" y="4695"/>
                      <a:pt x="7791" y="8131"/>
                      <a:pt x="10826" y="8999"/>
                    </a:cubicBezTo>
                    <a:cubicBezTo>
                      <a:pt x="11289" y="9127"/>
                      <a:pt x="11760" y="9189"/>
                      <a:pt x="12227" y="9189"/>
                    </a:cubicBezTo>
                    <a:cubicBezTo>
                      <a:pt x="13581" y="9189"/>
                      <a:pt x="14905" y="8665"/>
                      <a:pt x="15897" y="7698"/>
                    </a:cubicBezTo>
                    <a:lnTo>
                      <a:pt x="9259" y="2360"/>
                    </a:lnTo>
                    <a:cubicBezTo>
                      <a:pt x="7291" y="2027"/>
                      <a:pt x="5389" y="1393"/>
                      <a:pt x="3621" y="492"/>
                    </a:cubicBezTo>
                    <a:cubicBezTo>
                      <a:pt x="2961" y="146"/>
                      <a:pt x="2393" y="0"/>
                      <a:pt x="19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0"/>
              <p:cNvSpPr/>
              <p:nvPr/>
            </p:nvSpPr>
            <p:spPr>
              <a:xfrm>
                <a:off x="6491087" y="3875658"/>
                <a:ext cx="350316" cy="226074"/>
              </a:xfrm>
              <a:custGeom>
                <a:avLst/>
                <a:gdLst/>
                <a:ahLst/>
                <a:cxnLst/>
                <a:rect l="l" t="t" r="r" b="b"/>
                <a:pathLst>
                  <a:path w="16179" h="10441" fill="none" extrusionOk="0">
                    <a:moveTo>
                      <a:pt x="9541" y="3302"/>
                    </a:moveTo>
                    <a:cubicBezTo>
                      <a:pt x="7573" y="2969"/>
                      <a:pt x="5671" y="2335"/>
                      <a:pt x="3903" y="1434"/>
                    </a:cubicBezTo>
                    <a:cubicBezTo>
                      <a:pt x="1168" y="0"/>
                      <a:pt x="0" y="2002"/>
                      <a:pt x="1168" y="3603"/>
                    </a:cubicBezTo>
                    <a:cubicBezTo>
                      <a:pt x="2302" y="5204"/>
                      <a:pt x="5905" y="5637"/>
                      <a:pt x="5905" y="5637"/>
                    </a:cubicBezTo>
                    <a:cubicBezTo>
                      <a:pt x="5905" y="5637"/>
                      <a:pt x="8073" y="9073"/>
                      <a:pt x="11108" y="9941"/>
                    </a:cubicBezTo>
                    <a:cubicBezTo>
                      <a:pt x="12910" y="10441"/>
                      <a:pt x="14844" y="9941"/>
                      <a:pt x="16179" y="8640"/>
                    </a:cubicBezTo>
                  </a:path>
                </a:pathLst>
              </a:custGeom>
              <a:no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0"/>
              <p:cNvSpPr/>
              <p:nvPr/>
            </p:nvSpPr>
            <p:spPr>
              <a:xfrm>
                <a:off x="7228560" y="3588058"/>
                <a:ext cx="247748" cy="521609"/>
              </a:xfrm>
              <a:custGeom>
                <a:avLst/>
                <a:gdLst/>
                <a:ahLst/>
                <a:cxnLst/>
                <a:rect l="l" t="t" r="r" b="b"/>
                <a:pathLst>
                  <a:path w="11442" h="24090" extrusionOk="0">
                    <a:moveTo>
                      <a:pt x="5846" y="1"/>
                    </a:moveTo>
                    <a:cubicBezTo>
                      <a:pt x="5631" y="1"/>
                      <a:pt x="5457" y="138"/>
                      <a:pt x="5337" y="440"/>
                    </a:cubicBezTo>
                    <a:cubicBezTo>
                      <a:pt x="5337" y="440"/>
                      <a:pt x="0" y="18319"/>
                      <a:pt x="1468" y="19787"/>
                    </a:cubicBezTo>
                    <a:cubicBezTo>
                      <a:pt x="2751" y="21070"/>
                      <a:pt x="6812" y="24089"/>
                      <a:pt x="8178" y="24089"/>
                    </a:cubicBezTo>
                    <a:cubicBezTo>
                      <a:pt x="8339" y="24089"/>
                      <a:pt x="8462" y="24048"/>
                      <a:pt x="8540" y="23956"/>
                    </a:cubicBezTo>
                    <a:cubicBezTo>
                      <a:pt x="9273" y="23056"/>
                      <a:pt x="11442" y="15851"/>
                      <a:pt x="11442" y="11681"/>
                    </a:cubicBezTo>
                    <a:cubicBezTo>
                      <a:pt x="11442" y="7965"/>
                      <a:pt x="7479" y="1"/>
                      <a:pt x="5846" y="1"/>
                    </a:cubicBezTo>
                    <a:close/>
                  </a:path>
                </a:pathLst>
              </a:custGeom>
              <a:solidFill>
                <a:srgbClr val="F78A8A"/>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0"/>
              <p:cNvSpPr/>
              <p:nvPr/>
            </p:nvSpPr>
            <p:spPr>
              <a:xfrm>
                <a:off x="7190991" y="3966927"/>
                <a:ext cx="265481" cy="280703"/>
              </a:xfrm>
              <a:custGeom>
                <a:avLst/>
                <a:gdLst/>
                <a:ahLst/>
                <a:cxnLst/>
                <a:rect l="l" t="t" r="r" b="b"/>
                <a:pathLst>
                  <a:path w="12261" h="12964" extrusionOk="0">
                    <a:moveTo>
                      <a:pt x="3591" y="0"/>
                    </a:moveTo>
                    <a:cubicBezTo>
                      <a:pt x="2938" y="0"/>
                      <a:pt x="2605" y="451"/>
                      <a:pt x="1735" y="1990"/>
                    </a:cubicBezTo>
                    <a:cubicBezTo>
                      <a:pt x="434" y="4291"/>
                      <a:pt x="1" y="5325"/>
                      <a:pt x="1135" y="6159"/>
                    </a:cubicBezTo>
                    <a:cubicBezTo>
                      <a:pt x="2302" y="6993"/>
                      <a:pt x="6338" y="12497"/>
                      <a:pt x="8940" y="12931"/>
                    </a:cubicBezTo>
                    <a:cubicBezTo>
                      <a:pt x="9071" y="12952"/>
                      <a:pt x="9196" y="12963"/>
                      <a:pt x="9317" y="12963"/>
                    </a:cubicBezTo>
                    <a:cubicBezTo>
                      <a:pt x="11613" y="12963"/>
                      <a:pt x="12261" y="9151"/>
                      <a:pt x="11976" y="5158"/>
                    </a:cubicBezTo>
                    <a:cubicBezTo>
                      <a:pt x="11976" y="5158"/>
                      <a:pt x="6639" y="689"/>
                      <a:pt x="4904" y="255"/>
                    </a:cubicBezTo>
                    <a:cubicBezTo>
                      <a:pt x="4318" y="111"/>
                      <a:pt x="3915" y="0"/>
                      <a:pt x="3591" y="0"/>
                    </a:cubicBezTo>
                    <a:close/>
                  </a:path>
                </a:pathLst>
              </a:custGeom>
              <a:solidFill>
                <a:srgbClr val="F78A8A"/>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0"/>
              <p:cNvSpPr/>
              <p:nvPr/>
            </p:nvSpPr>
            <p:spPr>
              <a:xfrm>
                <a:off x="7219877" y="2610797"/>
                <a:ext cx="1409166" cy="1978432"/>
              </a:xfrm>
              <a:custGeom>
                <a:avLst/>
                <a:gdLst/>
                <a:ahLst/>
                <a:cxnLst/>
                <a:rect l="l" t="t" r="r" b="b"/>
                <a:pathLst>
                  <a:path w="65081" h="91372" extrusionOk="0">
                    <a:moveTo>
                      <a:pt x="30589" y="0"/>
                    </a:moveTo>
                    <a:cubicBezTo>
                      <a:pt x="27270" y="0"/>
                      <a:pt x="15962" y="9361"/>
                      <a:pt x="12376" y="17618"/>
                    </a:cubicBezTo>
                    <a:cubicBezTo>
                      <a:pt x="12376" y="17618"/>
                      <a:pt x="5305" y="22822"/>
                      <a:pt x="4738" y="26158"/>
                    </a:cubicBezTo>
                    <a:cubicBezTo>
                      <a:pt x="4170" y="29460"/>
                      <a:pt x="4170" y="33430"/>
                      <a:pt x="5605" y="40935"/>
                    </a:cubicBezTo>
                    <a:cubicBezTo>
                      <a:pt x="7039" y="48440"/>
                      <a:pt x="7640" y="53377"/>
                      <a:pt x="7640" y="53377"/>
                    </a:cubicBezTo>
                    <a:cubicBezTo>
                      <a:pt x="7640" y="53377"/>
                      <a:pt x="2302" y="69222"/>
                      <a:pt x="1569" y="75727"/>
                    </a:cubicBezTo>
                    <a:cubicBezTo>
                      <a:pt x="901" y="81631"/>
                      <a:pt x="134" y="89937"/>
                      <a:pt x="1" y="91371"/>
                    </a:cubicBezTo>
                    <a:lnTo>
                      <a:pt x="56474" y="91371"/>
                    </a:lnTo>
                    <a:cubicBezTo>
                      <a:pt x="56941" y="89570"/>
                      <a:pt x="60244" y="76694"/>
                      <a:pt x="61478" y="70690"/>
                    </a:cubicBezTo>
                    <a:cubicBezTo>
                      <a:pt x="62779" y="64185"/>
                      <a:pt x="65081" y="41369"/>
                      <a:pt x="65081" y="37633"/>
                    </a:cubicBezTo>
                    <a:cubicBezTo>
                      <a:pt x="65081" y="33863"/>
                      <a:pt x="64947" y="24290"/>
                      <a:pt x="62612" y="20520"/>
                    </a:cubicBezTo>
                    <a:cubicBezTo>
                      <a:pt x="60311" y="16784"/>
                      <a:pt x="50804" y="8979"/>
                      <a:pt x="44733" y="5943"/>
                    </a:cubicBezTo>
                    <a:cubicBezTo>
                      <a:pt x="38662" y="2874"/>
                      <a:pt x="33892" y="306"/>
                      <a:pt x="30723" y="6"/>
                    </a:cubicBezTo>
                    <a:cubicBezTo>
                      <a:pt x="30680" y="2"/>
                      <a:pt x="30635" y="0"/>
                      <a:pt x="30589" y="0"/>
                    </a:cubicBezTo>
                    <a:close/>
                  </a:path>
                </a:pathLst>
              </a:custGeom>
              <a:solidFill>
                <a:srgbClr val="F78A8A"/>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0"/>
              <p:cNvSpPr/>
              <p:nvPr/>
            </p:nvSpPr>
            <p:spPr>
              <a:xfrm>
                <a:off x="7416338" y="2906279"/>
                <a:ext cx="577840" cy="362160"/>
              </a:xfrm>
              <a:custGeom>
                <a:avLst/>
                <a:gdLst/>
                <a:ahLst/>
                <a:cxnLst/>
                <a:rect l="l" t="t" r="r" b="b"/>
                <a:pathLst>
                  <a:path w="26687" h="16726" extrusionOk="0">
                    <a:moveTo>
                      <a:pt x="13613" y="0"/>
                    </a:moveTo>
                    <a:cubicBezTo>
                      <a:pt x="10914" y="0"/>
                      <a:pt x="8280" y="569"/>
                      <a:pt x="6706" y="1937"/>
                    </a:cubicBezTo>
                    <a:cubicBezTo>
                      <a:pt x="2636" y="5473"/>
                      <a:pt x="1602" y="12045"/>
                      <a:pt x="1602" y="12045"/>
                    </a:cubicBezTo>
                    <a:cubicBezTo>
                      <a:pt x="1602" y="12045"/>
                      <a:pt x="1" y="13813"/>
                      <a:pt x="1235" y="13813"/>
                    </a:cubicBezTo>
                    <a:cubicBezTo>
                      <a:pt x="2341" y="13813"/>
                      <a:pt x="3742" y="11964"/>
                      <a:pt x="5053" y="11964"/>
                    </a:cubicBezTo>
                    <a:cubicBezTo>
                      <a:pt x="5205" y="11964"/>
                      <a:pt x="5356" y="11989"/>
                      <a:pt x="5505" y="12045"/>
                    </a:cubicBezTo>
                    <a:cubicBezTo>
                      <a:pt x="6906" y="12578"/>
                      <a:pt x="11142" y="15581"/>
                      <a:pt x="11142" y="15581"/>
                    </a:cubicBezTo>
                    <a:cubicBezTo>
                      <a:pt x="11142" y="15581"/>
                      <a:pt x="12823" y="16725"/>
                      <a:pt x="13749" y="16725"/>
                    </a:cubicBezTo>
                    <a:cubicBezTo>
                      <a:pt x="13907" y="16725"/>
                      <a:pt x="14043" y="16692"/>
                      <a:pt x="14144" y="16615"/>
                    </a:cubicBezTo>
                    <a:cubicBezTo>
                      <a:pt x="14777" y="16163"/>
                      <a:pt x="18160" y="12062"/>
                      <a:pt x="20505" y="12062"/>
                    </a:cubicBezTo>
                    <a:cubicBezTo>
                      <a:pt x="20755" y="12062"/>
                      <a:pt x="20994" y="12108"/>
                      <a:pt x="21216" y="12211"/>
                    </a:cubicBezTo>
                    <a:cubicBezTo>
                      <a:pt x="23077" y="13048"/>
                      <a:pt x="25047" y="15061"/>
                      <a:pt x="25909" y="15061"/>
                    </a:cubicBezTo>
                    <a:cubicBezTo>
                      <a:pt x="26114" y="15061"/>
                      <a:pt x="26256" y="14948"/>
                      <a:pt x="26320" y="14680"/>
                    </a:cubicBezTo>
                    <a:cubicBezTo>
                      <a:pt x="26687" y="13246"/>
                      <a:pt x="24018" y="6541"/>
                      <a:pt x="22984" y="3372"/>
                    </a:cubicBezTo>
                    <a:cubicBezTo>
                      <a:pt x="22330" y="1429"/>
                      <a:pt x="17889" y="0"/>
                      <a:pt x="13613" y="0"/>
                    </a:cubicBezTo>
                    <a:close/>
                  </a:path>
                </a:pathLst>
              </a:custGeom>
              <a:solidFill>
                <a:srgbClr val="263238"/>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0"/>
              <p:cNvSpPr/>
              <p:nvPr/>
            </p:nvSpPr>
            <p:spPr>
              <a:xfrm>
                <a:off x="7484958" y="3290584"/>
                <a:ext cx="221765" cy="1209833"/>
              </a:xfrm>
              <a:custGeom>
                <a:avLst/>
                <a:gdLst/>
                <a:ahLst/>
                <a:cxnLst/>
                <a:rect l="l" t="t" r="r" b="b"/>
                <a:pathLst>
                  <a:path w="10242" h="55875" fill="none" extrusionOk="0">
                    <a:moveTo>
                      <a:pt x="10008" y="1"/>
                    </a:moveTo>
                    <a:cubicBezTo>
                      <a:pt x="10008" y="1"/>
                      <a:pt x="8507" y="901"/>
                      <a:pt x="8507" y="6939"/>
                    </a:cubicBezTo>
                    <a:cubicBezTo>
                      <a:pt x="8540" y="10942"/>
                      <a:pt x="8774" y="14945"/>
                      <a:pt x="9241" y="18948"/>
                    </a:cubicBezTo>
                    <a:cubicBezTo>
                      <a:pt x="9241" y="18948"/>
                      <a:pt x="7940" y="19348"/>
                      <a:pt x="8073" y="20215"/>
                    </a:cubicBezTo>
                    <a:cubicBezTo>
                      <a:pt x="8240" y="21116"/>
                      <a:pt x="10242" y="21249"/>
                      <a:pt x="10242" y="21249"/>
                    </a:cubicBezTo>
                    <a:cubicBezTo>
                      <a:pt x="10242" y="21249"/>
                      <a:pt x="568" y="43332"/>
                      <a:pt x="1" y="55874"/>
                    </a:cubicBezTo>
                  </a:path>
                </a:pathLst>
              </a:custGeom>
              <a:no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0"/>
              <p:cNvSpPr/>
              <p:nvPr/>
            </p:nvSpPr>
            <p:spPr>
              <a:xfrm>
                <a:off x="7886564" y="3672679"/>
                <a:ext cx="39018" cy="758"/>
              </a:xfrm>
              <a:custGeom>
                <a:avLst/>
                <a:gdLst/>
                <a:ahLst/>
                <a:cxnLst/>
                <a:rect l="l" t="t" r="r" b="b"/>
                <a:pathLst>
                  <a:path w="1802" h="35" fill="none" extrusionOk="0">
                    <a:moveTo>
                      <a:pt x="0" y="34"/>
                    </a:moveTo>
                    <a:cubicBezTo>
                      <a:pt x="634" y="1"/>
                      <a:pt x="1235" y="1"/>
                      <a:pt x="1802" y="1"/>
                    </a:cubicBezTo>
                  </a:path>
                </a:pathLst>
              </a:custGeom>
              <a:no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0"/>
              <p:cNvSpPr/>
              <p:nvPr/>
            </p:nvSpPr>
            <p:spPr>
              <a:xfrm>
                <a:off x="7516031" y="3677746"/>
                <a:ext cx="322860" cy="59956"/>
              </a:xfrm>
              <a:custGeom>
                <a:avLst/>
                <a:gdLst/>
                <a:ahLst/>
                <a:cxnLst/>
                <a:rect l="l" t="t" r="r" b="b"/>
                <a:pathLst>
                  <a:path w="14911" h="2769" fill="none" extrusionOk="0">
                    <a:moveTo>
                      <a:pt x="0" y="2769"/>
                    </a:moveTo>
                    <a:cubicBezTo>
                      <a:pt x="0" y="2769"/>
                      <a:pt x="8106" y="701"/>
                      <a:pt x="14911" y="0"/>
                    </a:cubicBezTo>
                  </a:path>
                </a:pathLst>
              </a:custGeom>
              <a:no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0"/>
              <p:cNvSpPr/>
              <p:nvPr/>
            </p:nvSpPr>
            <p:spPr>
              <a:xfrm>
                <a:off x="7600544" y="3722525"/>
                <a:ext cx="340919" cy="49866"/>
              </a:xfrm>
              <a:custGeom>
                <a:avLst/>
                <a:gdLst/>
                <a:ahLst/>
                <a:cxnLst/>
                <a:rect l="l" t="t" r="r" b="b"/>
                <a:pathLst>
                  <a:path w="15745" h="2303" fill="none" extrusionOk="0">
                    <a:moveTo>
                      <a:pt x="0" y="2302"/>
                    </a:moveTo>
                    <a:cubicBezTo>
                      <a:pt x="0" y="2302"/>
                      <a:pt x="9240" y="267"/>
                      <a:pt x="15745" y="0"/>
                    </a:cubicBezTo>
                  </a:path>
                </a:pathLst>
              </a:custGeom>
              <a:no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0"/>
              <p:cNvSpPr/>
              <p:nvPr/>
            </p:nvSpPr>
            <p:spPr>
              <a:xfrm>
                <a:off x="7375175" y="2506103"/>
                <a:ext cx="650896" cy="784730"/>
              </a:xfrm>
              <a:custGeom>
                <a:avLst/>
                <a:gdLst/>
                <a:ahLst/>
                <a:cxnLst/>
                <a:rect l="l" t="t" r="r" b="b"/>
                <a:pathLst>
                  <a:path w="30061" h="36242" extrusionOk="0">
                    <a:moveTo>
                      <a:pt x="18916" y="1"/>
                    </a:moveTo>
                    <a:cubicBezTo>
                      <a:pt x="16919" y="1"/>
                      <a:pt x="14346" y="545"/>
                      <a:pt x="12710" y="2672"/>
                    </a:cubicBezTo>
                    <a:cubicBezTo>
                      <a:pt x="10708" y="5241"/>
                      <a:pt x="6172" y="21019"/>
                      <a:pt x="6172" y="21019"/>
                    </a:cubicBezTo>
                    <a:cubicBezTo>
                      <a:pt x="6172" y="21019"/>
                      <a:pt x="4704" y="24988"/>
                      <a:pt x="3370" y="27890"/>
                    </a:cubicBezTo>
                    <a:cubicBezTo>
                      <a:pt x="2002" y="30826"/>
                      <a:pt x="1" y="32394"/>
                      <a:pt x="1235" y="32527"/>
                    </a:cubicBezTo>
                    <a:cubicBezTo>
                      <a:pt x="1253" y="32529"/>
                      <a:pt x="1273" y="32529"/>
                      <a:pt x="1292" y="32529"/>
                    </a:cubicBezTo>
                    <a:cubicBezTo>
                      <a:pt x="2590" y="32529"/>
                      <a:pt x="6521" y="29343"/>
                      <a:pt x="7539" y="28357"/>
                    </a:cubicBezTo>
                    <a:cubicBezTo>
                      <a:pt x="7668" y="28224"/>
                      <a:pt x="7815" y="28165"/>
                      <a:pt x="7973" y="28165"/>
                    </a:cubicBezTo>
                    <a:cubicBezTo>
                      <a:pt x="9044" y="28165"/>
                      <a:pt x="10678" y="30885"/>
                      <a:pt x="11375" y="31960"/>
                    </a:cubicBezTo>
                    <a:cubicBezTo>
                      <a:pt x="12116" y="33152"/>
                      <a:pt x="14351" y="36242"/>
                      <a:pt x="15014" y="36242"/>
                    </a:cubicBezTo>
                    <a:cubicBezTo>
                      <a:pt x="15037" y="36242"/>
                      <a:pt x="15059" y="36238"/>
                      <a:pt x="15078" y="36230"/>
                    </a:cubicBezTo>
                    <a:cubicBezTo>
                      <a:pt x="15645" y="35996"/>
                      <a:pt x="21716" y="28124"/>
                      <a:pt x="22850" y="26990"/>
                    </a:cubicBezTo>
                    <a:cubicBezTo>
                      <a:pt x="22936" y="26904"/>
                      <a:pt x="23032" y="26864"/>
                      <a:pt x="23137" y="26864"/>
                    </a:cubicBezTo>
                    <a:cubicBezTo>
                      <a:pt x="24421" y="26864"/>
                      <a:pt x="27046" y="32831"/>
                      <a:pt x="28588" y="34095"/>
                    </a:cubicBezTo>
                    <a:cubicBezTo>
                      <a:pt x="28898" y="34338"/>
                      <a:pt x="29129" y="34444"/>
                      <a:pt x="29299" y="34444"/>
                    </a:cubicBezTo>
                    <a:cubicBezTo>
                      <a:pt x="30060" y="34444"/>
                      <a:pt x="29579" y="32317"/>
                      <a:pt x="29388" y="30926"/>
                    </a:cubicBezTo>
                    <a:cubicBezTo>
                      <a:pt x="29155" y="29258"/>
                      <a:pt x="28254" y="15515"/>
                      <a:pt x="27120" y="9210"/>
                    </a:cubicBezTo>
                    <a:cubicBezTo>
                      <a:pt x="26019" y="2906"/>
                      <a:pt x="22183" y="304"/>
                      <a:pt x="20148" y="71"/>
                    </a:cubicBezTo>
                    <a:cubicBezTo>
                      <a:pt x="19777" y="28"/>
                      <a:pt x="19361" y="1"/>
                      <a:pt x="18916" y="1"/>
                    </a:cubicBezTo>
                    <a:close/>
                  </a:path>
                </a:pathLst>
              </a:custGeom>
              <a:solidFill>
                <a:srgbClr val="F78A8A"/>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0"/>
              <p:cNvSpPr/>
              <p:nvPr/>
            </p:nvSpPr>
            <p:spPr>
              <a:xfrm>
                <a:off x="7517460" y="2436314"/>
                <a:ext cx="327949" cy="857634"/>
              </a:xfrm>
              <a:custGeom>
                <a:avLst/>
                <a:gdLst/>
                <a:ahLst/>
                <a:cxnLst/>
                <a:rect l="l" t="t" r="r" b="b"/>
                <a:pathLst>
                  <a:path w="15146" h="39609" extrusionOk="0">
                    <a:moveTo>
                      <a:pt x="10623" y="0"/>
                    </a:moveTo>
                    <a:cubicBezTo>
                      <a:pt x="9457" y="0"/>
                      <a:pt x="6881" y="253"/>
                      <a:pt x="5939" y="2393"/>
                    </a:cubicBezTo>
                    <a:cubicBezTo>
                      <a:pt x="4671" y="5228"/>
                      <a:pt x="2203" y="15702"/>
                      <a:pt x="835" y="19072"/>
                    </a:cubicBezTo>
                    <a:cubicBezTo>
                      <a:pt x="34" y="20973"/>
                      <a:pt x="1" y="23108"/>
                      <a:pt x="735" y="25042"/>
                    </a:cubicBezTo>
                    <a:cubicBezTo>
                      <a:pt x="735" y="25042"/>
                      <a:pt x="4904" y="30113"/>
                      <a:pt x="6172" y="34149"/>
                    </a:cubicBezTo>
                    <a:cubicBezTo>
                      <a:pt x="7168" y="37432"/>
                      <a:pt x="8077" y="39608"/>
                      <a:pt x="8689" y="39608"/>
                    </a:cubicBezTo>
                    <a:cubicBezTo>
                      <a:pt x="8835" y="39608"/>
                      <a:pt x="8965" y="39483"/>
                      <a:pt x="9074" y="39219"/>
                    </a:cubicBezTo>
                    <a:cubicBezTo>
                      <a:pt x="9641" y="37885"/>
                      <a:pt x="14511" y="24475"/>
                      <a:pt x="14812" y="18171"/>
                    </a:cubicBezTo>
                    <a:cubicBezTo>
                      <a:pt x="15145" y="11866"/>
                      <a:pt x="14711" y="9031"/>
                      <a:pt x="14044" y="7030"/>
                    </a:cubicBezTo>
                    <a:cubicBezTo>
                      <a:pt x="13344" y="4995"/>
                      <a:pt x="11209" y="25"/>
                      <a:pt x="11209" y="25"/>
                    </a:cubicBezTo>
                    <a:cubicBezTo>
                      <a:pt x="11209" y="25"/>
                      <a:pt x="10983" y="0"/>
                      <a:pt x="10623" y="0"/>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0"/>
              <p:cNvSpPr/>
              <p:nvPr/>
            </p:nvSpPr>
            <p:spPr>
              <a:xfrm>
                <a:off x="7517460" y="2521347"/>
                <a:ext cx="223930" cy="577104"/>
              </a:xfrm>
              <a:custGeom>
                <a:avLst/>
                <a:gdLst/>
                <a:ahLst/>
                <a:cxnLst/>
                <a:rect l="l" t="t" r="r" b="b"/>
                <a:pathLst>
                  <a:path w="10342" h="26653" extrusionOk="0">
                    <a:moveTo>
                      <a:pt x="6205" y="0"/>
                    </a:moveTo>
                    <a:lnTo>
                      <a:pt x="3770" y="5371"/>
                    </a:lnTo>
                    <a:cubicBezTo>
                      <a:pt x="2736" y="9140"/>
                      <a:pt x="1602" y="13243"/>
                      <a:pt x="835" y="15145"/>
                    </a:cubicBezTo>
                    <a:cubicBezTo>
                      <a:pt x="34" y="17046"/>
                      <a:pt x="1" y="19181"/>
                      <a:pt x="735" y="21115"/>
                    </a:cubicBezTo>
                    <a:cubicBezTo>
                      <a:pt x="2136" y="22850"/>
                      <a:pt x="3403" y="24718"/>
                      <a:pt x="4538" y="26653"/>
                    </a:cubicBezTo>
                    <a:cubicBezTo>
                      <a:pt x="8807" y="18180"/>
                      <a:pt x="10342" y="3303"/>
                      <a:pt x="10342" y="3303"/>
                    </a:cubicBezTo>
                    <a:lnTo>
                      <a:pt x="6205" y="0"/>
                    </a:lnTo>
                    <a:close/>
                  </a:path>
                </a:pathLst>
              </a:custGeom>
              <a:solidFill>
                <a:srgbClr val="263238"/>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0"/>
              <p:cNvSpPr/>
              <p:nvPr/>
            </p:nvSpPr>
            <p:spPr>
              <a:xfrm>
                <a:off x="6920128" y="1827096"/>
                <a:ext cx="915143" cy="1267148"/>
              </a:xfrm>
              <a:custGeom>
                <a:avLst/>
                <a:gdLst/>
                <a:ahLst/>
                <a:cxnLst/>
                <a:rect l="l" t="t" r="r" b="b"/>
                <a:pathLst>
                  <a:path w="42265" h="58522" extrusionOk="0">
                    <a:moveTo>
                      <a:pt x="29508" y="1"/>
                    </a:moveTo>
                    <a:cubicBezTo>
                      <a:pt x="25342" y="1"/>
                      <a:pt x="18664" y="2041"/>
                      <a:pt x="14144" y="4643"/>
                    </a:cubicBezTo>
                    <a:cubicBezTo>
                      <a:pt x="8640" y="7845"/>
                      <a:pt x="2602" y="11348"/>
                      <a:pt x="2602" y="11348"/>
                    </a:cubicBezTo>
                    <a:cubicBezTo>
                      <a:pt x="2602" y="11348"/>
                      <a:pt x="1" y="18853"/>
                      <a:pt x="1869" y="22189"/>
                    </a:cubicBezTo>
                    <a:cubicBezTo>
                      <a:pt x="3737" y="25491"/>
                      <a:pt x="7673" y="29260"/>
                      <a:pt x="9541" y="34197"/>
                    </a:cubicBezTo>
                    <a:cubicBezTo>
                      <a:pt x="11442" y="39134"/>
                      <a:pt x="13444" y="44038"/>
                      <a:pt x="13177" y="47507"/>
                    </a:cubicBezTo>
                    <a:cubicBezTo>
                      <a:pt x="12876" y="50976"/>
                      <a:pt x="12876" y="55179"/>
                      <a:pt x="15178" y="57214"/>
                    </a:cubicBezTo>
                    <a:cubicBezTo>
                      <a:pt x="16145" y="58056"/>
                      <a:pt x="17804" y="58521"/>
                      <a:pt x="19754" y="58521"/>
                    </a:cubicBezTo>
                    <a:cubicBezTo>
                      <a:pt x="22515" y="58521"/>
                      <a:pt x="25859" y="57590"/>
                      <a:pt x="28654" y="55479"/>
                    </a:cubicBezTo>
                    <a:cubicBezTo>
                      <a:pt x="33424" y="51843"/>
                      <a:pt x="33758" y="44338"/>
                      <a:pt x="33758" y="44338"/>
                    </a:cubicBezTo>
                    <a:cubicBezTo>
                      <a:pt x="33758" y="44338"/>
                      <a:pt x="37761" y="38100"/>
                      <a:pt x="37928" y="35365"/>
                    </a:cubicBezTo>
                    <a:cubicBezTo>
                      <a:pt x="38061" y="32596"/>
                      <a:pt x="38061" y="29994"/>
                      <a:pt x="38061" y="29994"/>
                    </a:cubicBezTo>
                    <a:cubicBezTo>
                      <a:pt x="38061" y="29994"/>
                      <a:pt x="42264" y="26959"/>
                      <a:pt x="42264" y="21455"/>
                    </a:cubicBezTo>
                    <a:cubicBezTo>
                      <a:pt x="42264" y="15951"/>
                      <a:pt x="40096" y="15817"/>
                      <a:pt x="40096" y="15817"/>
                    </a:cubicBezTo>
                    <a:cubicBezTo>
                      <a:pt x="38595" y="14016"/>
                      <a:pt x="37561" y="11881"/>
                      <a:pt x="37160" y="9580"/>
                    </a:cubicBezTo>
                    <a:cubicBezTo>
                      <a:pt x="36460" y="5677"/>
                      <a:pt x="35292" y="1474"/>
                      <a:pt x="31823" y="306"/>
                    </a:cubicBezTo>
                    <a:cubicBezTo>
                      <a:pt x="31203" y="97"/>
                      <a:pt x="30415" y="1"/>
                      <a:pt x="29508" y="1"/>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0"/>
              <p:cNvSpPr/>
              <p:nvPr/>
            </p:nvSpPr>
            <p:spPr>
              <a:xfrm>
                <a:off x="6659377" y="1711229"/>
                <a:ext cx="1128918" cy="599991"/>
              </a:xfrm>
              <a:custGeom>
                <a:avLst/>
                <a:gdLst/>
                <a:ahLst/>
                <a:cxnLst/>
                <a:rect l="l" t="t" r="r" b="b"/>
                <a:pathLst>
                  <a:path w="52138" h="27710" extrusionOk="0">
                    <a:moveTo>
                      <a:pt x="35377" y="0"/>
                    </a:moveTo>
                    <a:cubicBezTo>
                      <a:pt x="34888" y="0"/>
                      <a:pt x="34392" y="17"/>
                      <a:pt x="33892" y="53"/>
                    </a:cubicBezTo>
                    <a:cubicBezTo>
                      <a:pt x="25919" y="620"/>
                      <a:pt x="16946" y="7292"/>
                      <a:pt x="16946" y="7292"/>
                    </a:cubicBezTo>
                    <a:cubicBezTo>
                      <a:pt x="16693" y="7278"/>
                      <a:pt x="16439" y="7272"/>
                      <a:pt x="16186" y="7272"/>
                    </a:cubicBezTo>
                    <a:cubicBezTo>
                      <a:pt x="15173" y="7272"/>
                      <a:pt x="14164" y="7379"/>
                      <a:pt x="13177" y="7592"/>
                    </a:cubicBezTo>
                    <a:cubicBezTo>
                      <a:pt x="10875" y="8026"/>
                      <a:pt x="8106" y="10627"/>
                      <a:pt x="8106" y="10627"/>
                    </a:cubicBezTo>
                    <a:lnTo>
                      <a:pt x="10742" y="11662"/>
                    </a:lnTo>
                    <a:cubicBezTo>
                      <a:pt x="10742" y="11662"/>
                      <a:pt x="10409" y="11586"/>
                      <a:pt x="9747" y="11586"/>
                    </a:cubicBezTo>
                    <a:cubicBezTo>
                      <a:pt x="9019" y="11586"/>
                      <a:pt x="7892" y="11677"/>
                      <a:pt x="6372" y="12062"/>
                    </a:cubicBezTo>
                    <a:cubicBezTo>
                      <a:pt x="3503" y="12796"/>
                      <a:pt x="1468" y="15698"/>
                      <a:pt x="1468" y="15698"/>
                    </a:cubicBezTo>
                    <a:lnTo>
                      <a:pt x="3336" y="15798"/>
                    </a:lnTo>
                    <a:cubicBezTo>
                      <a:pt x="3336" y="15798"/>
                      <a:pt x="1" y="18833"/>
                      <a:pt x="1735" y="21902"/>
                    </a:cubicBezTo>
                    <a:cubicBezTo>
                      <a:pt x="3503" y="24938"/>
                      <a:pt x="9007" y="25238"/>
                      <a:pt x="9007" y="25238"/>
                    </a:cubicBezTo>
                    <a:cubicBezTo>
                      <a:pt x="7740" y="24638"/>
                      <a:pt x="6772" y="23603"/>
                      <a:pt x="6238" y="22336"/>
                    </a:cubicBezTo>
                    <a:cubicBezTo>
                      <a:pt x="5505" y="20301"/>
                      <a:pt x="8273" y="17999"/>
                      <a:pt x="8273" y="17999"/>
                    </a:cubicBezTo>
                    <a:lnTo>
                      <a:pt x="8273" y="20601"/>
                    </a:lnTo>
                    <a:cubicBezTo>
                      <a:pt x="8273" y="22202"/>
                      <a:pt x="11009" y="23203"/>
                      <a:pt x="11009" y="23203"/>
                    </a:cubicBezTo>
                    <a:cubicBezTo>
                      <a:pt x="11009" y="23203"/>
                      <a:pt x="11442" y="19000"/>
                      <a:pt x="14945" y="17699"/>
                    </a:cubicBezTo>
                    <a:cubicBezTo>
                      <a:pt x="15597" y="17425"/>
                      <a:pt x="16285" y="17291"/>
                      <a:pt x="16969" y="17291"/>
                    </a:cubicBezTo>
                    <a:cubicBezTo>
                      <a:pt x="18278" y="17291"/>
                      <a:pt x="19574" y="17780"/>
                      <a:pt x="20582" y="18700"/>
                    </a:cubicBezTo>
                    <a:cubicBezTo>
                      <a:pt x="22450" y="18667"/>
                      <a:pt x="24318" y="18333"/>
                      <a:pt x="26086" y="17733"/>
                    </a:cubicBezTo>
                    <a:cubicBezTo>
                      <a:pt x="28988" y="16732"/>
                      <a:pt x="33191" y="13696"/>
                      <a:pt x="34325" y="12229"/>
                    </a:cubicBezTo>
                    <a:cubicBezTo>
                      <a:pt x="35381" y="10932"/>
                      <a:pt x="41043" y="7018"/>
                      <a:pt x="42441" y="7018"/>
                    </a:cubicBezTo>
                    <a:cubicBezTo>
                      <a:pt x="42589" y="7018"/>
                      <a:pt x="42690" y="7062"/>
                      <a:pt x="42731" y="7158"/>
                    </a:cubicBezTo>
                    <a:cubicBezTo>
                      <a:pt x="43165" y="8192"/>
                      <a:pt x="36393" y="11094"/>
                      <a:pt x="35192" y="12829"/>
                    </a:cubicBezTo>
                    <a:cubicBezTo>
                      <a:pt x="34025" y="14564"/>
                      <a:pt x="33458" y="19334"/>
                      <a:pt x="35626" y="20768"/>
                    </a:cubicBezTo>
                    <a:cubicBezTo>
                      <a:pt x="36645" y="21442"/>
                      <a:pt x="37981" y="21549"/>
                      <a:pt x="39218" y="21549"/>
                    </a:cubicBezTo>
                    <a:cubicBezTo>
                      <a:pt x="39792" y="21549"/>
                      <a:pt x="40344" y="21526"/>
                      <a:pt x="40834" y="21526"/>
                    </a:cubicBezTo>
                    <a:cubicBezTo>
                      <a:pt x="41535" y="21526"/>
                      <a:pt x="42108" y="21573"/>
                      <a:pt x="42431" y="21802"/>
                    </a:cubicBezTo>
                    <a:cubicBezTo>
                      <a:pt x="43432" y="22503"/>
                      <a:pt x="42698" y="24237"/>
                      <a:pt x="43565" y="25538"/>
                    </a:cubicBezTo>
                    <a:cubicBezTo>
                      <a:pt x="44317" y="26624"/>
                      <a:pt x="45835" y="27709"/>
                      <a:pt x="46995" y="27709"/>
                    </a:cubicBezTo>
                    <a:cubicBezTo>
                      <a:pt x="47225" y="27709"/>
                      <a:pt x="47441" y="27667"/>
                      <a:pt x="47635" y="27573"/>
                    </a:cubicBezTo>
                    <a:cubicBezTo>
                      <a:pt x="48802" y="27006"/>
                      <a:pt x="47801" y="24671"/>
                      <a:pt x="48502" y="22936"/>
                    </a:cubicBezTo>
                    <a:cubicBezTo>
                      <a:pt x="49202" y="21202"/>
                      <a:pt x="52138" y="21202"/>
                      <a:pt x="52138" y="21202"/>
                    </a:cubicBezTo>
                    <a:lnTo>
                      <a:pt x="52138" y="20034"/>
                    </a:lnTo>
                    <a:cubicBezTo>
                      <a:pt x="52138" y="18900"/>
                      <a:pt x="52105" y="11928"/>
                      <a:pt x="50237" y="7725"/>
                    </a:cubicBezTo>
                    <a:cubicBezTo>
                      <a:pt x="48486" y="3819"/>
                      <a:pt x="42637" y="0"/>
                      <a:pt x="35377" y="0"/>
                    </a:cubicBezTo>
                    <a:close/>
                  </a:path>
                </a:pathLst>
              </a:custGeom>
              <a:solidFill>
                <a:srgbClr val="263238"/>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0"/>
              <p:cNvSpPr/>
              <p:nvPr/>
            </p:nvSpPr>
            <p:spPr>
              <a:xfrm>
                <a:off x="7425021" y="1953617"/>
                <a:ext cx="363307" cy="356898"/>
              </a:xfrm>
              <a:custGeom>
                <a:avLst/>
                <a:gdLst/>
                <a:ahLst/>
                <a:cxnLst/>
                <a:rect l="l" t="t" r="r" b="b"/>
                <a:pathLst>
                  <a:path w="16779" h="16483" extrusionOk="0">
                    <a:moveTo>
                      <a:pt x="15978" y="1"/>
                    </a:moveTo>
                    <a:cubicBezTo>
                      <a:pt x="13477" y="1"/>
                      <a:pt x="11108" y="401"/>
                      <a:pt x="9307" y="1301"/>
                    </a:cubicBezTo>
                    <a:cubicBezTo>
                      <a:pt x="6905" y="2502"/>
                      <a:pt x="8706" y="2202"/>
                      <a:pt x="10508" y="3103"/>
                    </a:cubicBezTo>
                    <a:cubicBezTo>
                      <a:pt x="12309" y="4037"/>
                      <a:pt x="7205" y="4304"/>
                      <a:pt x="3603" y="6105"/>
                    </a:cubicBezTo>
                    <a:cubicBezTo>
                      <a:pt x="0" y="7906"/>
                      <a:pt x="267" y="9541"/>
                      <a:pt x="267" y="9541"/>
                    </a:cubicBezTo>
                    <a:cubicBezTo>
                      <a:pt x="1257" y="10211"/>
                      <a:pt x="2554" y="10332"/>
                      <a:pt x="3765" y="10332"/>
                    </a:cubicBezTo>
                    <a:cubicBezTo>
                      <a:pt x="4447" y="10332"/>
                      <a:pt x="5102" y="10293"/>
                      <a:pt x="5661" y="10293"/>
                    </a:cubicBezTo>
                    <a:cubicBezTo>
                      <a:pt x="6283" y="10293"/>
                      <a:pt x="6785" y="10341"/>
                      <a:pt x="7072" y="10541"/>
                    </a:cubicBezTo>
                    <a:cubicBezTo>
                      <a:pt x="8106" y="11275"/>
                      <a:pt x="7372" y="13010"/>
                      <a:pt x="8239" y="14311"/>
                    </a:cubicBezTo>
                    <a:cubicBezTo>
                      <a:pt x="8963" y="15396"/>
                      <a:pt x="10500" y="16482"/>
                      <a:pt x="11648" y="16482"/>
                    </a:cubicBezTo>
                    <a:cubicBezTo>
                      <a:pt x="11876" y="16482"/>
                      <a:pt x="12088" y="16439"/>
                      <a:pt x="12276" y="16346"/>
                    </a:cubicBezTo>
                    <a:cubicBezTo>
                      <a:pt x="13443" y="15779"/>
                      <a:pt x="12442" y="13444"/>
                      <a:pt x="13143" y="11709"/>
                    </a:cubicBezTo>
                    <a:cubicBezTo>
                      <a:pt x="13877" y="9974"/>
                      <a:pt x="16779" y="9974"/>
                      <a:pt x="16779" y="9974"/>
                    </a:cubicBezTo>
                    <a:lnTo>
                      <a:pt x="16779" y="8807"/>
                    </a:lnTo>
                    <a:cubicBezTo>
                      <a:pt x="16779" y="5871"/>
                      <a:pt x="16512" y="2903"/>
                      <a:pt x="15978" y="1"/>
                    </a:cubicBezTo>
                    <a:close/>
                  </a:path>
                </a:pathLst>
              </a:custGeom>
              <a:solidFill>
                <a:srgbClr val="FFFFFF"/>
              </a:solidFill>
              <a:ln w="10000" cap="rnd" cmpd="sng">
                <a:solidFill>
                  <a:srgbClr val="8C8C8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0"/>
              <p:cNvSpPr/>
              <p:nvPr/>
            </p:nvSpPr>
            <p:spPr>
              <a:xfrm>
                <a:off x="7565141" y="2197759"/>
                <a:ext cx="148081" cy="172635"/>
              </a:xfrm>
              <a:custGeom>
                <a:avLst/>
                <a:gdLst/>
                <a:ahLst/>
                <a:cxnLst/>
                <a:rect l="l" t="t" r="r" b="b"/>
                <a:pathLst>
                  <a:path w="6839" h="7973" extrusionOk="0">
                    <a:moveTo>
                      <a:pt x="6665" y="0"/>
                    </a:moveTo>
                    <a:cubicBezTo>
                      <a:pt x="6546" y="0"/>
                      <a:pt x="6427" y="45"/>
                      <a:pt x="6338" y="134"/>
                    </a:cubicBezTo>
                    <a:lnTo>
                      <a:pt x="267" y="7239"/>
                    </a:lnTo>
                    <a:cubicBezTo>
                      <a:pt x="1" y="7539"/>
                      <a:pt x="234" y="7973"/>
                      <a:pt x="601" y="7973"/>
                    </a:cubicBezTo>
                    <a:cubicBezTo>
                      <a:pt x="734" y="7973"/>
                      <a:pt x="868" y="7939"/>
                      <a:pt x="935" y="7839"/>
                    </a:cubicBezTo>
                    <a:lnTo>
                      <a:pt x="6405" y="1468"/>
                    </a:lnTo>
                    <a:cubicBezTo>
                      <a:pt x="6438" y="934"/>
                      <a:pt x="6572" y="467"/>
                      <a:pt x="6839" y="34"/>
                    </a:cubicBezTo>
                    <a:cubicBezTo>
                      <a:pt x="6783" y="11"/>
                      <a:pt x="6724" y="0"/>
                      <a:pt x="66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0"/>
              <p:cNvSpPr/>
              <p:nvPr/>
            </p:nvSpPr>
            <p:spPr>
              <a:xfrm>
                <a:off x="7197487" y="2663220"/>
                <a:ext cx="453620" cy="431274"/>
              </a:xfrm>
              <a:custGeom>
                <a:avLst/>
                <a:gdLst/>
                <a:ahLst/>
                <a:cxnLst/>
                <a:rect l="l" t="t" r="r" b="b"/>
                <a:pathLst>
                  <a:path w="20950" h="19918" extrusionOk="0">
                    <a:moveTo>
                      <a:pt x="12550" y="1"/>
                    </a:moveTo>
                    <a:cubicBezTo>
                      <a:pt x="9616" y="1"/>
                      <a:pt x="6437" y="529"/>
                      <a:pt x="5538" y="1187"/>
                    </a:cubicBezTo>
                    <a:cubicBezTo>
                      <a:pt x="5538" y="1187"/>
                      <a:pt x="1869" y="3922"/>
                      <a:pt x="1" y="5223"/>
                    </a:cubicBezTo>
                    <a:cubicBezTo>
                      <a:pt x="301" y="6424"/>
                      <a:pt x="434" y="7659"/>
                      <a:pt x="368" y="8893"/>
                    </a:cubicBezTo>
                    <a:cubicBezTo>
                      <a:pt x="67" y="12395"/>
                      <a:pt x="67" y="16598"/>
                      <a:pt x="2369" y="18600"/>
                    </a:cubicBezTo>
                    <a:cubicBezTo>
                      <a:pt x="3340" y="19446"/>
                      <a:pt x="5010" y="19917"/>
                      <a:pt x="6973" y="19917"/>
                    </a:cubicBezTo>
                    <a:cubicBezTo>
                      <a:pt x="9728" y="19917"/>
                      <a:pt x="13060" y="18989"/>
                      <a:pt x="15845" y="16865"/>
                    </a:cubicBezTo>
                    <a:cubicBezTo>
                      <a:pt x="20615" y="13263"/>
                      <a:pt x="20949" y="5724"/>
                      <a:pt x="20949" y="5724"/>
                    </a:cubicBezTo>
                    <a:cubicBezTo>
                      <a:pt x="20949" y="5724"/>
                      <a:pt x="19648" y="1487"/>
                      <a:pt x="16579" y="487"/>
                    </a:cubicBezTo>
                    <a:cubicBezTo>
                      <a:pt x="15540" y="144"/>
                      <a:pt x="14078" y="1"/>
                      <a:pt x="12550" y="1"/>
                    </a:cubicBezTo>
                    <a:close/>
                  </a:path>
                </a:pathLst>
              </a:custGeom>
              <a:solidFill>
                <a:srgbClr val="263238"/>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0"/>
              <p:cNvSpPr/>
              <p:nvPr/>
            </p:nvSpPr>
            <p:spPr>
              <a:xfrm>
                <a:off x="7268272" y="2694509"/>
                <a:ext cx="214533" cy="126602"/>
              </a:xfrm>
              <a:custGeom>
                <a:avLst/>
                <a:gdLst/>
                <a:ahLst/>
                <a:cxnLst/>
                <a:rect l="l" t="t" r="r" b="b"/>
                <a:pathLst>
                  <a:path w="9908" h="5847" extrusionOk="0">
                    <a:moveTo>
                      <a:pt x="5286" y="1"/>
                    </a:moveTo>
                    <a:cubicBezTo>
                      <a:pt x="4821" y="1"/>
                      <a:pt x="4354" y="42"/>
                      <a:pt x="3904" y="142"/>
                    </a:cubicBezTo>
                    <a:cubicBezTo>
                      <a:pt x="1202" y="743"/>
                      <a:pt x="1" y="3778"/>
                      <a:pt x="1" y="3778"/>
                    </a:cubicBezTo>
                    <a:cubicBezTo>
                      <a:pt x="1" y="3778"/>
                      <a:pt x="901" y="5847"/>
                      <a:pt x="4804" y="5847"/>
                    </a:cubicBezTo>
                    <a:cubicBezTo>
                      <a:pt x="8707" y="5847"/>
                      <a:pt x="9908" y="1043"/>
                      <a:pt x="9908" y="1043"/>
                    </a:cubicBezTo>
                    <a:cubicBezTo>
                      <a:pt x="9908" y="1043"/>
                      <a:pt x="7615" y="1"/>
                      <a:pt x="5286" y="1"/>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0"/>
              <p:cNvSpPr/>
              <p:nvPr/>
            </p:nvSpPr>
            <p:spPr>
              <a:xfrm>
                <a:off x="7115875" y="2399525"/>
                <a:ext cx="44084" cy="63767"/>
              </a:xfrm>
              <a:custGeom>
                <a:avLst/>
                <a:gdLst/>
                <a:ahLst/>
                <a:cxnLst/>
                <a:rect l="l" t="t" r="r" b="b"/>
                <a:pathLst>
                  <a:path w="2036" h="2945" extrusionOk="0">
                    <a:moveTo>
                      <a:pt x="668" y="1"/>
                    </a:moveTo>
                    <a:cubicBezTo>
                      <a:pt x="622" y="1"/>
                      <a:pt x="577" y="8"/>
                      <a:pt x="534" y="22"/>
                    </a:cubicBezTo>
                    <a:cubicBezTo>
                      <a:pt x="100" y="156"/>
                      <a:pt x="0" y="923"/>
                      <a:pt x="267" y="1724"/>
                    </a:cubicBezTo>
                    <a:cubicBezTo>
                      <a:pt x="536" y="2441"/>
                      <a:pt x="1020" y="2945"/>
                      <a:pt x="1406" y="2945"/>
                    </a:cubicBezTo>
                    <a:cubicBezTo>
                      <a:pt x="1450" y="2945"/>
                      <a:pt x="1494" y="2938"/>
                      <a:pt x="1535" y="2924"/>
                    </a:cubicBezTo>
                    <a:cubicBezTo>
                      <a:pt x="1935" y="2758"/>
                      <a:pt x="2035" y="1990"/>
                      <a:pt x="1768" y="1190"/>
                    </a:cubicBezTo>
                    <a:cubicBezTo>
                      <a:pt x="1501" y="476"/>
                      <a:pt x="1047" y="1"/>
                      <a:pt x="6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0"/>
              <p:cNvSpPr/>
              <p:nvPr/>
            </p:nvSpPr>
            <p:spPr>
              <a:xfrm>
                <a:off x="7334012" y="2350220"/>
                <a:ext cx="44084" cy="63463"/>
              </a:xfrm>
              <a:custGeom>
                <a:avLst/>
                <a:gdLst/>
                <a:ahLst/>
                <a:cxnLst/>
                <a:rect l="l" t="t" r="r" b="b"/>
                <a:pathLst>
                  <a:path w="2036" h="2931" extrusionOk="0">
                    <a:moveTo>
                      <a:pt x="666" y="0"/>
                    </a:moveTo>
                    <a:cubicBezTo>
                      <a:pt x="610" y="0"/>
                      <a:pt x="554" y="10"/>
                      <a:pt x="501" y="31"/>
                    </a:cubicBezTo>
                    <a:cubicBezTo>
                      <a:pt x="100" y="164"/>
                      <a:pt x="0" y="932"/>
                      <a:pt x="267" y="1732"/>
                    </a:cubicBezTo>
                    <a:cubicBezTo>
                      <a:pt x="501" y="2434"/>
                      <a:pt x="965" y="2930"/>
                      <a:pt x="1346" y="2930"/>
                    </a:cubicBezTo>
                    <a:cubicBezTo>
                      <a:pt x="1400" y="2930"/>
                      <a:pt x="1452" y="2920"/>
                      <a:pt x="1501" y="2900"/>
                    </a:cubicBezTo>
                    <a:cubicBezTo>
                      <a:pt x="1935" y="2766"/>
                      <a:pt x="2035" y="1999"/>
                      <a:pt x="1768" y="1199"/>
                    </a:cubicBezTo>
                    <a:cubicBezTo>
                      <a:pt x="1505" y="497"/>
                      <a:pt x="1063" y="0"/>
                      <a:pt x="6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0"/>
              <p:cNvSpPr/>
              <p:nvPr/>
            </p:nvSpPr>
            <p:spPr>
              <a:xfrm>
                <a:off x="6963478" y="2361004"/>
                <a:ext cx="632708" cy="262926"/>
              </a:xfrm>
              <a:custGeom>
                <a:avLst/>
                <a:gdLst/>
                <a:ahLst/>
                <a:cxnLst/>
                <a:rect l="l" t="t" r="r" b="b"/>
                <a:pathLst>
                  <a:path w="29221" h="12143" fill="none" extrusionOk="0">
                    <a:moveTo>
                      <a:pt x="0" y="5504"/>
                    </a:moveTo>
                    <a:lnTo>
                      <a:pt x="28354" y="0"/>
                    </a:lnTo>
                    <a:cubicBezTo>
                      <a:pt x="28354" y="0"/>
                      <a:pt x="29221" y="5070"/>
                      <a:pt x="27653" y="6204"/>
                    </a:cubicBezTo>
                    <a:cubicBezTo>
                      <a:pt x="26052" y="7372"/>
                      <a:pt x="19681" y="8239"/>
                      <a:pt x="17946" y="8106"/>
                    </a:cubicBezTo>
                    <a:cubicBezTo>
                      <a:pt x="16212" y="7972"/>
                      <a:pt x="14177" y="3936"/>
                      <a:pt x="14177" y="3936"/>
                    </a:cubicBezTo>
                    <a:lnTo>
                      <a:pt x="12309" y="4336"/>
                    </a:lnTo>
                    <a:cubicBezTo>
                      <a:pt x="12309" y="5204"/>
                      <a:pt x="12342" y="6104"/>
                      <a:pt x="12442" y="6972"/>
                    </a:cubicBezTo>
                    <a:cubicBezTo>
                      <a:pt x="12542" y="7639"/>
                      <a:pt x="12576" y="8306"/>
                      <a:pt x="12609" y="8973"/>
                    </a:cubicBezTo>
                    <a:lnTo>
                      <a:pt x="12609" y="9140"/>
                    </a:lnTo>
                    <a:cubicBezTo>
                      <a:pt x="11275" y="9940"/>
                      <a:pt x="9807" y="10474"/>
                      <a:pt x="8273" y="10708"/>
                    </a:cubicBezTo>
                    <a:cubicBezTo>
                      <a:pt x="5504" y="11141"/>
                      <a:pt x="2035" y="12142"/>
                      <a:pt x="0" y="5504"/>
                    </a:cubicBezTo>
                    <a:close/>
                  </a:path>
                </a:pathLst>
              </a:custGeom>
              <a:noFill/>
              <a:ln w="2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0"/>
              <p:cNvSpPr/>
              <p:nvPr/>
            </p:nvSpPr>
            <p:spPr>
              <a:xfrm>
                <a:off x="7226394" y="2434669"/>
                <a:ext cx="3616" cy="20245"/>
              </a:xfrm>
              <a:custGeom>
                <a:avLst/>
                <a:gdLst/>
                <a:ahLst/>
                <a:cxnLst/>
                <a:rect l="l" t="t" r="r" b="b"/>
                <a:pathLst>
                  <a:path w="167" h="935" fill="none" extrusionOk="0">
                    <a:moveTo>
                      <a:pt x="167" y="934"/>
                    </a:moveTo>
                    <a:lnTo>
                      <a:pt x="0" y="0"/>
                    </a:lnTo>
                  </a:path>
                </a:pathLst>
              </a:custGeom>
              <a:noFill/>
              <a:ln w="2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0"/>
              <p:cNvSpPr/>
              <p:nvPr/>
            </p:nvSpPr>
            <p:spPr>
              <a:xfrm>
                <a:off x="7263941" y="2426007"/>
                <a:ext cx="7254" cy="20245"/>
              </a:xfrm>
              <a:custGeom>
                <a:avLst/>
                <a:gdLst/>
                <a:ahLst/>
                <a:cxnLst/>
                <a:rect l="l" t="t" r="r" b="b"/>
                <a:pathLst>
                  <a:path w="335" h="935" fill="none" extrusionOk="0">
                    <a:moveTo>
                      <a:pt x="334" y="934"/>
                    </a:moveTo>
                    <a:lnTo>
                      <a:pt x="1" y="0"/>
                    </a:lnTo>
                  </a:path>
                </a:pathLst>
              </a:custGeom>
              <a:noFill/>
              <a:ln w="2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0"/>
              <p:cNvSpPr/>
              <p:nvPr/>
            </p:nvSpPr>
            <p:spPr>
              <a:xfrm>
                <a:off x="6951179" y="2386988"/>
                <a:ext cx="75156" cy="103304"/>
              </a:xfrm>
              <a:custGeom>
                <a:avLst/>
                <a:gdLst/>
                <a:ahLst/>
                <a:cxnLst/>
                <a:rect l="l" t="t" r="r" b="b"/>
                <a:pathLst>
                  <a:path w="3471" h="4771" extrusionOk="0">
                    <a:moveTo>
                      <a:pt x="2936" y="1"/>
                    </a:moveTo>
                    <a:cubicBezTo>
                      <a:pt x="2870" y="1"/>
                      <a:pt x="2803" y="68"/>
                      <a:pt x="2770" y="134"/>
                    </a:cubicBezTo>
                    <a:lnTo>
                      <a:pt x="201" y="4070"/>
                    </a:lnTo>
                    <a:cubicBezTo>
                      <a:pt x="1" y="4371"/>
                      <a:pt x="234" y="4771"/>
                      <a:pt x="568" y="4771"/>
                    </a:cubicBezTo>
                    <a:cubicBezTo>
                      <a:pt x="735" y="4771"/>
                      <a:pt x="868" y="4704"/>
                      <a:pt x="968" y="4571"/>
                    </a:cubicBezTo>
                    <a:lnTo>
                      <a:pt x="3470" y="701"/>
                    </a:lnTo>
                    <a:lnTo>
                      <a:pt x="2936"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0"/>
              <p:cNvSpPr/>
              <p:nvPr/>
            </p:nvSpPr>
            <p:spPr>
              <a:xfrm>
                <a:off x="7235770" y="2470050"/>
                <a:ext cx="195046" cy="208037"/>
              </a:xfrm>
              <a:custGeom>
                <a:avLst/>
                <a:gdLst/>
                <a:ahLst/>
                <a:cxnLst/>
                <a:rect l="l" t="t" r="r" b="b"/>
                <a:pathLst>
                  <a:path w="9008" h="9608" fill="none" extrusionOk="0">
                    <a:moveTo>
                      <a:pt x="1" y="1"/>
                    </a:moveTo>
                    <a:cubicBezTo>
                      <a:pt x="1" y="1"/>
                      <a:pt x="468" y="6606"/>
                      <a:pt x="1202" y="8107"/>
                    </a:cubicBezTo>
                    <a:cubicBezTo>
                      <a:pt x="1969" y="9608"/>
                      <a:pt x="8106" y="8107"/>
                      <a:pt x="8573" y="7039"/>
                    </a:cubicBezTo>
                    <a:cubicBezTo>
                      <a:pt x="9007" y="6005"/>
                      <a:pt x="8106" y="4804"/>
                      <a:pt x="8106" y="4804"/>
                    </a:cubicBezTo>
                    <a:lnTo>
                      <a:pt x="6605" y="4804"/>
                    </a:lnTo>
                  </a:path>
                </a:pathLst>
              </a:custGeom>
              <a:no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0"/>
              <p:cNvSpPr/>
              <p:nvPr/>
            </p:nvSpPr>
            <p:spPr>
              <a:xfrm>
                <a:off x="7028482" y="2311114"/>
                <a:ext cx="133639" cy="84575"/>
              </a:xfrm>
              <a:custGeom>
                <a:avLst/>
                <a:gdLst/>
                <a:ahLst/>
                <a:cxnLst/>
                <a:rect l="l" t="t" r="r" b="b"/>
                <a:pathLst>
                  <a:path w="6172" h="3906" extrusionOk="0">
                    <a:moveTo>
                      <a:pt x="3115" y="0"/>
                    </a:moveTo>
                    <a:cubicBezTo>
                      <a:pt x="2669" y="0"/>
                      <a:pt x="2217" y="104"/>
                      <a:pt x="1801" y="369"/>
                    </a:cubicBezTo>
                    <a:cubicBezTo>
                      <a:pt x="200" y="1337"/>
                      <a:pt x="0" y="3905"/>
                      <a:pt x="400" y="3905"/>
                    </a:cubicBezTo>
                    <a:cubicBezTo>
                      <a:pt x="801" y="3905"/>
                      <a:pt x="1601" y="2437"/>
                      <a:pt x="2969" y="1737"/>
                    </a:cubicBezTo>
                    <a:cubicBezTo>
                      <a:pt x="3331" y="1570"/>
                      <a:pt x="3716" y="1490"/>
                      <a:pt x="4101" y="1490"/>
                    </a:cubicBezTo>
                    <a:cubicBezTo>
                      <a:pt x="4637" y="1490"/>
                      <a:pt x="5171" y="1646"/>
                      <a:pt x="5638" y="1937"/>
                    </a:cubicBezTo>
                    <a:cubicBezTo>
                      <a:pt x="5704" y="1976"/>
                      <a:pt x="5765" y="1994"/>
                      <a:pt x="5819" y="1994"/>
                    </a:cubicBezTo>
                    <a:cubicBezTo>
                      <a:pt x="6088" y="1994"/>
                      <a:pt x="6171" y="1553"/>
                      <a:pt x="5838" y="1137"/>
                    </a:cubicBezTo>
                    <a:cubicBezTo>
                      <a:pt x="5544" y="793"/>
                      <a:pt x="4349" y="0"/>
                      <a:pt x="3115" y="0"/>
                    </a:cubicBezTo>
                    <a:close/>
                  </a:path>
                </a:pathLst>
              </a:custGeom>
              <a:solidFill>
                <a:srgbClr val="263238"/>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0"/>
              <p:cNvSpPr/>
              <p:nvPr/>
            </p:nvSpPr>
            <p:spPr>
              <a:xfrm>
                <a:off x="7263941" y="2218243"/>
                <a:ext cx="143296" cy="63550"/>
              </a:xfrm>
              <a:custGeom>
                <a:avLst/>
                <a:gdLst/>
                <a:ahLst/>
                <a:cxnLst/>
                <a:rect l="l" t="t" r="r" b="b"/>
                <a:pathLst>
                  <a:path w="6618" h="2935" extrusionOk="0">
                    <a:moveTo>
                      <a:pt x="3410" y="0"/>
                    </a:moveTo>
                    <a:cubicBezTo>
                      <a:pt x="3244" y="0"/>
                      <a:pt x="3075" y="17"/>
                      <a:pt x="2903" y="55"/>
                    </a:cubicBezTo>
                    <a:cubicBezTo>
                      <a:pt x="1068" y="422"/>
                      <a:pt x="1" y="2790"/>
                      <a:pt x="401" y="2924"/>
                    </a:cubicBezTo>
                    <a:cubicBezTo>
                      <a:pt x="421" y="2931"/>
                      <a:pt x="444" y="2935"/>
                      <a:pt x="470" y="2935"/>
                    </a:cubicBezTo>
                    <a:cubicBezTo>
                      <a:pt x="905" y="2935"/>
                      <a:pt x="2087" y="1914"/>
                      <a:pt x="3536" y="1756"/>
                    </a:cubicBezTo>
                    <a:cubicBezTo>
                      <a:pt x="3631" y="1746"/>
                      <a:pt x="3726" y="1741"/>
                      <a:pt x="3820" y="1741"/>
                    </a:cubicBezTo>
                    <a:cubicBezTo>
                      <a:pt x="4656" y="1741"/>
                      <a:pt x="5462" y="2134"/>
                      <a:pt x="5972" y="2824"/>
                    </a:cubicBezTo>
                    <a:cubicBezTo>
                      <a:pt x="6050" y="2894"/>
                      <a:pt x="6129" y="2926"/>
                      <a:pt x="6203" y="2926"/>
                    </a:cubicBezTo>
                    <a:cubicBezTo>
                      <a:pt x="6444" y="2926"/>
                      <a:pt x="6617" y="2583"/>
                      <a:pt x="6439" y="2123"/>
                    </a:cubicBezTo>
                    <a:cubicBezTo>
                      <a:pt x="6257" y="1609"/>
                      <a:pt x="5008" y="0"/>
                      <a:pt x="3410" y="0"/>
                    </a:cubicBezTo>
                    <a:close/>
                  </a:path>
                </a:pathLst>
              </a:custGeom>
              <a:solidFill>
                <a:srgbClr val="263238"/>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0"/>
              <p:cNvSpPr/>
              <p:nvPr/>
            </p:nvSpPr>
            <p:spPr>
              <a:xfrm>
                <a:off x="7124536" y="2444781"/>
                <a:ext cx="81652" cy="52031"/>
              </a:xfrm>
              <a:custGeom>
                <a:avLst/>
                <a:gdLst/>
                <a:ahLst/>
                <a:cxnLst/>
                <a:rect l="l" t="t" r="r" b="b"/>
                <a:pathLst>
                  <a:path w="3771" h="2403" fill="none" extrusionOk="0">
                    <a:moveTo>
                      <a:pt x="1" y="2402"/>
                    </a:moveTo>
                    <a:cubicBezTo>
                      <a:pt x="1" y="2402"/>
                      <a:pt x="2402" y="1702"/>
                      <a:pt x="3770" y="0"/>
                    </a:cubicBezTo>
                  </a:path>
                </a:pathLst>
              </a:custGeom>
              <a:no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0"/>
              <p:cNvSpPr/>
              <p:nvPr/>
            </p:nvSpPr>
            <p:spPr>
              <a:xfrm>
                <a:off x="7317404" y="2421677"/>
                <a:ext cx="98237" cy="19509"/>
              </a:xfrm>
              <a:custGeom>
                <a:avLst/>
                <a:gdLst/>
                <a:ahLst/>
                <a:cxnLst/>
                <a:rect l="l" t="t" r="r" b="b"/>
                <a:pathLst>
                  <a:path w="4537" h="901" fill="none" extrusionOk="0">
                    <a:moveTo>
                      <a:pt x="0" y="0"/>
                    </a:moveTo>
                    <a:cubicBezTo>
                      <a:pt x="0" y="0"/>
                      <a:pt x="1468" y="901"/>
                      <a:pt x="4537" y="600"/>
                    </a:cubicBezTo>
                  </a:path>
                </a:pathLst>
              </a:custGeom>
              <a:no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0"/>
              <p:cNvSpPr/>
              <p:nvPr/>
            </p:nvSpPr>
            <p:spPr>
              <a:xfrm>
                <a:off x="7128867" y="2622469"/>
                <a:ext cx="504936" cy="160293"/>
              </a:xfrm>
              <a:custGeom>
                <a:avLst/>
                <a:gdLst/>
                <a:ahLst/>
                <a:cxnLst/>
                <a:rect l="l" t="t" r="r" b="b"/>
                <a:pathLst>
                  <a:path w="23320" h="7403" extrusionOk="0">
                    <a:moveTo>
                      <a:pt x="13510" y="0"/>
                    </a:moveTo>
                    <a:cubicBezTo>
                      <a:pt x="13510" y="0"/>
                      <a:pt x="12476" y="768"/>
                      <a:pt x="10108" y="1368"/>
                    </a:cubicBezTo>
                    <a:cubicBezTo>
                      <a:pt x="9488" y="1525"/>
                      <a:pt x="8947" y="1584"/>
                      <a:pt x="8480" y="1584"/>
                    </a:cubicBezTo>
                    <a:cubicBezTo>
                      <a:pt x="7165" y="1584"/>
                      <a:pt x="6434" y="1117"/>
                      <a:pt x="6139" y="1068"/>
                    </a:cubicBezTo>
                    <a:cubicBezTo>
                      <a:pt x="5205" y="2169"/>
                      <a:pt x="4137" y="3236"/>
                      <a:pt x="2970" y="4170"/>
                    </a:cubicBezTo>
                    <a:cubicBezTo>
                      <a:pt x="1602" y="5137"/>
                      <a:pt x="1" y="5237"/>
                      <a:pt x="101" y="5938"/>
                    </a:cubicBezTo>
                    <a:cubicBezTo>
                      <a:pt x="178" y="6475"/>
                      <a:pt x="2290" y="7403"/>
                      <a:pt x="4474" y="7403"/>
                    </a:cubicBezTo>
                    <a:cubicBezTo>
                      <a:pt x="5141" y="7403"/>
                      <a:pt x="5814" y="7316"/>
                      <a:pt x="6439" y="7105"/>
                    </a:cubicBezTo>
                    <a:cubicBezTo>
                      <a:pt x="9107" y="6205"/>
                      <a:pt x="10175" y="4837"/>
                      <a:pt x="10175" y="4837"/>
                    </a:cubicBezTo>
                    <a:cubicBezTo>
                      <a:pt x="11555" y="5964"/>
                      <a:pt x="13291" y="6567"/>
                      <a:pt x="15043" y="6567"/>
                    </a:cubicBezTo>
                    <a:cubicBezTo>
                      <a:pt x="15367" y="6567"/>
                      <a:pt x="15690" y="6547"/>
                      <a:pt x="16012" y="6505"/>
                    </a:cubicBezTo>
                    <a:cubicBezTo>
                      <a:pt x="19481" y="6005"/>
                      <a:pt x="22850" y="2169"/>
                      <a:pt x="23217" y="1268"/>
                    </a:cubicBezTo>
                    <a:cubicBezTo>
                      <a:pt x="23313" y="1062"/>
                      <a:pt x="23319" y="987"/>
                      <a:pt x="23234" y="987"/>
                    </a:cubicBezTo>
                    <a:cubicBezTo>
                      <a:pt x="23015" y="987"/>
                      <a:pt x="22193" y="1475"/>
                      <a:pt x="20715" y="1475"/>
                    </a:cubicBezTo>
                    <a:cubicBezTo>
                      <a:pt x="20345" y="1475"/>
                      <a:pt x="19934" y="1444"/>
                      <a:pt x="19481" y="1368"/>
                    </a:cubicBezTo>
                    <a:cubicBezTo>
                      <a:pt x="17480" y="1034"/>
                      <a:pt x="15479" y="567"/>
                      <a:pt x="13510" y="0"/>
                    </a:cubicBezTo>
                    <a:close/>
                  </a:path>
                </a:pathLst>
              </a:custGeom>
              <a:solidFill>
                <a:srgbClr val="263238"/>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0"/>
              <p:cNvSpPr/>
              <p:nvPr/>
            </p:nvSpPr>
            <p:spPr>
              <a:xfrm>
                <a:off x="7211215" y="2108201"/>
                <a:ext cx="137255" cy="83081"/>
              </a:xfrm>
              <a:custGeom>
                <a:avLst/>
                <a:gdLst/>
                <a:ahLst/>
                <a:cxnLst/>
                <a:rect l="l" t="t" r="r" b="b"/>
                <a:pathLst>
                  <a:path w="6339" h="3837" fill="none" extrusionOk="0">
                    <a:moveTo>
                      <a:pt x="1" y="3836"/>
                    </a:moveTo>
                    <a:cubicBezTo>
                      <a:pt x="1" y="3836"/>
                      <a:pt x="2836" y="0"/>
                      <a:pt x="6338" y="2035"/>
                    </a:cubicBezTo>
                  </a:path>
                </a:pathLst>
              </a:custGeom>
              <a:no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0"/>
              <p:cNvSpPr/>
              <p:nvPr/>
            </p:nvSpPr>
            <p:spPr>
              <a:xfrm>
                <a:off x="6605937" y="3951553"/>
                <a:ext cx="512818" cy="240494"/>
              </a:xfrm>
              <a:custGeom>
                <a:avLst/>
                <a:gdLst/>
                <a:ahLst/>
                <a:cxnLst/>
                <a:rect l="l" t="t" r="r" b="b"/>
                <a:pathLst>
                  <a:path w="23684" h="11107" extrusionOk="0">
                    <a:moveTo>
                      <a:pt x="13941" y="0"/>
                    </a:moveTo>
                    <a:cubicBezTo>
                      <a:pt x="13432" y="0"/>
                      <a:pt x="12968" y="72"/>
                      <a:pt x="12576" y="231"/>
                    </a:cubicBezTo>
                    <a:cubicBezTo>
                      <a:pt x="10908" y="898"/>
                      <a:pt x="9173" y="1432"/>
                      <a:pt x="7406" y="1832"/>
                    </a:cubicBezTo>
                    <a:cubicBezTo>
                      <a:pt x="7406" y="1832"/>
                      <a:pt x="7321" y="1837"/>
                      <a:pt x="7173" y="1837"/>
                    </a:cubicBezTo>
                    <a:cubicBezTo>
                      <a:pt x="6544" y="1837"/>
                      <a:pt x="4772" y="1750"/>
                      <a:pt x="3503" y="832"/>
                    </a:cubicBezTo>
                    <a:cubicBezTo>
                      <a:pt x="2967" y="441"/>
                      <a:pt x="2435" y="278"/>
                      <a:pt x="1958" y="278"/>
                    </a:cubicBezTo>
                    <a:cubicBezTo>
                      <a:pt x="1009" y="278"/>
                      <a:pt x="278" y="922"/>
                      <a:pt x="167" y="1699"/>
                    </a:cubicBezTo>
                    <a:cubicBezTo>
                      <a:pt x="0" y="2833"/>
                      <a:pt x="1468" y="5035"/>
                      <a:pt x="3203" y="5735"/>
                    </a:cubicBezTo>
                    <a:cubicBezTo>
                      <a:pt x="4904" y="6436"/>
                      <a:pt x="9240" y="6302"/>
                      <a:pt x="10274" y="6436"/>
                    </a:cubicBezTo>
                    <a:cubicBezTo>
                      <a:pt x="11308" y="6602"/>
                      <a:pt x="12876" y="9037"/>
                      <a:pt x="15912" y="10205"/>
                    </a:cubicBezTo>
                    <a:cubicBezTo>
                      <a:pt x="17894" y="10976"/>
                      <a:pt x="20648" y="11107"/>
                      <a:pt x="22289" y="11107"/>
                    </a:cubicBezTo>
                    <a:cubicBezTo>
                      <a:pt x="23134" y="11107"/>
                      <a:pt x="23684" y="11072"/>
                      <a:pt x="23684" y="11072"/>
                    </a:cubicBezTo>
                    <a:cubicBezTo>
                      <a:pt x="23684" y="11072"/>
                      <a:pt x="23550" y="6302"/>
                      <a:pt x="21949" y="3967"/>
                    </a:cubicBezTo>
                    <a:cubicBezTo>
                      <a:pt x="20630" y="2031"/>
                      <a:pt x="16644" y="0"/>
                      <a:pt x="13941" y="0"/>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0"/>
              <p:cNvSpPr/>
              <p:nvPr/>
            </p:nvSpPr>
            <p:spPr>
              <a:xfrm>
                <a:off x="6688263" y="3922343"/>
                <a:ext cx="161961" cy="302594"/>
              </a:xfrm>
              <a:custGeom>
                <a:avLst/>
                <a:gdLst/>
                <a:ahLst/>
                <a:cxnLst/>
                <a:rect l="l" t="t" r="r" b="b"/>
                <a:pathLst>
                  <a:path w="7480" h="13975" extrusionOk="0">
                    <a:moveTo>
                      <a:pt x="6588" y="0"/>
                    </a:moveTo>
                    <a:cubicBezTo>
                      <a:pt x="6560" y="0"/>
                      <a:pt x="6532" y="4"/>
                      <a:pt x="6506" y="12"/>
                    </a:cubicBezTo>
                    <a:cubicBezTo>
                      <a:pt x="6506" y="12"/>
                      <a:pt x="4638" y="146"/>
                      <a:pt x="3770" y="1313"/>
                    </a:cubicBezTo>
                    <a:cubicBezTo>
                      <a:pt x="2903" y="2447"/>
                      <a:pt x="1" y="8819"/>
                      <a:pt x="1" y="10687"/>
                    </a:cubicBezTo>
                    <a:cubicBezTo>
                      <a:pt x="1" y="12229"/>
                      <a:pt x="683" y="13975"/>
                      <a:pt x="1334" y="13975"/>
                    </a:cubicBezTo>
                    <a:cubicBezTo>
                      <a:pt x="1471" y="13975"/>
                      <a:pt x="1607" y="13897"/>
                      <a:pt x="1736" y="13722"/>
                    </a:cubicBezTo>
                    <a:cubicBezTo>
                      <a:pt x="2469" y="12721"/>
                      <a:pt x="2603" y="9386"/>
                      <a:pt x="3170" y="7818"/>
                    </a:cubicBezTo>
                    <a:cubicBezTo>
                      <a:pt x="3737" y="6217"/>
                      <a:pt x="6639" y="1447"/>
                      <a:pt x="7073" y="1146"/>
                    </a:cubicBezTo>
                    <a:cubicBezTo>
                      <a:pt x="7479" y="896"/>
                      <a:pt x="7006" y="0"/>
                      <a:pt x="6588" y="0"/>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0"/>
              <p:cNvSpPr/>
              <p:nvPr/>
            </p:nvSpPr>
            <p:spPr>
              <a:xfrm>
                <a:off x="6778601" y="3887719"/>
                <a:ext cx="140828" cy="381625"/>
              </a:xfrm>
              <a:custGeom>
                <a:avLst/>
                <a:gdLst/>
                <a:ahLst/>
                <a:cxnLst/>
                <a:rect l="l" t="t" r="r" b="b"/>
                <a:pathLst>
                  <a:path w="6504" h="17625" extrusionOk="0">
                    <a:moveTo>
                      <a:pt x="3750" y="0"/>
                    </a:moveTo>
                    <a:cubicBezTo>
                      <a:pt x="3488" y="0"/>
                      <a:pt x="3243" y="42"/>
                      <a:pt x="3034" y="144"/>
                    </a:cubicBezTo>
                    <a:cubicBezTo>
                      <a:pt x="1900" y="744"/>
                      <a:pt x="299" y="7082"/>
                      <a:pt x="165" y="8950"/>
                    </a:cubicBezTo>
                    <a:cubicBezTo>
                      <a:pt x="0" y="10833"/>
                      <a:pt x="555" y="17625"/>
                      <a:pt x="2283" y="17625"/>
                    </a:cubicBezTo>
                    <a:cubicBezTo>
                      <a:pt x="2300" y="17625"/>
                      <a:pt x="2317" y="17624"/>
                      <a:pt x="2334" y="17623"/>
                    </a:cubicBezTo>
                    <a:cubicBezTo>
                      <a:pt x="4068" y="17456"/>
                      <a:pt x="3168" y="13153"/>
                      <a:pt x="3168" y="10251"/>
                    </a:cubicBezTo>
                    <a:cubicBezTo>
                      <a:pt x="3168" y="7382"/>
                      <a:pt x="6070" y="3179"/>
                      <a:pt x="6070" y="3179"/>
                    </a:cubicBezTo>
                    <a:lnTo>
                      <a:pt x="6503" y="877"/>
                    </a:lnTo>
                    <a:cubicBezTo>
                      <a:pt x="6503" y="877"/>
                      <a:pt x="4952" y="0"/>
                      <a:pt x="3750" y="0"/>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0"/>
              <p:cNvSpPr/>
              <p:nvPr/>
            </p:nvSpPr>
            <p:spPr>
              <a:xfrm>
                <a:off x="6816127" y="3878776"/>
                <a:ext cx="1753679" cy="515351"/>
              </a:xfrm>
              <a:custGeom>
                <a:avLst/>
                <a:gdLst/>
                <a:ahLst/>
                <a:cxnLst/>
                <a:rect l="l" t="t" r="r" b="b"/>
                <a:pathLst>
                  <a:path w="80992" h="23801" extrusionOk="0">
                    <a:moveTo>
                      <a:pt x="5796" y="0"/>
                    </a:moveTo>
                    <a:cubicBezTo>
                      <a:pt x="4982" y="0"/>
                      <a:pt x="4330" y="330"/>
                      <a:pt x="3770" y="890"/>
                    </a:cubicBezTo>
                    <a:cubicBezTo>
                      <a:pt x="2602" y="2058"/>
                      <a:pt x="0" y="9530"/>
                      <a:pt x="167" y="10697"/>
                    </a:cubicBezTo>
                    <a:cubicBezTo>
                      <a:pt x="300" y="11831"/>
                      <a:pt x="867" y="17035"/>
                      <a:pt x="1868" y="17469"/>
                    </a:cubicBezTo>
                    <a:cubicBezTo>
                      <a:pt x="2053" y="17546"/>
                      <a:pt x="2214" y="17583"/>
                      <a:pt x="2353" y="17583"/>
                    </a:cubicBezTo>
                    <a:cubicBezTo>
                      <a:pt x="2989" y="17583"/>
                      <a:pt x="3169" y="16806"/>
                      <a:pt x="3169" y="15601"/>
                    </a:cubicBezTo>
                    <a:cubicBezTo>
                      <a:pt x="3169" y="14133"/>
                      <a:pt x="2902" y="9229"/>
                      <a:pt x="2902" y="9229"/>
                    </a:cubicBezTo>
                    <a:lnTo>
                      <a:pt x="6805" y="5794"/>
                    </a:lnTo>
                    <a:cubicBezTo>
                      <a:pt x="6805" y="5794"/>
                      <a:pt x="12142" y="15434"/>
                      <a:pt x="16178" y="16301"/>
                    </a:cubicBezTo>
                    <a:cubicBezTo>
                      <a:pt x="17346" y="16568"/>
                      <a:pt x="18530" y="16702"/>
                      <a:pt x="19714" y="16702"/>
                    </a:cubicBezTo>
                    <a:cubicBezTo>
                      <a:pt x="20898" y="16702"/>
                      <a:pt x="22083" y="16568"/>
                      <a:pt x="23250" y="16301"/>
                    </a:cubicBezTo>
                    <a:cubicBezTo>
                      <a:pt x="23250" y="16301"/>
                      <a:pt x="43898" y="23406"/>
                      <a:pt x="56440" y="23540"/>
                    </a:cubicBezTo>
                    <a:cubicBezTo>
                      <a:pt x="61120" y="23589"/>
                      <a:pt x="65236" y="23801"/>
                      <a:pt x="68650" y="23801"/>
                    </a:cubicBezTo>
                    <a:cubicBezTo>
                      <a:pt x="74409" y="23801"/>
                      <a:pt x="78168" y="23199"/>
                      <a:pt x="79257" y="20204"/>
                    </a:cubicBezTo>
                    <a:cubicBezTo>
                      <a:pt x="80991" y="15434"/>
                      <a:pt x="67849" y="4760"/>
                      <a:pt x="66281" y="4159"/>
                    </a:cubicBezTo>
                    <a:cubicBezTo>
                      <a:pt x="65886" y="4019"/>
                      <a:pt x="65387" y="3967"/>
                      <a:pt x="64857" y="3967"/>
                    </a:cubicBezTo>
                    <a:cubicBezTo>
                      <a:pt x="63238" y="3967"/>
                      <a:pt x="61344" y="4459"/>
                      <a:pt x="61344" y="4459"/>
                    </a:cubicBezTo>
                    <a:cubicBezTo>
                      <a:pt x="61344" y="4459"/>
                      <a:pt x="60777" y="6061"/>
                      <a:pt x="51537" y="6928"/>
                    </a:cubicBezTo>
                    <a:cubicBezTo>
                      <a:pt x="42297" y="7795"/>
                      <a:pt x="21649" y="9096"/>
                      <a:pt x="21215" y="9096"/>
                    </a:cubicBezTo>
                    <a:cubicBezTo>
                      <a:pt x="20782" y="9096"/>
                      <a:pt x="11709" y="3025"/>
                      <a:pt x="9107" y="1290"/>
                    </a:cubicBezTo>
                    <a:cubicBezTo>
                      <a:pt x="7753" y="388"/>
                      <a:pt x="6679" y="0"/>
                      <a:pt x="5796" y="0"/>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0"/>
              <p:cNvSpPr/>
              <p:nvPr/>
            </p:nvSpPr>
            <p:spPr>
              <a:xfrm>
                <a:off x="6729058" y="3959998"/>
                <a:ext cx="378161" cy="214468"/>
              </a:xfrm>
              <a:custGeom>
                <a:avLst/>
                <a:gdLst/>
                <a:ahLst/>
                <a:cxnLst/>
                <a:rect l="l" t="t" r="r" b="b"/>
                <a:pathLst>
                  <a:path w="17465" h="9905" extrusionOk="0">
                    <a:moveTo>
                      <a:pt x="11784" y="1"/>
                    </a:moveTo>
                    <a:cubicBezTo>
                      <a:pt x="11752" y="1"/>
                      <a:pt x="11722" y="3"/>
                      <a:pt x="11693" y="8"/>
                    </a:cubicBezTo>
                    <a:cubicBezTo>
                      <a:pt x="10693" y="141"/>
                      <a:pt x="7524" y="2310"/>
                      <a:pt x="6189" y="3043"/>
                    </a:cubicBezTo>
                    <a:cubicBezTo>
                      <a:pt x="4888" y="3744"/>
                      <a:pt x="2587" y="5345"/>
                      <a:pt x="1152" y="7346"/>
                    </a:cubicBezTo>
                    <a:cubicBezTo>
                      <a:pt x="0" y="8944"/>
                      <a:pt x="554" y="9904"/>
                      <a:pt x="1201" y="9904"/>
                    </a:cubicBezTo>
                    <a:cubicBezTo>
                      <a:pt x="1378" y="9904"/>
                      <a:pt x="1562" y="9832"/>
                      <a:pt x="1720" y="9681"/>
                    </a:cubicBezTo>
                    <a:cubicBezTo>
                      <a:pt x="2453" y="8948"/>
                      <a:pt x="5055" y="6646"/>
                      <a:pt x="5622" y="6212"/>
                    </a:cubicBezTo>
                    <a:cubicBezTo>
                      <a:pt x="6189" y="5779"/>
                      <a:pt x="10526" y="3744"/>
                      <a:pt x="10526" y="3744"/>
                    </a:cubicBezTo>
                    <a:lnTo>
                      <a:pt x="17464" y="8948"/>
                    </a:lnTo>
                    <a:lnTo>
                      <a:pt x="17464" y="8948"/>
                    </a:lnTo>
                    <a:lnTo>
                      <a:pt x="15996" y="2610"/>
                    </a:lnTo>
                    <a:cubicBezTo>
                      <a:pt x="15996" y="2610"/>
                      <a:pt x="12853" y="1"/>
                      <a:pt x="117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0"/>
              <p:cNvSpPr/>
              <p:nvPr/>
            </p:nvSpPr>
            <p:spPr>
              <a:xfrm>
                <a:off x="6722216" y="3956555"/>
                <a:ext cx="385003" cy="228239"/>
              </a:xfrm>
              <a:custGeom>
                <a:avLst/>
                <a:gdLst/>
                <a:ahLst/>
                <a:cxnLst/>
                <a:rect l="l" t="t" r="r" b="b"/>
                <a:pathLst>
                  <a:path w="17781" h="10541" fill="none" extrusionOk="0">
                    <a:moveTo>
                      <a:pt x="16312" y="2769"/>
                    </a:moveTo>
                    <a:cubicBezTo>
                      <a:pt x="16312" y="2769"/>
                      <a:pt x="12977" y="0"/>
                      <a:pt x="12009" y="167"/>
                    </a:cubicBezTo>
                    <a:cubicBezTo>
                      <a:pt x="11009" y="300"/>
                      <a:pt x="7840" y="2469"/>
                      <a:pt x="6505" y="3202"/>
                    </a:cubicBezTo>
                    <a:cubicBezTo>
                      <a:pt x="5204" y="3903"/>
                      <a:pt x="2903" y="5504"/>
                      <a:pt x="1468" y="7505"/>
                    </a:cubicBezTo>
                    <a:cubicBezTo>
                      <a:pt x="1" y="9540"/>
                      <a:pt x="1302" y="10541"/>
                      <a:pt x="2036" y="9840"/>
                    </a:cubicBezTo>
                    <a:cubicBezTo>
                      <a:pt x="2769" y="9107"/>
                      <a:pt x="5371" y="6805"/>
                      <a:pt x="5938" y="6371"/>
                    </a:cubicBezTo>
                    <a:cubicBezTo>
                      <a:pt x="6505" y="5938"/>
                      <a:pt x="10842" y="3903"/>
                      <a:pt x="10842" y="3903"/>
                    </a:cubicBezTo>
                    <a:lnTo>
                      <a:pt x="17780" y="9107"/>
                    </a:lnTo>
                  </a:path>
                </a:pathLst>
              </a:custGeom>
              <a:no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0"/>
              <p:cNvSpPr/>
              <p:nvPr/>
            </p:nvSpPr>
            <p:spPr>
              <a:xfrm>
                <a:off x="8135037" y="2983604"/>
                <a:ext cx="540988" cy="1147951"/>
              </a:xfrm>
              <a:custGeom>
                <a:avLst/>
                <a:gdLst/>
                <a:ahLst/>
                <a:cxnLst/>
                <a:rect l="l" t="t" r="r" b="b"/>
                <a:pathLst>
                  <a:path w="24985" h="53017" extrusionOk="0">
                    <a:moveTo>
                      <a:pt x="16445" y="1"/>
                    </a:moveTo>
                    <a:lnTo>
                      <a:pt x="6505" y="7373"/>
                    </a:lnTo>
                    <a:cubicBezTo>
                      <a:pt x="6505" y="7373"/>
                      <a:pt x="1001" y="10308"/>
                      <a:pt x="868" y="15946"/>
                    </a:cubicBezTo>
                    <a:cubicBezTo>
                      <a:pt x="701" y="21583"/>
                      <a:pt x="1868" y="40497"/>
                      <a:pt x="1868" y="40497"/>
                    </a:cubicBezTo>
                    <a:cubicBezTo>
                      <a:pt x="1868" y="40497"/>
                      <a:pt x="0" y="43365"/>
                      <a:pt x="2469" y="45100"/>
                    </a:cubicBezTo>
                    <a:cubicBezTo>
                      <a:pt x="4567" y="46594"/>
                      <a:pt x="15356" y="53016"/>
                      <a:pt x="19497" y="53016"/>
                    </a:cubicBezTo>
                    <a:cubicBezTo>
                      <a:pt x="20163" y="53016"/>
                      <a:pt x="20657" y="52850"/>
                      <a:pt x="20915" y="52472"/>
                    </a:cubicBezTo>
                    <a:cubicBezTo>
                      <a:pt x="22817" y="49703"/>
                      <a:pt x="24985" y="31257"/>
                      <a:pt x="24985" y="18114"/>
                    </a:cubicBezTo>
                    <a:cubicBezTo>
                      <a:pt x="24985" y="4971"/>
                      <a:pt x="22516" y="5338"/>
                      <a:pt x="20915" y="3036"/>
                    </a:cubicBezTo>
                    <a:cubicBezTo>
                      <a:pt x="19347" y="735"/>
                      <a:pt x="16445" y="1"/>
                      <a:pt x="16445"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0"/>
              <p:cNvSpPr/>
              <p:nvPr/>
            </p:nvSpPr>
            <p:spPr>
              <a:xfrm>
                <a:off x="8135037" y="2983604"/>
                <a:ext cx="540988" cy="1195391"/>
              </a:xfrm>
              <a:custGeom>
                <a:avLst/>
                <a:gdLst/>
                <a:ahLst/>
                <a:cxnLst/>
                <a:rect l="l" t="t" r="r" b="b"/>
                <a:pathLst>
                  <a:path w="24985" h="55208" fill="none" extrusionOk="0">
                    <a:moveTo>
                      <a:pt x="6505" y="7373"/>
                    </a:moveTo>
                    <a:cubicBezTo>
                      <a:pt x="6505" y="7373"/>
                      <a:pt x="1001" y="10308"/>
                      <a:pt x="868" y="15946"/>
                    </a:cubicBezTo>
                    <a:cubicBezTo>
                      <a:pt x="701" y="21583"/>
                      <a:pt x="1868" y="40497"/>
                      <a:pt x="1868" y="40497"/>
                    </a:cubicBezTo>
                    <a:cubicBezTo>
                      <a:pt x="1868" y="40497"/>
                      <a:pt x="0" y="43365"/>
                      <a:pt x="2469" y="45100"/>
                    </a:cubicBezTo>
                    <a:cubicBezTo>
                      <a:pt x="4904" y="46834"/>
                      <a:pt x="19047" y="55207"/>
                      <a:pt x="20915" y="52472"/>
                    </a:cubicBezTo>
                    <a:cubicBezTo>
                      <a:pt x="22817" y="49703"/>
                      <a:pt x="24985" y="31257"/>
                      <a:pt x="24985" y="18114"/>
                    </a:cubicBezTo>
                    <a:cubicBezTo>
                      <a:pt x="24985" y="4971"/>
                      <a:pt x="22516" y="5338"/>
                      <a:pt x="20915" y="3036"/>
                    </a:cubicBezTo>
                    <a:cubicBezTo>
                      <a:pt x="19347" y="735"/>
                      <a:pt x="16445" y="1"/>
                      <a:pt x="16445" y="1"/>
                    </a:cubicBezTo>
                  </a:path>
                </a:pathLst>
              </a:custGeom>
              <a:no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0"/>
              <p:cNvSpPr/>
              <p:nvPr/>
            </p:nvSpPr>
            <p:spPr>
              <a:xfrm>
                <a:off x="8077981" y="3828605"/>
                <a:ext cx="569872" cy="544041"/>
              </a:xfrm>
              <a:custGeom>
                <a:avLst/>
                <a:gdLst/>
                <a:ahLst/>
                <a:cxnLst/>
                <a:rect l="l" t="t" r="r" b="b"/>
                <a:pathLst>
                  <a:path w="26319" h="25126" extrusionOk="0">
                    <a:moveTo>
                      <a:pt x="5203" y="1"/>
                    </a:moveTo>
                    <a:cubicBezTo>
                      <a:pt x="5166" y="1"/>
                      <a:pt x="5133" y="2"/>
                      <a:pt x="5104" y="5"/>
                    </a:cubicBezTo>
                    <a:cubicBezTo>
                      <a:pt x="3636" y="138"/>
                      <a:pt x="3503" y="2307"/>
                      <a:pt x="1768" y="4341"/>
                    </a:cubicBezTo>
                    <a:cubicBezTo>
                      <a:pt x="0" y="6343"/>
                      <a:pt x="167" y="8111"/>
                      <a:pt x="734" y="8411"/>
                    </a:cubicBezTo>
                    <a:cubicBezTo>
                      <a:pt x="1301" y="8711"/>
                      <a:pt x="8573" y="10112"/>
                      <a:pt x="13343" y="15016"/>
                    </a:cubicBezTo>
                    <a:cubicBezTo>
                      <a:pt x="18055" y="19859"/>
                      <a:pt x="18047" y="25125"/>
                      <a:pt x="19718" y="25125"/>
                    </a:cubicBezTo>
                    <a:cubicBezTo>
                      <a:pt x="19739" y="25125"/>
                      <a:pt x="19760" y="25125"/>
                      <a:pt x="19781" y="25123"/>
                    </a:cubicBezTo>
                    <a:cubicBezTo>
                      <a:pt x="21515" y="24956"/>
                      <a:pt x="21682" y="22388"/>
                      <a:pt x="23117" y="18185"/>
                    </a:cubicBezTo>
                    <a:cubicBezTo>
                      <a:pt x="24584" y="13982"/>
                      <a:pt x="26319" y="10813"/>
                      <a:pt x="25151" y="7810"/>
                    </a:cubicBezTo>
                    <a:cubicBezTo>
                      <a:pt x="23984" y="4775"/>
                      <a:pt x="16045" y="3040"/>
                      <a:pt x="16045" y="3040"/>
                    </a:cubicBezTo>
                    <a:cubicBezTo>
                      <a:pt x="16045" y="3040"/>
                      <a:pt x="6926" y="1"/>
                      <a:pt x="5203" y="1"/>
                    </a:cubicBezTo>
                    <a:close/>
                  </a:path>
                </a:pathLst>
              </a:custGeom>
              <a:solidFill>
                <a:srgbClr val="F78A8A"/>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0"/>
              <p:cNvSpPr/>
              <p:nvPr/>
            </p:nvSpPr>
            <p:spPr>
              <a:xfrm>
                <a:off x="8109746" y="3922603"/>
                <a:ext cx="338039" cy="103304"/>
              </a:xfrm>
              <a:custGeom>
                <a:avLst/>
                <a:gdLst/>
                <a:ahLst/>
                <a:cxnLst/>
                <a:rect l="l" t="t" r="r" b="b"/>
                <a:pathLst>
                  <a:path w="15612" h="4771" fill="none" extrusionOk="0">
                    <a:moveTo>
                      <a:pt x="1" y="868"/>
                    </a:moveTo>
                    <a:cubicBezTo>
                      <a:pt x="1" y="868"/>
                      <a:pt x="9541" y="0"/>
                      <a:pt x="15612" y="4770"/>
                    </a:cubicBezTo>
                  </a:path>
                </a:pathLst>
              </a:custGeom>
              <a:no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0"/>
              <p:cNvSpPr/>
              <p:nvPr/>
            </p:nvSpPr>
            <p:spPr>
              <a:xfrm>
                <a:off x="8247722" y="3913205"/>
                <a:ext cx="256409" cy="115581"/>
              </a:xfrm>
              <a:custGeom>
                <a:avLst/>
                <a:gdLst/>
                <a:ahLst/>
                <a:cxnLst/>
                <a:rect l="l" t="t" r="r" b="b"/>
                <a:pathLst>
                  <a:path w="11842" h="5338" fill="none" extrusionOk="0">
                    <a:moveTo>
                      <a:pt x="0" y="1"/>
                    </a:moveTo>
                    <a:cubicBezTo>
                      <a:pt x="0" y="1"/>
                      <a:pt x="8506" y="1302"/>
                      <a:pt x="11842" y="5338"/>
                    </a:cubicBezTo>
                  </a:path>
                </a:pathLst>
              </a:custGeom>
              <a:no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0"/>
              <p:cNvSpPr/>
              <p:nvPr/>
            </p:nvSpPr>
            <p:spPr>
              <a:xfrm>
                <a:off x="7596928" y="4363271"/>
                <a:ext cx="1241598" cy="226745"/>
              </a:xfrm>
              <a:custGeom>
                <a:avLst/>
                <a:gdLst/>
                <a:ahLst/>
                <a:cxnLst/>
                <a:rect l="l" t="t" r="r" b="b"/>
                <a:pathLst>
                  <a:path w="57342" h="10472" extrusionOk="0">
                    <a:moveTo>
                      <a:pt x="29219" y="1"/>
                    </a:moveTo>
                    <a:cubicBezTo>
                      <a:pt x="20844" y="1"/>
                      <a:pt x="11569" y="848"/>
                      <a:pt x="3536" y="3600"/>
                    </a:cubicBezTo>
                    <a:cubicBezTo>
                      <a:pt x="467" y="4634"/>
                      <a:pt x="0" y="8770"/>
                      <a:pt x="2769" y="10471"/>
                    </a:cubicBezTo>
                    <a:lnTo>
                      <a:pt x="2769" y="10438"/>
                    </a:lnTo>
                    <a:lnTo>
                      <a:pt x="7172" y="10438"/>
                    </a:lnTo>
                    <a:cubicBezTo>
                      <a:pt x="13976" y="8326"/>
                      <a:pt x="21842" y="7656"/>
                      <a:pt x="29080" y="7656"/>
                    </a:cubicBezTo>
                    <a:cubicBezTo>
                      <a:pt x="41500" y="7656"/>
                      <a:pt x="52069" y="9629"/>
                      <a:pt x="52238" y="9671"/>
                    </a:cubicBezTo>
                    <a:cubicBezTo>
                      <a:pt x="52556" y="9750"/>
                      <a:pt x="52874" y="9788"/>
                      <a:pt x="53186" y="9788"/>
                    </a:cubicBezTo>
                    <a:cubicBezTo>
                      <a:pt x="54971" y="9788"/>
                      <a:pt x="56572" y="8547"/>
                      <a:pt x="56941" y="6702"/>
                    </a:cubicBezTo>
                    <a:cubicBezTo>
                      <a:pt x="57341" y="4534"/>
                      <a:pt x="55873" y="2466"/>
                      <a:pt x="53705" y="2165"/>
                    </a:cubicBezTo>
                    <a:cubicBezTo>
                      <a:pt x="52956" y="2024"/>
                      <a:pt x="42161" y="1"/>
                      <a:pt x="29219" y="1"/>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0"/>
              <p:cNvSpPr/>
              <p:nvPr/>
            </p:nvSpPr>
            <p:spPr>
              <a:xfrm>
                <a:off x="7664097" y="4363271"/>
                <a:ext cx="1242312" cy="226745"/>
              </a:xfrm>
              <a:custGeom>
                <a:avLst/>
                <a:gdLst/>
                <a:ahLst/>
                <a:cxnLst/>
                <a:rect l="l" t="t" r="r" b="b"/>
                <a:pathLst>
                  <a:path w="57375" h="10472" extrusionOk="0">
                    <a:moveTo>
                      <a:pt x="29217" y="1"/>
                    </a:moveTo>
                    <a:cubicBezTo>
                      <a:pt x="20844" y="1"/>
                      <a:pt x="11570" y="848"/>
                      <a:pt x="3536" y="3600"/>
                    </a:cubicBezTo>
                    <a:cubicBezTo>
                      <a:pt x="467" y="4634"/>
                      <a:pt x="0" y="8770"/>
                      <a:pt x="2769" y="10471"/>
                    </a:cubicBezTo>
                    <a:lnTo>
                      <a:pt x="2769" y="10438"/>
                    </a:lnTo>
                    <a:lnTo>
                      <a:pt x="7172" y="10438"/>
                    </a:lnTo>
                    <a:cubicBezTo>
                      <a:pt x="13976" y="8326"/>
                      <a:pt x="21843" y="7656"/>
                      <a:pt x="29080" y="7656"/>
                    </a:cubicBezTo>
                    <a:cubicBezTo>
                      <a:pt x="41501" y="7656"/>
                      <a:pt x="52069" y="9629"/>
                      <a:pt x="52238" y="9671"/>
                    </a:cubicBezTo>
                    <a:cubicBezTo>
                      <a:pt x="52565" y="9758"/>
                      <a:pt x="52894" y="9799"/>
                      <a:pt x="53216" y="9799"/>
                    </a:cubicBezTo>
                    <a:cubicBezTo>
                      <a:pt x="54996" y="9799"/>
                      <a:pt x="56602" y="8538"/>
                      <a:pt x="56941" y="6702"/>
                    </a:cubicBezTo>
                    <a:cubicBezTo>
                      <a:pt x="57375" y="4534"/>
                      <a:pt x="55874" y="2466"/>
                      <a:pt x="53672" y="2165"/>
                    </a:cubicBezTo>
                    <a:cubicBezTo>
                      <a:pt x="52943" y="2024"/>
                      <a:pt x="42156" y="1"/>
                      <a:pt x="29217" y="1"/>
                    </a:cubicBezTo>
                    <a:close/>
                  </a:path>
                </a:pathLst>
              </a:custGeom>
              <a:solidFill>
                <a:srgbClr val="263238"/>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0"/>
              <p:cNvSpPr/>
              <p:nvPr/>
            </p:nvSpPr>
            <p:spPr>
              <a:xfrm>
                <a:off x="8101085" y="3784649"/>
                <a:ext cx="421834" cy="639225"/>
              </a:xfrm>
              <a:custGeom>
                <a:avLst/>
                <a:gdLst/>
                <a:ahLst/>
                <a:cxnLst/>
                <a:rect l="l" t="t" r="r" b="b"/>
                <a:pathLst>
                  <a:path w="19482" h="29522" fill="none" extrusionOk="0">
                    <a:moveTo>
                      <a:pt x="1" y="29521"/>
                    </a:moveTo>
                    <a:cubicBezTo>
                      <a:pt x="1" y="29521"/>
                      <a:pt x="3636" y="28587"/>
                      <a:pt x="3403" y="23317"/>
                    </a:cubicBezTo>
                    <a:cubicBezTo>
                      <a:pt x="3169" y="18046"/>
                      <a:pt x="2936" y="14210"/>
                      <a:pt x="6739" y="12776"/>
                    </a:cubicBezTo>
                    <a:cubicBezTo>
                      <a:pt x="10541" y="11342"/>
                      <a:pt x="19181" y="9907"/>
                      <a:pt x="19414" y="4904"/>
                    </a:cubicBezTo>
                    <a:cubicBezTo>
                      <a:pt x="19481" y="3236"/>
                      <a:pt x="19248" y="1601"/>
                      <a:pt x="18747" y="0"/>
                    </a:cubicBezTo>
                  </a:path>
                </a:pathLst>
              </a:custGeom>
              <a:no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0"/>
              <p:cNvSpPr/>
              <p:nvPr/>
            </p:nvSpPr>
            <p:spPr>
              <a:xfrm>
                <a:off x="8249887" y="3575174"/>
                <a:ext cx="355361" cy="613957"/>
              </a:xfrm>
              <a:custGeom>
                <a:avLst/>
                <a:gdLst/>
                <a:ahLst/>
                <a:cxnLst/>
                <a:rect l="l" t="t" r="r" b="b"/>
                <a:pathLst>
                  <a:path w="16412" h="28355" fill="none" extrusionOk="0">
                    <a:moveTo>
                      <a:pt x="0" y="28354"/>
                    </a:moveTo>
                    <a:cubicBezTo>
                      <a:pt x="33" y="24885"/>
                      <a:pt x="667" y="22383"/>
                      <a:pt x="3469" y="21282"/>
                    </a:cubicBezTo>
                    <a:cubicBezTo>
                      <a:pt x="7305" y="19748"/>
                      <a:pt x="15911" y="18180"/>
                      <a:pt x="16145" y="12810"/>
                    </a:cubicBezTo>
                    <a:cubicBezTo>
                      <a:pt x="16412" y="7406"/>
                      <a:pt x="13510" y="5371"/>
                      <a:pt x="15678" y="1"/>
                    </a:cubicBezTo>
                  </a:path>
                </a:pathLst>
              </a:custGeom>
              <a:no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0"/>
              <p:cNvSpPr/>
              <p:nvPr/>
            </p:nvSpPr>
            <p:spPr>
              <a:xfrm>
                <a:off x="8117693" y="4244740"/>
                <a:ext cx="140157" cy="179153"/>
              </a:xfrm>
              <a:custGeom>
                <a:avLst/>
                <a:gdLst/>
                <a:ahLst/>
                <a:cxnLst/>
                <a:rect l="l" t="t" r="r" b="b"/>
                <a:pathLst>
                  <a:path w="6473" h="8274" fill="none" extrusionOk="0">
                    <a:moveTo>
                      <a:pt x="1" y="8273"/>
                    </a:moveTo>
                    <a:cubicBezTo>
                      <a:pt x="1" y="8273"/>
                      <a:pt x="6472" y="7273"/>
                      <a:pt x="6239" y="1602"/>
                    </a:cubicBezTo>
                    <a:cubicBezTo>
                      <a:pt x="6205" y="1068"/>
                      <a:pt x="6172" y="534"/>
                      <a:pt x="6172" y="1"/>
                    </a:cubicBezTo>
                  </a:path>
                </a:pathLst>
              </a:custGeom>
              <a:no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0"/>
              <p:cNvSpPr/>
              <p:nvPr/>
            </p:nvSpPr>
            <p:spPr>
              <a:xfrm>
                <a:off x="8601647" y="3504389"/>
                <a:ext cx="54911" cy="44799"/>
              </a:xfrm>
              <a:custGeom>
                <a:avLst/>
                <a:gdLst/>
                <a:ahLst/>
                <a:cxnLst/>
                <a:rect l="l" t="t" r="r" b="b"/>
                <a:pathLst>
                  <a:path w="2536" h="2069" fill="none" extrusionOk="0">
                    <a:moveTo>
                      <a:pt x="0" y="2069"/>
                    </a:moveTo>
                    <a:cubicBezTo>
                      <a:pt x="734" y="1235"/>
                      <a:pt x="1601" y="568"/>
                      <a:pt x="2535" y="1"/>
                    </a:cubicBezTo>
                  </a:path>
                </a:pathLst>
              </a:custGeom>
              <a:no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0"/>
              <p:cNvSpPr/>
              <p:nvPr/>
            </p:nvSpPr>
            <p:spPr>
              <a:xfrm>
                <a:off x="8020902" y="4261955"/>
                <a:ext cx="106920" cy="163671"/>
              </a:xfrm>
              <a:custGeom>
                <a:avLst/>
                <a:gdLst/>
                <a:ahLst/>
                <a:cxnLst/>
                <a:rect l="l" t="t" r="r" b="b"/>
                <a:pathLst>
                  <a:path w="4938" h="7559" extrusionOk="0">
                    <a:moveTo>
                      <a:pt x="1534" y="1"/>
                    </a:moveTo>
                    <a:cubicBezTo>
                      <a:pt x="432" y="1"/>
                      <a:pt x="1" y="2041"/>
                      <a:pt x="1" y="2041"/>
                    </a:cubicBezTo>
                    <a:lnTo>
                      <a:pt x="1535" y="3042"/>
                    </a:lnTo>
                    <a:lnTo>
                      <a:pt x="1302" y="3475"/>
                    </a:lnTo>
                    <a:cubicBezTo>
                      <a:pt x="1102" y="3909"/>
                      <a:pt x="1335" y="4376"/>
                      <a:pt x="1635" y="5343"/>
                    </a:cubicBezTo>
                    <a:cubicBezTo>
                      <a:pt x="1969" y="6311"/>
                      <a:pt x="2236" y="6644"/>
                      <a:pt x="2269" y="7245"/>
                    </a:cubicBezTo>
                    <a:cubicBezTo>
                      <a:pt x="2293" y="7473"/>
                      <a:pt x="2439" y="7559"/>
                      <a:pt x="2653" y="7559"/>
                    </a:cubicBezTo>
                    <a:cubicBezTo>
                      <a:pt x="3032" y="7559"/>
                      <a:pt x="3626" y="7291"/>
                      <a:pt x="4137" y="7078"/>
                    </a:cubicBezTo>
                    <a:cubicBezTo>
                      <a:pt x="4938" y="6744"/>
                      <a:pt x="4638" y="5610"/>
                      <a:pt x="4638" y="5610"/>
                    </a:cubicBezTo>
                    <a:cubicBezTo>
                      <a:pt x="4638" y="5610"/>
                      <a:pt x="3770" y="4409"/>
                      <a:pt x="3670" y="3942"/>
                    </a:cubicBezTo>
                    <a:cubicBezTo>
                      <a:pt x="3637" y="3242"/>
                      <a:pt x="3637" y="2541"/>
                      <a:pt x="3670" y="1841"/>
                    </a:cubicBezTo>
                    <a:lnTo>
                      <a:pt x="1802" y="40"/>
                    </a:lnTo>
                    <a:cubicBezTo>
                      <a:pt x="1709" y="13"/>
                      <a:pt x="1619" y="1"/>
                      <a:pt x="1534" y="1"/>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0"/>
              <p:cNvSpPr/>
              <p:nvPr/>
            </p:nvSpPr>
            <p:spPr>
              <a:xfrm>
                <a:off x="8020902" y="4261955"/>
                <a:ext cx="79486" cy="63702"/>
              </a:xfrm>
              <a:custGeom>
                <a:avLst/>
                <a:gdLst/>
                <a:ahLst/>
                <a:cxnLst/>
                <a:rect l="l" t="t" r="r" b="b"/>
                <a:pathLst>
                  <a:path w="3671" h="2942" extrusionOk="0">
                    <a:moveTo>
                      <a:pt x="1534" y="1"/>
                    </a:moveTo>
                    <a:cubicBezTo>
                      <a:pt x="432" y="1"/>
                      <a:pt x="1" y="2041"/>
                      <a:pt x="1" y="2041"/>
                    </a:cubicBezTo>
                    <a:lnTo>
                      <a:pt x="1402" y="2942"/>
                    </a:lnTo>
                    <a:cubicBezTo>
                      <a:pt x="2278" y="1906"/>
                      <a:pt x="3196" y="1801"/>
                      <a:pt x="3535" y="1801"/>
                    </a:cubicBezTo>
                    <a:cubicBezTo>
                      <a:pt x="3622" y="1801"/>
                      <a:pt x="3670" y="1808"/>
                      <a:pt x="3670" y="1808"/>
                    </a:cubicBezTo>
                    <a:lnTo>
                      <a:pt x="1802" y="40"/>
                    </a:lnTo>
                    <a:cubicBezTo>
                      <a:pt x="1709" y="13"/>
                      <a:pt x="1619" y="1"/>
                      <a:pt x="1534" y="1"/>
                    </a:cubicBezTo>
                    <a:close/>
                  </a:path>
                </a:pathLst>
              </a:custGeom>
              <a:solidFill>
                <a:srgbClr val="8F8F8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0"/>
              <p:cNvSpPr/>
              <p:nvPr/>
            </p:nvSpPr>
            <p:spPr>
              <a:xfrm>
                <a:off x="7827342" y="4340210"/>
                <a:ext cx="265806" cy="109692"/>
              </a:xfrm>
              <a:custGeom>
                <a:avLst/>
                <a:gdLst/>
                <a:ahLst/>
                <a:cxnLst/>
                <a:rect l="l" t="t" r="r" b="b"/>
                <a:pathLst>
                  <a:path w="12276" h="5066" extrusionOk="0">
                    <a:moveTo>
                      <a:pt x="6970" y="1"/>
                    </a:moveTo>
                    <a:cubicBezTo>
                      <a:pt x="6796" y="1"/>
                      <a:pt x="6628" y="29"/>
                      <a:pt x="6471" y="95"/>
                    </a:cubicBezTo>
                    <a:cubicBezTo>
                      <a:pt x="5337" y="695"/>
                      <a:pt x="4303" y="1529"/>
                      <a:pt x="3469" y="2497"/>
                    </a:cubicBezTo>
                    <a:cubicBezTo>
                      <a:pt x="3002" y="3097"/>
                      <a:pt x="1201" y="3097"/>
                      <a:pt x="1201" y="3097"/>
                    </a:cubicBezTo>
                    <a:lnTo>
                      <a:pt x="0" y="4465"/>
                    </a:lnTo>
                    <a:cubicBezTo>
                      <a:pt x="934" y="4765"/>
                      <a:pt x="1902" y="4998"/>
                      <a:pt x="2902" y="5065"/>
                    </a:cubicBezTo>
                    <a:cubicBezTo>
                      <a:pt x="3936" y="5065"/>
                      <a:pt x="4070" y="3998"/>
                      <a:pt x="5004" y="3397"/>
                    </a:cubicBezTo>
                    <a:cubicBezTo>
                      <a:pt x="5904" y="2797"/>
                      <a:pt x="7706" y="2797"/>
                      <a:pt x="7706" y="2797"/>
                    </a:cubicBezTo>
                    <a:lnTo>
                      <a:pt x="11542" y="3998"/>
                    </a:lnTo>
                    <a:lnTo>
                      <a:pt x="12009" y="3097"/>
                    </a:lnTo>
                    <a:cubicBezTo>
                      <a:pt x="12276" y="2530"/>
                      <a:pt x="12276" y="1863"/>
                      <a:pt x="12009" y="1296"/>
                    </a:cubicBezTo>
                    <a:cubicBezTo>
                      <a:pt x="12009" y="1296"/>
                      <a:pt x="10808" y="1162"/>
                      <a:pt x="9907" y="996"/>
                    </a:cubicBezTo>
                    <a:cubicBezTo>
                      <a:pt x="9143" y="882"/>
                      <a:pt x="7947" y="1"/>
                      <a:pt x="6970" y="1"/>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0"/>
              <p:cNvSpPr/>
              <p:nvPr/>
            </p:nvSpPr>
            <p:spPr>
              <a:xfrm>
                <a:off x="7986235" y="4341531"/>
                <a:ext cx="106920" cy="85982"/>
              </a:xfrm>
              <a:custGeom>
                <a:avLst/>
                <a:gdLst/>
                <a:ahLst/>
                <a:cxnLst/>
                <a:rect l="l" t="t" r="r" b="b"/>
                <a:pathLst>
                  <a:path w="4938" h="3971" extrusionOk="0">
                    <a:moveTo>
                      <a:pt x="1" y="1"/>
                    </a:moveTo>
                    <a:cubicBezTo>
                      <a:pt x="334" y="668"/>
                      <a:pt x="468" y="1402"/>
                      <a:pt x="334" y="2169"/>
                    </a:cubicBezTo>
                    <a:cubicBezTo>
                      <a:pt x="301" y="2369"/>
                      <a:pt x="234" y="2569"/>
                      <a:pt x="201" y="2769"/>
                    </a:cubicBezTo>
                    <a:lnTo>
                      <a:pt x="368" y="2769"/>
                    </a:lnTo>
                    <a:lnTo>
                      <a:pt x="4270" y="3970"/>
                    </a:lnTo>
                    <a:lnTo>
                      <a:pt x="4704" y="3036"/>
                    </a:lnTo>
                    <a:cubicBezTo>
                      <a:pt x="4938" y="2469"/>
                      <a:pt x="4938" y="1802"/>
                      <a:pt x="4704" y="1235"/>
                    </a:cubicBezTo>
                    <a:cubicBezTo>
                      <a:pt x="4704" y="1235"/>
                      <a:pt x="3470" y="1101"/>
                      <a:pt x="2569" y="968"/>
                    </a:cubicBezTo>
                    <a:cubicBezTo>
                      <a:pt x="1902" y="834"/>
                      <a:pt x="901" y="134"/>
                      <a:pt x="1" y="1"/>
                    </a:cubicBezTo>
                    <a:close/>
                  </a:path>
                </a:pathLst>
              </a:custGeom>
              <a:solidFill>
                <a:srgbClr val="8F8F8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0"/>
              <p:cNvSpPr/>
              <p:nvPr/>
            </p:nvSpPr>
            <p:spPr>
              <a:xfrm>
                <a:off x="7786157" y="4344259"/>
                <a:ext cx="265828" cy="109973"/>
              </a:xfrm>
              <a:custGeom>
                <a:avLst/>
                <a:gdLst/>
                <a:ahLst/>
                <a:cxnLst/>
                <a:rect l="l" t="t" r="r" b="b"/>
                <a:pathLst>
                  <a:path w="12277" h="5079" extrusionOk="0">
                    <a:moveTo>
                      <a:pt x="5260" y="1"/>
                    </a:moveTo>
                    <a:cubicBezTo>
                      <a:pt x="4270" y="1"/>
                      <a:pt x="3091" y="869"/>
                      <a:pt x="2336" y="1009"/>
                    </a:cubicBezTo>
                    <a:cubicBezTo>
                      <a:pt x="1435" y="1142"/>
                      <a:pt x="268" y="1309"/>
                      <a:pt x="268" y="1309"/>
                    </a:cubicBezTo>
                    <a:cubicBezTo>
                      <a:pt x="1" y="1876"/>
                      <a:pt x="1" y="2543"/>
                      <a:pt x="268" y="3110"/>
                    </a:cubicBezTo>
                    <a:lnTo>
                      <a:pt x="701" y="4011"/>
                    </a:lnTo>
                    <a:lnTo>
                      <a:pt x="4604" y="2810"/>
                    </a:lnTo>
                    <a:cubicBezTo>
                      <a:pt x="4604" y="2810"/>
                      <a:pt x="6439" y="2810"/>
                      <a:pt x="7339" y="3410"/>
                    </a:cubicBezTo>
                    <a:cubicBezTo>
                      <a:pt x="8240" y="4011"/>
                      <a:pt x="8373" y="5078"/>
                      <a:pt x="9408" y="5078"/>
                    </a:cubicBezTo>
                    <a:cubicBezTo>
                      <a:pt x="10375" y="4978"/>
                      <a:pt x="11342" y="4778"/>
                      <a:pt x="12276" y="4444"/>
                    </a:cubicBezTo>
                    <a:lnTo>
                      <a:pt x="11075" y="3110"/>
                    </a:lnTo>
                    <a:cubicBezTo>
                      <a:pt x="11075" y="3110"/>
                      <a:pt x="9274" y="3110"/>
                      <a:pt x="8807" y="2510"/>
                    </a:cubicBezTo>
                    <a:cubicBezTo>
                      <a:pt x="7973" y="1509"/>
                      <a:pt x="6939" y="708"/>
                      <a:pt x="5805" y="108"/>
                    </a:cubicBezTo>
                    <a:cubicBezTo>
                      <a:pt x="5633" y="33"/>
                      <a:pt x="5450" y="1"/>
                      <a:pt x="5260" y="1"/>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0"/>
              <p:cNvSpPr/>
              <p:nvPr/>
            </p:nvSpPr>
            <p:spPr>
              <a:xfrm>
                <a:off x="7785443" y="4345147"/>
                <a:ext cx="107635" cy="85960"/>
              </a:xfrm>
              <a:custGeom>
                <a:avLst/>
                <a:gdLst/>
                <a:ahLst/>
                <a:cxnLst/>
                <a:rect l="l" t="t" r="r" b="b"/>
                <a:pathLst>
                  <a:path w="4971" h="3970" extrusionOk="0">
                    <a:moveTo>
                      <a:pt x="4971" y="0"/>
                    </a:moveTo>
                    <a:lnTo>
                      <a:pt x="4971" y="0"/>
                    </a:lnTo>
                    <a:cubicBezTo>
                      <a:pt x="4037" y="167"/>
                      <a:pt x="3069" y="868"/>
                      <a:pt x="2369" y="968"/>
                    </a:cubicBezTo>
                    <a:cubicBezTo>
                      <a:pt x="1468" y="1101"/>
                      <a:pt x="267" y="1268"/>
                      <a:pt x="267" y="1268"/>
                    </a:cubicBezTo>
                    <a:cubicBezTo>
                      <a:pt x="0" y="1835"/>
                      <a:pt x="0" y="2502"/>
                      <a:pt x="267" y="3069"/>
                    </a:cubicBezTo>
                    <a:lnTo>
                      <a:pt x="734" y="3970"/>
                    </a:lnTo>
                    <a:lnTo>
                      <a:pt x="4637" y="2769"/>
                    </a:lnTo>
                    <a:lnTo>
                      <a:pt x="4771" y="2769"/>
                    </a:lnTo>
                    <a:cubicBezTo>
                      <a:pt x="4737" y="2569"/>
                      <a:pt x="4670" y="2369"/>
                      <a:pt x="4637" y="2169"/>
                    </a:cubicBezTo>
                    <a:cubicBezTo>
                      <a:pt x="4504" y="1435"/>
                      <a:pt x="4604" y="667"/>
                      <a:pt x="4971" y="0"/>
                    </a:cubicBezTo>
                    <a:close/>
                  </a:path>
                </a:pathLst>
              </a:custGeom>
              <a:solidFill>
                <a:srgbClr val="8F8F8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0"/>
              <p:cNvSpPr/>
              <p:nvPr/>
            </p:nvSpPr>
            <p:spPr>
              <a:xfrm>
                <a:off x="8084477" y="4326936"/>
                <a:ext cx="169019" cy="113567"/>
              </a:xfrm>
              <a:custGeom>
                <a:avLst/>
                <a:gdLst/>
                <a:ahLst/>
                <a:cxnLst/>
                <a:rect l="l" t="t" r="r" b="b"/>
                <a:pathLst>
                  <a:path w="7806" h="5245" extrusionOk="0">
                    <a:moveTo>
                      <a:pt x="5921" y="0"/>
                    </a:moveTo>
                    <a:cubicBezTo>
                      <a:pt x="5559" y="0"/>
                      <a:pt x="5237" y="141"/>
                      <a:pt x="5237" y="141"/>
                    </a:cubicBezTo>
                    <a:cubicBezTo>
                      <a:pt x="5237" y="141"/>
                      <a:pt x="4203" y="1175"/>
                      <a:pt x="3736" y="1342"/>
                    </a:cubicBezTo>
                    <a:cubicBezTo>
                      <a:pt x="3036" y="1475"/>
                      <a:pt x="2335" y="1575"/>
                      <a:pt x="1668" y="1642"/>
                    </a:cubicBezTo>
                    <a:lnTo>
                      <a:pt x="167" y="3710"/>
                    </a:lnTo>
                    <a:cubicBezTo>
                      <a:pt x="0" y="5078"/>
                      <a:pt x="2402" y="5244"/>
                      <a:pt x="2402" y="5244"/>
                    </a:cubicBezTo>
                    <a:lnTo>
                      <a:pt x="3136" y="3577"/>
                    </a:lnTo>
                    <a:lnTo>
                      <a:pt x="3603" y="3743"/>
                    </a:lnTo>
                    <a:cubicBezTo>
                      <a:pt x="3674" y="3765"/>
                      <a:pt x="3745" y="3775"/>
                      <a:pt x="3819" y="3775"/>
                    </a:cubicBezTo>
                    <a:cubicBezTo>
                      <a:pt x="4200" y="3775"/>
                      <a:pt x="4650" y="3506"/>
                      <a:pt x="5404" y="3143"/>
                    </a:cubicBezTo>
                    <a:cubicBezTo>
                      <a:pt x="6305" y="2676"/>
                      <a:pt x="6605" y="2376"/>
                      <a:pt x="7205" y="2242"/>
                    </a:cubicBezTo>
                    <a:cubicBezTo>
                      <a:pt x="7806" y="2109"/>
                      <a:pt x="7205" y="1175"/>
                      <a:pt x="6738" y="441"/>
                    </a:cubicBezTo>
                    <a:cubicBezTo>
                      <a:pt x="6543" y="95"/>
                      <a:pt x="6218" y="0"/>
                      <a:pt x="5921" y="0"/>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0"/>
              <p:cNvSpPr/>
              <p:nvPr/>
            </p:nvSpPr>
            <p:spPr>
              <a:xfrm>
                <a:off x="8084477" y="4362470"/>
                <a:ext cx="66473" cy="77321"/>
              </a:xfrm>
              <a:custGeom>
                <a:avLst/>
                <a:gdLst/>
                <a:ahLst/>
                <a:cxnLst/>
                <a:rect l="l" t="t" r="r" b="b"/>
                <a:pathLst>
                  <a:path w="3070" h="3571" extrusionOk="0">
                    <a:moveTo>
                      <a:pt x="1668" y="1"/>
                    </a:moveTo>
                    <a:lnTo>
                      <a:pt x="167" y="2069"/>
                    </a:lnTo>
                    <a:cubicBezTo>
                      <a:pt x="0" y="3437"/>
                      <a:pt x="2402" y="3570"/>
                      <a:pt x="2402" y="3570"/>
                    </a:cubicBezTo>
                    <a:lnTo>
                      <a:pt x="3069" y="2069"/>
                    </a:lnTo>
                    <a:cubicBezTo>
                      <a:pt x="1668" y="1168"/>
                      <a:pt x="1668" y="1"/>
                      <a:pt x="1668" y="1"/>
                    </a:cubicBezTo>
                    <a:close/>
                  </a:path>
                </a:pathLst>
              </a:custGeom>
              <a:solidFill>
                <a:srgbClr val="8F8F8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0"/>
              <p:cNvSpPr/>
              <p:nvPr/>
            </p:nvSpPr>
            <p:spPr>
              <a:xfrm>
                <a:off x="8208702" y="4354523"/>
                <a:ext cx="179867" cy="83968"/>
              </a:xfrm>
              <a:custGeom>
                <a:avLst/>
                <a:gdLst/>
                <a:ahLst/>
                <a:cxnLst/>
                <a:rect l="l" t="t" r="r" b="b"/>
                <a:pathLst>
                  <a:path w="8307" h="3878" extrusionOk="0">
                    <a:moveTo>
                      <a:pt x="3403" y="1"/>
                    </a:moveTo>
                    <a:lnTo>
                      <a:pt x="935" y="735"/>
                    </a:lnTo>
                    <a:cubicBezTo>
                      <a:pt x="1" y="1736"/>
                      <a:pt x="1835" y="3270"/>
                      <a:pt x="1835" y="3270"/>
                    </a:cubicBezTo>
                    <a:lnTo>
                      <a:pt x="3437" y="2436"/>
                    </a:lnTo>
                    <a:lnTo>
                      <a:pt x="3670" y="2836"/>
                    </a:lnTo>
                    <a:cubicBezTo>
                      <a:pt x="3937" y="3237"/>
                      <a:pt x="4504" y="3270"/>
                      <a:pt x="5471" y="3470"/>
                    </a:cubicBezTo>
                    <a:cubicBezTo>
                      <a:pt x="6472" y="3670"/>
                      <a:pt x="6906" y="3604"/>
                      <a:pt x="7473" y="3837"/>
                    </a:cubicBezTo>
                    <a:cubicBezTo>
                      <a:pt x="7532" y="3865"/>
                      <a:pt x="7585" y="3878"/>
                      <a:pt x="7634" y="3878"/>
                    </a:cubicBezTo>
                    <a:cubicBezTo>
                      <a:pt x="8054" y="3878"/>
                      <a:pt x="8117" y="2913"/>
                      <a:pt x="8207" y="2136"/>
                    </a:cubicBezTo>
                    <a:cubicBezTo>
                      <a:pt x="8307" y="1269"/>
                      <a:pt x="7173" y="1002"/>
                      <a:pt x="7173" y="1002"/>
                    </a:cubicBezTo>
                    <a:cubicBezTo>
                      <a:pt x="7173" y="1002"/>
                      <a:pt x="6424" y="1087"/>
                      <a:pt x="5838" y="1087"/>
                    </a:cubicBezTo>
                    <a:cubicBezTo>
                      <a:pt x="5603" y="1087"/>
                      <a:pt x="5395" y="1073"/>
                      <a:pt x="5271" y="1035"/>
                    </a:cubicBezTo>
                    <a:cubicBezTo>
                      <a:pt x="4637" y="735"/>
                      <a:pt x="4004" y="368"/>
                      <a:pt x="3403" y="1"/>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0"/>
              <p:cNvSpPr/>
              <p:nvPr/>
            </p:nvSpPr>
            <p:spPr>
              <a:xfrm>
                <a:off x="8208702" y="4354523"/>
                <a:ext cx="73705" cy="71540"/>
              </a:xfrm>
              <a:custGeom>
                <a:avLst/>
                <a:gdLst/>
                <a:ahLst/>
                <a:cxnLst/>
                <a:rect l="l" t="t" r="r" b="b"/>
                <a:pathLst>
                  <a:path w="3404" h="3304" extrusionOk="0">
                    <a:moveTo>
                      <a:pt x="3403" y="1"/>
                    </a:moveTo>
                    <a:lnTo>
                      <a:pt x="935" y="735"/>
                    </a:lnTo>
                    <a:cubicBezTo>
                      <a:pt x="1" y="1736"/>
                      <a:pt x="1802" y="3303"/>
                      <a:pt x="1802" y="3303"/>
                    </a:cubicBezTo>
                    <a:lnTo>
                      <a:pt x="3270" y="2536"/>
                    </a:lnTo>
                    <a:cubicBezTo>
                      <a:pt x="2703" y="935"/>
                      <a:pt x="3403" y="1"/>
                      <a:pt x="3403" y="1"/>
                    </a:cubicBezTo>
                    <a:close/>
                  </a:path>
                </a:pathLst>
              </a:custGeom>
              <a:solidFill>
                <a:srgbClr val="8F8F8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0"/>
              <p:cNvSpPr/>
              <p:nvPr/>
            </p:nvSpPr>
            <p:spPr>
              <a:xfrm>
                <a:off x="7723319" y="4413766"/>
                <a:ext cx="715074" cy="175537"/>
              </a:xfrm>
              <a:custGeom>
                <a:avLst/>
                <a:gdLst/>
                <a:ahLst/>
                <a:cxnLst/>
                <a:rect l="l" t="t" r="r" b="b"/>
                <a:pathLst>
                  <a:path w="33025" h="8107" extrusionOk="0">
                    <a:moveTo>
                      <a:pt x="1302" y="0"/>
                    </a:moveTo>
                    <a:cubicBezTo>
                      <a:pt x="601" y="0"/>
                      <a:pt x="1" y="601"/>
                      <a:pt x="1" y="1301"/>
                    </a:cubicBezTo>
                    <a:lnTo>
                      <a:pt x="1" y="6805"/>
                    </a:lnTo>
                    <a:cubicBezTo>
                      <a:pt x="1" y="7539"/>
                      <a:pt x="601" y="8106"/>
                      <a:pt x="1302" y="8106"/>
                    </a:cubicBezTo>
                    <a:lnTo>
                      <a:pt x="31723" y="8106"/>
                    </a:lnTo>
                    <a:cubicBezTo>
                      <a:pt x="32457" y="8106"/>
                      <a:pt x="33024" y="7539"/>
                      <a:pt x="33024" y="6805"/>
                    </a:cubicBezTo>
                    <a:lnTo>
                      <a:pt x="33024" y="1301"/>
                    </a:lnTo>
                    <a:cubicBezTo>
                      <a:pt x="33024" y="601"/>
                      <a:pt x="32457" y="0"/>
                      <a:pt x="31723" y="0"/>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0"/>
              <p:cNvSpPr/>
              <p:nvPr/>
            </p:nvSpPr>
            <p:spPr>
              <a:xfrm>
                <a:off x="8288171" y="4413766"/>
                <a:ext cx="80915" cy="98237"/>
              </a:xfrm>
              <a:custGeom>
                <a:avLst/>
                <a:gdLst/>
                <a:ahLst/>
                <a:cxnLst/>
                <a:rect l="l" t="t" r="r" b="b"/>
                <a:pathLst>
                  <a:path w="3737" h="4537" extrusionOk="0">
                    <a:moveTo>
                      <a:pt x="0" y="0"/>
                    </a:moveTo>
                    <a:lnTo>
                      <a:pt x="0" y="3002"/>
                    </a:lnTo>
                    <a:cubicBezTo>
                      <a:pt x="0" y="3870"/>
                      <a:pt x="701" y="4537"/>
                      <a:pt x="1534" y="4537"/>
                    </a:cubicBezTo>
                    <a:lnTo>
                      <a:pt x="2202" y="4537"/>
                    </a:lnTo>
                    <a:cubicBezTo>
                      <a:pt x="3036" y="4537"/>
                      <a:pt x="3736" y="3870"/>
                      <a:pt x="3736" y="3002"/>
                    </a:cubicBezTo>
                    <a:lnTo>
                      <a:pt x="3736" y="0"/>
                    </a:ln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0"/>
              <p:cNvSpPr/>
              <p:nvPr/>
            </p:nvSpPr>
            <p:spPr>
              <a:xfrm>
                <a:off x="7777496" y="4413766"/>
                <a:ext cx="80915" cy="98237"/>
              </a:xfrm>
              <a:custGeom>
                <a:avLst/>
                <a:gdLst/>
                <a:ahLst/>
                <a:cxnLst/>
                <a:rect l="l" t="t" r="r" b="b"/>
                <a:pathLst>
                  <a:path w="3737" h="4537" extrusionOk="0">
                    <a:moveTo>
                      <a:pt x="1" y="0"/>
                    </a:moveTo>
                    <a:lnTo>
                      <a:pt x="1" y="3002"/>
                    </a:lnTo>
                    <a:cubicBezTo>
                      <a:pt x="1" y="3870"/>
                      <a:pt x="701" y="4537"/>
                      <a:pt x="1568" y="4537"/>
                    </a:cubicBezTo>
                    <a:lnTo>
                      <a:pt x="2202" y="4537"/>
                    </a:lnTo>
                    <a:cubicBezTo>
                      <a:pt x="3036" y="4537"/>
                      <a:pt x="3737" y="3870"/>
                      <a:pt x="3737" y="3002"/>
                    </a:cubicBezTo>
                    <a:lnTo>
                      <a:pt x="3737" y="0"/>
                    </a:ln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0"/>
              <p:cNvSpPr/>
              <p:nvPr/>
            </p:nvSpPr>
            <p:spPr>
              <a:xfrm>
                <a:off x="6049032" y="3912491"/>
                <a:ext cx="293998" cy="171921"/>
              </a:xfrm>
              <a:custGeom>
                <a:avLst/>
                <a:gdLst/>
                <a:ahLst/>
                <a:cxnLst/>
                <a:rect l="l" t="t" r="r" b="b"/>
                <a:pathLst>
                  <a:path w="13578" h="7940" extrusionOk="0">
                    <a:moveTo>
                      <a:pt x="1" y="0"/>
                    </a:moveTo>
                    <a:lnTo>
                      <a:pt x="2102" y="7939"/>
                    </a:lnTo>
                    <a:lnTo>
                      <a:pt x="13577" y="7939"/>
                    </a:lnTo>
                    <a:cubicBezTo>
                      <a:pt x="13344" y="5137"/>
                      <a:pt x="12476" y="2402"/>
                      <a:pt x="11009" y="0"/>
                    </a:cubicBezTo>
                    <a:close/>
                  </a:path>
                </a:pathLst>
              </a:custGeom>
              <a:solidFill>
                <a:srgbClr val="D6D6D6"/>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0"/>
              <p:cNvSpPr/>
              <p:nvPr/>
            </p:nvSpPr>
            <p:spPr>
              <a:xfrm>
                <a:off x="5553536" y="3846123"/>
                <a:ext cx="621189" cy="277282"/>
              </a:xfrm>
              <a:custGeom>
                <a:avLst/>
                <a:gdLst/>
                <a:ahLst/>
                <a:cxnLst/>
                <a:rect l="l" t="t" r="r" b="b"/>
                <a:pathLst>
                  <a:path w="28689" h="12806" extrusionOk="0">
                    <a:moveTo>
                      <a:pt x="14172" y="0"/>
                    </a:moveTo>
                    <a:cubicBezTo>
                      <a:pt x="7383" y="0"/>
                      <a:pt x="1" y="564"/>
                      <a:pt x="1" y="564"/>
                    </a:cubicBezTo>
                    <a:cubicBezTo>
                      <a:pt x="1" y="564"/>
                      <a:pt x="10242" y="4933"/>
                      <a:pt x="10809" y="12806"/>
                    </a:cubicBezTo>
                    <a:lnTo>
                      <a:pt x="28688" y="12806"/>
                    </a:lnTo>
                    <a:lnTo>
                      <a:pt x="27587" y="10404"/>
                    </a:lnTo>
                    <a:cubicBezTo>
                      <a:pt x="27587" y="10404"/>
                      <a:pt x="24652" y="564"/>
                      <a:pt x="20082" y="197"/>
                    </a:cubicBezTo>
                    <a:cubicBezTo>
                      <a:pt x="18328" y="54"/>
                      <a:pt x="16278" y="0"/>
                      <a:pt x="14172" y="0"/>
                    </a:cubicBezTo>
                    <a:close/>
                  </a:path>
                </a:pathLst>
              </a:custGeom>
              <a:solidFill>
                <a:srgbClr val="D6D6D6"/>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0"/>
              <p:cNvSpPr/>
              <p:nvPr/>
            </p:nvSpPr>
            <p:spPr>
              <a:xfrm>
                <a:off x="5364307" y="3830511"/>
                <a:ext cx="624783" cy="158561"/>
              </a:xfrm>
              <a:custGeom>
                <a:avLst/>
                <a:gdLst/>
                <a:ahLst/>
                <a:cxnLst/>
                <a:rect l="l" t="t" r="r" b="b"/>
                <a:pathLst>
                  <a:path w="28855" h="7323" extrusionOk="0">
                    <a:moveTo>
                      <a:pt x="28225" y="798"/>
                    </a:moveTo>
                    <a:cubicBezTo>
                      <a:pt x="28441" y="837"/>
                      <a:pt x="28651" y="877"/>
                      <a:pt x="28854" y="918"/>
                    </a:cubicBezTo>
                    <a:cubicBezTo>
                      <a:pt x="28646" y="864"/>
                      <a:pt x="28436" y="824"/>
                      <a:pt x="28225" y="798"/>
                    </a:cubicBezTo>
                    <a:close/>
                    <a:moveTo>
                      <a:pt x="18259" y="0"/>
                    </a:moveTo>
                    <a:cubicBezTo>
                      <a:pt x="14419" y="0"/>
                      <a:pt x="10758" y="367"/>
                      <a:pt x="8740" y="1285"/>
                    </a:cubicBezTo>
                    <a:cubicBezTo>
                      <a:pt x="4737" y="3119"/>
                      <a:pt x="0" y="7322"/>
                      <a:pt x="0" y="7322"/>
                    </a:cubicBezTo>
                    <a:lnTo>
                      <a:pt x="20081" y="7322"/>
                    </a:lnTo>
                    <a:cubicBezTo>
                      <a:pt x="20081" y="7322"/>
                      <a:pt x="23717" y="2185"/>
                      <a:pt x="25385" y="1285"/>
                    </a:cubicBezTo>
                    <a:cubicBezTo>
                      <a:pt x="26078" y="938"/>
                      <a:pt x="26841" y="760"/>
                      <a:pt x="27611" y="760"/>
                    </a:cubicBezTo>
                    <a:cubicBezTo>
                      <a:pt x="27815" y="760"/>
                      <a:pt x="28020" y="773"/>
                      <a:pt x="28225" y="798"/>
                    </a:cubicBezTo>
                    <a:lnTo>
                      <a:pt x="28225" y="798"/>
                    </a:lnTo>
                    <a:cubicBezTo>
                      <a:pt x="25523" y="315"/>
                      <a:pt x="21814" y="0"/>
                      <a:pt x="18259" y="0"/>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0"/>
              <p:cNvSpPr/>
              <p:nvPr/>
            </p:nvSpPr>
            <p:spPr>
              <a:xfrm>
                <a:off x="5450986" y="4051895"/>
                <a:ext cx="1463298" cy="537393"/>
              </a:xfrm>
              <a:custGeom>
                <a:avLst/>
                <a:gdLst/>
                <a:ahLst/>
                <a:cxnLst/>
                <a:rect l="l" t="t" r="r" b="b"/>
                <a:pathLst>
                  <a:path w="67581" h="24819" extrusionOk="0">
                    <a:moveTo>
                      <a:pt x="7305" y="0"/>
                    </a:moveTo>
                    <a:cubicBezTo>
                      <a:pt x="7305" y="0"/>
                      <a:pt x="2569" y="9874"/>
                      <a:pt x="1301" y="16245"/>
                    </a:cubicBezTo>
                    <a:cubicBezTo>
                      <a:pt x="0" y="22650"/>
                      <a:pt x="5504" y="24818"/>
                      <a:pt x="5504" y="24818"/>
                    </a:cubicBezTo>
                    <a:lnTo>
                      <a:pt x="61911" y="24818"/>
                    </a:lnTo>
                    <a:cubicBezTo>
                      <a:pt x="63579" y="24518"/>
                      <a:pt x="65047" y="23617"/>
                      <a:pt x="66114" y="22283"/>
                    </a:cubicBezTo>
                    <a:cubicBezTo>
                      <a:pt x="67148" y="20882"/>
                      <a:pt x="67448" y="17813"/>
                      <a:pt x="67548" y="15745"/>
                    </a:cubicBezTo>
                    <a:cubicBezTo>
                      <a:pt x="67580" y="14783"/>
                      <a:pt x="66781" y="14006"/>
                      <a:pt x="65830" y="14006"/>
                    </a:cubicBezTo>
                    <a:cubicBezTo>
                      <a:pt x="65792" y="14006"/>
                      <a:pt x="65753" y="14008"/>
                      <a:pt x="65714" y="14010"/>
                    </a:cubicBezTo>
                    <a:cubicBezTo>
                      <a:pt x="65182" y="14063"/>
                      <a:pt x="64537" y="14101"/>
                      <a:pt x="63778" y="14101"/>
                    </a:cubicBezTo>
                    <a:cubicBezTo>
                      <a:pt x="61631" y="14101"/>
                      <a:pt x="58574" y="13792"/>
                      <a:pt x="54606" y="12609"/>
                    </a:cubicBezTo>
                    <a:cubicBezTo>
                      <a:pt x="48702" y="10841"/>
                      <a:pt x="44032" y="5571"/>
                      <a:pt x="41663" y="2435"/>
                    </a:cubicBezTo>
                    <a:cubicBezTo>
                      <a:pt x="40496" y="901"/>
                      <a:pt x="38694" y="0"/>
                      <a:pt x="36760" y="0"/>
                    </a:cubicBezTo>
                    <a:close/>
                  </a:path>
                </a:pathLst>
              </a:custGeom>
              <a:solidFill>
                <a:srgbClr val="263238"/>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0"/>
              <p:cNvSpPr/>
              <p:nvPr/>
            </p:nvSpPr>
            <p:spPr>
              <a:xfrm>
                <a:off x="5696557" y="4051895"/>
                <a:ext cx="1461869" cy="537393"/>
              </a:xfrm>
              <a:custGeom>
                <a:avLst/>
                <a:gdLst/>
                <a:ahLst/>
                <a:cxnLst/>
                <a:rect l="l" t="t" r="r" b="b"/>
                <a:pathLst>
                  <a:path w="67515" h="24819" extrusionOk="0">
                    <a:moveTo>
                      <a:pt x="7272" y="0"/>
                    </a:moveTo>
                    <a:cubicBezTo>
                      <a:pt x="7272" y="0"/>
                      <a:pt x="2536" y="9874"/>
                      <a:pt x="1268" y="16245"/>
                    </a:cubicBezTo>
                    <a:cubicBezTo>
                      <a:pt x="1" y="22650"/>
                      <a:pt x="5471" y="24818"/>
                      <a:pt x="5471" y="24818"/>
                    </a:cubicBezTo>
                    <a:lnTo>
                      <a:pt x="61845" y="24818"/>
                    </a:lnTo>
                    <a:cubicBezTo>
                      <a:pt x="63513" y="24518"/>
                      <a:pt x="65014" y="23617"/>
                      <a:pt x="66048" y="22283"/>
                    </a:cubicBezTo>
                    <a:cubicBezTo>
                      <a:pt x="67115" y="20882"/>
                      <a:pt x="67415" y="17813"/>
                      <a:pt x="67482" y="15745"/>
                    </a:cubicBezTo>
                    <a:cubicBezTo>
                      <a:pt x="67514" y="14783"/>
                      <a:pt x="66745" y="14006"/>
                      <a:pt x="65797" y="14006"/>
                    </a:cubicBezTo>
                    <a:cubicBezTo>
                      <a:pt x="65759" y="14006"/>
                      <a:pt x="65720" y="14008"/>
                      <a:pt x="65681" y="14010"/>
                    </a:cubicBezTo>
                    <a:cubicBezTo>
                      <a:pt x="65149" y="14063"/>
                      <a:pt x="64502" y="14101"/>
                      <a:pt x="63739" y="14101"/>
                    </a:cubicBezTo>
                    <a:cubicBezTo>
                      <a:pt x="61583" y="14101"/>
                      <a:pt x="58507" y="13792"/>
                      <a:pt x="54540" y="12609"/>
                    </a:cubicBezTo>
                    <a:cubicBezTo>
                      <a:pt x="48669" y="10841"/>
                      <a:pt x="43999" y="5571"/>
                      <a:pt x="41630" y="2435"/>
                    </a:cubicBezTo>
                    <a:cubicBezTo>
                      <a:pt x="40463" y="901"/>
                      <a:pt x="38662" y="0"/>
                      <a:pt x="36727" y="0"/>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0"/>
              <p:cNvSpPr/>
              <p:nvPr/>
            </p:nvSpPr>
            <p:spPr>
              <a:xfrm>
                <a:off x="6062046" y="4134957"/>
                <a:ext cx="225359" cy="205331"/>
              </a:xfrm>
              <a:custGeom>
                <a:avLst/>
                <a:gdLst/>
                <a:ahLst/>
                <a:cxnLst/>
                <a:rect l="l" t="t" r="r" b="b"/>
                <a:pathLst>
                  <a:path w="10408" h="9483" extrusionOk="0">
                    <a:moveTo>
                      <a:pt x="5200" y="0"/>
                    </a:moveTo>
                    <a:cubicBezTo>
                      <a:pt x="3986" y="0"/>
                      <a:pt x="2769" y="467"/>
                      <a:pt x="1835" y="1401"/>
                    </a:cubicBezTo>
                    <a:cubicBezTo>
                      <a:pt x="0" y="3236"/>
                      <a:pt x="0" y="6238"/>
                      <a:pt x="1835" y="8106"/>
                    </a:cubicBezTo>
                    <a:cubicBezTo>
                      <a:pt x="2769" y="9023"/>
                      <a:pt x="3986" y="9482"/>
                      <a:pt x="5200" y="9482"/>
                    </a:cubicBezTo>
                    <a:cubicBezTo>
                      <a:pt x="6413" y="9482"/>
                      <a:pt x="7622" y="9023"/>
                      <a:pt x="8540" y="8106"/>
                    </a:cubicBezTo>
                    <a:cubicBezTo>
                      <a:pt x="10408" y="6238"/>
                      <a:pt x="10408" y="3236"/>
                      <a:pt x="8540" y="1401"/>
                    </a:cubicBezTo>
                    <a:cubicBezTo>
                      <a:pt x="7622" y="467"/>
                      <a:pt x="6413" y="0"/>
                      <a:pt x="5200" y="0"/>
                    </a:cubicBezTo>
                    <a:close/>
                  </a:path>
                </a:pathLst>
              </a:custGeom>
              <a:solidFill>
                <a:srgbClr val="FFFFFF"/>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0"/>
              <p:cNvSpPr/>
              <p:nvPr/>
            </p:nvSpPr>
            <p:spPr>
              <a:xfrm>
                <a:off x="6093097" y="4134957"/>
                <a:ext cx="226095" cy="205331"/>
              </a:xfrm>
              <a:custGeom>
                <a:avLst/>
                <a:gdLst/>
                <a:ahLst/>
                <a:cxnLst/>
                <a:rect l="l" t="t" r="r" b="b"/>
                <a:pathLst>
                  <a:path w="10442" h="9483" extrusionOk="0">
                    <a:moveTo>
                      <a:pt x="5234" y="0"/>
                    </a:moveTo>
                    <a:cubicBezTo>
                      <a:pt x="4020" y="0"/>
                      <a:pt x="2803" y="467"/>
                      <a:pt x="1869" y="1401"/>
                    </a:cubicBezTo>
                    <a:cubicBezTo>
                      <a:pt x="1" y="3236"/>
                      <a:pt x="1" y="6238"/>
                      <a:pt x="1869" y="8106"/>
                    </a:cubicBezTo>
                    <a:cubicBezTo>
                      <a:pt x="2803" y="9023"/>
                      <a:pt x="4020" y="9482"/>
                      <a:pt x="5234" y="9482"/>
                    </a:cubicBezTo>
                    <a:cubicBezTo>
                      <a:pt x="6447" y="9482"/>
                      <a:pt x="7656" y="9023"/>
                      <a:pt x="8573" y="8106"/>
                    </a:cubicBezTo>
                    <a:cubicBezTo>
                      <a:pt x="10441" y="6238"/>
                      <a:pt x="10441" y="3236"/>
                      <a:pt x="8573" y="1401"/>
                    </a:cubicBezTo>
                    <a:cubicBezTo>
                      <a:pt x="7656" y="467"/>
                      <a:pt x="6447" y="0"/>
                      <a:pt x="5234" y="0"/>
                    </a:cubicBezTo>
                    <a:close/>
                  </a:path>
                </a:pathLst>
              </a:custGeom>
              <a:solidFill>
                <a:srgbClr val="263238"/>
              </a:solidFill>
              <a:ln w="10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TextBox 7">
            <a:extLst>
              <a:ext uri="{FF2B5EF4-FFF2-40B4-BE49-F238E27FC236}">
                <a16:creationId xmlns:a16="http://schemas.microsoft.com/office/drawing/2014/main" id="{FEE12ECA-1504-9448-A2EA-7D0295DF795A}"/>
              </a:ext>
            </a:extLst>
          </p:cNvPr>
          <p:cNvSpPr txBox="1"/>
          <p:nvPr/>
        </p:nvSpPr>
        <p:spPr>
          <a:xfrm>
            <a:off x="591671" y="98612"/>
            <a:ext cx="4572000" cy="1015663"/>
          </a:xfrm>
          <a:prstGeom prst="rect">
            <a:avLst/>
          </a:prstGeom>
          <a:noFill/>
        </p:spPr>
        <p:txBody>
          <a:bodyPr wrap="square" rtlCol="0">
            <a:spAutoFit/>
          </a:bodyPr>
          <a:lstStyle/>
          <a:p>
            <a:pPr marL="285750" indent="-285750">
              <a:buFont typeface="Wingdings" pitchFamily="2" charset="2"/>
              <a:buChar char="q"/>
            </a:pPr>
            <a:r>
              <a:rPr lang="en-PS" sz="2000" dirty="0">
                <a:solidFill>
                  <a:schemeClr val="tx1">
                    <a:lumMod val="50000"/>
                  </a:schemeClr>
                </a:solidFill>
                <a:latin typeface="Times New Roman" panose="02020603050405020304" pitchFamily="18" charset="0"/>
                <a:cs typeface="Times New Roman" panose="02020603050405020304" pitchFamily="18" charset="0"/>
              </a:rPr>
              <a:t>Time manag</a:t>
            </a:r>
            <a:r>
              <a:rPr lang="en-US" sz="2000" dirty="0">
                <a:solidFill>
                  <a:schemeClr val="tx1">
                    <a:lumMod val="50000"/>
                  </a:schemeClr>
                </a:solidFill>
                <a:latin typeface="Times New Roman" panose="02020603050405020304" pitchFamily="18" charset="0"/>
                <a:cs typeface="Times New Roman" panose="02020603050405020304" pitchFamily="18" charset="0"/>
              </a:rPr>
              <a:t>e</a:t>
            </a:r>
            <a:r>
              <a:rPr lang="en-PS" sz="2000" dirty="0">
                <a:solidFill>
                  <a:schemeClr val="tx1">
                    <a:lumMod val="50000"/>
                  </a:schemeClr>
                </a:solidFill>
                <a:latin typeface="Times New Roman" panose="02020603050405020304" pitchFamily="18" charset="0"/>
                <a:cs typeface="Times New Roman" panose="02020603050405020304" pitchFamily="18" charset="0"/>
              </a:rPr>
              <a:t>ment can be defined as making optimal use of any available time.</a:t>
            </a:r>
          </a:p>
        </p:txBody>
      </p:sp>
      <p:sp>
        <p:nvSpPr>
          <p:cNvPr id="11" name="TextBox 10">
            <a:extLst>
              <a:ext uri="{FF2B5EF4-FFF2-40B4-BE49-F238E27FC236}">
                <a16:creationId xmlns:a16="http://schemas.microsoft.com/office/drawing/2014/main" id="{BB35CFDB-E7F3-4A46-AA1F-26A9ADFC6186}"/>
              </a:ext>
            </a:extLst>
          </p:cNvPr>
          <p:cNvSpPr txBox="1"/>
          <p:nvPr/>
        </p:nvSpPr>
        <p:spPr>
          <a:xfrm>
            <a:off x="591671" y="1004048"/>
            <a:ext cx="4181016" cy="1754326"/>
          </a:xfrm>
          <a:prstGeom prst="rect">
            <a:avLst/>
          </a:prstGeom>
          <a:noFill/>
        </p:spPr>
        <p:txBody>
          <a:bodyPr wrap="square" rtlCol="0">
            <a:spAutoFit/>
          </a:bodyPr>
          <a:lstStyle/>
          <a:p>
            <a:pPr marL="285750" indent="-285750">
              <a:buFont typeface="Wingdings" pitchFamily="2" charset="2"/>
              <a:buChar char="q"/>
            </a:pPr>
            <a:r>
              <a:rPr lang="en-US" sz="1800" dirty="0" err="1">
                <a:latin typeface="Times New Roman" panose="02020603050405020304" pitchFamily="18" charset="0"/>
                <a:cs typeface="Times New Roman" panose="02020603050405020304" pitchFamily="18" charset="0"/>
              </a:rPr>
              <a:t>Homisak</a:t>
            </a:r>
            <a:r>
              <a:rPr lang="ar-SA"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(2012) notes that many people with poor time management skills spend inordinate amounts of</a:t>
            </a:r>
            <a:r>
              <a:rPr lang="ar-SA"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time burning the candle at both ends, blaming others for their time</a:t>
            </a:r>
            <a:r>
              <a:rPr lang="ar-SA"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inefficiencies, and getting</a:t>
            </a:r>
            <a:r>
              <a:rPr lang="ar-SA"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others to work harder.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103"/>
        <p:cNvGrpSpPr/>
        <p:nvPr/>
      </p:nvGrpSpPr>
      <p:grpSpPr>
        <a:xfrm>
          <a:off x="0" y="0"/>
          <a:ext cx="0" cy="0"/>
          <a:chOff x="0" y="0"/>
          <a:chExt cx="0" cy="0"/>
        </a:xfrm>
      </p:grpSpPr>
      <p:sp>
        <p:nvSpPr>
          <p:cNvPr id="1104" name="Google Shape;1104;p41"/>
          <p:cNvSpPr txBox="1">
            <a:spLocks noGrp="1"/>
          </p:cNvSpPr>
          <p:nvPr>
            <p:ph type="title"/>
          </p:nvPr>
        </p:nvSpPr>
        <p:spPr>
          <a:xfrm>
            <a:off x="724800" y="470534"/>
            <a:ext cx="3847200" cy="975000"/>
          </a:xfrm>
          <a:prstGeom prst="rect">
            <a:avLst/>
          </a:prstGeom>
        </p:spPr>
        <p:txBody>
          <a:bodyPr spcFirstLastPara="1" wrap="square" lIns="91425" tIns="91425" rIns="335275" bIns="91425" anchor="ctr" anchorCtr="0">
            <a:noAutofit/>
          </a:bodyPr>
          <a:lstStyle/>
          <a:p>
            <a:r>
              <a:rPr lang="en-US" sz="3200" dirty="0"/>
              <a:t>THREE BASIC STEPS TO TIME MANAGEMENT</a:t>
            </a:r>
            <a:endParaRPr lang="ar-SA" sz="3200" dirty="0"/>
          </a:p>
        </p:txBody>
      </p:sp>
      <p:sp>
        <p:nvSpPr>
          <p:cNvPr id="1105" name="Google Shape;1105;p41"/>
          <p:cNvSpPr txBox="1">
            <a:spLocks noGrp="1"/>
          </p:cNvSpPr>
          <p:nvPr>
            <p:ph type="body" idx="1"/>
          </p:nvPr>
        </p:nvSpPr>
        <p:spPr>
          <a:xfrm>
            <a:off x="604413" y="1713275"/>
            <a:ext cx="3847200" cy="3088458"/>
          </a:xfrm>
          <a:prstGeom prst="rect">
            <a:avLst/>
          </a:prstGeom>
        </p:spPr>
        <p:txBody>
          <a:bodyPr spcFirstLastPara="1" wrap="square" lIns="91425" tIns="91425" rIns="91425" bIns="91425" anchor="t" anchorCtr="0">
            <a:noAutofit/>
          </a:bodyPr>
          <a:lstStyle/>
          <a:p>
            <a:r>
              <a:rPr lang="en-US" sz="1600" dirty="0">
                <a:latin typeface="Times New Roman" panose="02020603050405020304" pitchFamily="18" charset="0"/>
                <a:cs typeface="Times New Roman" panose="02020603050405020304" pitchFamily="18" charset="0"/>
              </a:rPr>
              <a:t>The first step requires time be set aside for planning and establishing priorities.</a:t>
            </a:r>
            <a:endParaRPr lang="ar-SA"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 second step entails completing the highest priority task whenever possible and finishing one task before beginning another.</a:t>
            </a:r>
            <a:endParaRPr lang="ar-SA"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 third and final step, the person must reprioritize what tasks will</a:t>
            </a:r>
            <a:r>
              <a:rPr lang="ar-SA"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be accomplished based on new information received.</a:t>
            </a:r>
          </a:p>
        </p:txBody>
      </p:sp>
      <p:sp>
        <p:nvSpPr>
          <p:cNvPr id="1106" name="Google Shape;1106;p41"/>
          <p:cNvSpPr/>
          <p:nvPr/>
        </p:nvSpPr>
        <p:spPr>
          <a:xfrm>
            <a:off x="7944650" y="1959263"/>
            <a:ext cx="467875" cy="115950"/>
          </a:xfrm>
          <a:custGeom>
            <a:avLst/>
            <a:gdLst/>
            <a:ahLst/>
            <a:cxnLst/>
            <a:rect l="l" t="t" r="r" b="b"/>
            <a:pathLst>
              <a:path w="18715" h="4638" fill="none" extrusionOk="0">
                <a:moveTo>
                  <a:pt x="1" y="34"/>
                </a:moveTo>
                <a:lnTo>
                  <a:pt x="8374" y="4370"/>
                </a:lnTo>
                <a:cubicBezTo>
                  <a:pt x="8907" y="4637"/>
                  <a:pt x="9541" y="4637"/>
                  <a:pt x="10075" y="4370"/>
                </a:cubicBezTo>
                <a:lnTo>
                  <a:pt x="18714" y="1"/>
                </a:ln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1"/>
          <p:cNvSpPr/>
          <p:nvPr/>
        </p:nvSpPr>
        <p:spPr>
          <a:xfrm>
            <a:off x="5615500" y="935213"/>
            <a:ext cx="96750" cy="110925"/>
          </a:xfrm>
          <a:custGeom>
            <a:avLst/>
            <a:gdLst/>
            <a:ahLst/>
            <a:cxnLst/>
            <a:rect l="l" t="t" r="r" b="b"/>
            <a:pathLst>
              <a:path w="3870" h="4437" extrusionOk="0">
                <a:moveTo>
                  <a:pt x="0" y="0"/>
                </a:moveTo>
                <a:lnTo>
                  <a:pt x="0" y="4437"/>
                </a:lnTo>
                <a:lnTo>
                  <a:pt x="3870" y="2235"/>
                </a:lnTo>
                <a:lnTo>
                  <a:pt x="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1"/>
          <p:cNvSpPr/>
          <p:nvPr/>
        </p:nvSpPr>
        <p:spPr>
          <a:xfrm>
            <a:off x="6622050" y="2144513"/>
            <a:ext cx="100925" cy="86650"/>
          </a:xfrm>
          <a:custGeom>
            <a:avLst/>
            <a:gdLst/>
            <a:ahLst/>
            <a:cxnLst/>
            <a:rect l="l" t="t" r="r" b="b"/>
            <a:pathLst>
              <a:path w="4037" h="3466" extrusionOk="0">
                <a:moveTo>
                  <a:pt x="2277" y="0"/>
                </a:moveTo>
                <a:cubicBezTo>
                  <a:pt x="1853" y="0"/>
                  <a:pt x="1421" y="154"/>
                  <a:pt x="1068" y="496"/>
                </a:cubicBezTo>
                <a:cubicBezTo>
                  <a:pt x="1" y="1597"/>
                  <a:pt x="768" y="3465"/>
                  <a:pt x="2302" y="3465"/>
                </a:cubicBezTo>
                <a:cubicBezTo>
                  <a:pt x="3236" y="3465"/>
                  <a:pt x="4037" y="2698"/>
                  <a:pt x="4037" y="1731"/>
                </a:cubicBezTo>
                <a:cubicBezTo>
                  <a:pt x="4037" y="688"/>
                  <a:pt x="3175" y="0"/>
                  <a:pt x="2277" y="0"/>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1"/>
          <p:cNvSpPr/>
          <p:nvPr/>
        </p:nvSpPr>
        <p:spPr>
          <a:xfrm>
            <a:off x="6680425" y="1216238"/>
            <a:ext cx="25" cy="144300"/>
          </a:xfrm>
          <a:custGeom>
            <a:avLst/>
            <a:gdLst/>
            <a:ahLst/>
            <a:cxnLst/>
            <a:rect l="l" t="t" r="r" b="b"/>
            <a:pathLst>
              <a:path w="1" h="5772" extrusionOk="0">
                <a:moveTo>
                  <a:pt x="1" y="0"/>
                </a:moveTo>
                <a:lnTo>
                  <a:pt x="1" y="577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1"/>
          <p:cNvSpPr/>
          <p:nvPr/>
        </p:nvSpPr>
        <p:spPr>
          <a:xfrm>
            <a:off x="7501850" y="2181938"/>
            <a:ext cx="145125" cy="25"/>
          </a:xfrm>
          <a:custGeom>
            <a:avLst/>
            <a:gdLst/>
            <a:ahLst/>
            <a:cxnLst/>
            <a:rect l="l" t="t" r="r" b="b"/>
            <a:pathLst>
              <a:path w="5805" h="1" extrusionOk="0">
                <a:moveTo>
                  <a:pt x="5804" y="0"/>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1"/>
          <p:cNvSpPr/>
          <p:nvPr/>
        </p:nvSpPr>
        <p:spPr>
          <a:xfrm>
            <a:off x="5713900" y="2181938"/>
            <a:ext cx="144300" cy="25"/>
          </a:xfrm>
          <a:custGeom>
            <a:avLst/>
            <a:gdLst/>
            <a:ahLst/>
            <a:cxnLst/>
            <a:rect l="l" t="t" r="r" b="b"/>
            <a:pathLst>
              <a:path w="5772" h="1" extrusionOk="0">
                <a:moveTo>
                  <a:pt x="5771" y="0"/>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1"/>
          <p:cNvSpPr/>
          <p:nvPr/>
        </p:nvSpPr>
        <p:spPr>
          <a:xfrm>
            <a:off x="7111575" y="1359663"/>
            <a:ext cx="75075" cy="122625"/>
          </a:xfrm>
          <a:custGeom>
            <a:avLst/>
            <a:gdLst/>
            <a:ahLst/>
            <a:cxnLst/>
            <a:rect l="l" t="t" r="r" b="b"/>
            <a:pathLst>
              <a:path w="3003" h="4905" extrusionOk="0">
                <a:moveTo>
                  <a:pt x="3002" y="1"/>
                </a:moveTo>
                <a:lnTo>
                  <a:pt x="0" y="4904"/>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1"/>
          <p:cNvSpPr/>
          <p:nvPr/>
        </p:nvSpPr>
        <p:spPr>
          <a:xfrm>
            <a:off x="7403450" y="1722438"/>
            <a:ext cx="126775" cy="69225"/>
          </a:xfrm>
          <a:custGeom>
            <a:avLst/>
            <a:gdLst/>
            <a:ahLst/>
            <a:cxnLst/>
            <a:rect l="l" t="t" r="r" b="b"/>
            <a:pathLst>
              <a:path w="5071" h="2769" extrusionOk="0">
                <a:moveTo>
                  <a:pt x="5070" y="0"/>
                </a:moveTo>
                <a:lnTo>
                  <a:pt x="0" y="2769"/>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1"/>
          <p:cNvSpPr/>
          <p:nvPr/>
        </p:nvSpPr>
        <p:spPr>
          <a:xfrm>
            <a:off x="5829825" y="2573038"/>
            <a:ext cx="127600" cy="68400"/>
          </a:xfrm>
          <a:custGeom>
            <a:avLst/>
            <a:gdLst/>
            <a:ahLst/>
            <a:cxnLst/>
            <a:rect l="l" t="t" r="r" b="b"/>
            <a:pathLst>
              <a:path w="5104" h="2736" extrusionOk="0">
                <a:moveTo>
                  <a:pt x="5104" y="1"/>
                </a:moveTo>
                <a:lnTo>
                  <a:pt x="0" y="273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1"/>
          <p:cNvSpPr/>
          <p:nvPr/>
        </p:nvSpPr>
        <p:spPr>
          <a:xfrm>
            <a:off x="5857350" y="1675738"/>
            <a:ext cx="123425" cy="75075"/>
          </a:xfrm>
          <a:custGeom>
            <a:avLst/>
            <a:gdLst/>
            <a:ahLst/>
            <a:cxnLst/>
            <a:rect l="l" t="t" r="r" b="b"/>
            <a:pathLst>
              <a:path w="4937" h="3003" extrusionOk="0">
                <a:moveTo>
                  <a:pt x="4937" y="3002"/>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1"/>
          <p:cNvSpPr/>
          <p:nvPr/>
        </p:nvSpPr>
        <p:spPr>
          <a:xfrm>
            <a:off x="6220925" y="1332163"/>
            <a:ext cx="68425" cy="126775"/>
          </a:xfrm>
          <a:custGeom>
            <a:avLst/>
            <a:gdLst/>
            <a:ahLst/>
            <a:cxnLst/>
            <a:rect l="l" t="t" r="r" b="b"/>
            <a:pathLst>
              <a:path w="2737" h="5071" extrusionOk="0">
                <a:moveTo>
                  <a:pt x="2736" y="5070"/>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7" name="Google Shape;1117;p41"/>
          <p:cNvGrpSpPr/>
          <p:nvPr/>
        </p:nvGrpSpPr>
        <p:grpSpPr>
          <a:xfrm>
            <a:off x="4744875" y="463788"/>
            <a:ext cx="3674325" cy="4179925"/>
            <a:chOff x="4744875" y="463788"/>
            <a:chExt cx="3674325" cy="4179925"/>
          </a:xfrm>
        </p:grpSpPr>
        <p:grpSp>
          <p:nvGrpSpPr>
            <p:cNvPr id="1118" name="Google Shape;1118;p41"/>
            <p:cNvGrpSpPr/>
            <p:nvPr/>
          </p:nvGrpSpPr>
          <p:grpSpPr>
            <a:xfrm>
              <a:off x="4888325" y="463788"/>
              <a:ext cx="3515025" cy="4179925"/>
              <a:chOff x="4888325" y="463788"/>
              <a:chExt cx="3515025" cy="4179925"/>
            </a:xfrm>
          </p:grpSpPr>
          <p:sp>
            <p:nvSpPr>
              <p:cNvPr id="1119" name="Google Shape;1119;p41"/>
              <p:cNvSpPr/>
              <p:nvPr/>
            </p:nvSpPr>
            <p:spPr>
              <a:xfrm>
                <a:off x="4888325" y="463788"/>
                <a:ext cx="3515025" cy="3858550"/>
              </a:xfrm>
              <a:custGeom>
                <a:avLst/>
                <a:gdLst/>
                <a:ahLst/>
                <a:cxnLst/>
                <a:rect l="l" t="t" r="r" b="b"/>
                <a:pathLst>
                  <a:path w="140601" h="154342" extrusionOk="0">
                    <a:moveTo>
                      <a:pt x="73057" y="0"/>
                    </a:moveTo>
                    <a:cubicBezTo>
                      <a:pt x="69122" y="0"/>
                      <a:pt x="65158" y="382"/>
                      <a:pt x="61210" y="1178"/>
                    </a:cubicBezTo>
                    <a:cubicBezTo>
                      <a:pt x="44932" y="4447"/>
                      <a:pt x="25051" y="15822"/>
                      <a:pt x="19881" y="32634"/>
                    </a:cubicBezTo>
                    <a:cubicBezTo>
                      <a:pt x="16245" y="44509"/>
                      <a:pt x="17813" y="57518"/>
                      <a:pt x="12009" y="68793"/>
                    </a:cubicBezTo>
                    <a:cubicBezTo>
                      <a:pt x="6038" y="80401"/>
                      <a:pt x="0" y="90708"/>
                      <a:pt x="1568" y="104385"/>
                    </a:cubicBezTo>
                    <a:cubicBezTo>
                      <a:pt x="3236" y="119062"/>
                      <a:pt x="13209" y="131871"/>
                      <a:pt x="25585" y="139910"/>
                    </a:cubicBezTo>
                    <a:cubicBezTo>
                      <a:pt x="39445" y="148949"/>
                      <a:pt x="57332" y="154342"/>
                      <a:pt x="74135" y="154342"/>
                    </a:cubicBezTo>
                    <a:cubicBezTo>
                      <a:pt x="75935" y="154342"/>
                      <a:pt x="77722" y="154280"/>
                      <a:pt x="79490" y="154154"/>
                    </a:cubicBezTo>
                    <a:cubicBezTo>
                      <a:pt x="115416" y="151652"/>
                      <a:pt x="137798" y="110656"/>
                      <a:pt x="140133" y="75364"/>
                    </a:cubicBezTo>
                    <a:cubicBezTo>
                      <a:pt x="140600" y="68826"/>
                      <a:pt x="140267" y="62255"/>
                      <a:pt x="139166" y="55817"/>
                    </a:cubicBezTo>
                    <a:cubicBezTo>
                      <a:pt x="138132" y="50013"/>
                      <a:pt x="136297" y="44375"/>
                      <a:pt x="133762" y="39071"/>
                    </a:cubicBezTo>
                    <a:cubicBezTo>
                      <a:pt x="122699" y="15934"/>
                      <a:pt x="98478" y="0"/>
                      <a:pt x="73057" y="0"/>
                    </a:cubicBezTo>
                    <a:close/>
                  </a:path>
                </a:pathLst>
              </a:custGeom>
              <a:solidFill>
                <a:srgbClr val="FFC8C8">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1"/>
              <p:cNvSpPr/>
              <p:nvPr/>
            </p:nvSpPr>
            <p:spPr>
              <a:xfrm>
                <a:off x="5826475" y="4446888"/>
                <a:ext cx="1662050" cy="196825"/>
              </a:xfrm>
              <a:custGeom>
                <a:avLst/>
                <a:gdLst/>
                <a:ahLst/>
                <a:cxnLst/>
                <a:rect l="l" t="t" r="r" b="b"/>
                <a:pathLst>
                  <a:path w="66482" h="7873" extrusionOk="0">
                    <a:moveTo>
                      <a:pt x="33258" y="0"/>
                    </a:moveTo>
                    <a:cubicBezTo>
                      <a:pt x="14878" y="0"/>
                      <a:pt x="1" y="1768"/>
                      <a:pt x="1" y="3936"/>
                    </a:cubicBezTo>
                    <a:cubicBezTo>
                      <a:pt x="1" y="6105"/>
                      <a:pt x="14878" y="7873"/>
                      <a:pt x="33258" y="7873"/>
                    </a:cubicBezTo>
                    <a:cubicBezTo>
                      <a:pt x="51604" y="7873"/>
                      <a:pt x="66482" y="6105"/>
                      <a:pt x="66482" y="3936"/>
                    </a:cubicBezTo>
                    <a:cubicBezTo>
                      <a:pt x="66482" y="1768"/>
                      <a:pt x="51604" y="0"/>
                      <a:pt x="33258" y="0"/>
                    </a:cubicBezTo>
                    <a:close/>
                  </a:path>
                </a:pathLst>
              </a:custGeom>
              <a:solidFill>
                <a:srgbClr val="FFC8C8">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 name="Google Shape;1121;p41"/>
            <p:cNvGrpSpPr/>
            <p:nvPr/>
          </p:nvGrpSpPr>
          <p:grpSpPr>
            <a:xfrm>
              <a:off x="4744875" y="670788"/>
              <a:ext cx="3674325" cy="2534525"/>
              <a:chOff x="4744875" y="670788"/>
              <a:chExt cx="3674325" cy="2534525"/>
            </a:xfrm>
          </p:grpSpPr>
          <p:sp>
            <p:nvSpPr>
              <p:cNvPr id="1122" name="Google Shape;1122;p41"/>
              <p:cNvSpPr/>
              <p:nvPr/>
            </p:nvSpPr>
            <p:spPr>
              <a:xfrm>
                <a:off x="7936325" y="1928413"/>
                <a:ext cx="482875" cy="293575"/>
              </a:xfrm>
              <a:custGeom>
                <a:avLst/>
                <a:gdLst/>
                <a:ahLst/>
                <a:cxnLst/>
                <a:rect l="l" t="t" r="r" b="b"/>
                <a:pathLst>
                  <a:path w="19315" h="11743" extrusionOk="0">
                    <a:moveTo>
                      <a:pt x="1768" y="0"/>
                    </a:moveTo>
                    <a:cubicBezTo>
                      <a:pt x="768" y="0"/>
                      <a:pt x="0" y="768"/>
                      <a:pt x="0" y="1768"/>
                    </a:cubicBezTo>
                    <a:lnTo>
                      <a:pt x="0" y="9974"/>
                    </a:lnTo>
                    <a:cubicBezTo>
                      <a:pt x="0" y="10942"/>
                      <a:pt x="768" y="11742"/>
                      <a:pt x="1768" y="11742"/>
                    </a:cubicBezTo>
                    <a:lnTo>
                      <a:pt x="17546" y="11742"/>
                    </a:lnTo>
                    <a:cubicBezTo>
                      <a:pt x="18514" y="11742"/>
                      <a:pt x="19314" y="10942"/>
                      <a:pt x="19314" y="9974"/>
                    </a:cubicBezTo>
                    <a:lnTo>
                      <a:pt x="19314" y="1768"/>
                    </a:lnTo>
                    <a:cubicBezTo>
                      <a:pt x="19314" y="768"/>
                      <a:pt x="18514" y="0"/>
                      <a:pt x="1754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1"/>
              <p:cNvSpPr/>
              <p:nvPr/>
            </p:nvSpPr>
            <p:spPr>
              <a:xfrm>
                <a:off x="4744875" y="1840013"/>
                <a:ext cx="610475" cy="449525"/>
              </a:xfrm>
              <a:custGeom>
                <a:avLst/>
                <a:gdLst/>
                <a:ahLst/>
                <a:cxnLst/>
                <a:rect l="l" t="t" r="r" b="b"/>
                <a:pathLst>
                  <a:path w="24419" h="17981" extrusionOk="0">
                    <a:moveTo>
                      <a:pt x="22884" y="3770"/>
                    </a:moveTo>
                    <a:lnTo>
                      <a:pt x="21983" y="7172"/>
                    </a:lnTo>
                    <a:lnTo>
                      <a:pt x="21983" y="3770"/>
                    </a:lnTo>
                    <a:close/>
                    <a:moveTo>
                      <a:pt x="9174" y="3770"/>
                    </a:moveTo>
                    <a:lnTo>
                      <a:pt x="9174" y="9541"/>
                    </a:lnTo>
                    <a:lnTo>
                      <a:pt x="8874" y="9541"/>
                    </a:lnTo>
                    <a:lnTo>
                      <a:pt x="6972" y="3770"/>
                    </a:lnTo>
                    <a:close/>
                    <a:moveTo>
                      <a:pt x="13010" y="3770"/>
                    </a:moveTo>
                    <a:lnTo>
                      <a:pt x="13010" y="9541"/>
                    </a:lnTo>
                    <a:lnTo>
                      <a:pt x="10508" y="9541"/>
                    </a:lnTo>
                    <a:lnTo>
                      <a:pt x="10508" y="3770"/>
                    </a:lnTo>
                    <a:close/>
                    <a:moveTo>
                      <a:pt x="16846" y="3770"/>
                    </a:moveTo>
                    <a:lnTo>
                      <a:pt x="16846" y="9541"/>
                    </a:lnTo>
                    <a:lnTo>
                      <a:pt x="14344" y="9541"/>
                    </a:lnTo>
                    <a:lnTo>
                      <a:pt x="14344" y="3770"/>
                    </a:lnTo>
                    <a:close/>
                    <a:moveTo>
                      <a:pt x="20649" y="3770"/>
                    </a:moveTo>
                    <a:lnTo>
                      <a:pt x="20649" y="9541"/>
                    </a:lnTo>
                    <a:lnTo>
                      <a:pt x="18180" y="9541"/>
                    </a:lnTo>
                    <a:lnTo>
                      <a:pt x="18180" y="3770"/>
                    </a:lnTo>
                    <a:close/>
                    <a:moveTo>
                      <a:pt x="18842" y="14666"/>
                    </a:moveTo>
                    <a:cubicBezTo>
                      <a:pt x="19337" y="14666"/>
                      <a:pt x="19815" y="15055"/>
                      <a:pt x="19815" y="15645"/>
                    </a:cubicBezTo>
                    <a:cubicBezTo>
                      <a:pt x="19848" y="16173"/>
                      <a:pt x="19391" y="16604"/>
                      <a:pt x="18864" y="16612"/>
                    </a:cubicBezTo>
                    <a:lnTo>
                      <a:pt x="18864" y="16612"/>
                    </a:lnTo>
                    <a:cubicBezTo>
                      <a:pt x="18008" y="16599"/>
                      <a:pt x="17584" y="15574"/>
                      <a:pt x="18180" y="14945"/>
                    </a:cubicBezTo>
                    <a:cubicBezTo>
                      <a:pt x="18372" y="14752"/>
                      <a:pt x="18609" y="14666"/>
                      <a:pt x="18842" y="14666"/>
                    </a:cubicBezTo>
                    <a:close/>
                    <a:moveTo>
                      <a:pt x="11760" y="14666"/>
                    </a:moveTo>
                    <a:cubicBezTo>
                      <a:pt x="12265" y="14666"/>
                      <a:pt x="12743" y="15055"/>
                      <a:pt x="12743" y="15645"/>
                    </a:cubicBezTo>
                    <a:cubicBezTo>
                      <a:pt x="12743" y="16174"/>
                      <a:pt x="12318" y="16604"/>
                      <a:pt x="11759" y="16612"/>
                    </a:cubicBezTo>
                    <a:lnTo>
                      <a:pt x="11759" y="16612"/>
                    </a:lnTo>
                    <a:cubicBezTo>
                      <a:pt x="10903" y="16599"/>
                      <a:pt x="10479" y="15574"/>
                      <a:pt x="11075" y="14945"/>
                    </a:cubicBezTo>
                    <a:cubicBezTo>
                      <a:pt x="11278" y="14752"/>
                      <a:pt x="11522" y="14666"/>
                      <a:pt x="11760" y="14666"/>
                    </a:cubicBezTo>
                    <a:close/>
                    <a:moveTo>
                      <a:pt x="835" y="1"/>
                    </a:moveTo>
                    <a:cubicBezTo>
                      <a:pt x="1" y="67"/>
                      <a:pt x="1" y="1268"/>
                      <a:pt x="835" y="1335"/>
                    </a:cubicBezTo>
                    <a:lnTo>
                      <a:pt x="4704" y="1335"/>
                    </a:lnTo>
                    <a:lnTo>
                      <a:pt x="8940" y="13977"/>
                    </a:lnTo>
                    <a:cubicBezTo>
                      <a:pt x="9007" y="14244"/>
                      <a:pt x="9274" y="14444"/>
                      <a:pt x="9574" y="14444"/>
                    </a:cubicBezTo>
                    <a:lnTo>
                      <a:pt x="9808" y="14444"/>
                    </a:lnTo>
                    <a:cubicBezTo>
                      <a:pt x="8807" y="15945"/>
                      <a:pt x="9908" y="17980"/>
                      <a:pt x="11742" y="17980"/>
                    </a:cubicBezTo>
                    <a:cubicBezTo>
                      <a:pt x="13577" y="17980"/>
                      <a:pt x="14678" y="15945"/>
                      <a:pt x="13677" y="14444"/>
                    </a:cubicBezTo>
                    <a:lnTo>
                      <a:pt x="16879" y="14444"/>
                    </a:lnTo>
                    <a:cubicBezTo>
                      <a:pt x="15912" y="15945"/>
                      <a:pt x="17013" y="17980"/>
                      <a:pt x="18814" y="17980"/>
                    </a:cubicBezTo>
                    <a:cubicBezTo>
                      <a:pt x="20649" y="17980"/>
                      <a:pt x="21749" y="15945"/>
                      <a:pt x="20782" y="14444"/>
                    </a:cubicBezTo>
                    <a:lnTo>
                      <a:pt x="21282" y="14444"/>
                    </a:lnTo>
                    <a:cubicBezTo>
                      <a:pt x="22116" y="14378"/>
                      <a:pt x="22116" y="13143"/>
                      <a:pt x="21282" y="13077"/>
                    </a:cubicBezTo>
                    <a:lnTo>
                      <a:pt x="10041" y="13077"/>
                    </a:lnTo>
                    <a:lnTo>
                      <a:pt x="9307" y="10875"/>
                    </a:lnTo>
                    <a:lnTo>
                      <a:pt x="21816" y="10875"/>
                    </a:lnTo>
                    <a:cubicBezTo>
                      <a:pt x="22116" y="10875"/>
                      <a:pt x="22383" y="10675"/>
                      <a:pt x="22450" y="10375"/>
                    </a:cubicBezTo>
                    <a:lnTo>
                      <a:pt x="24351" y="3303"/>
                    </a:lnTo>
                    <a:cubicBezTo>
                      <a:pt x="24418" y="3103"/>
                      <a:pt x="24418" y="2869"/>
                      <a:pt x="24285" y="2703"/>
                    </a:cubicBezTo>
                    <a:cubicBezTo>
                      <a:pt x="24151" y="2536"/>
                      <a:pt x="23951" y="2436"/>
                      <a:pt x="23751" y="2436"/>
                    </a:cubicBezTo>
                    <a:lnTo>
                      <a:pt x="6505" y="2436"/>
                    </a:lnTo>
                    <a:lnTo>
                      <a:pt x="5838" y="434"/>
                    </a:lnTo>
                    <a:cubicBezTo>
                      <a:pt x="5738" y="167"/>
                      <a:pt x="5505" y="1"/>
                      <a:pt x="52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1"/>
              <p:cNvSpPr/>
              <p:nvPr/>
            </p:nvSpPr>
            <p:spPr>
              <a:xfrm>
                <a:off x="7585250" y="882663"/>
                <a:ext cx="450325" cy="452850"/>
              </a:xfrm>
              <a:custGeom>
                <a:avLst/>
                <a:gdLst/>
                <a:ahLst/>
                <a:cxnLst/>
                <a:rect l="l" t="t" r="r" b="b"/>
                <a:pathLst>
                  <a:path w="18013" h="18114" extrusionOk="0">
                    <a:moveTo>
                      <a:pt x="8973" y="4370"/>
                    </a:moveTo>
                    <a:cubicBezTo>
                      <a:pt x="11608" y="4370"/>
                      <a:pt x="13743" y="6472"/>
                      <a:pt x="13710" y="9107"/>
                    </a:cubicBezTo>
                    <a:lnTo>
                      <a:pt x="13676" y="9074"/>
                    </a:lnTo>
                    <a:cubicBezTo>
                      <a:pt x="13676" y="11918"/>
                      <a:pt x="11355" y="13799"/>
                      <a:pt x="8934" y="13799"/>
                    </a:cubicBezTo>
                    <a:cubicBezTo>
                      <a:pt x="7777" y="13799"/>
                      <a:pt x="6597" y="13369"/>
                      <a:pt x="5637" y="12409"/>
                    </a:cubicBezTo>
                    <a:cubicBezTo>
                      <a:pt x="2702" y="9441"/>
                      <a:pt x="4803" y="4370"/>
                      <a:pt x="8973" y="4370"/>
                    </a:cubicBezTo>
                    <a:close/>
                    <a:moveTo>
                      <a:pt x="8039" y="1"/>
                    </a:moveTo>
                    <a:lnTo>
                      <a:pt x="7605" y="1702"/>
                    </a:lnTo>
                    <a:cubicBezTo>
                      <a:pt x="7038" y="1835"/>
                      <a:pt x="6438" y="2002"/>
                      <a:pt x="5904" y="2269"/>
                    </a:cubicBezTo>
                    <a:lnTo>
                      <a:pt x="4570" y="1101"/>
                    </a:lnTo>
                    <a:lnTo>
                      <a:pt x="3036" y="2169"/>
                    </a:lnTo>
                    <a:lnTo>
                      <a:pt x="3669" y="3837"/>
                    </a:lnTo>
                    <a:cubicBezTo>
                      <a:pt x="3236" y="4270"/>
                      <a:pt x="2869" y="4737"/>
                      <a:pt x="2569" y="5238"/>
                    </a:cubicBezTo>
                    <a:lnTo>
                      <a:pt x="801" y="5071"/>
                    </a:lnTo>
                    <a:lnTo>
                      <a:pt x="167" y="6839"/>
                    </a:lnTo>
                    <a:lnTo>
                      <a:pt x="1635" y="7839"/>
                    </a:lnTo>
                    <a:cubicBezTo>
                      <a:pt x="1568" y="8240"/>
                      <a:pt x="1534" y="8640"/>
                      <a:pt x="1534" y="9074"/>
                    </a:cubicBezTo>
                    <a:cubicBezTo>
                      <a:pt x="1534" y="9240"/>
                      <a:pt x="1534" y="9441"/>
                      <a:pt x="1534" y="9607"/>
                    </a:cubicBezTo>
                    <a:lnTo>
                      <a:pt x="0" y="10475"/>
                    </a:lnTo>
                    <a:lnTo>
                      <a:pt x="500" y="12276"/>
                    </a:lnTo>
                    <a:lnTo>
                      <a:pt x="2235" y="12276"/>
                    </a:lnTo>
                    <a:cubicBezTo>
                      <a:pt x="2502" y="12843"/>
                      <a:pt x="2802" y="13343"/>
                      <a:pt x="3202" y="13810"/>
                    </a:cubicBezTo>
                    <a:lnTo>
                      <a:pt x="2435" y="15378"/>
                    </a:lnTo>
                    <a:lnTo>
                      <a:pt x="3869" y="16579"/>
                    </a:lnTo>
                    <a:lnTo>
                      <a:pt x="5270" y="15578"/>
                    </a:lnTo>
                    <a:cubicBezTo>
                      <a:pt x="5804" y="15879"/>
                      <a:pt x="6338" y="16112"/>
                      <a:pt x="6938" y="16279"/>
                    </a:cubicBezTo>
                    <a:lnTo>
                      <a:pt x="7205" y="17947"/>
                    </a:lnTo>
                    <a:lnTo>
                      <a:pt x="9107" y="18113"/>
                    </a:lnTo>
                    <a:lnTo>
                      <a:pt x="9674" y="16512"/>
                    </a:lnTo>
                    <a:cubicBezTo>
                      <a:pt x="10274" y="16479"/>
                      <a:pt x="10874" y="16346"/>
                      <a:pt x="11475" y="16145"/>
                    </a:cubicBezTo>
                    <a:lnTo>
                      <a:pt x="12642" y="17346"/>
                    </a:lnTo>
                    <a:lnTo>
                      <a:pt x="14277" y="16379"/>
                    </a:lnTo>
                    <a:lnTo>
                      <a:pt x="13843" y="14778"/>
                    </a:lnTo>
                    <a:cubicBezTo>
                      <a:pt x="14310" y="14377"/>
                      <a:pt x="14711" y="13910"/>
                      <a:pt x="15077" y="13410"/>
                    </a:cubicBezTo>
                    <a:lnTo>
                      <a:pt x="16745" y="13710"/>
                    </a:lnTo>
                    <a:lnTo>
                      <a:pt x="17579" y="12042"/>
                    </a:lnTo>
                    <a:lnTo>
                      <a:pt x="16278" y="10942"/>
                    </a:lnTo>
                    <a:cubicBezTo>
                      <a:pt x="16412" y="10341"/>
                      <a:pt x="16478" y="9741"/>
                      <a:pt x="16478" y="9107"/>
                    </a:cubicBezTo>
                    <a:lnTo>
                      <a:pt x="18013" y="8407"/>
                    </a:lnTo>
                    <a:lnTo>
                      <a:pt x="17679" y="6539"/>
                    </a:lnTo>
                    <a:lnTo>
                      <a:pt x="15978" y="6405"/>
                    </a:lnTo>
                    <a:cubicBezTo>
                      <a:pt x="15778" y="5838"/>
                      <a:pt x="15478" y="5304"/>
                      <a:pt x="15144" y="4804"/>
                    </a:cubicBezTo>
                    <a:lnTo>
                      <a:pt x="16011" y="3303"/>
                    </a:lnTo>
                    <a:lnTo>
                      <a:pt x="14677" y="1969"/>
                    </a:lnTo>
                    <a:lnTo>
                      <a:pt x="13176" y="2869"/>
                    </a:lnTo>
                    <a:cubicBezTo>
                      <a:pt x="12342" y="2269"/>
                      <a:pt x="11341" y="1902"/>
                      <a:pt x="10341" y="1702"/>
                    </a:cubicBezTo>
                    <a:lnTo>
                      <a:pt x="990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1"/>
              <p:cNvSpPr/>
              <p:nvPr/>
            </p:nvSpPr>
            <p:spPr>
              <a:xfrm>
                <a:off x="7817900" y="2796538"/>
                <a:ext cx="370300" cy="408775"/>
              </a:xfrm>
              <a:custGeom>
                <a:avLst/>
                <a:gdLst/>
                <a:ahLst/>
                <a:cxnLst/>
                <a:rect l="l" t="t" r="r" b="b"/>
                <a:pathLst>
                  <a:path w="14812" h="16351" extrusionOk="0">
                    <a:moveTo>
                      <a:pt x="7940" y="0"/>
                    </a:moveTo>
                    <a:lnTo>
                      <a:pt x="7373" y="1068"/>
                    </a:lnTo>
                    <a:lnTo>
                      <a:pt x="8573" y="3670"/>
                    </a:lnTo>
                    <a:lnTo>
                      <a:pt x="8507" y="3736"/>
                    </a:lnTo>
                    <a:lnTo>
                      <a:pt x="6172" y="7205"/>
                    </a:lnTo>
                    <a:cubicBezTo>
                      <a:pt x="5910" y="7427"/>
                      <a:pt x="5513" y="7686"/>
                      <a:pt x="5086" y="7686"/>
                    </a:cubicBezTo>
                    <a:cubicBezTo>
                      <a:pt x="4806" y="7686"/>
                      <a:pt x="4514" y="7575"/>
                      <a:pt x="4237" y="7272"/>
                    </a:cubicBezTo>
                    <a:cubicBezTo>
                      <a:pt x="3236" y="6138"/>
                      <a:pt x="534" y="1802"/>
                      <a:pt x="534" y="1802"/>
                    </a:cubicBezTo>
                    <a:lnTo>
                      <a:pt x="268" y="2469"/>
                    </a:lnTo>
                    <a:cubicBezTo>
                      <a:pt x="67" y="2902"/>
                      <a:pt x="67" y="3369"/>
                      <a:pt x="268" y="3803"/>
                    </a:cubicBezTo>
                    <a:lnTo>
                      <a:pt x="735" y="5071"/>
                    </a:lnTo>
                    <a:lnTo>
                      <a:pt x="101" y="6271"/>
                    </a:lnTo>
                    <a:cubicBezTo>
                      <a:pt x="1" y="6438"/>
                      <a:pt x="34" y="6638"/>
                      <a:pt x="201" y="6772"/>
                    </a:cubicBezTo>
                    <a:cubicBezTo>
                      <a:pt x="260" y="6819"/>
                      <a:pt x="332" y="6841"/>
                      <a:pt x="404" y="6841"/>
                    </a:cubicBezTo>
                    <a:cubicBezTo>
                      <a:pt x="536" y="6841"/>
                      <a:pt x="670" y="6768"/>
                      <a:pt x="735" y="6638"/>
                    </a:cubicBezTo>
                    <a:lnTo>
                      <a:pt x="1068" y="6038"/>
                    </a:lnTo>
                    <a:lnTo>
                      <a:pt x="1769" y="7873"/>
                    </a:lnTo>
                    <a:lnTo>
                      <a:pt x="1168" y="9073"/>
                    </a:lnTo>
                    <a:cubicBezTo>
                      <a:pt x="1068" y="9240"/>
                      <a:pt x="1101" y="9440"/>
                      <a:pt x="1268" y="9574"/>
                    </a:cubicBezTo>
                    <a:cubicBezTo>
                      <a:pt x="1339" y="9621"/>
                      <a:pt x="1414" y="9643"/>
                      <a:pt x="1486" y="9643"/>
                    </a:cubicBezTo>
                    <a:cubicBezTo>
                      <a:pt x="1617" y="9643"/>
                      <a:pt x="1737" y="9570"/>
                      <a:pt x="1802" y="9440"/>
                    </a:cubicBezTo>
                    <a:lnTo>
                      <a:pt x="2169" y="8873"/>
                    </a:lnTo>
                    <a:lnTo>
                      <a:pt x="3236" y="11642"/>
                    </a:lnTo>
                    <a:lnTo>
                      <a:pt x="1302" y="15211"/>
                    </a:lnTo>
                    <a:cubicBezTo>
                      <a:pt x="1101" y="15578"/>
                      <a:pt x="1235" y="16012"/>
                      <a:pt x="1568" y="16212"/>
                    </a:cubicBezTo>
                    <a:cubicBezTo>
                      <a:pt x="1722" y="16306"/>
                      <a:pt x="1892" y="16351"/>
                      <a:pt x="2060" y="16351"/>
                    </a:cubicBezTo>
                    <a:cubicBezTo>
                      <a:pt x="2366" y="16351"/>
                      <a:pt x="2664" y="16204"/>
                      <a:pt x="2836" y="15945"/>
                    </a:cubicBezTo>
                    <a:lnTo>
                      <a:pt x="5038" y="12543"/>
                    </a:lnTo>
                    <a:lnTo>
                      <a:pt x="5071" y="12476"/>
                    </a:lnTo>
                    <a:lnTo>
                      <a:pt x="7906" y="12176"/>
                    </a:lnTo>
                    <a:lnTo>
                      <a:pt x="7606" y="12743"/>
                    </a:lnTo>
                    <a:cubicBezTo>
                      <a:pt x="7506" y="12910"/>
                      <a:pt x="7573" y="13110"/>
                      <a:pt x="7740" y="13243"/>
                    </a:cubicBezTo>
                    <a:cubicBezTo>
                      <a:pt x="7799" y="13279"/>
                      <a:pt x="7868" y="13298"/>
                      <a:pt x="7937" y="13298"/>
                    </a:cubicBezTo>
                    <a:cubicBezTo>
                      <a:pt x="8061" y="13298"/>
                      <a:pt x="8188" y="13238"/>
                      <a:pt x="8273" y="13110"/>
                    </a:cubicBezTo>
                    <a:lnTo>
                      <a:pt x="8840" y="12076"/>
                    </a:lnTo>
                    <a:lnTo>
                      <a:pt x="10975" y="11842"/>
                    </a:lnTo>
                    <a:lnTo>
                      <a:pt x="10975" y="11842"/>
                    </a:lnTo>
                    <a:lnTo>
                      <a:pt x="10542" y="12643"/>
                    </a:lnTo>
                    <a:cubicBezTo>
                      <a:pt x="10441" y="12809"/>
                      <a:pt x="10508" y="13010"/>
                      <a:pt x="10675" y="13110"/>
                    </a:cubicBezTo>
                    <a:cubicBezTo>
                      <a:pt x="10714" y="13226"/>
                      <a:pt x="10820" y="13297"/>
                      <a:pt x="10922" y="13297"/>
                    </a:cubicBezTo>
                    <a:cubicBezTo>
                      <a:pt x="10996" y="13297"/>
                      <a:pt x="11067" y="13260"/>
                      <a:pt x="11109" y="13176"/>
                    </a:cubicBezTo>
                    <a:lnTo>
                      <a:pt x="11909" y="11742"/>
                    </a:lnTo>
                    <a:lnTo>
                      <a:pt x="13310" y="11609"/>
                    </a:lnTo>
                    <a:cubicBezTo>
                      <a:pt x="13811" y="11542"/>
                      <a:pt x="14311" y="11242"/>
                      <a:pt x="14578" y="10808"/>
                    </a:cubicBezTo>
                    <a:lnTo>
                      <a:pt x="14811" y="10474"/>
                    </a:lnTo>
                    <a:lnTo>
                      <a:pt x="10508" y="10007"/>
                    </a:lnTo>
                    <a:cubicBezTo>
                      <a:pt x="10508" y="10007"/>
                      <a:pt x="7706" y="9774"/>
                      <a:pt x="7273" y="8373"/>
                    </a:cubicBezTo>
                    <a:lnTo>
                      <a:pt x="9441" y="4370"/>
                    </a:lnTo>
                    <a:lnTo>
                      <a:pt x="9441" y="4303"/>
                    </a:lnTo>
                    <a:lnTo>
                      <a:pt x="12443" y="3970"/>
                    </a:lnTo>
                    <a:lnTo>
                      <a:pt x="13110" y="3103"/>
                    </a:lnTo>
                    <a:lnTo>
                      <a:pt x="10241" y="2402"/>
                    </a:lnTo>
                    <a:lnTo>
                      <a:pt x="10441" y="1935"/>
                    </a:lnTo>
                    <a:cubicBezTo>
                      <a:pt x="10441" y="1908"/>
                      <a:pt x="10398" y="1859"/>
                      <a:pt x="10363" y="1859"/>
                    </a:cubicBezTo>
                    <a:cubicBezTo>
                      <a:pt x="10355" y="1859"/>
                      <a:pt x="10348" y="1862"/>
                      <a:pt x="10341" y="1868"/>
                    </a:cubicBezTo>
                    <a:lnTo>
                      <a:pt x="9941" y="2302"/>
                    </a:lnTo>
                    <a:lnTo>
                      <a:pt x="794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41"/>
              <p:cNvGrpSpPr/>
              <p:nvPr/>
            </p:nvGrpSpPr>
            <p:grpSpPr>
              <a:xfrm>
                <a:off x="5408675" y="846813"/>
                <a:ext cx="493725" cy="297725"/>
                <a:chOff x="5408675" y="846813"/>
                <a:chExt cx="493725" cy="297725"/>
              </a:xfrm>
            </p:grpSpPr>
            <p:sp>
              <p:nvSpPr>
                <p:cNvPr id="1127" name="Google Shape;1127;p41"/>
                <p:cNvSpPr/>
                <p:nvPr/>
              </p:nvSpPr>
              <p:spPr>
                <a:xfrm>
                  <a:off x="5408675" y="846813"/>
                  <a:ext cx="493725" cy="297725"/>
                </a:xfrm>
                <a:custGeom>
                  <a:avLst/>
                  <a:gdLst/>
                  <a:ahLst/>
                  <a:cxnLst/>
                  <a:rect l="l" t="t" r="r" b="b"/>
                  <a:pathLst>
                    <a:path w="19749" h="11909" extrusionOk="0">
                      <a:moveTo>
                        <a:pt x="1" y="0"/>
                      </a:moveTo>
                      <a:lnTo>
                        <a:pt x="1" y="11909"/>
                      </a:lnTo>
                      <a:lnTo>
                        <a:pt x="19748" y="11909"/>
                      </a:lnTo>
                      <a:lnTo>
                        <a:pt x="19748"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1"/>
                <p:cNvSpPr/>
                <p:nvPr/>
              </p:nvSpPr>
              <p:spPr>
                <a:xfrm>
                  <a:off x="5560450" y="902688"/>
                  <a:ext cx="175150" cy="175975"/>
                </a:xfrm>
                <a:custGeom>
                  <a:avLst/>
                  <a:gdLst/>
                  <a:ahLst/>
                  <a:cxnLst/>
                  <a:rect l="l" t="t" r="r" b="b"/>
                  <a:pathLst>
                    <a:path w="7006" h="7039" extrusionOk="0">
                      <a:moveTo>
                        <a:pt x="3503" y="0"/>
                      </a:moveTo>
                      <a:cubicBezTo>
                        <a:pt x="1569" y="0"/>
                        <a:pt x="1" y="1568"/>
                        <a:pt x="1" y="3503"/>
                      </a:cubicBezTo>
                      <a:cubicBezTo>
                        <a:pt x="1" y="5471"/>
                        <a:pt x="1569" y="7038"/>
                        <a:pt x="3503" y="7038"/>
                      </a:cubicBezTo>
                      <a:cubicBezTo>
                        <a:pt x="5438" y="7038"/>
                        <a:pt x="7006" y="5471"/>
                        <a:pt x="7006" y="3503"/>
                      </a:cubicBezTo>
                      <a:cubicBezTo>
                        <a:pt x="7006" y="1568"/>
                        <a:pt x="5438" y="0"/>
                        <a:pt x="3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9" name="Google Shape;1129;p41"/>
              <p:cNvSpPr/>
              <p:nvPr/>
            </p:nvSpPr>
            <p:spPr>
              <a:xfrm>
                <a:off x="5217725" y="2809888"/>
                <a:ext cx="277725" cy="336925"/>
              </a:xfrm>
              <a:custGeom>
                <a:avLst/>
                <a:gdLst/>
                <a:ahLst/>
                <a:cxnLst/>
                <a:rect l="l" t="t" r="r" b="b"/>
                <a:pathLst>
                  <a:path w="11109" h="13477" extrusionOk="0">
                    <a:moveTo>
                      <a:pt x="11108" y="0"/>
                    </a:moveTo>
                    <a:lnTo>
                      <a:pt x="3436" y="1101"/>
                    </a:lnTo>
                    <a:lnTo>
                      <a:pt x="3436" y="10407"/>
                    </a:lnTo>
                    <a:cubicBezTo>
                      <a:pt x="3069" y="10207"/>
                      <a:pt x="2635" y="10107"/>
                      <a:pt x="2202" y="10107"/>
                    </a:cubicBezTo>
                    <a:cubicBezTo>
                      <a:pt x="1001" y="10107"/>
                      <a:pt x="0" y="10874"/>
                      <a:pt x="0" y="11775"/>
                    </a:cubicBezTo>
                    <a:cubicBezTo>
                      <a:pt x="0" y="12676"/>
                      <a:pt x="1001" y="13476"/>
                      <a:pt x="2202" y="13476"/>
                    </a:cubicBezTo>
                    <a:cubicBezTo>
                      <a:pt x="4236" y="13476"/>
                      <a:pt x="4370" y="12075"/>
                      <a:pt x="4370" y="12075"/>
                    </a:cubicBezTo>
                    <a:lnTo>
                      <a:pt x="4370" y="3869"/>
                    </a:lnTo>
                    <a:lnTo>
                      <a:pt x="10174" y="3036"/>
                    </a:lnTo>
                    <a:lnTo>
                      <a:pt x="10174" y="9307"/>
                    </a:lnTo>
                    <a:cubicBezTo>
                      <a:pt x="9807" y="9107"/>
                      <a:pt x="9373" y="9006"/>
                      <a:pt x="8940" y="9006"/>
                    </a:cubicBezTo>
                    <a:cubicBezTo>
                      <a:pt x="7739" y="9006"/>
                      <a:pt x="6738" y="9740"/>
                      <a:pt x="6738" y="10674"/>
                    </a:cubicBezTo>
                    <a:cubicBezTo>
                      <a:pt x="6738" y="11608"/>
                      <a:pt x="7739" y="12342"/>
                      <a:pt x="8940" y="12342"/>
                    </a:cubicBezTo>
                    <a:cubicBezTo>
                      <a:pt x="10007" y="12342"/>
                      <a:pt x="10908" y="11742"/>
                      <a:pt x="11075" y="10975"/>
                    </a:cubicBezTo>
                    <a:lnTo>
                      <a:pt x="11108" y="2902"/>
                    </a:lnTo>
                    <a:lnTo>
                      <a:pt x="11108"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1"/>
              <p:cNvSpPr/>
              <p:nvPr/>
            </p:nvSpPr>
            <p:spPr>
              <a:xfrm>
                <a:off x="6411075" y="670788"/>
                <a:ext cx="533725" cy="251925"/>
              </a:xfrm>
              <a:custGeom>
                <a:avLst/>
                <a:gdLst/>
                <a:ahLst/>
                <a:cxnLst/>
                <a:rect l="l" t="t" r="r" b="b"/>
                <a:pathLst>
                  <a:path w="21349" h="10077" extrusionOk="0">
                    <a:moveTo>
                      <a:pt x="4487" y="0"/>
                    </a:moveTo>
                    <a:cubicBezTo>
                      <a:pt x="4471" y="0"/>
                      <a:pt x="4454" y="1"/>
                      <a:pt x="4437" y="3"/>
                    </a:cubicBezTo>
                    <a:lnTo>
                      <a:pt x="3236" y="3"/>
                    </a:lnTo>
                    <a:cubicBezTo>
                      <a:pt x="2869" y="3"/>
                      <a:pt x="2569" y="303"/>
                      <a:pt x="2569" y="670"/>
                    </a:cubicBezTo>
                    <a:lnTo>
                      <a:pt x="2569" y="1737"/>
                    </a:lnTo>
                    <a:lnTo>
                      <a:pt x="767" y="1737"/>
                    </a:lnTo>
                    <a:cubicBezTo>
                      <a:pt x="367" y="1737"/>
                      <a:pt x="34" y="2071"/>
                      <a:pt x="34" y="2505"/>
                    </a:cubicBezTo>
                    <a:lnTo>
                      <a:pt x="34" y="7575"/>
                    </a:lnTo>
                    <a:cubicBezTo>
                      <a:pt x="0" y="8009"/>
                      <a:pt x="367" y="8342"/>
                      <a:pt x="767" y="8342"/>
                    </a:cubicBezTo>
                    <a:lnTo>
                      <a:pt x="2569" y="8342"/>
                    </a:lnTo>
                    <a:lnTo>
                      <a:pt x="2569" y="9410"/>
                    </a:lnTo>
                    <a:cubicBezTo>
                      <a:pt x="2569" y="9776"/>
                      <a:pt x="2869" y="10077"/>
                      <a:pt x="3236" y="10077"/>
                    </a:cubicBezTo>
                    <a:lnTo>
                      <a:pt x="4437" y="10077"/>
                    </a:lnTo>
                    <a:cubicBezTo>
                      <a:pt x="4804" y="10077"/>
                      <a:pt x="5104" y="9776"/>
                      <a:pt x="5104" y="9410"/>
                    </a:cubicBezTo>
                    <a:lnTo>
                      <a:pt x="5104" y="6341"/>
                    </a:lnTo>
                    <a:lnTo>
                      <a:pt x="16379" y="6341"/>
                    </a:lnTo>
                    <a:lnTo>
                      <a:pt x="16379" y="9376"/>
                    </a:lnTo>
                    <a:cubicBezTo>
                      <a:pt x="16345" y="9776"/>
                      <a:pt x="16645" y="10077"/>
                      <a:pt x="17046" y="10077"/>
                    </a:cubicBezTo>
                    <a:lnTo>
                      <a:pt x="18180" y="10077"/>
                    </a:lnTo>
                    <a:cubicBezTo>
                      <a:pt x="18547" y="10077"/>
                      <a:pt x="18847" y="9776"/>
                      <a:pt x="18847" y="9410"/>
                    </a:cubicBezTo>
                    <a:lnTo>
                      <a:pt x="18847" y="8342"/>
                    </a:lnTo>
                    <a:lnTo>
                      <a:pt x="20582" y="8342"/>
                    </a:lnTo>
                    <a:cubicBezTo>
                      <a:pt x="20982" y="8309"/>
                      <a:pt x="21315" y="7975"/>
                      <a:pt x="21349" y="7575"/>
                    </a:cubicBezTo>
                    <a:lnTo>
                      <a:pt x="21349" y="2505"/>
                    </a:lnTo>
                    <a:cubicBezTo>
                      <a:pt x="21315" y="2071"/>
                      <a:pt x="20982" y="1737"/>
                      <a:pt x="20582" y="1737"/>
                    </a:cubicBezTo>
                    <a:lnTo>
                      <a:pt x="18847" y="1737"/>
                    </a:lnTo>
                    <a:lnTo>
                      <a:pt x="18847" y="670"/>
                    </a:lnTo>
                    <a:cubicBezTo>
                      <a:pt x="18847" y="320"/>
                      <a:pt x="18574" y="0"/>
                      <a:pt x="18230" y="0"/>
                    </a:cubicBezTo>
                    <a:cubicBezTo>
                      <a:pt x="18214" y="0"/>
                      <a:pt x="18197" y="1"/>
                      <a:pt x="18180" y="3"/>
                    </a:cubicBezTo>
                    <a:lnTo>
                      <a:pt x="17046" y="3"/>
                    </a:lnTo>
                    <a:cubicBezTo>
                      <a:pt x="16679" y="3"/>
                      <a:pt x="16379" y="303"/>
                      <a:pt x="16379" y="670"/>
                    </a:cubicBezTo>
                    <a:lnTo>
                      <a:pt x="16379" y="4573"/>
                    </a:lnTo>
                    <a:lnTo>
                      <a:pt x="5104" y="4573"/>
                    </a:lnTo>
                    <a:lnTo>
                      <a:pt x="5104" y="670"/>
                    </a:lnTo>
                    <a:cubicBezTo>
                      <a:pt x="5104" y="320"/>
                      <a:pt x="4831" y="0"/>
                      <a:pt x="44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1" name="Google Shape;1131;p41"/>
            <p:cNvSpPr/>
            <p:nvPr/>
          </p:nvSpPr>
          <p:spPr>
            <a:xfrm>
              <a:off x="7380100" y="2613063"/>
              <a:ext cx="123450" cy="75925"/>
            </a:xfrm>
            <a:custGeom>
              <a:avLst/>
              <a:gdLst/>
              <a:ahLst/>
              <a:cxnLst/>
              <a:rect l="l" t="t" r="r" b="b"/>
              <a:pathLst>
                <a:path w="4938" h="3037" extrusionOk="0">
                  <a:moveTo>
                    <a:pt x="4937" y="3036"/>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2" name="Google Shape;1132;p41"/>
            <p:cNvGrpSpPr/>
            <p:nvPr/>
          </p:nvGrpSpPr>
          <p:grpSpPr>
            <a:xfrm>
              <a:off x="5521275" y="1029438"/>
              <a:ext cx="2316675" cy="3402450"/>
              <a:chOff x="5521275" y="1029438"/>
              <a:chExt cx="2316675" cy="3402450"/>
            </a:xfrm>
          </p:grpSpPr>
          <p:grpSp>
            <p:nvGrpSpPr>
              <p:cNvPr id="1133" name="Google Shape;1133;p41"/>
              <p:cNvGrpSpPr/>
              <p:nvPr/>
            </p:nvGrpSpPr>
            <p:grpSpPr>
              <a:xfrm>
                <a:off x="5521275" y="1029438"/>
                <a:ext cx="2316675" cy="2316675"/>
                <a:chOff x="5521275" y="1029438"/>
                <a:chExt cx="2316675" cy="2316675"/>
              </a:xfrm>
            </p:grpSpPr>
            <p:sp>
              <p:nvSpPr>
                <p:cNvPr id="1134" name="Google Shape;1134;p41"/>
                <p:cNvSpPr/>
                <p:nvPr/>
              </p:nvSpPr>
              <p:spPr>
                <a:xfrm>
                  <a:off x="5521275" y="1029438"/>
                  <a:ext cx="2316675" cy="2316675"/>
                </a:xfrm>
                <a:custGeom>
                  <a:avLst/>
                  <a:gdLst/>
                  <a:ahLst/>
                  <a:cxnLst/>
                  <a:rect l="l" t="t" r="r" b="b"/>
                  <a:pathLst>
                    <a:path w="92667" h="92667" extrusionOk="0">
                      <a:moveTo>
                        <a:pt x="46333" y="0"/>
                      </a:moveTo>
                      <a:cubicBezTo>
                        <a:pt x="20748" y="0"/>
                        <a:pt x="0" y="20749"/>
                        <a:pt x="0" y="46334"/>
                      </a:cubicBezTo>
                      <a:cubicBezTo>
                        <a:pt x="0" y="71919"/>
                        <a:pt x="20748" y="92667"/>
                        <a:pt x="46333" y="92667"/>
                      </a:cubicBezTo>
                      <a:cubicBezTo>
                        <a:pt x="71918" y="92667"/>
                        <a:pt x="92666" y="71919"/>
                        <a:pt x="92666" y="46334"/>
                      </a:cubicBezTo>
                      <a:cubicBezTo>
                        <a:pt x="92666" y="20749"/>
                        <a:pt x="71918" y="0"/>
                        <a:pt x="463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1"/>
                <p:cNvSpPr/>
                <p:nvPr/>
              </p:nvSpPr>
              <p:spPr>
                <a:xfrm>
                  <a:off x="5612175" y="1120338"/>
                  <a:ext cx="2134875" cy="2134875"/>
                </a:xfrm>
                <a:custGeom>
                  <a:avLst/>
                  <a:gdLst/>
                  <a:ahLst/>
                  <a:cxnLst/>
                  <a:rect l="l" t="t" r="r" b="b"/>
                  <a:pathLst>
                    <a:path w="85395" h="85395" extrusionOk="0">
                      <a:moveTo>
                        <a:pt x="42697" y="0"/>
                      </a:moveTo>
                      <a:cubicBezTo>
                        <a:pt x="19114" y="0"/>
                        <a:pt x="0" y="19114"/>
                        <a:pt x="0" y="42698"/>
                      </a:cubicBezTo>
                      <a:cubicBezTo>
                        <a:pt x="0" y="66281"/>
                        <a:pt x="19114" y="85395"/>
                        <a:pt x="42697" y="85395"/>
                      </a:cubicBezTo>
                      <a:cubicBezTo>
                        <a:pt x="66281" y="85395"/>
                        <a:pt x="85394" y="66281"/>
                        <a:pt x="85394" y="42698"/>
                      </a:cubicBezTo>
                      <a:cubicBezTo>
                        <a:pt x="85394" y="19114"/>
                        <a:pt x="66281" y="0"/>
                        <a:pt x="42697" y="0"/>
                      </a:cubicBezTo>
                      <a:close/>
                    </a:path>
                  </a:pathLst>
                </a:custGeom>
                <a:solidFill>
                  <a:srgbClr val="F78A8A"/>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1"/>
                <p:cNvSpPr/>
                <p:nvPr/>
              </p:nvSpPr>
              <p:spPr>
                <a:xfrm>
                  <a:off x="5959500" y="1463838"/>
                  <a:ext cx="766825" cy="758975"/>
                </a:xfrm>
                <a:custGeom>
                  <a:avLst/>
                  <a:gdLst/>
                  <a:ahLst/>
                  <a:cxnLst/>
                  <a:rect l="l" t="t" r="r" b="b"/>
                  <a:pathLst>
                    <a:path w="30673" h="30359" extrusionOk="0">
                      <a:moveTo>
                        <a:pt x="2001" y="0"/>
                      </a:moveTo>
                      <a:cubicBezTo>
                        <a:pt x="929" y="0"/>
                        <a:pt x="0" y="1344"/>
                        <a:pt x="951" y="2372"/>
                      </a:cubicBezTo>
                      <a:lnTo>
                        <a:pt x="27803" y="29958"/>
                      </a:lnTo>
                      <a:cubicBezTo>
                        <a:pt x="28070" y="30225"/>
                        <a:pt x="28437" y="30359"/>
                        <a:pt x="28804" y="30359"/>
                      </a:cubicBezTo>
                      <a:cubicBezTo>
                        <a:pt x="30038" y="30359"/>
                        <a:pt x="30672" y="28857"/>
                        <a:pt x="29805" y="27990"/>
                      </a:cubicBezTo>
                      <a:lnTo>
                        <a:pt x="2952" y="404"/>
                      </a:lnTo>
                      <a:cubicBezTo>
                        <a:pt x="2653" y="120"/>
                        <a:pt x="2321" y="0"/>
                        <a:pt x="20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1"/>
                <p:cNvSpPr/>
                <p:nvPr/>
              </p:nvSpPr>
              <p:spPr>
                <a:xfrm>
                  <a:off x="6330175" y="2152713"/>
                  <a:ext cx="399800" cy="271900"/>
                </a:xfrm>
                <a:custGeom>
                  <a:avLst/>
                  <a:gdLst/>
                  <a:ahLst/>
                  <a:cxnLst/>
                  <a:rect l="l" t="t" r="r" b="b"/>
                  <a:pathLst>
                    <a:path w="15992" h="10876" extrusionOk="0">
                      <a:moveTo>
                        <a:pt x="13972" y="0"/>
                      </a:moveTo>
                      <a:cubicBezTo>
                        <a:pt x="13729" y="0"/>
                        <a:pt x="13470" y="71"/>
                        <a:pt x="13210" y="235"/>
                      </a:cubicBezTo>
                      <a:lnTo>
                        <a:pt x="1135" y="8307"/>
                      </a:lnTo>
                      <a:cubicBezTo>
                        <a:pt x="1" y="9075"/>
                        <a:pt x="534" y="10876"/>
                        <a:pt x="1935" y="10876"/>
                      </a:cubicBezTo>
                      <a:cubicBezTo>
                        <a:pt x="2202" y="10876"/>
                        <a:pt x="2469" y="10776"/>
                        <a:pt x="2702" y="10642"/>
                      </a:cubicBezTo>
                      <a:lnTo>
                        <a:pt x="14744" y="2570"/>
                      </a:lnTo>
                      <a:cubicBezTo>
                        <a:pt x="15991" y="1711"/>
                        <a:pt x="15167" y="0"/>
                        <a:pt x="139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1"/>
                <p:cNvSpPr/>
                <p:nvPr/>
              </p:nvSpPr>
              <p:spPr>
                <a:xfrm>
                  <a:off x="6680425" y="1216238"/>
                  <a:ext cx="25" cy="144300"/>
                </a:xfrm>
                <a:custGeom>
                  <a:avLst/>
                  <a:gdLst/>
                  <a:ahLst/>
                  <a:cxnLst/>
                  <a:rect l="l" t="t" r="r" b="b"/>
                  <a:pathLst>
                    <a:path w="1" h="5772" fill="none" extrusionOk="0">
                      <a:moveTo>
                        <a:pt x="1" y="0"/>
                      </a:moveTo>
                      <a:lnTo>
                        <a:pt x="1" y="5771"/>
                      </a:lnTo>
                    </a:path>
                  </a:pathLst>
                </a:custGeom>
                <a:noFill/>
                <a:ln w="2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1"/>
                <p:cNvSpPr/>
                <p:nvPr/>
              </p:nvSpPr>
              <p:spPr>
                <a:xfrm>
                  <a:off x="7501850" y="2181938"/>
                  <a:ext cx="145125" cy="25"/>
                </a:xfrm>
                <a:custGeom>
                  <a:avLst/>
                  <a:gdLst/>
                  <a:ahLst/>
                  <a:cxnLst/>
                  <a:rect l="l" t="t" r="r" b="b"/>
                  <a:pathLst>
                    <a:path w="5805" h="1" fill="none" extrusionOk="0">
                      <a:moveTo>
                        <a:pt x="5804" y="0"/>
                      </a:moveTo>
                      <a:lnTo>
                        <a:pt x="0" y="0"/>
                      </a:lnTo>
                    </a:path>
                  </a:pathLst>
                </a:custGeom>
                <a:noFill/>
                <a:ln w="2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1"/>
                <p:cNvSpPr/>
                <p:nvPr/>
              </p:nvSpPr>
              <p:spPr>
                <a:xfrm>
                  <a:off x="5713900" y="2181938"/>
                  <a:ext cx="144300" cy="25"/>
                </a:xfrm>
                <a:custGeom>
                  <a:avLst/>
                  <a:gdLst/>
                  <a:ahLst/>
                  <a:cxnLst/>
                  <a:rect l="l" t="t" r="r" b="b"/>
                  <a:pathLst>
                    <a:path w="5772" h="1" fill="none" extrusionOk="0">
                      <a:moveTo>
                        <a:pt x="5771" y="0"/>
                      </a:moveTo>
                      <a:lnTo>
                        <a:pt x="1" y="0"/>
                      </a:lnTo>
                    </a:path>
                  </a:pathLst>
                </a:custGeom>
                <a:noFill/>
                <a:ln w="2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1"/>
                <p:cNvSpPr/>
                <p:nvPr/>
              </p:nvSpPr>
              <p:spPr>
                <a:xfrm>
                  <a:off x="7111575" y="1359663"/>
                  <a:ext cx="75075" cy="122625"/>
                </a:xfrm>
                <a:custGeom>
                  <a:avLst/>
                  <a:gdLst/>
                  <a:ahLst/>
                  <a:cxnLst/>
                  <a:rect l="l" t="t" r="r" b="b"/>
                  <a:pathLst>
                    <a:path w="3003" h="4905" fill="none" extrusionOk="0">
                      <a:moveTo>
                        <a:pt x="3002" y="1"/>
                      </a:moveTo>
                      <a:lnTo>
                        <a:pt x="0" y="4904"/>
                      </a:lnTo>
                    </a:path>
                  </a:pathLst>
                </a:custGeom>
                <a:noFill/>
                <a:ln w="2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1"/>
                <p:cNvSpPr/>
                <p:nvPr/>
              </p:nvSpPr>
              <p:spPr>
                <a:xfrm>
                  <a:off x="6173400" y="2882438"/>
                  <a:ext cx="75900" cy="122600"/>
                </a:xfrm>
                <a:custGeom>
                  <a:avLst/>
                  <a:gdLst/>
                  <a:ahLst/>
                  <a:cxnLst/>
                  <a:rect l="l" t="t" r="r" b="b"/>
                  <a:pathLst>
                    <a:path w="3036" h="4904" fill="none" extrusionOk="0">
                      <a:moveTo>
                        <a:pt x="3036" y="0"/>
                      </a:moveTo>
                      <a:lnTo>
                        <a:pt x="0" y="4904"/>
                      </a:lnTo>
                    </a:path>
                  </a:pathLst>
                </a:custGeom>
                <a:noFill/>
                <a:ln w="2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1"/>
                <p:cNvSpPr/>
                <p:nvPr/>
              </p:nvSpPr>
              <p:spPr>
                <a:xfrm>
                  <a:off x="7403450" y="1722438"/>
                  <a:ext cx="126775" cy="69225"/>
                </a:xfrm>
                <a:custGeom>
                  <a:avLst/>
                  <a:gdLst/>
                  <a:ahLst/>
                  <a:cxnLst/>
                  <a:rect l="l" t="t" r="r" b="b"/>
                  <a:pathLst>
                    <a:path w="5071" h="2769" fill="none" extrusionOk="0">
                      <a:moveTo>
                        <a:pt x="5070" y="0"/>
                      </a:moveTo>
                      <a:lnTo>
                        <a:pt x="0" y="2769"/>
                      </a:lnTo>
                    </a:path>
                  </a:pathLst>
                </a:custGeom>
                <a:noFill/>
                <a:ln w="2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1"/>
                <p:cNvSpPr/>
                <p:nvPr/>
              </p:nvSpPr>
              <p:spPr>
                <a:xfrm>
                  <a:off x="5829825" y="2573038"/>
                  <a:ext cx="127600" cy="68400"/>
                </a:xfrm>
                <a:custGeom>
                  <a:avLst/>
                  <a:gdLst/>
                  <a:ahLst/>
                  <a:cxnLst/>
                  <a:rect l="l" t="t" r="r" b="b"/>
                  <a:pathLst>
                    <a:path w="5104" h="2736" fill="none" extrusionOk="0">
                      <a:moveTo>
                        <a:pt x="5104" y="1"/>
                      </a:moveTo>
                      <a:lnTo>
                        <a:pt x="0" y="2736"/>
                      </a:lnTo>
                    </a:path>
                  </a:pathLst>
                </a:custGeom>
                <a:noFill/>
                <a:ln w="2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1"/>
                <p:cNvSpPr/>
                <p:nvPr/>
              </p:nvSpPr>
              <p:spPr>
                <a:xfrm>
                  <a:off x="7380100" y="2613063"/>
                  <a:ext cx="123450" cy="75925"/>
                </a:xfrm>
                <a:custGeom>
                  <a:avLst/>
                  <a:gdLst/>
                  <a:ahLst/>
                  <a:cxnLst/>
                  <a:rect l="l" t="t" r="r" b="b"/>
                  <a:pathLst>
                    <a:path w="4938" h="3037" fill="none" extrusionOk="0">
                      <a:moveTo>
                        <a:pt x="4937" y="3036"/>
                      </a:moveTo>
                      <a:lnTo>
                        <a:pt x="0" y="1"/>
                      </a:lnTo>
                    </a:path>
                  </a:pathLst>
                </a:custGeom>
                <a:noFill/>
                <a:ln w="2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1"/>
                <p:cNvSpPr/>
                <p:nvPr/>
              </p:nvSpPr>
              <p:spPr>
                <a:xfrm>
                  <a:off x="5857350" y="1675738"/>
                  <a:ext cx="123425" cy="75075"/>
                </a:xfrm>
                <a:custGeom>
                  <a:avLst/>
                  <a:gdLst/>
                  <a:ahLst/>
                  <a:cxnLst/>
                  <a:rect l="l" t="t" r="r" b="b"/>
                  <a:pathLst>
                    <a:path w="4937" h="3003" fill="none" extrusionOk="0">
                      <a:moveTo>
                        <a:pt x="4937" y="3002"/>
                      </a:moveTo>
                      <a:lnTo>
                        <a:pt x="0" y="0"/>
                      </a:lnTo>
                    </a:path>
                  </a:pathLst>
                </a:custGeom>
                <a:noFill/>
                <a:ln w="2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1"/>
                <p:cNvSpPr/>
                <p:nvPr/>
              </p:nvSpPr>
              <p:spPr>
                <a:xfrm>
                  <a:off x="7071550" y="2905788"/>
                  <a:ext cx="68400" cy="126775"/>
                </a:xfrm>
                <a:custGeom>
                  <a:avLst/>
                  <a:gdLst/>
                  <a:ahLst/>
                  <a:cxnLst/>
                  <a:rect l="l" t="t" r="r" b="b"/>
                  <a:pathLst>
                    <a:path w="2736" h="5071" fill="none" extrusionOk="0">
                      <a:moveTo>
                        <a:pt x="2735" y="5070"/>
                      </a:moveTo>
                      <a:lnTo>
                        <a:pt x="0" y="0"/>
                      </a:lnTo>
                    </a:path>
                  </a:pathLst>
                </a:custGeom>
                <a:noFill/>
                <a:ln w="2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1"/>
                <p:cNvSpPr/>
                <p:nvPr/>
              </p:nvSpPr>
              <p:spPr>
                <a:xfrm>
                  <a:off x="6220925" y="1332163"/>
                  <a:ext cx="68425" cy="126775"/>
                </a:xfrm>
                <a:custGeom>
                  <a:avLst/>
                  <a:gdLst/>
                  <a:ahLst/>
                  <a:cxnLst/>
                  <a:rect l="l" t="t" r="r" b="b"/>
                  <a:pathLst>
                    <a:path w="2737" h="5071" fill="none" extrusionOk="0">
                      <a:moveTo>
                        <a:pt x="2736" y="5070"/>
                      </a:moveTo>
                      <a:lnTo>
                        <a:pt x="1" y="0"/>
                      </a:lnTo>
                    </a:path>
                  </a:pathLst>
                </a:custGeom>
                <a:noFill/>
                <a:ln w="2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41"/>
              <p:cNvGrpSpPr/>
              <p:nvPr/>
            </p:nvGrpSpPr>
            <p:grpSpPr>
              <a:xfrm>
                <a:off x="5582975" y="2712313"/>
                <a:ext cx="2195750" cy="1719575"/>
                <a:chOff x="5582975" y="2712313"/>
                <a:chExt cx="2195750" cy="1719575"/>
              </a:xfrm>
            </p:grpSpPr>
            <p:grpSp>
              <p:nvGrpSpPr>
                <p:cNvPr id="1150" name="Google Shape;1150;p41"/>
                <p:cNvGrpSpPr/>
                <p:nvPr/>
              </p:nvGrpSpPr>
              <p:grpSpPr>
                <a:xfrm>
                  <a:off x="5584650" y="2712313"/>
                  <a:ext cx="2194075" cy="1719575"/>
                  <a:chOff x="5584650" y="2712313"/>
                  <a:chExt cx="2194075" cy="1719575"/>
                </a:xfrm>
              </p:grpSpPr>
              <p:sp>
                <p:nvSpPr>
                  <p:cNvPr id="1151" name="Google Shape;1151;p41"/>
                  <p:cNvSpPr/>
                  <p:nvPr/>
                </p:nvSpPr>
                <p:spPr>
                  <a:xfrm>
                    <a:off x="6680425" y="3004188"/>
                    <a:ext cx="25" cy="144300"/>
                  </a:xfrm>
                  <a:custGeom>
                    <a:avLst/>
                    <a:gdLst/>
                    <a:ahLst/>
                    <a:cxnLst/>
                    <a:rect l="l" t="t" r="r" b="b"/>
                    <a:pathLst>
                      <a:path w="1" h="5772" extrusionOk="0">
                        <a:moveTo>
                          <a:pt x="1" y="0"/>
                        </a:moveTo>
                        <a:lnTo>
                          <a:pt x="1" y="577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1"/>
                  <p:cNvSpPr/>
                  <p:nvPr/>
                </p:nvSpPr>
                <p:spPr>
                  <a:xfrm>
                    <a:off x="6680425" y="3004188"/>
                    <a:ext cx="25" cy="144300"/>
                  </a:xfrm>
                  <a:custGeom>
                    <a:avLst/>
                    <a:gdLst/>
                    <a:ahLst/>
                    <a:cxnLst/>
                    <a:rect l="l" t="t" r="r" b="b"/>
                    <a:pathLst>
                      <a:path w="1" h="5772" fill="none" extrusionOk="0">
                        <a:moveTo>
                          <a:pt x="1" y="0"/>
                        </a:moveTo>
                        <a:lnTo>
                          <a:pt x="1" y="5771"/>
                        </a:lnTo>
                      </a:path>
                    </a:pathLst>
                  </a:custGeom>
                  <a:noFill/>
                  <a:ln w="2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1"/>
                  <p:cNvSpPr/>
                  <p:nvPr/>
                </p:nvSpPr>
                <p:spPr>
                  <a:xfrm>
                    <a:off x="6173400" y="2882438"/>
                    <a:ext cx="75900" cy="122600"/>
                  </a:xfrm>
                  <a:custGeom>
                    <a:avLst/>
                    <a:gdLst/>
                    <a:ahLst/>
                    <a:cxnLst/>
                    <a:rect l="l" t="t" r="r" b="b"/>
                    <a:pathLst>
                      <a:path w="3036" h="4904" extrusionOk="0">
                        <a:moveTo>
                          <a:pt x="3036" y="0"/>
                        </a:moveTo>
                        <a:lnTo>
                          <a:pt x="0" y="4904"/>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1"/>
                  <p:cNvSpPr/>
                  <p:nvPr/>
                </p:nvSpPr>
                <p:spPr>
                  <a:xfrm>
                    <a:off x="7071550" y="2905788"/>
                    <a:ext cx="68400" cy="126775"/>
                  </a:xfrm>
                  <a:custGeom>
                    <a:avLst/>
                    <a:gdLst/>
                    <a:ahLst/>
                    <a:cxnLst/>
                    <a:rect l="l" t="t" r="r" b="b"/>
                    <a:pathLst>
                      <a:path w="2736" h="5071" extrusionOk="0">
                        <a:moveTo>
                          <a:pt x="2735" y="5070"/>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1"/>
                  <p:cNvSpPr/>
                  <p:nvPr/>
                </p:nvSpPr>
                <p:spPr>
                  <a:xfrm>
                    <a:off x="6346850" y="2712313"/>
                    <a:ext cx="670500" cy="725650"/>
                  </a:xfrm>
                  <a:custGeom>
                    <a:avLst/>
                    <a:gdLst/>
                    <a:ahLst/>
                    <a:cxnLst/>
                    <a:rect l="l" t="t" r="r" b="b"/>
                    <a:pathLst>
                      <a:path w="26820" h="29026" extrusionOk="0">
                        <a:moveTo>
                          <a:pt x="13844" y="0"/>
                        </a:moveTo>
                        <a:cubicBezTo>
                          <a:pt x="9574" y="0"/>
                          <a:pt x="6138" y="1435"/>
                          <a:pt x="6138" y="9707"/>
                        </a:cubicBezTo>
                        <a:cubicBezTo>
                          <a:pt x="6138" y="9907"/>
                          <a:pt x="6138" y="10107"/>
                          <a:pt x="6138" y="10341"/>
                        </a:cubicBezTo>
                        <a:cubicBezTo>
                          <a:pt x="6205" y="10708"/>
                          <a:pt x="6539" y="14110"/>
                          <a:pt x="6205" y="15411"/>
                        </a:cubicBezTo>
                        <a:cubicBezTo>
                          <a:pt x="5872" y="16779"/>
                          <a:pt x="3136" y="17046"/>
                          <a:pt x="1568" y="20315"/>
                        </a:cubicBezTo>
                        <a:cubicBezTo>
                          <a:pt x="1" y="23584"/>
                          <a:pt x="3436" y="28387"/>
                          <a:pt x="14544" y="28988"/>
                        </a:cubicBezTo>
                        <a:cubicBezTo>
                          <a:pt x="14995" y="29013"/>
                          <a:pt x="15430" y="29026"/>
                          <a:pt x="15848" y="29026"/>
                        </a:cubicBezTo>
                        <a:cubicBezTo>
                          <a:pt x="25745" y="29026"/>
                          <a:pt x="26820" y="22080"/>
                          <a:pt x="26820" y="19648"/>
                        </a:cubicBezTo>
                        <a:cubicBezTo>
                          <a:pt x="26820" y="17146"/>
                          <a:pt x="21416" y="16245"/>
                          <a:pt x="21349" y="14878"/>
                        </a:cubicBezTo>
                        <a:cubicBezTo>
                          <a:pt x="21316" y="13944"/>
                          <a:pt x="21349" y="12509"/>
                          <a:pt x="21383" y="11709"/>
                        </a:cubicBezTo>
                        <a:cubicBezTo>
                          <a:pt x="21483" y="11041"/>
                          <a:pt x="21549" y="10374"/>
                          <a:pt x="21549" y="9707"/>
                        </a:cubicBezTo>
                        <a:cubicBezTo>
                          <a:pt x="21549" y="767"/>
                          <a:pt x="18114" y="0"/>
                          <a:pt x="1384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1"/>
                  <p:cNvSpPr/>
                  <p:nvPr/>
                </p:nvSpPr>
                <p:spPr>
                  <a:xfrm>
                    <a:off x="6493625" y="2969988"/>
                    <a:ext cx="6700" cy="1700"/>
                  </a:xfrm>
                  <a:custGeom>
                    <a:avLst/>
                    <a:gdLst/>
                    <a:ahLst/>
                    <a:cxnLst/>
                    <a:rect l="l" t="t" r="r" b="b"/>
                    <a:pathLst>
                      <a:path w="268" h="68" extrusionOk="0">
                        <a:moveTo>
                          <a:pt x="267" y="1"/>
                        </a:moveTo>
                        <a:lnTo>
                          <a:pt x="1" y="67"/>
                        </a:lnTo>
                        <a:lnTo>
                          <a:pt x="267" y="34"/>
                        </a:lnTo>
                        <a:lnTo>
                          <a:pt x="26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1"/>
                  <p:cNvSpPr/>
                  <p:nvPr/>
                </p:nvSpPr>
                <p:spPr>
                  <a:xfrm>
                    <a:off x="5584650" y="3278538"/>
                    <a:ext cx="968200" cy="585425"/>
                  </a:xfrm>
                  <a:custGeom>
                    <a:avLst/>
                    <a:gdLst/>
                    <a:ahLst/>
                    <a:cxnLst/>
                    <a:rect l="l" t="t" r="r" b="b"/>
                    <a:pathLst>
                      <a:path w="38728" h="23417" extrusionOk="0">
                        <a:moveTo>
                          <a:pt x="37927" y="1"/>
                        </a:moveTo>
                        <a:cubicBezTo>
                          <a:pt x="37927" y="1"/>
                          <a:pt x="33424" y="234"/>
                          <a:pt x="31823" y="1135"/>
                        </a:cubicBezTo>
                        <a:cubicBezTo>
                          <a:pt x="30222" y="2036"/>
                          <a:pt x="29922" y="7339"/>
                          <a:pt x="29922" y="7339"/>
                        </a:cubicBezTo>
                        <a:lnTo>
                          <a:pt x="25152" y="17613"/>
                        </a:lnTo>
                        <a:cubicBezTo>
                          <a:pt x="25152" y="17613"/>
                          <a:pt x="12276" y="8640"/>
                          <a:pt x="11175" y="7740"/>
                        </a:cubicBezTo>
                        <a:cubicBezTo>
                          <a:pt x="10074" y="6839"/>
                          <a:pt x="9774" y="6139"/>
                          <a:pt x="8673" y="5438"/>
                        </a:cubicBezTo>
                        <a:cubicBezTo>
                          <a:pt x="7572" y="4738"/>
                          <a:pt x="7172" y="4738"/>
                          <a:pt x="5771" y="4738"/>
                        </a:cubicBezTo>
                        <a:cubicBezTo>
                          <a:pt x="4370" y="4738"/>
                          <a:pt x="4170" y="4938"/>
                          <a:pt x="4270" y="5338"/>
                        </a:cubicBezTo>
                        <a:cubicBezTo>
                          <a:pt x="4370" y="5738"/>
                          <a:pt x="4870" y="5838"/>
                          <a:pt x="5271" y="5838"/>
                        </a:cubicBezTo>
                        <a:cubicBezTo>
                          <a:pt x="5704" y="5872"/>
                          <a:pt x="6138" y="5938"/>
                          <a:pt x="6572" y="6038"/>
                        </a:cubicBezTo>
                        <a:lnTo>
                          <a:pt x="2569" y="7640"/>
                        </a:lnTo>
                        <a:cubicBezTo>
                          <a:pt x="2458" y="7684"/>
                          <a:pt x="2361" y="7704"/>
                          <a:pt x="2277" y="7704"/>
                        </a:cubicBezTo>
                        <a:cubicBezTo>
                          <a:pt x="1599" y="7704"/>
                          <a:pt x="1672" y="6439"/>
                          <a:pt x="901" y="6439"/>
                        </a:cubicBezTo>
                        <a:cubicBezTo>
                          <a:pt x="0" y="6439"/>
                          <a:pt x="100" y="8740"/>
                          <a:pt x="1568" y="9808"/>
                        </a:cubicBezTo>
                        <a:cubicBezTo>
                          <a:pt x="2462" y="10463"/>
                          <a:pt x="3178" y="10622"/>
                          <a:pt x="3865" y="10622"/>
                        </a:cubicBezTo>
                        <a:cubicBezTo>
                          <a:pt x="4332" y="10622"/>
                          <a:pt x="4785" y="10549"/>
                          <a:pt x="5271" y="10508"/>
                        </a:cubicBezTo>
                        <a:cubicBezTo>
                          <a:pt x="6472" y="10408"/>
                          <a:pt x="9274" y="10041"/>
                          <a:pt x="9274" y="10041"/>
                        </a:cubicBezTo>
                        <a:cubicBezTo>
                          <a:pt x="9274" y="10041"/>
                          <a:pt x="16946" y="16813"/>
                          <a:pt x="19748" y="19315"/>
                        </a:cubicBezTo>
                        <a:cubicBezTo>
                          <a:pt x="22103" y="21389"/>
                          <a:pt x="25141" y="23417"/>
                          <a:pt x="26882" y="23417"/>
                        </a:cubicBezTo>
                        <a:cubicBezTo>
                          <a:pt x="27213" y="23417"/>
                          <a:pt x="27497" y="23344"/>
                          <a:pt x="27720" y="23184"/>
                        </a:cubicBezTo>
                        <a:cubicBezTo>
                          <a:pt x="29121" y="22183"/>
                          <a:pt x="34391" y="12410"/>
                          <a:pt x="34391" y="12410"/>
                        </a:cubicBezTo>
                        <a:lnTo>
                          <a:pt x="37794" y="3437"/>
                        </a:lnTo>
                        <a:cubicBezTo>
                          <a:pt x="37794" y="3437"/>
                          <a:pt x="38728" y="1569"/>
                          <a:pt x="379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1"/>
                  <p:cNvSpPr/>
                  <p:nvPr/>
                </p:nvSpPr>
                <p:spPr>
                  <a:xfrm>
                    <a:off x="5584650" y="3278538"/>
                    <a:ext cx="968200" cy="585425"/>
                  </a:xfrm>
                  <a:custGeom>
                    <a:avLst/>
                    <a:gdLst/>
                    <a:ahLst/>
                    <a:cxnLst/>
                    <a:rect l="l" t="t" r="r" b="b"/>
                    <a:pathLst>
                      <a:path w="38728" h="23417" extrusionOk="0">
                        <a:moveTo>
                          <a:pt x="37927" y="1"/>
                        </a:moveTo>
                        <a:cubicBezTo>
                          <a:pt x="37927" y="1"/>
                          <a:pt x="33424" y="234"/>
                          <a:pt x="31823" y="1135"/>
                        </a:cubicBezTo>
                        <a:cubicBezTo>
                          <a:pt x="30222" y="2036"/>
                          <a:pt x="29922" y="7339"/>
                          <a:pt x="29922" y="7339"/>
                        </a:cubicBezTo>
                        <a:lnTo>
                          <a:pt x="25152" y="17613"/>
                        </a:lnTo>
                        <a:cubicBezTo>
                          <a:pt x="25152" y="17613"/>
                          <a:pt x="12276" y="8640"/>
                          <a:pt x="11175" y="7740"/>
                        </a:cubicBezTo>
                        <a:cubicBezTo>
                          <a:pt x="10074" y="6839"/>
                          <a:pt x="9774" y="6139"/>
                          <a:pt x="8673" y="5438"/>
                        </a:cubicBezTo>
                        <a:cubicBezTo>
                          <a:pt x="7572" y="4738"/>
                          <a:pt x="7172" y="4738"/>
                          <a:pt x="5771" y="4738"/>
                        </a:cubicBezTo>
                        <a:cubicBezTo>
                          <a:pt x="4370" y="4738"/>
                          <a:pt x="4170" y="4938"/>
                          <a:pt x="4270" y="5338"/>
                        </a:cubicBezTo>
                        <a:cubicBezTo>
                          <a:pt x="4370" y="5738"/>
                          <a:pt x="4870" y="5838"/>
                          <a:pt x="5271" y="5838"/>
                        </a:cubicBezTo>
                        <a:cubicBezTo>
                          <a:pt x="5704" y="5872"/>
                          <a:pt x="6138" y="5938"/>
                          <a:pt x="6572" y="6038"/>
                        </a:cubicBezTo>
                        <a:lnTo>
                          <a:pt x="2569" y="7640"/>
                        </a:lnTo>
                        <a:cubicBezTo>
                          <a:pt x="2458" y="7684"/>
                          <a:pt x="2361" y="7704"/>
                          <a:pt x="2277" y="7704"/>
                        </a:cubicBezTo>
                        <a:cubicBezTo>
                          <a:pt x="1599" y="7704"/>
                          <a:pt x="1672" y="6439"/>
                          <a:pt x="901" y="6439"/>
                        </a:cubicBezTo>
                        <a:cubicBezTo>
                          <a:pt x="0" y="6439"/>
                          <a:pt x="100" y="8740"/>
                          <a:pt x="1568" y="9808"/>
                        </a:cubicBezTo>
                        <a:cubicBezTo>
                          <a:pt x="2462" y="10463"/>
                          <a:pt x="3178" y="10622"/>
                          <a:pt x="3865" y="10622"/>
                        </a:cubicBezTo>
                        <a:cubicBezTo>
                          <a:pt x="4332" y="10622"/>
                          <a:pt x="4785" y="10549"/>
                          <a:pt x="5271" y="10508"/>
                        </a:cubicBezTo>
                        <a:cubicBezTo>
                          <a:pt x="6472" y="10408"/>
                          <a:pt x="9274" y="10041"/>
                          <a:pt x="9274" y="10041"/>
                        </a:cubicBezTo>
                        <a:cubicBezTo>
                          <a:pt x="9274" y="10041"/>
                          <a:pt x="16946" y="16813"/>
                          <a:pt x="19748" y="19315"/>
                        </a:cubicBezTo>
                        <a:cubicBezTo>
                          <a:pt x="22103" y="21389"/>
                          <a:pt x="25141" y="23417"/>
                          <a:pt x="26882" y="23417"/>
                        </a:cubicBezTo>
                        <a:cubicBezTo>
                          <a:pt x="27213" y="23417"/>
                          <a:pt x="27497" y="23344"/>
                          <a:pt x="27720" y="23184"/>
                        </a:cubicBezTo>
                        <a:cubicBezTo>
                          <a:pt x="29121" y="22183"/>
                          <a:pt x="34391" y="12410"/>
                          <a:pt x="34391" y="12410"/>
                        </a:cubicBezTo>
                        <a:lnTo>
                          <a:pt x="37794" y="3437"/>
                        </a:lnTo>
                        <a:cubicBezTo>
                          <a:pt x="37794" y="3437"/>
                          <a:pt x="38728" y="1569"/>
                          <a:pt x="379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1"/>
                  <p:cNvSpPr/>
                  <p:nvPr/>
                </p:nvSpPr>
                <p:spPr>
                  <a:xfrm>
                    <a:off x="5584650" y="3278538"/>
                    <a:ext cx="968200" cy="604625"/>
                  </a:xfrm>
                  <a:custGeom>
                    <a:avLst/>
                    <a:gdLst/>
                    <a:ahLst/>
                    <a:cxnLst/>
                    <a:rect l="l" t="t" r="r" b="b"/>
                    <a:pathLst>
                      <a:path w="38728" h="24185" fill="none" extrusionOk="0">
                        <a:moveTo>
                          <a:pt x="37927" y="1"/>
                        </a:moveTo>
                        <a:cubicBezTo>
                          <a:pt x="37927" y="1"/>
                          <a:pt x="33424" y="234"/>
                          <a:pt x="31823" y="1135"/>
                        </a:cubicBezTo>
                        <a:cubicBezTo>
                          <a:pt x="30222" y="2036"/>
                          <a:pt x="29922" y="7339"/>
                          <a:pt x="29922" y="7339"/>
                        </a:cubicBezTo>
                        <a:lnTo>
                          <a:pt x="25152" y="17613"/>
                        </a:lnTo>
                        <a:cubicBezTo>
                          <a:pt x="25152" y="17613"/>
                          <a:pt x="12276" y="8640"/>
                          <a:pt x="11175" y="7740"/>
                        </a:cubicBezTo>
                        <a:cubicBezTo>
                          <a:pt x="10074" y="6839"/>
                          <a:pt x="9774" y="6139"/>
                          <a:pt x="8673" y="5438"/>
                        </a:cubicBezTo>
                        <a:cubicBezTo>
                          <a:pt x="7572" y="4738"/>
                          <a:pt x="7172" y="4738"/>
                          <a:pt x="5771" y="4738"/>
                        </a:cubicBezTo>
                        <a:cubicBezTo>
                          <a:pt x="4370" y="4738"/>
                          <a:pt x="4170" y="4938"/>
                          <a:pt x="4270" y="5338"/>
                        </a:cubicBezTo>
                        <a:cubicBezTo>
                          <a:pt x="4370" y="5738"/>
                          <a:pt x="4870" y="5838"/>
                          <a:pt x="5271" y="5838"/>
                        </a:cubicBezTo>
                        <a:cubicBezTo>
                          <a:pt x="5704" y="5872"/>
                          <a:pt x="6138" y="5938"/>
                          <a:pt x="6572" y="6038"/>
                        </a:cubicBezTo>
                        <a:lnTo>
                          <a:pt x="2569" y="7640"/>
                        </a:lnTo>
                        <a:cubicBezTo>
                          <a:pt x="1568" y="8040"/>
                          <a:pt x="1768" y="6439"/>
                          <a:pt x="901" y="6439"/>
                        </a:cubicBezTo>
                        <a:cubicBezTo>
                          <a:pt x="0" y="6439"/>
                          <a:pt x="100" y="8740"/>
                          <a:pt x="1568" y="9808"/>
                        </a:cubicBezTo>
                        <a:cubicBezTo>
                          <a:pt x="3069" y="10909"/>
                          <a:pt x="4070" y="10608"/>
                          <a:pt x="5271" y="10508"/>
                        </a:cubicBezTo>
                        <a:cubicBezTo>
                          <a:pt x="6472" y="10408"/>
                          <a:pt x="9274" y="10041"/>
                          <a:pt x="9274" y="10041"/>
                        </a:cubicBezTo>
                        <a:cubicBezTo>
                          <a:pt x="9274" y="10041"/>
                          <a:pt x="16946" y="16813"/>
                          <a:pt x="19748" y="19315"/>
                        </a:cubicBezTo>
                        <a:cubicBezTo>
                          <a:pt x="22550" y="21783"/>
                          <a:pt x="26319" y="24185"/>
                          <a:pt x="27720" y="23184"/>
                        </a:cubicBezTo>
                        <a:cubicBezTo>
                          <a:pt x="29121" y="22183"/>
                          <a:pt x="34391" y="12410"/>
                          <a:pt x="34391" y="12410"/>
                        </a:cubicBezTo>
                        <a:lnTo>
                          <a:pt x="37794" y="3437"/>
                        </a:lnTo>
                        <a:cubicBezTo>
                          <a:pt x="37794" y="3437"/>
                          <a:pt x="38728" y="1569"/>
                          <a:pt x="37927"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1"/>
                  <p:cNvSpPr/>
                  <p:nvPr/>
                </p:nvSpPr>
                <p:spPr>
                  <a:xfrm>
                    <a:off x="5635525" y="3458663"/>
                    <a:ext cx="178475" cy="86775"/>
                  </a:xfrm>
                  <a:custGeom>
                    <a:avLst/>
                    <a:gdLst/>
                    <a:ahLst/>
                    <a:cxnLst/>
                    <a:rect l="l" t="t" r="r" b="b"/>
                    <a:pathLst>
                      <a:path w="7139" h="3471" fill="none" extrusionOk="0">
                        <a:moveTo>
                          <a:pt x="7138" y="468"/>
                        </a:moveTo>
                        <a:cubicBezTo>
                          <a:pt x="7138" y="468"/>
                          <a:pt x="6505" y="1"/>
                          <a:pt x="5204" y="435"/>
                        </a:cubicBezTo>
                        <a:cubicBezTo>
                          <a:pt x="3936" y="835"/>
                          <a:pt x="2435" y="2703"/>
                          <a:pt x="2102" y="2536"/>
                        </a:cubicBezTo>
                        <a:cubicBezTo>
                          <a:pt x="1768" y="2336"/>
                          <a:pt x="1534" y="2069"/>
                          <a:pt x="1401" y="1702"/>
                        </a:cubicBezTo>
                        <a:cubicBezTo>
                          <a:pt x="1201" y="1335"/>
                          <a:pt x="834" y="768"/>
                          <a:pt x="567" y="1202"/>
                        </a:cubicBezTo>
                        <a:cubicBezTo>
                          <a:pt x="0" y="2203"/>
                          <a:pt x="1568" y="3303"/>
                          <a:pt x="1568" y="3303"/>
                        </a:cubicBezTo>
                        <a:cubicBezTo>
                          <a:pt x="1568" y="3303"/>
                          <a:pt x="1768" y="3470"/>
                          <a:pt x="3002" y="3337"/>
                        </a:cubicBezTo>
                        <a:cubicBezTo>
                          <a:pt x="4203" y="3170"/>
                          <a:pt x="6938" y="2803"/>
                          <a:pt x="6938" y="2803"/>
                        </a:cubicBezTo>
                      </a:path>
                    </a:pathLst>
                  </a:custGeom>
                  <a:solidFill>
                    <a:srgbClr val="F78A8A"/>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1"/>
                  <p:cNvSpPr/>
                  <p:nvPr/>
                </p:nvSpPr>
                <p:spPr>
                  <a:xfrm>
                    <a:off x="6410225" y="3431163"/>
                    <a:ext cx="35900" cy="104250"/>
                  </a:xfrm>
                  <a:custGeom>
                    <a:avLst/>
                    <a:gdLst/>
                    <a:ahLst/>
                    <a:cxnLst/>
                    <a:rect l="l" t="t" r="r" b="b"/>
                    <a:pathLst>
                      <a:path w="1436" h="4170" fill="none" extrusionOk="0">
                        <a:moveTo>
                          <a:pt x="1435" y="4170"/>
                        </a:moveTo>
                        <a:lnTo>
                          <a:pt x="1" y="0"/>
                        </a:ln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1"/>
                  <p:cNvSpPr/>
                  <p:nvPr/>
                </p:nvSpPr>
                <p:spPr>
                  <a:xfrm>
                    <a:off x="6804675" y="3276038"/>
                    <a:ext cx="974050" cy="588750"/>
                  </a:xfrm>
                  <a:custGeom>
                    <a:avLst/>
                    <a:gdLst/>
                    <a:ahLst/>
                    <a:cxnLst/>
                    <a:rect l="l" t="t" r="r" b="b"/>
                    <a:pathLst>
                      <a:path w="38962" h="23550" extrusionOk="0">
                        <a:moveTo>
                          <a:pt x="801" y="1"/>
                        </a:moveTo>
                        <a:lnTo>
                          <a:pt x="801" y="1"/>
                        </a:lnTo>
                        <a:cubicBezTo>
                          <a:pt x="1" y="1568"/>
                          <a:pt x="1168" y="3570"/>
                          <a:pt x="1168" y="3570"/>
                        </a:cubicBezTo>
                        <a:lnTo>
                          <a:pt x="4571" y="12543"/>
                        </a:lnTo>
                        <a:cubicBezTo>
                          <a:pt x="4571" y="12543"/>
                          <a:pt x="9841" y="22317"/>
                          <a:pt x="11242" y="23317"/>
                        </a:cubicBezTo>
                        <a:cubicBezTo>
                          <a:pt x="11465" y="23477"/>
                          <a:pt x="11749" y="23550"/>
                          <a:pt x="12079" y="23550"/>
                        </a:cubicBezTo>
                        <a:cubicBezTo>
                          <a:pt x="13820" y="23550"/>
                          <a:pt x="16859" y="21518"/>
                          <a:pt x="19214" y="19415"/>
                        </a:cubicBezTo>
                        <a:cubicBezTo>
                          <a:pt x="22016" y="16913"/>
                          <a:pt x="29689" y="10141"/>
                          <a:pt x="29689" y="10141"/>
                        </a:cubicBezTo>
                        <a:cubicBezTo>
                          <a:pt x="29689" y="10141"/>
                          <a:pt x="32491" y="10542"/>
                          <a:pt x="33691" y="10642"/>
                        </a:cubicBezTo>
                        <a:cubicBezTo>
                          <a:pt x="34164" y="10682"/>
                          <a:pt x="34609" y="10755"/>
                          <a:pt x="35071" y="10755"/>
                        </a:cubicBezTo>
                        <a:cubicBezTo>
                          <a:pt x="35750" y="10755"/>
                          <a:pt x="36467" y="10597"/>
                          <a:pt x="37361" y="9941"/>
                        </a:cubicBezTo>
                        <a:cubicBezTo>
                          <a:pt x="38862" y="8840"/>
                          <a:pt x="38962" y="6539"/>
                          <a:pt x="38061" y="6539"/>
                        </a:cubicBezTo>
                        <a:cubicBezTo>
                          <a:pt x="37261" y="6539"/>
                          <a:pt x="37330" y="7804"/>
                          <a:pt x="36652" y="7804"/>
                        </a:cubicBezTo>
                        <a:cubicBezTo>
                          <a:pt x="36568" y="7804"/>
                          <a:pt x="36471" y="7784"/>
                          <a:pt x="36360" y="7740"/>
                        </a:cubicBezTo>
                        <a:lnTo>
                          <a:pt x="32391" y="6138"/>
                        </a:lnTo>
                        <a:cubicBezTo>
                          <a:pt x="32824" y="6038"/>
                          <a:pt x="33258" y="5972"/>
                          <a:pt x="33691" y="5938"/>
                        </a:cubicBezTo>
                        <a:cubicBezTo>
                          <a:pt x="34092" y="5938"/>
                          <a:pt x="34592" y="5838"/>
                          <a:pt x="34692" y="5438"/>
                        </a:cubicBezTo>
                        <a:cubicBezTo>
                          <a:pt x="34792" y="5038"/>
                          <a:pt x="34592" y="4838"/>
                          <a:pt x="33191" y="4838"/>
                        </a:cubicBezTo>
                        <a:cubicBezTo>
                          <a:pt x="31790" y="4838"/>
                          <a:pt x="31390" y="4838"/>
                          <a:pt x="30289" y="5538"/>
                        </a:cubicBezTo>
                        <a:cubicBezTo>
                          <a:pt x="29188" y="6239"/>
                          <a:pt x="28888" y="6939"/>
                          <a:pt x="27787" y="7840"/>
                        </a:cubicBezTo>
                        <a:cubicBezTo>
                          <a:pt x="26686" y="8740"/>
                          <a:pt x="13811" y="17713"/>
                          <a:pt x="13811" y="17713"/>
                        </a:cubicBezTo>
                        <a:lnTo>
                          <a:pt x="9041" y="7439"/>
                        </a:lnTo>
                        <a:cubicBezTo>
                          <a:pt x="9041" y="7439"/>
                          <a:pt x="8740" y="2169"/>
                          <a:pt x="7139" y="1268"/>
                        </a:cubicBezTo>
                        <a:cubicBezTo>
                          <a:pt x="5538" y="334"/>
                          <a:pt x="802" y="1"/>
                          <a:pt x="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1"/>
                  <p:cNvSpPr/>
                  <p:nvPr/>
                </p:nvSpPr>
                <p:spPr>
                  <a:xfrm>
                    <a:off x="6804675" y="3276038"/>
                    <a:ext cx="974050" cy="588750"/>
                  </a:xfrm>
                  <a:custGeom>
                    <a:avLst/>
                    <a:gdLst/>
                    <a:ahLst/>
                    <a:cxnLst/>
                    <a:rect l="l" t="t" r="r" b="b"/>
                    <a:pathLst>
                      <a:path w="38962" h="23550" extrusionOk="0">
                        <a:moveTo>
                          <a:pt x="801" y="1"/>
                        </a:moveTo>
                        <a:lnTo>
                          <a:pt x="801" y="1"/>
                        </a:lnTo>
                        <a:cubicBezTo>
                          <a:pt x="1" y="1568"/>
                          <a:pt x="1168" y="3570"/>
                          <a:pt x="1168" y="3570"/>
                        </a:cubicBezTo>
                        <a:lnTo>
                          <a:pt x="4571" y="12543"/>
                        </a:lnTo>
                        <a:cubicBezTo>
                          <a:pt x="4571" y="12543"/>
                          <a:pt x="9841" y="22317"/>
                          <a:pt x="11242" y="23317"/>
                        </a:cubicBezTo>
                        <a:cubicBezTo>
                          <a:pt x="11465" y="23477"/>
                          <a:pt x="11749" y="23550"/>
                          <a:pt x="12079" y="23550"/>
                        </a:cubicBezTo>
                        <a:cubicBezTo>
                          <a:pt x="13820" y="23550"/>
                          <a:pt x="16859" y="21518"/>
                          <a:pt x="19214" y="19415"/>
                        </a:cubicBezTo>
                        <a:cubicBezTo>
                          <a:pt x="22016" y="16913"/>
                          <a:pt x="29689" y="10141"/>
                          <a:pt x="29689" y="10141"/>
                        </a:cubicBezTo>
                        <a:cubicBezTo>
                          <a:pt x="29689" y="10141"/>
                          <a:pt x="32491" y="10542"/>
                          <a:pt x="33691" y="10642"/>
                        </a:cubicBezTo>
                        <a:cubicBezTo>
                          <a:pt x="34164" y="10682"/>
                          <a:pt x="34609" y="10755"/>
                          <a:pt x="35071" y="10755"/>
                        </a:cubicBezTo>
                        <a:cubicBezTo>
                          <a:pt x="35750" y="10755"/>
                          <a:pt x="36467" y="10597"/>
                          <a:pt x="37361" y="9941"/>
                        </a:cubicBezTo>
                        <a:cubicBezTo>
                          <a:pt x="38862" y="8840"/>
                          <a:pt x="38962" y="6539"/>
                          <a:pt x="38061" y="6539"/>
                        </a:cubicBezTo>
                        <a:cubicBezTo>
                          <a:pt x="37261" y="6539"/>
                          <a:pt x="37330" y="7804"/>
                          <a:pt x="36652" y="7804"/>
                        </a:cubicBezTo>
                        <a:cubicBezTo>
                          <a:pt x="36568" y="7804"/>
                          <a:pt x="36471" y="7784"/>
                          <a:pt x="36360" y="7740"/>
                        </a:cubicBezTo>
                        <a:lnTo>
                          <a:pt x="32391" y="6138"/>
                        </a:lnTo>
                        <a:cubicBezTo>
                          <a:pt x="32824" y="6038"/>
                          <a:pt x="33258" y="5972"/>
                          <a:pt x="33691" y="5938"/>
                        </a:cubicBezTo>
                        <a:cubicBezTo>
                          <a:pt x="34092" y="5938"/>
                          <a:pt x="34592" y="5838"/>
                          <a:pt x="34692" y="5438"/>
                        </a:cubicBezTo>
                        <a:cubicBezTo>
                          <a:pt x="34792" y="5038"/>
                          <a:pt x="34592" y="4838"/>
                          <a:pt x="33191" y="4838"/>
                        </a:cubicBezTo>
                        <a:cubicBezTo>
                          <a:pt x="31790" y="4838"/>
                          <a:pt x="31390" y="4838"/>
                          <a:pt x="30289" y="5538"/>
                        </a:cubicBezTo>
                        <a:cubicBezTo>
                          <a:pt x="29188" y="6239"/>
                          <a:pt x="28888" y="6939"/>
                          <a:pt x="27787" y="7840"/>
                        </a:cubicBezTo>
                        <a:cubicBezTo>
                          <a:pt x="26686" y="8740"/>
                          <a:pt x="13811" y="17713"/>
                          <a:pt x="13811" y="17713"/>
                        </a:cubicBezTo>
                        <a:lnTo>
                          <a:pt x="9041" y="7439"/>
                        </a:lnTo>
                        <a:cubicBezTo>
                          <a:pt x="9041" y="7439"/>
                          <a:pt x="8740" y="2169"/>
                          <a:pt x="7139" y="1268"/>
                        </a:cubicBezTo>
                        <a:cubicBezTo>
                          <a:pt x="5538" y="334"/>
                          <a:pt x="802" y="1"/>
                          <a:pt x="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1"/>
                  <p:cNvSpPr/>
                  <p:nvPr/>
                </p:nvSpPr>
                <p:spPr>
                  <a:xfrm>
                    <a:off x="6804675" y="3276038"/>
                    <a:ext cx="974050" cy="607975"/>
                  </a:xfrm>
                  <a:custGeom>
                    <a:avLst/>
                    <a:gdLst/>
                    <a:ahLst/>
                    <a:cxnLst/>
                    <a:rect l="l" t="t" r="r" b="b"/>
                    <a:pathLst>
                      <a:path w="38962" h="24319" fill="none" extrusionOk="0">
                        <a:moveTo>
                          <a:pt x="801" y="1"/>
                        </a:moveTo>
                        <a:cubicBezTo>
                          <a:pt x="801" y="1"/>
                          <a:pt x="5538" y="334"/>
                          <a:pt x="7139" y="1268"/>
                        </a:cubicBezTo>
                        <a:cubicBezTo>
                          <a:pt x="8740" y="2169"/>
                          <a:pt x="9041" y="7439"/>
                          <a:pt x="9041" y="7439"/>
                        </a:cubicBezTo>
                        <a:lnTo>
                          <a:pt x="13811" y="17713"/>
                        </a:lnTo>
                        <a:cubicBezTo>
                          <a:pt x="13811" y="17713"/>
                          <a:pt x="26686" y="8740"/>
                          <a:pt x="27787" y="7840"/>
                        </a:cubicBezTo>
                        <a:cubicBezTo>
                          <a:pt x="28888" y="6939"/>
                          <a:pt x="29188" y="6239"/>
                          <a:pt x="30289" y="5538"/>
                        </a:cubicBezTo>
                        <a:cubicBezTo>
                          <a:pt x="31390" y="4838"/>
                          <a:pt x="31790" y="4838"/>
                          <a:pt x="33191" y="4838"/>
                        </a:cubicBezTo>
                        <a:cubicBezTo>
                          <a:pt x="34592" y="4838"/>
                          <a:pt x="34792" y="5038"/>
                          <a:pt x="34692" y="5438"/>
                        </a:cubicBezTo>
                        <a:cubicBezTo>
                          <a:pt x="34592" y="5838"/>
                          <a:pt x="34092" y="5938"/>
                          <a:pt x="33691" y="5938"/>
                        </a:cubicBezTo>
                        <a:cubicBezTo>
                          <a:pt x="33258" y="5972"/>
                          <a:pt x="32824" y="6038"/>
                          <a:pt x="32391" y="6138"/>
                        </a:cubicBezTo>
                        <a:lnTo>
                          <a:pt x="36360" y="7740"/>
                        </a:lnTo>
                        <a:cubicBezTo>
                          <a:pt x="37361" y="8140"/>
                          <a:pt x="37161" y="6539"/>
                          <a:pt x="38061" y="6539"/>
                        </a:cubicBezTo>
                        <a:cubicBezTo>
                          <a:pt x="38962" y="6539"/>
                          <a:pt x="38862" y="8840"/>
                          <a:pt x="37361" y="9941"/>
                        </a:cubicBezTo>
                        <a:cubicBezTo>
                          <a:pt x="35860" y="11042"/>
                          <a:pt x="34859" y="10742"/>
                          <a:pt x="33691" y="10642"/>
                        </a:cubicBezTo>
                        <a:cubicBezTo>
                          <a:pt x="32491" y="10542"/>
                          <a:pt x="29689" y="10141"/>
                          <a:pt x="29689" y="10141"/>
                        </a:cubicBezTo>
                        <a:cubicBezTo>
                          <a:pt x="29689" y="10141"/>
                          <a:pt x="22016" y="16913"/>
                          <a:pt x="19214" y="19415"/>
                        </a:cubicBezTo>
                        <a:cubicBezTo>
                          <a:pt x="16412" y="21916"/>
                          <a:pt x="12643" y="24318"/>
                          <a:pt x="11242" y="23317"/>
                        </a:cubicBezTo>
                        <a:cubicBezTo>
                          <a:pt x="9841" y="22317"/>
                          <a:pt x="4571" y="12543"/>
                          <a:pt x="4571" y="12543"/>
                        </a:cubicBezTo>
                        <a:lnTo>
                          <a:pt x="1168" y="3570"/>
                        </a:lnTo>
                        <a:cubicBezTo>
                          <a:pt x="1168" y="3570"/>
                          <a:pt x="1" y="1568"/>
                          <a:pt x="801" y="1"/>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1"/>
                  <p:cNvSpPr/>
                  <p:nvPr/>
                </p:nvSpPr>
                <p:spPr>
                  <a:xfrm>
                    <a:off x="6918925" y="3428663"/>
                    <a:ext cx="29225" cy="85075"/>
                  </a:xfrm>
                  <a:custGeom>
                    <a:avLst/>
                    <a:gdLst/>
                    <a:ahLst/>
                    <a:cxnLst/>
                    <a:rect l="l" t="t" r="r" b="b"/>
                    <a:pathLst>
                      <a:path w="1169" h="3403" fill="none" extrusionOk="0">
                        <a:moveTo>
                          <a:pt x="1" y="3403"/>
                        </a:moveTo>
                        <a:lnTo>
                          <a:pt x="1168" y="0"/>
                        </a:ln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1"/>
                  <p:cNvSpPr/>
                  <p:nvPr/>
                </p:nvSpPr>
                <p:spPr>
                  <a:xfrm>
                    <a:off x="7549375" y="3458663"/>
                    <a:ext cx="168475" cy="91775"/>
                  </a:xfrm>
                  <a:custGeom>
                    <a:avLst/>
                    <a:gdLst/>
                    <a:ahLst/>
                    <a:cxnLst/>
                    <a:rect l="l" t="t" r="r" b="b"/>
                    <a:pathLst>
                      <a:path w="6739" h="3671" fill="none" extrusionOk="0">
                        <a:moveTo>
                          <a:pt x="1" y="468"/>
                        </a:moveTo>
                        <a:cubicBezTo>
                          <a:pt x="1" y="468"/>
                          <a:pt x="634" y="1"/>
                          <a:pt x="1902" y="435"/>
                        </a:cubicBezTo>
                        <a:cubicBezTo>
                          <a:pt x="3170" y="835"/>
                          <a:pt x="4671" y="2703"/>
                          <a:pt x="5038" y="2536"/>
                        </a:cubicBezTo>
                        <a:cubicBezTo>
                          <a:pt x="5338" y="2336"/>
                          <a:pt x="5605" y="2069"/>
                          <a:pt x="5738" y="1702"/>
                        </a:cubicBezTo>
                        <a:cubicBezTo>
                          <a:pt x="5905" y="1335"/>
                          <a:pt x="6272" y="1102"/>
                          <a:pt x="6505" y="1535"/>
                        </a:cubicBezTo>
                        <a:cubicBezTo>
                          <a:pt x="6739" y="2002"/>
                          <a:pt x="6038" y="3370"/>
                          <a:pt x="6038" y="3370"/>
                        </a:cubicBezTo>
                        <a:cubicBezTo>
                          <a:pt x="6038" y="3370"/>
                          <a:pt x="5605" y="3670"/>
                          <a:pt x="4604" y="3437"/>
                        </a:cubicBezTo>
                        <a:cubicBezTo>
                          <a:pt x="3436" y="3137"/>
                          <a:pt x="2269" y="2936"/>
                          <a:pt x="1101" y="2836"/>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1"/>
                  <p:cNvSpPr/>
                  <p:nvPr/>
                </p:nvSpPr>
                <p:spPr>
                  <a:xfrm>
                    <a:off x="6325175" y="3126763"/>
                    <a:ext cx="716375" cy="1187550"/>
                  </a:xfrm>
                  <a:custGeom>
                    <a:avLst/>
                    <a:gdLst/>
                    <a:ahLst/>
                    <a:cxnLst/>
                    <a:rect l="l" t="t" r="r" b="b"/>
                    <a:pathLst>
                      <a:path w="28655" h="47502" extrusionOk="0">
                        <a:moveTo>
                          <a:pt x="12409" y="1"/>
                        </a:moveTo>
                        <a:cubicBezTo>
                          <a:pt x="12409" y="1"/>
                          <a:pt x="12176" y="2336"/>
                          <a:pt x="11242" y="3904"/>
                        </a:cubicBezTo>
                        <a:cubicBezTo>
                          <a:pt x="10274" y="5471"/>
                          <a:pt x="8306" y="6072"/>
                          <a:pt x="8306" y="6072"/>
                        </a:cubicBezTo>
                        <a:lnTo>
                          <a:pt x="4437" y="18014"/>
                        </a:lnTo>
                        <a:lnTo>
                          <a:pt x="6472" y="26086"/>
                        </a:lnTo>
                        <a:cubicBezTo>
                          <a:pt x="6472" y="26086"/>
                          <a:pt x="2836" y="31590"/>
                          <a:pt x="1435" y="34926"/>
                        </a:cubicBezTo>
                        <a:cubicBezTo>
                          <a:pt x="0" y="38295"/>
                          <a:pt x="1702" y="42064"/>
                          <a:pt x="3203" y="43632"/>
                        </a:cubicBezTo>
                        <a:cubicBezTo>
                          <a:pt x="4638" y="45131"/>
                          <a:pt x="6530" y="47148"/>
                          <a:pt x="11123" y="47148"/>
                        </a:cubicBezTo>
                        <a:cubicBezTo>
                          <a:pt x="11335" y="47148"/>
                          <a:pt x="11552" y="47143"/>
                          <a:pt x="11775" y="47135"/>
                        </a:cubicBezTo>
                        <a:cubicBezTo>
                          <a:pt x="18881" y="46834"/>
                          <a:pt x="23884" y="47501"/>
                          <a:pt x="26152" y="44833"/>
                        </a:cubicBezTo>
                        <a:cubicBezTo>
                          <a:pt x="28421" y="42164"/>
                          <a:pt x="28654" y="37161"/>
                          <a:pt x="25952" y="33358"/>
                        </a:cubicBezTo>
                        <a:cubicBezTo>
                          <a:pt x="24318" y="31056"/>
                          <a:pt x="22083" y="26053"/>
                          <a:pt x="22083" y="26053"/>
                        </a:cubicBezTo>
                        <a:lnTo>
                          <a:pt x="24284" y="17747"/>
                        </a:lnTo>
                        <a:lnTo>
                          <a:pt x="20915" y="6072"/>
                        </a:lnTo>
                        <a:cubicBezTo>
                          <a:pt x="20915" y="6072"/>
                          <a:pt x="18881" y="5972"/>
                          <a:pt x="17646" y="4471"/>
                        </a:cubicBezTo>
                        <a:cubicBezTo>
                          <a:pt x="16412" y="2970"/>
                          <a:pt x="16679" y="234"/>
                          <a:pt x="16679" y="234"/>
                        </a:cubicBezTo>
                        <a:lnTo>
                          <a:pt x="124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1"/>
                  <p:cNvSpPr/>
                  <p:nvPr/>
                </p:nvSpPr>
                <p:spPr>
                  <a:xfrm>
                    <a:off x="6325175" y="3126763"/>
                    <a:ext cx="716375" cy="1187550"/>
                  </a:xfrm>
                  <a:custGeom>
                    <a:avLst/>
                    <a:gdLst/>
                    <a:ahLst/>
                    <a:cxnLst/>
                    <a:rect l="l" t="t" r="r" b="b"/>
                    <a:pathLst>
                      <a:path w="28655" h="47502" extrusionOk="0">
                        <a:moveTo>
                          <a:pt x="12409" y="1"/>
                        </a:moveTo>
                        <a:cubicBezTo>
                          <a:pt x="12409" y="1"/>
                          <a:pt x="12176" y="2336"/>
                          <a:pt x="11242" y="3904"/>
                        </a:cubicBezTo>
                        <a:cubicBezTo>
                          <a:pt x="10274" y="5471"/>
                          <a:pt x="8306" y="6072"/>
                          <a:pt x="8306" y="6072"/>
                        </a:cubicBezTo>
                        <a:lnTo>
                          <a:pt x="4437" y="18014"/>
                        </a:lnTo>
                        <a:lnTo>
                          <a:pt x="6472" y="26086"/>
                        </a:lnTo>
                        <a:cubicBezTo>
                          <a:pt x="6472" y="26086"/>
                          <a:pt x="2836" y="31590"/>
                          <a:pt x="1435" y="34926"/>
                        </a:cubicBezTo>
                        <a:cubicBezTo>
                          <a:pt x="0" y="38295"/>
                          <a:pt x="1702" y="42064"/>
                          <a:pt x="3203" y="43632"/>
                        </a:cubicBezTo>
                        <a:cubicBezTo>
                          <a:pt x="4638" y="45131"/>
                          <a:pt x="6530" y="47148"/>
                          <a:pt x="11123" y="47148"/>
                        </a:cubicBezTo>
                        <a:cubicBezTo>
                          <a:pt x="11335" y="47148"/>
                          <a:pt x="11552" y="47143"/>
                          <a:pt x="11775" y="47135"/>
                        </a:cubicBezTo>
                        <a:cubicBezTo>
                          <a:pt x="18881" y="46834"/>
                          <a:pt x="23884" y="47501"/>
                          <a:pt x="26152" y="44833"/>
                        </a:cubicBezTo>
                        <a:cubicBezTo>
                          <a:pt x="28421" y="42164"/>
                          <a:pt x="28654" y="37161"/>
                          <a:pt x="25952" y="33358"/>
                        </a:cubicBezTo>
                        <a:cubicBezTo>
                          <a:pt x="24318" y="31056"/>
                          <a:pt x="22083" y="26053"/>
                          <a:pt x="22083" y="26053"/>
                        </a:cubicBezTo>
                        <a:lnTo>
                          <a:pt x="24284" y="17747"/>
                        </a:lnTo>
                        <a:lnTo>
                          <a:pt x="20915" y="6072"/>
                        </a:lnTo>
                        <a:cubicBezTo>
                          <a:pt x="20915" y="6072"/>
                          <a:pt x="18881" y="5972"/>
                          <a:pt x="17646" y="4471"/>
                        </a:cubicBezTo>
                        <a:cubicBezTo>
                          <a:pt x="16412" y="2970"/>
                          <a:pt x="16679" y="234"/>
                          <a:pt x="16679" y="234"/>
                        </a:cubicBezTo>
                        <a:lnTo>
                          <a:pt x="124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1"/>
                  <p:cNvSpPr/>
                  <p:nvPr/>
                </p:nvSpPr>
                <p:spPr>
                  <a:xfrm>
                    <a:off x="6325175" y="3126763"/>
                    <a:ext cx="716375" cy="1187550"/>
                  </a:xfrm>
                  <a:custGeom>
                    <a:avLst/>
                    <a:gdLst/>
                    <a:ahLst/>
                    <a:cxnLst/>
                    <a:rect l="l" t="t" r="r" b="b"/>
                    <a:pathLst>
                      <a:path w="28655" h="47502" fill="none" extrusionOk="0">
                        <a:moveTo>
                          <a:pt x="12409" y="1"/>
                        </a:moveTo>
                        <a:cubicBezTo>
                          <a:pt x="12409" y="1"/>
                          <a:pt x="12176" y="2336"/>
                          <a:pt x="11242" y="3904"/>
                        </a:cubicBezTo>
                        <a:cubicBezTo>
                          <a:pt x="10274" y="5471"/>
                          <a:pt x="8306" y="6072"/>
                          <a:pt x="8306" y="6072"/>
                        </a:cubicBezTo>
                        <a:lnTo>
                          <a:pt x="4437" y="18014"/>
                        </a:lnTo>
                        <a:lnTo>
                          <a:pt x="6472" y="26086"/>
                        </a:lnTo>
                        <a:cubicBezTo>
                          <a:pt x="6472" y="26086"/>
                          <a:pt x="2836" y="31590"/>
                          <a:pt x="1435" y="34926"/>
                        </a:cubicBezTo>
                        <a:cubicBezTo>
                          <a:pt x="0" y="38295"/>
                          <a:pt x="1702" y="42064"/>
                          <a:pt x="3203" y="43632"/>
                        </a:cubicBezTo>
                        <a:cubicBezTo>
                          <a:pt x="4704" y="45200"/>
                          <a:pt x="6705" y="47335"/>
                          <a:pt x="11775" y="47135"/>
                        </a:cubicBezTo>
                        <a:cubicBezTo>
                          <a:pt x="18881" y="46834"/>
                          <a:pt x="23884" y="47501"/>
                          <a:pt x="26152" y="44833"/>
                        </a:cubicBezTo>
                        <a:cubicBezTo>
                          <a:pt x="28421" y="42164"/>
                          <a:pt x="28654" y="37161"/>
                          <a:pt x="25952" y="33358"/>
                        </a:cubicBezTo>
                        <a:cubicBezTo>
                          <a:pt x="24318" y="31056"/>
                          <a:pt x="22083" y="26053"/>
                          <a:pt x="22083" y="26053"/>
                        </a:cubicBezTo>
                        <a:lnTo>
                          <a:pt x="24284" y="17747"/>
                        </a:lnTo>
                        <a:lnTo>
                          <a:pt x="20915" y="6072"/>
                        </a:lnTo>
                        <a:cubicBezTo>
                          <a:pt x="20915" y="6072"/>
                          <a:pt x="18881" y="5972"/>
                          <a:pt x="17646" y="4471"/>
                        </a:cubicBezTo>
                        <a:cubicBezTo>
                          <a:pt x="16412" y="2970"/>
                          <a:pt x="16679" y="234"/>
                          <a:pt x="16679" y="234"/>
                        </a:cubicBezTo>
                        <a:close/>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1"/>
                  <p:cNvSpPr/>
                  <p:nvPr/>
                </p:nvSpPr>
                <p:spPr>
                  <a:xfrm>
                    <a:off x="6435250" y="3267713"/>
                    <a:ext cx="497050" cy="511225"/>
                  </a:xfrm>
                  <a:custGeom>
                    <a:avLst/>
                    <a:gdLst/>
                    <a:ahLst/>
                    <a:cxnLst/>
                    <a:rect l="l" t="t" r="r" b="b"/>
                    <a:pathLst>
                      <a:path w="19882" h="20449" extrusionOk="0">
                        <a:moveTo>
                          <a:pt x="4904" y="0"/>
                        </a:moveTo>
                        <a:lnTo>
                          <a:pt x="4904" y="0"/>
                        </a:lnTo>
                        <a:cubicBezTo>
                          <a:pt x="4570" y="167"/>
                          <a:pt x="4237" y="334"/>
                          <a:pt x="3903" y="434"/>
                        </a:cubicBezTo>
                        <a:lnTo>
                          <a:pt x="1" y="12376"/>
                        </a:lnTo>
                        <a:lnTo>
                          <a:pt x="2069" y="20448"/>
                        </a:lnTo>
                        <a:lnTo>
                          <a:pt x="17680" y="20448"/>
                        </a:lnTo>
                        <a:lnTo>
                          <a:pt x="19881" y="12109"/>
                        </a:lnTo>
                        <a:lnTo>
                          <a:pt x="16512" y="434"/>
                        </a:lnTo>
                        <a:cubicBezTo>
                          <a:pt x="16179" y="400"/>
                          <a:pt x="15845" y="367"/>
                          <a:pt x="15512" y="267"/>
                        </a:cubicBezTo>
                        <a:lnTo>
                          <a:pt x="15512" y="267"/>
                        </a:lnTo>
                        <a:cubicBezTo>
                          <a:pt x="15879" y="2969"/>
                          <a:pt x="15412" y="4337"/>
                          <a:pt x="15412" y="4337"/>
                        </a:cubicBezTo>
                        <a:cubicBezTo>
                          <a:pt x="15278" y="5537"/>
                          <a:pt x="14578" y="6605"/>
                          <a:pt x="13510" y="7205"/>
                        </a:cubicBezTo>
                        <a:cubicBezTo>
                          <a:pt x="12636" y="7730"/>
                          <a:pt x="11390" y="8050"/>
                          <a:pt x="10088" y="8050"/>
                        </a:cubicBezTo>
                        <a:cubicBezTo>
                          <a:pt x="8657" y="8050"/>
                          <a:pt x="7157" y="7664"/>
                          <a:pt x="6005" y="6738"/>
                        </a:cubicBezTo>
                        <a:cubicBezTo>
                          <a:pt x="4337" y="5404"/>
                          <a:pt x="4671" y="1735"/>
                          <a:pt x="4904" y="0"/>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1"/>
                  <p:cNvSpPr/>
                  <p:nvPr/>
                </p:nvSpPr>
                <p:spPr>
                  <a:xfrm>
                    <a:off x="6498625" y="2969813"/>
                    <a:ext cx="55075" cy="68575"/>
                  </a:xfrm>
                  <a:custGeom>
                    <a:avLst/>
                    <a:gdLst/>
                    <a:ahLst/>
                    <a:cxnLst/>
                    <a:rect l="l" t="t" r="r" b="b"/>
                    <a:pathLst>
                      <a:path w="2203" h="2743" extrusionOk="0">
                        <a:moveTo>
                          <a:pt x="951" y="1"/>
                        </a:moveTo>
                        <a:cubicBezTo>
                          <a:pt x="758" y="1"/>
                          <a:pt x="584" y="119"/>
                          <a:pt x="468" y="441"/>
                        </a:cubicBezTo>
                        <a:cubicBezTo>
                          <a:pt x="1" y="1675"/>
                          <a:pt x="2202" y="2743"/>
                          <a:pt x="2202" y="2743"/>
                        </a:cubicBezTo>
                        <a:lnTo>
                          <a:pt x="2136" y="875"/>
                        </a:lnTo>
                        <a:cubicBezTo>
                          <a:pt x="2136" y="875"/>
                          <a:pt x="1475"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1"/>
                  <p:cNvSpPr/>
                  <p:nvPr/>
                </p:nvSpPr>
                <p:spPr>
                  <a:xfrm>
                    <a:off x="6498625" y="2969813"/>
                    <a:ext cx="55075" cy="68575"/>
                  </a:xfrm>
                  <a:custGeom>
                    <a:avLst/>
                    <a:gdLst/>
                    <a:ahLst/>
                    <a:cxnLst/>
                    <a:rect l="l" t="t" r="r" b="b"/>
                    <a:pathLst>
                      <a:path w="2203" h="2743" extrusionOk="0">
                        <a:moveTo>
                          <a:pt x="951" y="1"/>
                        </a:moveTo>
                        <a:cubicBezTo>
                          <a:pt x="758" y="1"/>
                          <a:pt x="584" y="119"/>
                          <a:pt x="468" y="441"/>
                        </a:cubicBezTo>
                        <a:cubicBezTo>
                          <a:pt x="1" y="1675"/>
                          <a:pt x="2202" y="2743"/>
                          <a:pt x="2202" y="2743"/>
                        </a:cubicBezTo>
                        <a:lnTo>
                          <a:pt x="2136" y="875"/>
                        </a:lnTo>
                        <a:cubicBezTo>
                          <a:pt x="2136" y="875"/>
                          <a:pt x="1475"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1"/>
                  <p:cNvSpPr/>
                  <p:nvPr/>
                </p:nvSpPr>
                <p:spPr>
                  <a:xfrm>
                    <a:off x="6498625" y="2950813"/>
                    <a:ext cx="55075" cy="87575"/>
                  </a:xfrm>
                  <a:custGeom>
                    <a:avLst/>
                    <a:gdLst/>
                    <a:ahLst/>
                    <a:cxnLst/>
                    <a:rect l="l" t="t" r="r" b="b"/>
                    <a:pathLst>
                      <a:path w="2203" h="3503" fill="none" extrusionOk="0">
                        <a:moveTo>
                          <a:pt x="2136" y="1635"/>
                        </a:moveTo>
                        <a:cubicBezTo>
                          <a:pt x="2136" y="1635"/>
                          <a:pt x="901" y="0"/>
                          <a:pt x="468" y="1201"/>
                        </a:cubicBezTo>
                        <a:cubicBezTo>
                          <a:pt x="1" y="2435"/>
                          <a:pt x="2202" y="3503"/>
                          <a:pt x="2202" y="3503"/>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1"/>
                  <p:cNvSpPr/>
                  <p:nvPr/>
                </p:nvSpPr>
                <p:spPr>
                  <a:xfrm>
                    <a:off x="6827200" y="2969813"/>
                    <a:ext cx="54225" cy="68575"/>
                  </a:xfrm>
                  <a:custGeom>
                    <a:avLst/>
                    <a:gdLst/>
                    <a:ahLst/>
                    <a:cxnLst/>
                    <a:rect l="l" t="t" r="r" b="b"/>
                    <a:pathLst>
                      <a:path w="2169" h="2743" extrusionOk="0">
                        <a:moveTo>
                          <a:pt x="1279" y="1"/>
                        </a:moveTo>
                        <a:cubicBezTo>
                          <a:pt x="745" y="1"/>
                          <a:pt x="67" y="875"/>
                          <a:pt x="67" y="875"/>
                        </a:cubicBezTo>
                        <a:lnTo>
                          <a:pt x="0" y="2743"/>
                        </a:lnTo>
                        <a:cubicBezTo>
                          <a:pt x="0" y="2743"/>
                          <a:pt x="2169" y="1675"/>
                          <a:pt x="1768" y="441"/>
                        </a:cubicBezTo>
                        <a:cubicBezTo>
                          <a:pt x="1652" y="119"/>
                          <a:pt x="1475" y="1"/>
                          <a:pt x="12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1"/>
                  <p:cNvSpPr/>
                  <p:nvPr/>
                </p:nvSpPr>
                <p:spPr>
                  <a:xfrm>
                    <a:off x="6827200" y="2969813"/>
                    <a:ext cx="54225" cy="68575"/>
                  </a:xfrm>
                  <a:custGeom>
                    <a:avLst/>
                    <a:gdLst/>
                    <a:ahLst/>
                    <a:cxnLst/>
                    <a:rect l="l" t="t" r="r" b="b"/>
                    <a:pathLst>
                      <a:path w="2169" h="2743" extrusionOk="0">
                        <a:moveTo>
                          <a:pt x="1279" y="1"/>
                        </a:moveTo>
                        <a:cubicBezTo>
                          <a:pt x="745" y="1"/>
                          <a:pt x="67" y="875"/>
                          <a:pt x="67" y="875"/>
                        </a:cubicBezTo>
                        <a:lnTo>
                          <a:pt x="0" y="2743"/>
                        </a:lnTo>
                        <a:cubicBezTo>
                          <a:pt x="0" y="2743"/>
                          <a:pt x="2169" y="1675"/>
                          <a:pt x="1768" y="441"/>
                        </a:cubicBezTo>
                        <a:cubicBezTo>
                          <a:pt x="1652" y="119"/>
                          <a:pt x="1475" y="1"/>
                          <a:pt x="12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1"/>
                  <p:cNvSpPr/>
                  <p:nvPr/>
                </p:nvSpPr>
                <p:spPr>
                  <a:xfrm>
                    <a:off x="6827200" y="2950813"/>
                    <a:ext cx="54225" cy="87575"/>
                  </a:xfrm>
                  <a:custGeom>
                    <a:avLst/>
                    <a:gdLst/>
                    <a:ahLst/>
                    <a:cxnLst/>
                    <a:rect l="l" t="t" r="r" b="b"/>
                    <a:pathLst>
                      <a:path w="2169" h="3503" fill="none" extrusionOk="0">
                        <a:moveTo>
                          <a:pt x="67" y="1635"/>
                        </a:moveTo>
                        <a:cubicBezTo>
                          <a:pt x="67" y="1635"/>
                          <a:pt x="1335" y="0"/>
                          <a:pt x="1768" y="1201"/>
                        </a:cubicBezTo>
                        <a:cubicBezTo>
                          <a:pt x="2169" y="2435"/>
                          <a:pt x="0" y="3503"/>
                          <a:pt x="0" y="3503"/>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1"/>
                  <p:cNvSpPr/>
                  <p:nvPr/>
                </p:nvSpPr>
                <p:spPr>
                  <a:xfrm>
                    <a:off x="6554500" y="2768988"/>
                    <a:ext cx="275225" cy="398675"/>
                  </a:xfrm>
                  <a:custGeom>
                    <a:avLst/>
                    <a:gdLst/>
                    <a:ahLst/>
                    <a:cxnLst/>
                    <a:rect l="l" t="t" r="r" b="b"/>
                    <a:pathLst>
                      <a:path w="11009" h="15947" extrusionOk="0">
                        <a:moveTo>
                          <a:pt x="8999" y="1"/>
                        </a:moveTo>
                        <a:cubicBezTo>
                          <a:pt x="8980" y="1"/>
                          <a:pt x="8960" y="1"/>
                          <a:pt x="8940" y="2"/>
                        </a:cubicBezTo>
                        <a:lnTo>
                          <a:pt x="2069" y="2"/>
                        </a:lnTo>
                        <a:cubicBezTo>
                          <a:pt x="935" y="2"/>
                          <a:pt x="1" y="902"/>
                          <a:pt x="1" y="2036"/>
                        </a:cubicBezTo>
                        <a:lnTo>
                          <a:pt x="1" y="10442"/>
                        </a:lnTo>
                        <a:cubicBezTo>
                          <a:pt x="1" y="13478"/>
                          <a:pt x="2469" y="15946"/>
                          <a:pt x="5505" y="15946"/>
                        </a:cubicBezTo>
                        <a:cubicBezTo>
                          <a:pt x="8540" y="15946"/>
                          <a:pt x="11008" y="13511"/>
                          <a:pt x="11008" y="10476"/>
                        </a:cubicBezTo>
                        <a:lnTo>
                          <a:pt x="11008" y="2036"/>
                        </a:lnTo>
                        <a:cubicBezTo>
                          <a:pt x="11008" y="922"/>
                          <a:pt x="10107" y="1"/>
                          <a:pt x="89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1"/>
                  <p:cNvSpPr/>
                  <p:nvPr/>
                </p:nvSpPr>
                <p:spPr>
                  <a:xfrm>
                    <a:off x="6554500" y="2768988"/>
                    <a:ext cx="275225" cy="398675"/>
                  </a:xfrm>
                  <a:custGeom>
                    <a:avLst/>
                    <a:gdLst/>
                    <a:ahLst/>
                    <a:cxnLst/>
                    <a:rect l="l" t="t" r="r" b="b"/>
                    <a:pathLst>
                      <a:path w="11009" h="15947" extrusionOk="0">
                        <a:moveTo>
                          <a:pt x="8999" y="1"/>
                        </a:moveTo>
                        <a:cubicBezTo>
                          <a:pt x="8980" y="1"/>
                          <a:pt x="8960" y="1"/>
                          <a:pt x="8940" y="2"/>
                        </a:cubicBezTo>
                        <a:lnTo>
                          <a:pt x="2069" y="2"/>
                        </a:lnTo>
                        <a:cubicBezTo>
                          <a:pt x="935" y="2"/>
                          <a:pt x="1" y="902"/>
                          <a:pt x="1" y="2036"/>
                        </a:cubicBezTo>
                        <a:lnTo>
                          <a:pt x="1" y="10442"/>
                        </a:lnTo>
                        <a:cubicBezTo>
                          <a:pt x="1" y="13478"/>
                          <a:pt x="2469" y="15946"/>
                          <a:pt x="5505" y="15946"/>
                        </a:cubicBezTo>
                        <a:cubicBezTo>
                          <a:pt x="8540" y="15946"/>
                          <a:pt x="11008" y="13511"/>
                          <a:pt x="11008" y="10476"/>
                        </a:cubicBezTo>
                        <a:lnTo>
                          <a:pt x="11008" y="2036"/>
                        </a:lnTo>
                        <a:cubicBezTo>
                          <a:pt x="11008" y="922"/>
                          <a:pt x="10107" y="1"/>
                          <a:pt x="89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1"/>
                  <p:cNvSpPr/>
                  <p:nvPr/>
                </p:nvSpPr>
                <p:spPr>
                  <a:xfrm>
                    <a:off x="6554500" y="2768188"/>
                    <a:ext cx="275225" cy="399475"/>
                  </a:xfrm>
                  <a:custGeom>
                    <a:avLst/>
                    <a:gdLst/>
                    <a:ahLst/>
                    <a:cxnLst/>
                    <a:rect l="l" t="t" r="r" b="b"/>
                    <a:pathLst>
                      <a:path w="11009" h="15979" fill="none" extrusionOk="0">
                        <a:moveTo>
                          <a:pt x="5505" y="15978"/>
                        </a:moveTo>
                        <a:lnTo>
                          <a:pt x="5505" y="15978"/>
                        </a:lnTo>
                        <a:cubicBezTo>
                          <a:pt x="2469" y="15978"/>
                          <a:pt x="1" y="13510"/>
                          <a:pt x="1" y="10474"/>
                        </a:cubicBezTo>
                        <a:lnTo>
                          <a:pt x="1" y="2068"/>
                        </a:lnTo>
                        <a:cubicBezTo>
                          <a:pt x="1" y="934"/>
                          <a:pt x="935" y="34"/>
                          <a:pt x="2069" y="34"/>
                        </a:cubicBezTo>
                        <a:lnTo>
                          <a:pt x="8940" y="34"/>
                        </a:lnTo>
                        <a:cubicBezTo>
                          <a:pt x="10074" y="0"/>
                          <a:pt x="11008" y="934"/>
                          <a:pt x="11008" y="2068"/>
                        </a:cubicBezTo>
                        <a:lnTo>
                          <a:pt x="11008" y="10508"/>
                        </a:lnTo>
                        <a:cubicBezTo>
                          <a:pt x="11008" y="13543"/>
                          <a:pt x="8540" y="15978"/>
                          <a:pt x="5505" y="15978"/>
                        </a:cubicBezTo>
                        <a:close/>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1"/>
                  <p:cNvSpPr/>
                  <p:nvPr/>
                </p:nvSpPr>
                <p:spPr>
                  <a:xfrm>
                    <a:off x="6590350" y="2936638"/>
                    <a:ext cx="63425" cy="13375"/>
                  </a:xfrm>
                  <a:custGeom>
                    <a:avLst/>
                    <a:gdLst/>
                    <a:ahLst/>
                    <a:cxnLst/>
                    <a:rect l="l" t="t" r="r" b="b"/>
                    <a:pathLst>
                      <a:path w="2537" h="535" fill="none" extrusionOk="0">
                        <a:moveTo>
                          <a:pt x="1" y="0"/>
                        </a:moveTo>
                        <a:cubicBezTo>
                          <a:pt x="768" y="534"/>
                          <a:pt x="1769" y="534"/>
                          <a:pt x="2536" y="0"/>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1"/>
                  <p:cNvSpPr/>
                  <p:nvPr/>
                </p:nvSpPr>
                <p:spPr>
                  <a:xfrm>
                    <a:off x="6732125" y="2936638"/>
                    <a:ext cx="63400" cy="13375"/>
                  </a:xfrm>
                  <a:custGeom>
                    <a:avLst/>
                    <a:gdLst/>
                    <a:ahLst/>
                    <a:cxnLst/>
                    <a:rect l="l" t="t" r="r" b="b"/>
                    <a:pathLst>
                      <a:path w="2536" h="535" fill="none" extrusionOk="0">
                        <a:moveTo>
                          <a:pt x="1" y="0"/>
                        </a:moveTo>
                        <a:cubicBezTo>
                          <a:pt x="768" y="534"/>
                          <a:pt x="1769" y="534"/>
                          <a:pt x="2536" y="0"/>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1"/>
                  <p:cNvSpPr/>
                  <p:nvPr/>
                </p:nvSpPr>
                <p:spPr>
                  <a:xfrm>
                    <a:off x="6677925" y="2914113"/>
                    <a:ext cx="35875" cy="87600"/>
                  </a:xfrm>
                  <a:custGeom>
                    <a:avLst/>
                    <a:gdLst/>
                    <a:ahLst/>
                    <a:cxnLst/>
                    <a:rect l="l" t="t" r="r" b="b"/>
                    <a:pathLst>
                      <a:path w="1435" h="3504" fill="none" extrusionOk="0">
                        <a:moveTo>
                          <a:pt x="1068" y="1"/>
                        </a:moveTo>
                        <a:lnTo>
                          <a:pt x="1435" y="3503"/>
                        </a:lnTo>
                        <a:lnTo>
                          <a:pt x="0" y="3503"/>
                        </a:ln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1"/>
                  <p:cNvSpPr/>
                  <p:nvPr/>
                </p:nvSpPr>
                <p:spPr>
                  <a:xfrm>
                    <a:off x="6678750" y="3051713"/>
                    <a:ext cx="36725" cy="25"/>
                  </a:xfrm>
                  <a:custGeom>
                    <a:avLst/>
                    <a:gdLst/>
                    <a:ahLst/>
                    <a:cxnLst/>
                    <a:rect l="l" t="t" r="r" b="b"/>
                    <a:pathLst>
                      <a:path w="1469" h="1" fill="none" extrusionOk="0">
                        <a:moveTo>
                          <a:pt x="1" y="1"/>
                        </a:moveTo>
                        <a:lnTo>
                          <a:pt x="1469" y="1"/>
                        </a:ln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1"/>
                  <p:cNvSpPr/>
                  <p:nvPr/>
                </p:nvSpPr>
                <p:spPr>
                  <a:xfrm>
                    <a:off x="6554500" y="2768188"/>
                    <a:ext cx="139300" cy="155950"/>
                  </a:xfrm>
                  <a:custGeom>
                    <a:avLst/>
                    <a:gdLst/>
                    <a:ahLst/>
                    <a:cxnLst/>
                    <a:rect l="l" t="t" r="r" b="b"/>
                    <a:pathLst>
                      <a:path w="5572" h="6238" extrusionOk="0">
                        <a:moveTo>
                          <a:pt x="2069" y="0"/>
                        </a:moveTo>
                        <a:cubicBezTo>
                          <a:pt x="935" y="0"/>
                          <a:pt x="1" y="934"/>
                          <a:pt x="1" y="2068"/>
                        </a:cubicBezTo>
                        <a:lnTo>
                          <a:pt x="1" y="6238"/>
                        </a:lnTo>
                        <a:cubicBezTo>
                          <a:pt x="2269" y="4270"/>
                          <a:pt x="4871" y="934"/>
                          <a:pt x="5571" y="0"/>
                        </a:cubicBezTo>
                        <a:close/>
                      </a:path>
                    </a:pathLst>
                  </a:custGeom>
                  <a:solidFill>
                    <a:srgbClr val="263238"/>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1"/>
                  <p:cNvSpPr/>
                  <p:nvPr/>
                </p:nvSpPr>
                <p:spPr>
                  <a:xfrm>
                    <a:off x="6700450" y="2769013"/>
                    <a:ext cx="129275" cy="158475"/>
                  </a:xfrm>
                  <a:custGeom>
                    <a:avLst/>
                    <a:gdLst/>
                    <a:ahLst/>
                    <a:cxnLst/>
                    <a:rect l="l" t="t" r="r" b="b"/>
                    <a:pathLst>
                      <a:path w="5171" h="6339" extrusionOk="0">
                        <a:moveTo>
                          <a:pt x="0" y="1"/>
                        </a:moveTo>
                        <a:cubicBezTo>
                          <a:pt x="701" y="2269"/>
                          <a:pt x="3503" y="4971"/>
                          <a:pt x="5170" y="6338"/>
                        </a:cubicBezTo>
                        <a:lnTo>
                          <a:pt x="5170" y="2035"/>
                        </a:lnTo>
                        <a:cubicBezTo>
                          <a:pt x="5170" y="901"/>
                          <a:pt x="4270" y="1"/>
                          <a:pt x="3136" y="1"/>
                        </a:cubicBezTo>
                        <a:close/>
                      </a:path>
                    </a:pathLst>
                  </a:custGeom>
                  <a:solidFill>
                    <a:srgbClr val="263238"/>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1"/>
                  <p:cNvSpPr/>
                  <p:nvPr/>
                </p:nvSpPr>
                <p:spPr>
                  <a:xfrm>
                    <a:off x="6583700" y="2867413"/>
                    <a:ext cx="69225" cy="29225"/>
                  </a:xfrm>
                  <a:custGeom>
                    <a:avLst/>
                    <a:gdLst/>
                    <a:ahLst/>
                    <a:cxnLst/>
                    <a:rect l="l" t="t" r="r" b="b"/>
                    <a:pathLst>
                      <a:path w="2769" h="1169" fill="none" extrusionOk="0">
                        <a:moveTo>
                          <a:pt x="0" y="1168"/>
                        </a:moveTo>
                        <a:cubicBezTo>
                          <a:pt x="0" y="1168"/>
                          <a:pt x="667" y="1"/>
                          <a:pt x="2769" y="201"/>
                        </a:cubicBezTo>
                      </a:path>
                    </a:pathLst>
                  </a:custGeom>
                  <a:noFill/>
                  <a:ln w="2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1"/>
                  <p:cNvSpPr/>
                  <p:nvPr/>
                </p:nvSpPr>
                <p:spPr>
                  <a:xfrm>
                    <a:off x="6721300" y="2859913"/>
                    <a:ext cx="79225" cy="36725"/>
                  </a:xfrm>
                  <a:custGeom>
                    <a:avLst/>
                    <a:gdLst/>
                    <a:ahLst/>
                    <a:cxnLst/>
                    <a:rect l="l" t="t" r="r" b="b"/>
                    <a:pathLst>
                      <a:path w="3169" h="1469" fill="none" extrusionOk="0">
                        <a:moveTo>
                          <a:pt x="0" y="501"/>
                        </a:moveTo>
                        <a:cubicBezTo>
                          <a:pt x="1168" y="0"/>
                          <a:pt x="2468" y="401"/>
                          <a:pt x="3169" y="1468"/>
                        </a:cubicBezTo>
                      </a:path>
                    </a:pathLst>
                  </a:custGeom>
                  <a:noFill/>
                  <a:ln w="2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1"/>
                  <p:cNvSpPr/>
                  <p:nvPr/>
                </p:nvSpPr>
                <p:spPr>
                  <a:xfrm>
                    <a:off x="6325175" y="3890638"/>
                    <a:ext cx="716375" cy="423675"/>
                  </a:xfrm>
                  <a:custGeom>
                    <a:avLst/>
                    <a:gdLst/>
                    <a:ahLst/>
                    <a:cxnLst/>
                    <a:rect l="l" t="t" r="r" b="b"/>
                    <a:pathLst>
                      <a:path w="28655" h="16947" extrusionOk="0">
                        <a:moveTo>
                          <a:pt x="3703" y="1"/>
                        </a:moveTo>
                        <a:cubicBezTo>
                          <a:pt x="2836" y="1435"/>
                          <a:pt x="2102" y="2870"/>
                          <a:pt x="1435" y="4371"/>
                        </a:cubicBezTo>
                        <a:cubicBezTo>
                          <a:pt x="0" y="7706"/>
                          <a:pt x="1702" y="11509"/>
                          <a:pt x="3203" y="13077"/>
                        </a:cubicBezTo>
                        <a:cubicBezTo>
                          <a:pt x="4638" y="14576"/>
                          <a:pt x="6530" y="16593"/>
                          <a:pt x="11123" y="16593"/>
                        </a:cubicBezTo>
                        <a:cubicBezTo>
                          <a:pt x="11335" y="16593"/>
                          <a:pt x="11552" y="16588"/>
                          <a:pt x="11775" y="16580"/>
                        </a:cubicBezTo>
                        <a:cubicBezTo>
                          <a:pt x="18881" y="16279"/>
                          <a:pt x="23884" y="16946"/>
                          <a:pt x="26152" y="14278"/>
                        </a:cubicBezTo>
                        <a:cubicBezTo>
                          <a:pt x="28421" y="11609"/>
                          <a:pt x="28654" y="6606"/>
                          <a:pt x="25952" y="2803"/>
                        </a:cubicBezTo>
                        <a:cubicBezTo>
                          <a:pt x="25352" y="1902"/>
                          <a:pt x="24785" y="968"/>
                          <a:pt x="24284" y="1"/>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5994425" y="3922338"/>
                    <a:ext cx="645175" cy="416475"/>
                  </a:xfrm>
                  <a:custGeom>
                    <a:avLst/>
                    <a:gdLst/>
                    <a:ahLst/>
                    <a:cxnLst/>
                    <a:rect l="l" t="t" r="r" b="b"/>
                    <a:pathLst>
                      <a:path w="25807" h="16659" extrusionOk="0">
                        <a:moveTo>
                          <a:pt x="3435" y="0"/>
                        </a:moveTo>
                        <a:cubicBezTo>
                          <a:pt x="3142" y="0"/>
                          <a:pt x="0" y="91"/>
                          <a:pt x="254" y="4003"/>
                        </a:cubicBezTo>
                        <a:cubicBezTo>
                          <a:pt x="521" y="8140"/>
                          <a:pt x="10495" y="12943"/>
                          <a:pt x="14365" y="15045"/>
                        </a:cubicBezTo>
                        <a:cubicBezTo>
                          <a:pt x="16268" y="16122"/>
                          <a:pt x="18374" y="16658"/>
                          <a:pt x="20486" y="16658"/>
                        </a:cubicBezTo>
                        <a:cubicBezTo>
                          <a:pt x="22297" y="16658"/>
                          <a:pt x="24112" y="16264"/>
                          <a:pt x="25806" y="15478"/>
                        </a:cubicBezTo>
                        <a:lnTo>
                          <a:pt x="25806" y="9874"/>
                        </a:lnTo>
                        <a:cubicBezTo>
                          <a:pt x="22203" y="6172"/>
                          <a:pt x="15699" y="4304"/>
                          <a:pt x="12497" y="3770"/>
                        </a:cubicBezTo>
                        <a:cubicBezTo>
                          <a:pt x="9328" y="3236"/>
                          <a:pt x="3457" y="1"/>
                          <a:pt x="3457" y="1"/>
                        </a:cubicBezTo>
                        <a:cubicBezTo>
                          <a:pt x="3457" y="1"/>
                          <a:pt x="3449" y="0"/>
                          <a:pt x="34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1"/>
                  <p:cNvSpPr/>
                  <p:nvPr/>
                </p:nvSpPr>
                <p:spPr>
                  <a:xfrm>
                    <a:off x="5994100" y="3919838"/>
                    <a:ext cx="645500" cy="432000"/>
                  </a:xfrm>
                  <a:custGeom>
                    <a:avLst/>
                    <a:gdLst/>
                    <a:ahLst/>
                    <a:cxnLst/>
                    <a:rect l="l" t="t" r="r" b="b"/>
                    <a:pathLst>
                      <a:path w="25820" h="17280" fill="none" extrusionOk="0">
                        <a:moveTo>
                          <a:pt x="25819" y="9974"/>
                        </a:moveTo>
                        <a:cubicBezTo>
                          <a:pt x="22216" y="6272"/>
                          <a:pt x="15712" y="4404"/>
                          <a:pt x="12510" y="3870"/>
                        </a:cubicBezTo>
                        <a:cubicBezTo>
                          <a:pt x="9341" y="3336"/>
                          <a:pt x="3470" y="101"/>
                          <a:pt x="3470" y="101"/>
                        </a:cubicBezTo>
                        <a:cubicBezTo>
                          <a:pt x="3470" y="101"/>
                          <a:pt x="1" y="0"/>
                          <a:pt x="267" y="4103"/>
                        </a:cubicBezTo>
                        <a:cubicBezTo>
                          <a:pt x="534" y="8240"/>
                          <a:pt x="10508" y="13043"/>
                          <a:pt x="14378" y="15145"/>
                        </a:cubicBezTo>
                        <a:cubicBezTo>
                          <a:pt x="17913" y="17146"/>
                          <a:pt x="22150" y="17280"/>
                          <a:pt x="25819" y="15578"/>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6695425" y="3937413"/>
                    <a:ext cx="644000" cy="405150"/>
                  </a:xfrm>
                  <a:custGeom>
                    <a:avLst/>
                    <a:gdLst/>
                    <a:ahLst/>
                    <a:cxnLst/>
                    <a:rect l="l" t="t" r="r" b="b"/>
                    <a:pathLst>
                      <a:path w="25760" h="16206" extrusionOk="0">
                        <a:moveTo>
                          <a:pt x="22040" y="1"/>
                        </a:moveTo>
                        <a:cubicBezTo>
                          <a:pt x="21703" y="1"/>
                          <a:pt x="21483" y="31"/>
                          <a:pt x="21483" y="31"/>
                        </a:cubicBezTo>
                        <a:cubicBezTo>
                          <a:pt x="21483" y="31"/>
                          <a:pt x="16513" y="2767"/>
                          <a:pt x="13310" y="3300"/>
                        </a:cubicBezTo>
                        <a:cubicBezTo>
                          <a:pt x="10108" y="3834"/>
                          <a:pt x="3604" y="5702"/>
                          <a:pt x="1" y="9405"/>
                        </a:cubicBezTo>
                        <a:lnTo>
                          <a:pt x="1" y="15009"/>
                        </a:lnTo>
                        <a:cubicBezTo>
                          <a:pt x="1695" y="15810"/>
                          <a:pt x="3518" y="16205"/>
                          <a:pt x="5333" y="16205"/>
                        </a:cubicBezTo>
                        <a:cubicBezTo>
                          <a:pt x="7450" y="16205"/>
                          <a:pt x="9557" y="15668"/>
                          <a:pt x="11442" y="14608"/>
                        </a:cubicBezTo>
                        <a:cubicBezTo>
                          <a:pt x="15312" y="12474"/>
                          <a:pt x="25286" y="7670"/>
                          <a:pt x="25553" y="3567"/>
                        </a:cubicBezTo>
                        <a:cubicBezTo>
                          <a:pt x="25759" y="362"/>
                          <a:pt x="23201" y="1"/>
                          <a:pt x="2204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6695425" y="3923163"/>
                    <a:ext cx="645500" cy="432850"/>
                  </a:xfrm>
                  <a:custGeom>
                    <a:avLst/>
                    <a:gdLst/>
                    <a:ahLst/>
                    <a:cxnLst/>
                    <a:rect l="l" t="t" r="r" b="b"/>
                    <a:pathLst>
                      <a:path w="25820" h="17314" fill="none" extrusionOk="0">
                        <a:moveTo>
                          <a:pt x="1" y="9975"/>
                        </a:moveTo>
                        <a:cubicBezTo>
                          <a:pt x="3604" y="6272"/>
                          <a:pt x="10108" y="4404"/>
                          <a:pt x="13310" y="3870"/>
                        </a:cubicBezTo>
                        <a:cubicBezTo>
                          <a:pt x="16513" y="3337"/>
                          <a:pt x="21483" y="601"/>
                          <a:pt x="21483" y="601"/>
                        </a:cubicBezTo>
                        <a:cubicBezTo>
                          <a:pt x="21483" y="601"/>
                          <a:pt x="25819" y="1"/>
                          <a:pt x="25553" y="4137"/>
                        </a:cubicBezTo>
                        <a:cubicBezTo>
                          <a:pt x="25286" y="8240"/>
                          <a:pt x="15312" y="13044"/>
                          <a:pt x="11442" y="15178"/>
                        </a:cubicBezTo>
                        <a:cubicBezTo>
                          <a:pt x="7940" y="17147"/>
                          <a:pt x="3670" y="17313"/>
                          <a:pt x="1" y="15579"/>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1"/>
                  <p:cNvSpPr/>
                  <p:nvPr/>
                </p:nvSpPr>
                <p:spPr>
                  <a:xfrm>
                    <a:off x="6741300" y="4287688"/>
                    <a:ext cx="341100" cy="126000"/>
                  </a:xfrm>
                  <a:custGeom>
                    <a:avLst/>
                    <a:gdLst/>
                    <a:ahLst/>
                    <a:cxnLst/>
                    <a:rect l="l" t="t" r="r" b="b"/>
                    <a:pathLst>
                      <a:path w="13644" h="5040" extrusionOk="0">
                        <a:moveTo>
                          <a:pt x="2222" y="1"/>
                        </a:moveTo>
                        <a:cubicBezTo>
                          <a:pt x="1501" y="1"/>
                          <a:pt x="884" y="15"/>
                          <a:pt x="601" y="30"/>
                        </a:cubicBezTo>
                        <a:cubicBezTo>
                          <a:pt x="701" y="1031"/>
                          <a:pt x="501" y="2032"/>
                          <a:pt x="1" y="2932"/>
                        </a:cubicBezTo>
                        <a:lnTo>
                          <a:pt x="334" y="2966"/>
                        </a:lnTo>
                        <a:cubicBezTo>
                          <a:pt x="3136" y="3233"/>
                          <a:pt x="4337" y="3299"/>
                          <a:pt x="5204" y="3466"/>
                        </a:cubicBezTo>
                        <a:cubicBezTo>
                          <a:pt x="6716" y="3788"/>
                          <a:pt x="8351" y="5039"/>
                          <a:pt x="10021" y="5039"/>
                        </a:cubicBezTo>
                        <a:cubicBezTo>
                          <a:pt x="10083" y="5039"/>
                          <a:pt x="10145" y="5038"/>
                          <a:pt x="10208" y="5034"/>
                        </a:cubicBezTo>
                        <a:cubicBezTo>
                          <a:pt x="11909" y="4967"/>
                          <a:pt x="13477" y="3800"/>
                          <a:pt x="13477" y="3066"/>
                        </a:cubicBezTo>
                        <a:cubicBezTo>
                          <a:pt x="13510" y="2666"/>
                          <a:pt x="13377" y="2265"/>
                          <a:pt x="13177" y="1898"/>
                        </a:cubicBezTo>
                        <a:cubicBezTo>
                          <a:pt x="13177" y="1898"/>
                          <a:pt x="13644" y="1598"/>
                          <a:pt x="13410" y="764"/>
                        </a:cubicBezTo>
                        <a:cubicBezTo>
                          <a:pt x="13320" y="443"/>
                          <a:pt x="13068" y="345"/>
                          <a:pt x="12740" y="345"/>
                        </a:cubicBezTo>
                        <a:cubicBezTo>
                          <a:pt x="12214" y="345"/>
                          <a:pt x="11496" y="597"/>
                          <a:pt x="10942" y="597"/>
                        </a:cubicBezTo>
                        <a:cubicBezTo>
                          <a:pt x="10041" y="597"/>
                          <a:pt x="6605" y="264"/>
                          <a:pt x="4937" y="97"/>
                        </a:cubicBezTo>
                        <a:cubicBezTo>
                          <a:pt x="4163" y="23"/>
                          <a:pt x="3113" y="1"/>
                          <a:pt x="2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1"/>
                  <p:cNvSpPr/>
                  <p:nvPr/>
                </p:nvSpPr>
                <p:spPr>
                  <a:xfrm>
                    <a:off x="6741300" y="4287688"/>
                    <a:ext cx="341100" cy="126000"/>
                  </a:xfrm>
                  <a:custGeom>
                    <a:avLst/>
                    <a:gdLst/>
                    <a:ahLst/>
                    <a:cxnLst/>
                    <a:rect l="l" t="t" r="r" b="b"/>
                    <a:pathLst>
                      <a:path w="13644" h="5040" extrusionOk="0">
                        <a:moveTo>
                          <a:pt x="2222" y="1"/>
                        </a:moveTo>
                        <a:cubicBezTo>
                          <a:pt x="1501" y="1"/>
                          <a:pt x="884" y="15"/>
                          <a:pt x="601" y="30"/>
                        </a:cubicBezTo>
                        <a:cubicBezTo>
                          <a:pt x="701" y="1031"/>
                          <a:pt x="501" y="2032"/>
                          <a:pt x="1" y="2932"/>
                        </a:cubicBezTo>
                        <a:lnTo>
                          <a:pt x="334" y="2966"/>
                        </a:lnTo>
                        <a:cubicBezTo>
                          <a:pt x="3136" y="3233"/>
                          <a:pt x="4337" y="3299"/>
                          <a:pt x="5204" y="3466"/>
                        </a:cubicBezTo>
                        <a:cubicBezTo>
                          <a:pt x="6716" y="3788"/>
                          <a:pt x="8351" y="5039"/>
                          <a:pt x="10021" y="5039"/>
                        </a:cubicBezTo>
                        <a:cubicBezTo>
                          <a:pt x="10083" y="5039"/>
                          <a:pt x="10145" y="5038"/>
                          <a:pt x="10208" y="5034"/>
                        </a:cubicBezTo>
                        <a:cubicBezTo>
                          <a:pt x="11909" y="4967"/>
                          <a:pt x="13477" y="3800"/>
                          <a:pt x="13477" y="3066"/>
                        </a:cubicBezTo>
                        <a:cubicBezTo>
                          <a:pt x="13510" y="2666"/>
                          <a:pt x="13377" y="2265"/>
                          <a:pt x="13177" y="1898"/>
                        </a:cubicBezTo>
                        <a:cubicBezTo>
                          <a:pt x="13177" y="1898"/>
                          <a:pt x="13644" y="1598"/>
                          <a:pt x="13410" y="764"/>
                        </a:cubicBezTo>
                        <a:cubicBezTo>
                          <a:pt x="13320" y="443"/>
                          <a:pt x="13068" y="345"/>
                          <a:pt x="12740" y="345"/>
                        </a:cubicBezTo>
                        <a:cubicBezTo>
                          <a:pt x="12214" y="345"/>
                          <a:pt x="11496" y="597"/>
                          <a:pt x="10942" y="597"/>
                        </a:cubicBezTo>
                        <a:cubicBezTo>
                          <a:pt x="10041" y="597"/>
                          <a:pt x="6605" y="264"/>
                          <a:pt x="4937" y="97"/>
                        </a:cubicBezTo>
                        <a:cubicBezTo>
                          <a:pt x="4163" y="23"/>
                          <a:pt x="3113" y="1"/>
                          <a:pt x="2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1"/>
                  <p:cNvSpPr/>
                  <p:nvPr/>
                </p:nvSpPr>
                <p:spPr>
                  <a:xfrm>
                    <a:off x="6741300" y="4285938"/>
                    <a:ext cx="341100" cy="130125"/>
                  </a:xfrm>
                  <a:custGeom>
                    <a:avLst/>
                    <a:gdLst/>
                    <a:ahLst/>
                    <a:cxnLst/>
                    <a:rect l="l" t="t" r="r" b="b"/>
                    <a:pathLst>
                      <a:path w="13644" h="5205" fill="none" extrusionOk="0">
                        <a:moveTo>
                          <a:pt x="13177" y="1968"/>
                        </a:moveTo>
                        <a:cubicBezTo>
                          <a:pt x="13177" y="1968"/>
                          <a:pt x="13644" y="1668"/>
                          <a:pt x="13410" y="834"/>
                        </a:cubicBezTo>
                        <a:cubicBezTo>
                          <a:pt x="13177" y="0"/>
                          <a:pt x="11842" y="667"/>
                          <a:pt x="10942" y="667"/>
                        </a:cubicBezTo>
                        <a:cubicBezTo>
                          <a:pt x="10041" y="667"/>
                          <a:pt x="6605" y="334"/>
                          <a:pt x="4937" y="167"/>
                        </a:cubicBezTo>
                        <a:cubicBezTo>
                          <a:pt x="3536" y="34"/>
                          <a:pt x="1235" y="67"/>
                          <a:pt x="601" y="100"/>
                        </a:cubicBezTo>
                        <a:cubicBezTo>
                          <a:pt x="701" y="1101"/>
                          <a:pt x="501" y="2102"/>
                          <a:pt x="1" y="3002"/>
                        </a:cubicBezTo>
                        <a:lnTo>
                          <a:pt x="334" y="3036"/>
                        </a:lnTo>
                        <a:cubicBezTo>
                          <a:pt x="3136" y="3303"/>
                          <a:pt x="4337" y="3369"/>
                          <a:pt x="5204" y="3536"/>
                        </a:cubicBezTo>
                        <a:cubicBezTo>
                          <a:pt x="6772" y="3870"/>
                          <a:pt x="8473" y="5204"/>
                          <a:pt x="10208" y="5104"/>
                        </a:cubicBezTo>
                        <a:cubicBezTo>
                          <a:pt x="11909" y="5037"/>
                          <a:pt x="13477" y="3870"/>
                          <a:pt x="13477" y="3136"/>
                        </a:cubicBezTo>
                        <a:cubicBezTo>
                          <a:pt x="13510" y="2736"/>
                          <a:pt x="13377" y="2335"/>
                          <a:pt x="13177" y="1968"/>
                        </a:cubicBez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1"/>
                  <p:cNvSpPr/>
                  <p:nvPr/>
                </p:nvSpPr>
                <p:spPr>
                  <a:xfrm>
                    <a:off x="6753800" y="4288438"/>
                    <a:ext cx="25" cy="25"/>
                  </a:xfrm>
                  <a:custGeom>
                    <a:avLst/>
                    <a:gdLst/>
                    <a:ahLst/>
                    <a:cxnLst/>
                    <a:rect l="l" t="t" r="r" b="b"/>
                    <a:pathLst>
                      <a:path w="1" h="1" extrusionOk="0">
                        <a:moveTo>
                          <a:pt x="1" y="0"/>
                        </a:move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1"/>
                  <p:cNvSpPr/>
                  <p:nvPr/>
                </p:nvSpPr>
                <p:spPr>
                  <a:xfrm>
                    <a:off x="6752150" y="4288438"/>
                    <a:ext cx="25" cy="25"/>
                  </a:xfrm>
                  <a:custGeom>
                    <a:avLst/>
                    <a:gdLst/>
                    <a:ahLst/>
                    <a:cxnLst/>
                    <a:rect l="l" t="t" r="r" b="b"/>
                    <a:pathLst>
                      <a:path w="1" h="1" extrusionOk="0">
                        <a:moveTo>
                          <a:pt x="0" y="0"/>
                        </a:moveTo>
                        <a:close/>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1"/>
                  <p:cNvSpPr/>
                  <p:nvPr/>
                </p:nvSpPr>
                <p:spPr>
                  <a:xfrm>
                    <a:off x="7034000" y="4335138"/>
                    <a:ext cx="36725" cy="2525"/>
                  </a:xfrm>
                  <a:custGeom>
                    <a:avLst/>
                    <a:gdLst/>
                    <a:ahLst/>
                    <a:cxnLst/>
                    <a:rect l="l" t="t" r="r" b="b"/>
                    <a:pathLst>
                      <a:path w="1469" h="101" fill="none" extrusionOk="0">
                        <a:moveTo>
                          <a:pt x="1469" y="0"/>
                        </a:moveTo>
                        <a:cubicBezTo>
                          <a:pt x="968" y="100"/>
                          <a:pt x="501" y="100"/>
                          <a:pt x="1" y="0"/>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1"/>
                  <p:cNvSpPr/>
                  <p:nvPr/>
                </p:nvSpPr>
                <p:spPr>
                  <a:xfrm>
                    <a:off x="7030675" y="4364313"/>
                    <a:ext cx="48400" cy="875"/>
                  </a:xfrm>
                  <a:custGeom>
                    <a:avLst/>
                    <a:gdLst/>
                    <a:ahLst/>
                    <a:cxnLst/>
                    <a:rect l="l" t="t" r="r" b="b"/>
                    <a:pathLst>
                      <a:path w="1936" h="35" fill="none" extrusionOk="0">
                        <a:moveTo>
                          <a:pt x="1935" y="1"/>
                        </a:moveTo>
                        <a:cubicBezTo>
                          <a:pt x="1268" y="34"/>
                          <a:pt x="634" y="34"/>
                          <a:pt x="1" y="1"/>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1"/>
                  <p:cNvSpPr/>
                  <p:nvPr/>
                </p:nvSpPr>
                <p:spPr>
                  <a:xfrm>
                    <a:off x="7023175" y="4382663"/>
                    <a:ext cx="36725" cy="8375"/>
                  </a:xfrm>
                  <a:custGeom>
                    <a:avLst/>
                    <a:gdLst/>
                    <a:ahLst/>
                    <a:cxnLst/>
                    <a:rect l="l" t="t" r="r" b="b"/>
                    <a:pathLst>
                      <a:path w="1469" h="335" fill="none" extrusionOk="0">
                        <a:moveTo>
                          <a:pt x="0" y="1"/>
                        </a:moveTo>
                        <a:cubicBezTo>
                          <a:pt x="434" y="234"/>
                          <a:pt x="968" y="334"/>
                          <a:pt x="1468" y="234"/>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7007325" y="4396013"/>
                    <a:ext cx="33375" cy="6700"/>
                  </a:xfrm>
                  <a:custGeom>
                    <a:avLst/>
                    <a:gdLst/>
                    <a:ahLst/>
                    <a:cxnLst/>
                    <a:rect l="l" t="t" r="r" b="b"/>
                    <a:pathLst>
                      <a:path w="1335" h="268" fill="none" extrusionOk="0">
                        <a:moveTo>
                          <a:pt x="1" y="0"/>
                        </a:moveTo>
                        <a:cubicBezTo>
                          <a:pt x="401" y="201"/>
                          <a:pt x="901" y="267"/>
                          <a:pt x="1335" y="201"/>
                        </a:cubicBezTo>
                      </a:path>
                    </a:pathLst>
                  </a:custGeom>
                  <a:solidFill>
                    <a:srgbClr val="FFFFFF"/>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5918400" y="3906513"/>
                    <a:ext cx="840450" cy="454500"/>
                  </a:xfrm>
                  <a:custGeom>
                    <a:avLst/>
                    <a:gdLst/>
                    <a:ahLst/>
                    <a:cxnLst/>
                    <a:rect l="l" t="t" r="r" b="b"/>
                    <a:pathLst>
                      <a:path w="33618" h="18180" extrusionOk="0">
                        <a:moveTo>
                          <a:pt x="4300" y="0"/>
                        </a:moveTo>
                        <a:cubicBezTo>
                          <a:pt x="1873" y="0"/>
                          <a:pt x="1" y="2328"/>
                          <a:pt x="260" y="4736"/>
                        </a:cubicBezTo>
                        <a:cubicBezTo>
                          <a:pt x="560" y="7872"/>
                          <a:pt x="3129" y="9507"/>
                          <a:pt x="7732" y="11408"/>
                        </a:cubicBezTo>
                        <a:cubicBezTo>
                          <a:pt x="12335" y="13343"/>
                          <a:pt x="20708" y="16278"/>
                          <a:pt x="25144" y="17179"/>
                        </a:cubicBezTo>
                        <a:cubicBezTo>
                          <a:pt x="27413" y="17612"/>
                          <a:pt x="30381" y="17946"/>
                          <a:pt x="32950" y="18179"/>
                        </a:cubicBezTo>
                        <a:cubicBezTo>
                          <a:pt x="33417" y="17279"/>
                          <a:pt x="33617" y="16278"/>
                          <a:pt x="33517" y="15244"/>
                        </a:cubicBezTo>
                        <a:lnTo>
                          <a:pt x="33350" y="15244"/>
                        </a:lnTo>
                        <a:cubicBezTo>
                          <a:pt x="33350" y="15244"/>
                          <a:pt x="27046" y="13943"/>
                          <a:pt x="21775" y="10741"/>
                        </a:cubicBezTo>
                        <a:cubicBezTo>
                          <a:pt x="16538" y="7538"/>
                          <a:pt x="9867" y="2602"/>
                          <a:pt x="6498" y="634"/>
                        </a:cubicBezTo>
                        <a:cubicBezTo>
                          <a:pt x="5744" y="193"/>
                          <a:pt x="4999" y="0"/>
                          <a:pt x="4300" y="0"/>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1"/>
                  <p:cNvSpPr/>
                  <p:nvPr/>
                </p:nvSpPr>
                <p:spPr>
                  <a:xfrm>
                    <a:off x="6540325" y="3928188"/>
                    <a:ext cx="840425" cy="454500"/>
                  </a:xfrm>
                  <a:custGeom>
                    <a:avLst/>
                    <a:gdLst/>
                    <a:ahLst/>
                    <a:cxnLst/>
                    <a:rect l="l" t="t" r="r" b="b"/>
                    <a:pathLst>
                      <a:path w="33617" h="18180" extrusionOk="0">
                        <a:moveTo>
                          <a:pt x="29318" y="0"/>
                        </a:moveTo>
                        <a:cubicBezTo>
                          <a:pt x="28619" y="0"/>
                          <a:pt x="27873" y="194"/>
                          <a:pt x="27120" y="634"/>
                        </a:cubicBezTo>
                        <a:cubicBezTo>
                          <a:pt x="23751" y="2602"/>
                          <a:pt x="17079" y="7539"/>
                          <a:pt x="11842" y="10741"/>
                        </a:cubicBezTo>
                        <a:cubicBezTo>
                          <a:pt x="6572" y="13943"/>
                          <a:pt x="267" y="15244"/>
                          <a:pt x="267" y="15244"/>
                        </a:cubicBezTo>
                        <a:lnTo>
                          <a:pt x="67" y="15244"/>
                        </a:lnTo>
                        <a:cubicBezTo>
                          <a:pt x="1" y="16278"/>
                          <a:pt x="201" y="17279"/>
                          <a:pt x="668" y="18180"/>
                        </a:cubicBezTo>
                        <a:cubicBezTo>
                          <a:pt x="3236" y="17946"/>
                          <a:pt x="6172" y="17613"/>
                          <a:pt x="8473" y="17146"/>
                        </a:cubicBezTo>
                        <a:cubicBezTo>
                          <a:pt x="12910" y="16245"/>
                          <a:pt x="21282" y="13276"/>
                          <a:pt x="25886" y="11408"/>
                        </a:cubicBezTo>
                        <a:cubicBezTo>
                          <a:pt x="30489" y="9507"/>
                          <a:pt x="33057" y="7872"/>
                          <a:pt x="33358" y="4737"/>
                        </a:cubicBezTo>
                        <a:cubicBezTo>
                          <a:pt x="33617" y="2328"/>
                          <a:pt x="31745" y="0"/>
                          <a:pt x="29318" y="0"/>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1"/>
                  <p:cNvSpPr/>
                  <p:nvPr/>
                </p:nvSpPr>
                <p:spPr>
                  <a:xfrm>
                    <a:off x="6230950" y="4294363"/>
                    <a:ext cx="326075" cy="126725"/>
                  </a:xfrm>
                  <a:custGeom>
                    <a:avLst/>
                    <a:gdLst/>
                    <a:ahLst/>
                    <a:cxnLst/>
                    <a:rect l="l" t="t" r="r" b="b"/>
                    <a:pathLst>
                      <a:path w="13043" h="5069" extrusionOk="0">
                        <a:moveTo>
                          <a:pt x="939" y="1"/>
                        </a:moveTo>
                        <a:cubicBezTo>
                          <a:pt x="769" y="1"/>
                          <a:pt x="632" y="38"/>
                          <a:pt x="534" y="130"/>
                        </a:cubicBezTo>
                        <a:cubicBezTo>
                          <a:pt x="0" y="597"/>
                          <a:pt x="667" y="1331"/>
                          <a:pt x="667" y="1331"/>
                        </a:cubicBezTo>
                        <a:cubicBezTo>
                          <a:pt x="667" y="1331"/>
                          <a:pt x="467" y="2432"/>
                          <a:pt x="1001" y="3032"/>
                        </a:cubicBezTo>
                        <a:cubicBezTo>
                          <a:pt x="1534" y="3633"/>
                          <a:pt x="2235" y="4167"/>
                          <a:pt x="4503" y="4834"/>
                        </a:cubicBezTo>
                        <a:cubicBezTo>
                          <a:pt x="5075" y="5002"/>
                          <a:pt x="5651" y="5068"/>
                          <a:pt x="6212" y="5068"/>
                        </a:cubicBezTo>
                        <a:cubicBezTo>
                          <a:pt x="7878" y="5068"/>
                          <a:pt x="9418" y="4483"/>
                          <a:pt x="10341" y="4233"/>
                        </a:cubicBezTo>
                        <a:lnTo>
                          <a:pt x="13043" y="3533"/>
                        </a:lnTo>
                        <a:cubicBezTo>
                          <a:pt x="13043" y="3533"/>
                          <a:pt x="12409" y="2565"/>
                          <a:pt x="12442" y="631"/>
                        </a:cubicBezTo>
                        <a:lnTo>
                          <a:pt x="12442" y="631"/>
                        </a:lnTo>
                        <a:cubicBezTo>
                          <a:pt x="12442" y="631"/>
                          <a:pt x="8770" y="772"/>
                          <a:pt x="6227" y="772"/>
                        </a:cubicBezTo>
                        <a:cubicBezTo>
                          <a:pt x="5501" y="772"/>
                          <a:pt x="4866" y="760"/>
                          <a:pt x="4437" y="731"/>
                        </a:cubicBezTo>
                        <a:cubicBezTo>
                          <a:pt x="2883" y="624"/>
                          <a:pt x="1631" y="1"/>
                          <a:pt x="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1"/>
                  <p:cNvSpPr/>
                  <p:nvPr/>
                </p:nvSpPr>
                <p:spPr>
                  <a:xfrm>
                    <a:off x="6230950" y="4294363"/>
                    <a:ext cx="326075" cy="126725"/>
                  </a:xfrm>
                  <a:custGeom>
                    <a:avLst/>
                    <a:gdLst/>
                    <a:ahLst/>
                    <a:cxnLst/>
                    <a:rect l="l" t="t" r="r" b="b"/>
                    <a:pathLst>
                      <a:path w="13043" h="5069" extrusionOk="0">
                        <a:moveTo>
                          <a:pt x="939" y="1"/>
                        </a:moveTo>
                        <a:cubicBezTo>
                          <a:pt x="769" y="1"/>
                          <a:pt x="632" y="38"/>
                          <a:pt x="534" y="130"/>
                        </a:cubicBezTo>
                        <a:cubicBezTo>
                          <a:pt x="0" y="597"/>
                          <a:pt x="667" y="1331"/>
                          <a:pt x="667" y="1331"/>
                        </a:cubicBezTo>
                        <a:cubicBezTo>
                          <a:pt x="667" y="1331"/>
                          <a:pt x="467" y="2432"/>
                          <a:pt x="1001" y="3032"/>
                        </a:cubicBezTo>
                        <a:cubicBezTo>
                          <a:pt x="1534" y="3633"/>
                          <a:pt x="2235" y="4167"/>
                          <a:pt x="4503" y="4834"/>
                        </a:cubicBezTo>
                        <a:cubicBezTo>
                          <a:pt x="5075" y="5002"/>
                          <a:pt x="5651" y="5068"/>
                          <a:pt x="6212" y="5068"/>
                        </a:cubicBezTo>
                        <a:cubicBezTo>
                          <a:pt x="7878" y="5068"/>
                          <a:pt x="9418" y="4483"/>
                          <a:pt x="10341" y="4233"/>
                        </a:cubicBezTo>
                        <a:lnTo>
                          <a:pt x="13043" y="3533"/>
                        </a:lnTo>
                        <a:cubicBezTo>
                          <a:pt x="13043" y="3533"/>
                          <a:pt x="12409" y="2565"/>
                          <a:pt x="12442" y="631"/>
                        </a:cubicBezTo>
                        <a:lnTo>
                          <a:pt x="12442" y="631"/>
                        </a:lnTo>
                        <a:cubicBezTo>
                          <a:pt x="12442" y="631"/>
                          <a:pt x="8770" y="772"/>
                          <a:pt x="6227" y="772"/>
                        </a:cubicBezTo>
                        <a:cubicBezTo>
                          <a:pt x="5501" y="772"/>
                          <a:pt x="4866" y="760"/>
                          <a:pt x="4437" y="731"/>
                        </a:cubicBezTo>
                        <a:cubicBezTo>
                          <a:pt x="2883" y="624"/>
                          <a:pt x="1631" y="1"/>
                          <a:pt x="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a:off x="6230950" y="4285938"/>
                    <a:ext cx="326075" cy="145950"/>
                  </a:xfrm>
                  <a:custGeom>
                    <a:avLst/>
                    <a:gdLst/>
                    <a:ahLst/>
                    <a:cxnLst/>
                    <a:rect l="l" t="t" r="r" b="b"/>
                    <a:pathLst>
                      <a:path w="13043" h="5838" fill="none" extrusionOk="0">
                        <a:moveTo>
                          <a:pt x="12442" y="968"/>
                        </a:moveTo>
                        <a:cubicBezTo>
                          <a:pt x="12442" y="968"/>
                          <a:pt x="6371" y="1201"/>
                          <a:pt x="4437" y="1068"/>
                        </a:cubicBezTo>
                        <a:cubicBezTo>
                          <a:pt x="2502" y="934"/>
                          <a:pt x="1034" y="0"/>
                          <a:pt x="534" y="467"/>
                        </a:cubicBezTo>
                        <a:cubicBezTo>
                          <a:pt x="0" y="934"/>
                          <a:pt x="667" y="1668"/>
                          <a:pt x="667" y="1668"/>
                        </a:cubicBezTo>
                        <a:cubicBezTo>
                          <a:pt x="667" y="1668"/>
                          <a:pt x="467" y="2769"/>
                          <a:pt x="1001" y="3369"/>
                        </a:cubicBezTo>
                        <a:cubicBezTo>
                          <a:pt x="1534" y="3970"/>
                          <a:pt x="2235" y="4504"/>
                          <a:pt x="4503" y="5171"/>
                        </a:cubicBezTo>
                        <a:cubicBezTo>
                          <a:pt x="6772" y="5838"/>
                          <a:pt x="9107" y="4904"/>
                          <a:pt x="10341" y="4570"/>
                        </a:cubicBezTo>
                        <a:lnTo>
                          <a:pt x="13043" y="3870"/>
                        </a:lnTo>
                        <a:cubicBezTo>
                          <a:pt x="13043" y="3870"/>
                          <a:pt x="12409" y="2902"/>
                          <a:pt x="12442" y="968"/>
                        </a:cubicBezTo>
                        <a:close/>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1"/>
                  <p:cNvSpPr/>
                  <p:nvPr/>
                </p:nvSpPr>
                <p:spPr>
                  <a:xfrm>
                    <a:off x="6247625" y="4322638"/>
                    <a:ext cx="49225" cy="15025"/>
                  </a:xfrm>
                  <a:custGeom>
                    <a:avLst/>
                    <a:gdLst/>
                    <a:ahLst/>
                    <a:cxnLst/>
                    <a:rect l="l" t="t" r="r" b="b"/>
                    <a:pathLst>
                      <a:path w="1969" h="601" fill="none" extrusionOk="0">
                        <a:moveTo>
                          <a:pt x="0" y="200"/>
                        </a:moveTo>
                        <a:cubicBezTo>
                          <a:pt x="267" y="0"/>
                          <a:pt x="634" y="0"/>
                          <a:pt x="901" y="200"/>
                        </a:cubicBezTo>
                        <a:cubicBezTo>
                          <a:pt x="1234" y="400"/>
                          <a:pt x="1601" y="534"/>
                          <a:pt x="1968" y="600"/>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1"/>
                  <p:cNvSpPr/>
                  <p:nvPr/>
                </p:nvSpPr>
                <p:spPr>
                  <a:xfrm>
                    <a:off x="6249275" y="4352638"/>
                    <a:ext cx="44225" cy="6700"/>
                  </a:xfrm>
                  <a:custGeom>
                    <a:avLst/>
                    <a:gdLst/>
                    <a:ahLst/>
                    <a:cxnLst/>
                    <a:rect l="l" t="t" r="r" b="b"/>
                    <a:pathLst>
                      <a:path w="1769" h="268" fill="none" extrusionOk="0">
                        <a:moveTo>
                          <a:pt x="1" y="268"/>
                        </a:moveTo>
                        <a:cubicBezTo>
                          <a:pt x="201" y="68"/>
                          <a:pt x="501" y="1"/>
                          <a:pt x="801" y="68"/>
                        </a:cubicBezTo>
                        <a:cubicBezTo>
                          <a:pt x="1102" y="168"/>
                          <a:pt x="1435" y="201"/>
                          <a:pt x="1769" y="201"/>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1"/>
                  <p:cNvSpPr/>
                  <p:nvPr/>
                </p:nvSpPr>
                <p:spPr>
                  <a:xfrm>
                    <a:off x="6274300" y="4377663"/>
                    <a:ext cx="43400" cy="8375"/>
                  </a:xfrm>
                  <a:custGeom>
                    <a:avLst/>
                    <a:gdLst/>
                    <a:ahLst/>
                    <a:cxnLst/>
                    <a:rect l="l" t="t" r="r" b="b"/>
                    <a:pathLst>
                      <a:path w="1736" h="335" fill="none" extrusionOk="0">
                        <a:moveTo>
                          <a:pt x="1" y="334"/>
                        </a:moveTo>
                        <a:cubicBezTo>
                          <a:pt x="1" y="334"/>
                          <a:pt x="134" y="1"/>
                          <a:pt x="334" y="1"/>
                        </a:cubicBezTo>
                        <a:cubicBezTo>
                          <a:pt x="568" y="1"/>
                          <a:pt x="1468" y="101"/>
                          <a:pt x="1735" y="101"/>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1"/>
                  <p:cNvSpPr/>
                  <p:nvPr/>
                </p:nvSpPr>
                <p:spPr>
                  <a:xfrm>
                    <a:off x="6306825" y="4392688"/>
                    <a:ext cx="29225" cy="10025"/>
                  </a:xfrm>
                  <a:custGeom>
                    <a:avLst/>
                    <a:gdLst/>
                    <a:ahLst/>
                    <a:cxnLst/>
                    <a:rect l="l" t="t" r="r" b="b"/>
                    <a:pathLst>
                      <a:path w="1169" h="401" fill="none" extrusionOk="0">
                        <a:moveTo>
                          <a:pt x="1" y="400"/>
                        </a:moveTo>
                        <a:cubicBezTo>
                          <a:pt x="1" y="400"/>
                          <a:pt x="234" y="100"/>
                          <a:pt x="434" y="67"/>
                        </a:cubicBezTo>
                        <a:cubicBezTo>
                          <a:pt x="668" y="33"/>
                          <a:pt x="935" y="0"/>
                          <a:pt x="1168" y="0"/>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1"/>
                  <p:cNvSpPr/>
                  <p:nvPr/>
                </p:nvSpPr>
                <p:spPr>
                  <a:xfrm>
                    <a:off x="6619550" y="4059113"/>
                    <a:ext cx="447000" cy="246025"/>
                  </a:xfrm>
                  <a:custGeom>
                    <a:avLst/>
                    <a:gdLst/>
                    <a:ahLst/>
                    <a:cxnLst/>
                    <a:rect l="l" t="t" r="r" b="b"/>
                    <a:pathLst>
                      <a:path w="17880" h="9841" fill="none" extrusionOk="0">
                        <a:moveTo>
                          <a:pt x="0" y="9841"/>
                        </a:moveTo>
                        <a:cubicBezTo>
                          <a:pt x="0" y="9841"/>
                          <a:pt x="12743" y="3569"/>
                          <a:pt x="17880" y="0"/>
                        </a:cubicBezTo>
                      </a:path>
                    </a:pathLst>
                  </a:custGeom>
                  <a:noFill/>
                  <a:ln w="1085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1"/>
                  <p:cNvSpPr/>
                  <p:nvPr/>
                </p:nvSpPr>
                <p:spPr>
                  <a:xfrm>
                    <a:off x="6260950" y="4039913"/>
                    <a:ext cx="424500" cy="226875"/>
                  </a:xfrm>
                  <a:custGeom>
                    <a:avLst/>
                    <a:gdLst/>
                    <a:ahLst/>
                    <a:cxnLst/>
                    <a:rect l="l" t="t" r="r" b="b"/>
                    <a:pathLst>
                      <a:path w="16980" h="9075" fill="none" extrusionOk="0">
                        <a:moveTo>
                          <a:pt x="1" y="1"/>
                        </a:moveTo>
                        <a:cubicBezTo>
                          <a:pt x="1" y="1"/>
                          <a:pt x="10875" y="8474"/>
                          <a:pt x="16980" y="9074"/>
                        </a:cubicBezTo>
                      </a:path>
                    </a:pathLst>
                  </a:custGeom>
                  <a:noFill/>
                  <a:ln w="1085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1"/>
                  <p:cNvSpPr/>
                  <p:nvPr/>
                </p:nvSpPr>
                <p:spPr>
                  <a:xfrm>
                    <a:off x="6387725" y="4034088"/>
                    <a:ext cx="261025" cy="146800"/>
                  </a:xfrm>
                  <a:custGeom>
                    <a:avLst/>
                    <a:gdLst/>
                    <a:ahLst/>
                    <a:cxnLst/>
                    <a:rect l="l" t="t" r="r" b="b"/>
                    <a:pathLst>
                      <a:path w="10441" h="5872" fill="none" extrusionOk="0">
                        <a:moveTo>
                          <a:pt x="0" y="0"/>
                        </a:moveTo>
                        <a:cubicBezTo>
                          <a:pt x="0" y="0"/>
                          <a:pt x="8273" y="2569"/>
                          <a:pt x="10441" y="5871"/>
                        </a:cubicBezTo>
                      </a:path>
                    </a:pathLst>
                  </a:custGeom>
                  <a:noFill/>
                  <a:ln w="1085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1"/>
                  <p:cNvSpPr/>
                  <p:nvPr/>
                </p:nvSpPr>
                <p:spPr>
                  <a:xfrm>
                    <a:off x="6721300" y="4034088"/>
                    <a:ext cx="260200" cy="117600"/>
                  </a:xfrm>
                  <a:custGeom>
                    <a:avLst/>
                    <a:gdLst/>
                    <a:ahLst/>
                    <a:cxnLst/>
                    <a:rect l="l" t="t" r="r" b="b"/>
                    <a:pathLst>
                      <a:path w="10408" h="4704" fill="none" extrusionOk="0">
                        <a:moveTo>
                          <a:pt x="0" y="4704"/>
                        </a:moveTo>
                        <a:cubicBezTo>
                          <a:pt x="0" y="4704"/>
                          <a:pt x="5104" y="1068"/>
                          <a:pt x="10407" y="0"/>
                        </a:cubicBezTo>
                      </a:path>
                    </a:pathLst>
                  </a:custGeom>
                  <a:noFill/>
                  <a:ln w="1085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5" name="Google Shape;1215;p41"/>
                <p:cNvSpPr/>
                <p:nvPr/>
              </p:nvSpPr>
              <p:spPr>
                <a:xfrm>
                  <a:off x="5582975" y="3448888"/>
                  <a:ext cx="75075" cy="80700"/>
                </a:xfrm>
                <a:custGeom>
                  <a:avLst/>
                  <a:gdLst/>
                  <a:ahLst/>
                  <a:cxnLst/>
                  <a:rect l="l" t="t" r="r" b="b"/>
                  <a:pathLst>
                    <a:path w="3003" h="3228" extrusionOk="0">
                      <a:moveTo>
                        <a:pt x="1239" y="0"/>
                      </a:moveTo>
                      <a:cubicBezTo>
                        <a:pt x="1162" y="0"/>
                        <a:pt x="1091" y="40"/>
                        <a:pt x="1035" y="125"/>
                      </a:cubicBezTo>
                      <a:cubicBezTo>
                        <a:pt x="1" y="1660"/>
                        <a:pt x="1935" y="3227"/>
                        <a:pt x="1935" y="3227"/>
                      </a:cubicBezTo>
                      <a:lnTo>
                        <a:pt x="3003" y="2894"/>
                      </a:lnTo>
                      <a:cubicBezTo>
                        <a:pt x="2736" y="2827"/>
                        <a:pt x="2202" y="2427"/>
                        <a:pt x="2035" y="1359"/>
                      </a:cubicBezTo>
                      <a:cubicBezTo>
                        <a:pt x="1904" y="545"/>
                        <a:pt x="1525" y="0"/>
                        <a:pt x="1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1"/>
                <p:cNvSpPr/>
                <p:nvPr/>
              </p:nvSpPr>
              <p:spPr>
                <a:xfrm>
                  <a:off x="5582975" y="3448888"/>
                  <a:ext cx="75075" cy="80700"/>
                </a:xfrm>
                <a:custGeom>
                  <a:avLst/>
                  <a:gdLst/>
                  <a:ahLst/>
                  <a:cxnLst/>
                  <a:rect l="l" t="t" r="r" b="b"/>
                  <a:pathLst>
                    <a:path w="3003" h="3228" extrusionOk="0">
                      <a:moveTo>
                        <a:pt x="1239" y="0"/>
                      </a:moveTo>
                      <a:cubicBezTo>
                        <a:pt x="1162" y="0"/>
                        <a:pt x="1091" y="40"/>
                        <a:pt x="1035" y="125"/>
                      </a:cubicBezTo>
                      <a:cubicBezTo>
                        <a:pt x="1" y="1660"/>
                        <a:pt x="1935" y="3227"/>
                        <a:pt x="1935" y="3227"/>
                      </a:cubicBezTo>
                      <a:lnTo>
                        <a:pt x="3003" y="2894"/>
                      </a:lnTo>
                      <a:cubicBezTo>
                        <a:pt x="2736" y="2827"/>
                        <a:pt x="2202" y="2427"/>
                        <a:pt x="2035" y="1359"/>
                      </a:cubicBezTo>
                      <a:cubicBezTo>
                        <a:pt x="1904" y="545"/>
                        <a:pt x="1525" y="0"/>
                        <a:pt x="1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5582975" y="3441988"/>
                  <a:ext cx="75075" cy="87600"/>
                </a:xfrm>
                <a:custGeom>
                  <a:avLst/>
                  <a:gdLst/>
                  <a:ahLst/>
                  <a:cxnLst/>
                  <a:rect l="l" t="t" r="r" b="b"/>
                  <a:pathLst>
                    <a:path w="3003" h="3504" fill="none" extrusionOk="0">
                      <a:moveTo>
                        <a:pt x="1935" y="3503"/>
                      </a:moveTo>
                      <a:cubicBezTo>
                        <a:pt x="1935" y="3503"/>
                        <a:pt x="1" y="1936"/>
                        <a:pt x="1035" y="401"/>
                      </a:cubicBezTo>
                      <a:cubicBezTo>
                        <a:pt x="1301" y="1"/>
                        <a:pt x="1869" y="601"/>
                        <a:pt x="2035" y="1635"/>
                      </a:cubicBezTo>
                      <a:cubicBezTo>
                        <a:pt x="2202" y="2703"/>
                        <a:pt x="2736" y="3103"/>
                        <a:pt x="3003" y="3170"/>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1"/>
                <p:cNvSpPr/>
                <p:nvPr/>
              </p:nvSpPr>
              <p:spPr>
                <a:xfrm>
                  <a:off x="5618700" y="3471463"/>
                  <a:ext cx="61025" cy="68200"/>
                </a:xfrm>
                <a:custGeom>
                  <a:avLst/>
                  <a:gdLst/>
                  <a:ahLst/>
                  <a:cxnLst/>
                  <a:rect l="l" t="t" r="r" b="b"/>
                  <a:pathLst>
                    <a:path w="2441" h="2728" extrusionOk="0">
                      <a:moveTo>
                        <a:pt x="345" y="0"/>
                      </a:moveTo>
                      <a:cubicBezTo>
                        <a:pt x="0" y="0"/>
                        <a:pt x="70" y="762"/>
                        <a:pt x="206" y="1390"/>
                      </a:cubicBezTo>
                      <a:cubicBezTo>
                        <a:pt x="339" y="2024"/>
                        <a:pt x="873" y="2558"/>
                        <a:pt x="1507" y="2658"/>
                      </a:cubicBezTo>
                      <a:cubicBezTo>
                        <a:pt x="1692" y="2699"/>
                        <a:pt x="1891" y="2728"/>
                        <a:pt x="2086" y="2728"/>
                      </a:cubicBezTo>
                      <a:cubicBezTo>
                        <a:pt x="2207" y="2728"/>
                        <a:pt x="2326" y="2717"/>
                        <a:pt x="2441" y="2691"/>
                      </a:cubicBezTo>
                      <a:lnTo>
                        <a:pt x="1974" y="1991"/>
                      </a:lnTo>
                      <a:cubicBezTo>
                        <a:pt x="1507" y="1991"/>
                        <a:pt x="1507" y="723"/>
                        <a:pt x="640" y="123"/>
                      </a:cubicBezTo>
                      <a:cubicBezTo>
                        <a:pt x="519" y="38"/>
                        <a:pt x="422" y="0"/>
                        <a:pt x="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1"/>
                <p:cNvSpPr/>
                <p:nvPr/>
              </p:nvSpPr>
              <p:spPr>
                <a:xfrm>
                  <a:off x="5618700" y="3471463"/>
                  <a:ext cx="61025" cy="68200"/>
                </a:xfrm>
                <a:custGeom>
                  <a:avLst/>
                  <a:gdLst/>
                  <a:ahLst/>
                  <a:cxnLst/>
                  <a:rect l="l" t="t" r="r" b="b"/>
                  <a:pathLst>
                    <a:path w="2441" h="2728" extrusionOk="0">
                      <a:moveTo>
                        <a:pt x="345" y="0"/>
                      </a:moveTo>
                      <a:cubicBezTo>
                        <a:pt x="0" y="0"/>
                        <a:pt x="70" y="762"/>
                        <a:pt x="206" y="1390"/>
                      </a:cubicBezTo>
                      <a:cubicBezTo>
                        <a:pt x="339" y="2024"/>
                        <a:pt x="873" y="2558"/>
                        <a:pt x="1507" y="2658"/>
                      </a:cubicBezTo>
                      <a:cubicBezTo>
                        <a:pt x="1692" y="2699"/>
                        <a:pt x="1891" y="2728"/>
                        <a:pt x="2086" y="2728"/>
                      </a:cubicBezTo>
                      <a:cubicBezTo>
                        <a:pt x="2207" y="2728"/>
                        <a:pt x="2326" y="2717"/>
                        <a:pt x="2441" y="2691"/>
                      </a:cubicBezTo>
                      <a:lnTo>
                        <a:pt x="1974" y="1991"/>
                      </a:lnTo>
                      <a:cubicBezTo>
                        <a:pt x="1507" y="1991"/>
                        <a:pt x="1507" y="723"/>
                        <a:pt x="640" y="123"/>
                      </a:cubicBezTo>
                      <a:cubicBezTo>
                        <a:pt x="519" y="38"/>
                        <a:pt x="422" y="0"/>
                        <a:pt x="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1"/>
                <p:cNvSpPr/>
                <p:nvPr/>
              </p:nvSpPr>
              <p:spPr>
                <a:xfrm>
                  <a:off x="5618000" y="3462838"/>
                  <a:ext cx="61725" cy="77575"/>
                </a:xfrm>
                <a:custGeom>
                  <a:avLst/>
                  <a:gdLst/>
                  <a:ahLst/>
                  <a:cxnLst/>
                  <a:rect l="l" t="t" r="r" b="b"/>
                  <a:pathLst>
                    <a:path w="2469" h="3103" fill="none" extrusionOk="0">
                      <a:moveTo>
                        <a:pt x="2002" y="2336"/>
                      </a:moveTo>
                      <a:cubicBezTo>
                        <a:pt x="1535" y="2336"/>
                        <a:pt x="1535" y="1068"/>
                        <a:pt x="668" y="468"/>
                      </a:cubicBezTo>
                      <a:cubicBezTo>
                        <a:pt x="1" y="1"/>
                        <a:pt x="67" y="968"/>
                        <a:pt x="234" y="1735"/>
                      </a:cubicBezTo>
                      <a:cubicBezTo>
                        <a:pt x="367" y="2369"/>
                        <a:pt x="901" y="2903"/>
                        <a:pt x="1535" y="3003"/>
                      </a:cubicBezTo>
                      <a:lnTo>
                        <a:pt x="1535" y="3003"/>
                      </a:lnTo>
                      <a:cubicBezTo>
                        <a:pt x="1835" y="3070"/>
                        <a:pt x="2169" y="3103"/>
                        <a:pt x="2469" y="3036"/>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1"/>
                <p:cNvSpPr/>
                <p:nvPr/>
              </p:nvSpPr>
              <p:spPr>
                <a:xfrm>
                  <a:off x="5635525" y="3464913"/>
                  <a:ext cx="178475" cy="78475"/>
                </a:xfrm>
                <a:custGeom>
                  <a:avLst/>
                  <a:gdLst/>
                  <a:ahLst/>
                  <a:cxnLst/>
                  <a:rect l="l" t="t" r="r" b="b"/>
                  <a:pathLst>
                    <a:path w="7139" h="3139" extrusionOk="0">
                      <a:moveTo>
                        <a:pt x="6241" y="0"/>
                      </a:moveTo>
                      <a:cubicBezTo>
                        <a:pt x="5962" y="0"/>
                        <a:pt x="5616" y="47"/>
                        <a:pt x="5204" y="185"/>
                      </a:cubicBezTo>
                      <a:cubicBezTo>
                        <a:pt x="3990" y="568"/>
                        <a:pt x="2562" y="2297"/>
                        <a:pt x="2150" y="2297"/>
                      </a:cubicBezTo>
                      <a:cubicBezTo>
                        <a:pt x="2132" y="2297"/>
                        <a:pt x="2116" y="2293"/>
                        <a:pt x="2102" y="2286"/>
                      </a:cubicBezTo>
                      <a:cubicBezTo>
                        <a:pt x="1768" y="2086"/>
                        <a:pt x="1534" y="1819"/>
                        <a:pt x="1401" y="1452"/>
                      </a:cubicBezTo>
                      <a:cubicBezTo>
                        <a:pt x="1252" y="1179"/>
                        <a:pt x="1011" y="795"/>
                        <a:pt x="787" y="795"/>
                      </a:cubicBezTo>
                      <a:cubicBezTo>
                        <a:pt x="710" y="795"/>
                        <a:pt x="635" y="841"/>
                        <a:pt x="567" y="952"/>
                      </a:cubicBezTo>
                      <a:cubicBezTo>
                        <a:pt x="0" y="1953"/>
                        <a:pt x="1568" y="3053"/>
                        <a:pt x="1568" y="3053"/>
                      </a:cubicBezTo>
                      <a:cubicBezTo>
                        <a:pt x="1568" y="3053"/>
                        <a:pt x="1670" y="3138"/>
                        <a:pt x="2178" y="3138"/>
                      </a:cubicBezTo>
                      <a:cubicBezTo>
                        <a:pt x="2381" y="3138"/>
                        <a:pt x="2650" y="3125"/>
                        <a:pt x="3002" y="3087"/>
                      </a:cubicBezTo>
                      <a:cubicBezTo>
                        <a:pt x="4203" y="2920"/>
                        <a:pt x="6938" y="2553"/>
                        <a:pt x="6938" y="2553"/>
                      </a:cubicBezTo>
                      <a:lnTo>
                        <a:pt x="7138" y="218"/>
                      </a:lnTo>
                      <a:cubicBezTo>
                        <a:pt x="7138" y="218"/>
                        <a:pt x="6843" y="0"/>
                        <a:pt x="6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1"/>
                <p:cNvSpPr/>
                <p:nvPr/>
              </p:nvSpPr>
              <p:spPr>
                <a:xfrm>
                  <a:off x="5635525" y="3464913"/>
                  <a:ext cx="178475" cy="78475"/>
                </a:xfrm>
                <a:custGeom>
                  <a:avLst/>
                  <a:gdLst/>
                  <a:ahLst/>
                  <a:cxnLst/>
                  <a:rect l="l" t="t" r="r" b="b"/>
                  <a:pathLst>
                    <a:path w="7139" h="3139" extrusionOk="0">
                      <a:moveTo>
                        <a:pt x="6241" y="0"/>
                      </a:moveTo>
                      <a:cubicBezTo>
                        <a:pt x="5962" y="0"/>
                        <a:pt x="5616" y="47"/>
                        <a:pt x="5204" y="185"/>
                      </a:cubicBezTo>
                      <a:cubicBezTo>
                        <a:pt x="3990" y="568"/>
                        <a:pt x="2562" y="2297"/>
                        <a:pt x="2150" y="2297"/>
                      </a:cubicBezTo>
                      <a:cubicBezTo>
                        <a:pt x="2132" y="2297"/>
                        <a:pt x="2116" y="2293"/>
                        <a:pt x="2102" y="2286"/>
                      </a:cubicBezTo>
                      <a:cubicBezTo>
                        <a:pt x="1768" y="2086"/>
                        <a:pt x="1534" y="1819"/>
                        <a:pt x="1401" y="1452"/>
                      </a:cubicBezTo>
                      <a:cubicBezTo>
                        <a:pt x="1252" y="1179"/>
                        <a:pt x="1011" y="795"/>
                        <a:pt x="787" y="795"/>
                      </a:cubicBezTo>
                      <a:cubicBezTo>
                        <a:pt x="710" y="795"/>
                        <a:pt x="635" y="841"/>
                        <a:pt x="567" y="952"/>
                      </a:cubicBezTo>
                      <a:cubicBezTo>
                        <a:pt x="0" y="1953"/>
                        <a:pt x="1568" y="3053"/>
                        <a:pt x="1568" y="3053"/>
                      </a:cubicBezTo>
                      <a:cubicBezTo>
                        <a:pt x="1568" y="3053"/>
                        <a:pt x="1670" y="3138"/>
                        <a:pt x="2178" y="3138"/>
                      </a:cubicBezTo>
                      <a:cubicBezTo>
                        <a:pt x="2381" y="3138"/>
                        <a:pt x="2650" y="3125"/>
                        <a:pt x="3002" y="3087"/>
                      </a:cubicBezTo>
                      <a:cubicBezTo>
                        <a:pt x="4203" y="2920"/>
                        <a:pt x="6938" y="2553"/>
                        <a:pt x="6938" y="2553"/>
                      </a:cubicBezTo>
                      <a:lnTo>
                        <a:pt x="7138" y="218"/>
                      </a:lnTo>
                      <a:cubicBezTo>
                        <a:pt x="7138" y="218"/>
                        <a:pt x="6843" y="0"/>
                        <a:pt x="6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1"/>
                <p:cNvSpPr/>
                <p:nvPr/>
              </p:nvSpPr>
              <p:spPr>
                <a:xfrm>
                  <a:off x="7705325" y="3450763"/>
                  <a:ext cx="59225" cy="70475"/>
                </a:xfrm>
                <a:custGeom>
                  <a:avLst/>
                  <a:gdLst/>
                  <a:ahLst/>
                  <a:cxnLst/>
                  <a:rect l="l" t="t" r="r" b="b"/>
                  <a:pathLst>
                    <a:path w="2369" h="2819" extrusionOk="0">
                      <a:moveTo>
                        <a:pt x="1756" y="0"/>
                      </a:moveTo>
                      <a:cubicBezTo>
                        <a:pt x="1409" y="0"/>
                        <a:pt x="1107" y="422"/>
                        <a:pt x="968" y="1284"/>
                      </a:cubicBezTo>
                      <a:cubicBezTo>
                        <a:pt x="801" y="2352"/>
                        <a:pt x="267" y="2752"/>
                        <a:pt x="0" y="2819"/>
                      </a:cubicBezTo>
                      <a:lnTo>
                        <a:pt x="1535" y="2585"/>
                      </a:lnTo>
                      <a:cubicBezTo>
                        <a:pt x="1535" y="2585"/>
                        <a:pt x="2369" y="250"/>
                        <a:pt x="1969" y="50"/>
                      </a:cubicBezTo>
                      <a:cubicBezTo>
                        <a:pt x="1897" y="17"/>
                        <a:pt x="1826" y="0"/>
                        <a:pt x="17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1"/>
                <p:cNvSpPr/>
                <p:nvPr/>
              </p:nvSpPr>
              <p:spPr>
                <a:xfrm>
                  <a:off x="7705325" y="3450763"/>
                  <a:ext cx="59225" cy="70475"/>
                </a:xfrm>
                <a:custGeom>
                  <a:avLst/>
                  <a:gdLst/>
                  <a:ahLst/>
                  <a:cxnLst/>
                  <a:rect l="l" t="t" r="r" b="b"/>
                  <a:pathLst>
                    <a:path w="2369" h="2819" extrusionOk="0">
                      <a:moveTo>
                        <a:pt x="1756" y="0"/>
                      </a:moveTo>
                      <a:cubicBezTo>
                        <a:pt x="1409" y="0"/>
                        <a:pt x="1107" y="422"/>
                        <a:pt x="968" y="1284"/>
                      </a:cubicBezTo>
                      <a:cubicBezTo>
                        <a:pt x="818" y="2243"/>
                        <a:pt x="373" y="2663"/>
                        <a:pt x="90" y="2788"/>
                      </a:cubicBezTo>
                      <a:lnTo>
                        <a:pt x="90" y="2788"/>
                      </a:lnTo>
                      <a:lnTo>
                        <a:pt x="2102" y="2085"/>
                      </a:lnTo>
                      <a:cubicBezTo>
                        <a:pt x="2102" y="2085"/>
                        <a:pt x="2369" y="250"/>
                        <a:pt x="1969" y="50"/>
                      </a:cubicBezTo>
                      <a:cubicBezTo>
                        <a:pt x="1897" y="17"/>
                        <a:pt x="1826" y="0"/>
                        <a:pt x="1756" y="0"/>
                      </a:cubicBezTo>
                      <a:close/>
                      <a:moveTo>
                        <a:pt x="90" y="2788"/>
                      </a:moveTo>
                      <a:lnTo>
                        <a:pt x="0" y="2819"/>
                      </a:lnTo>
                      <a:cubicBezTo>
                        <a:pt x="28" y="2812"/>
                        <a:pt x="58" y="2802"/>
                        <a:pt x="90" y="27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25" name="Google Shape;1225;p41"/>
                <p:cNvSpPr/>
                <p:nvPr/>
              </p:nvSpPr>
              <p:spPr>
                <a:xfrm>
                  <a:off x="7705325" y="3446988"/>
                  <a:ext cx="59225" cy="74250"/>
                </a:xfrm>
                <a:custGeom>
                  <a:avLst/>
                  <a:gdLst/>
                  <a:ahLst/>
                  <a:cxnLst/>
                  <a:rect l="l" t="t" r="r" b="b"/>
                  <a:pathLst>
                    <a:path w="2369" h="2970" fill="none" extrusionOk="0">
                      <a:moveTo>
                        <a:pt x="1535" y="2736"/>
                      </a:moveTo>
                      <a:cubicBezTo>
                        <a:pt x="1535" y="2736"/>
                        <a:pt x="2369" y="401"/>
                        <a:pt x="1969" y="201"/>
                      </a:cubicBezTo>
                      <a:cubicBezTo>
                        <a:pt x="1535" y="1"/>
                        <a:pt x="1135" y="401"/>
                        <a:pt x="968" y="1435"/>
                      </a:cubicBezTo>
                      <a:cubicBezTo>
                        <a:pt x="801" y="2503"/>
                        <a:pt x="267" y="2903"/>
                        <a:pt x="0" y="2970"/>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1"/>
                <p:cNvSpPr/>
                <p:nvPr/>
              </p:nvSpPr>
              <p:spPr>
                <a:xfrm>
                  <a:off x="7695325" y="3468013"/>
                  <a:ext cx="53475" cy="58225"/>
                </a:xfrm>
                <a:custGeom>
                  <a:avLst/>
                  <a:gdLst/>
                  <a:ahLst/>
                  <a:cxnLst/>
                  <a:rect l="l" t="t" r="r" b="b"/>
                  <a:pathLst>
                    <a:path w="2139" h="2329" extrusionOk="0">
                      <a:moveTo>
                        <a:pt x="1473" y="1"/>
                      </a:moveTo>
                      <a:cubicBezTo>
                        <a:pt x="1387" y="1"/>
                        <a:pt x="1276" y="40"/>
                        <a:pt x="1134" y="127"/>
                      </a:cubicBezTo>
                      <a:cubicBezTo>
                        <a:pt x="234" y="728"/>
                        <a:pt x="467" y="2129"/>
                        <a:pt x="0" y="2129"/>
                      </a:cubicBezTo>
                      <a:lnTo>
                        <a:pt x="1301" y="2329"/>
                      </a:lnTo>
                      <a:cubicBezTo>
                        <a:pt x="1301" y="2329"/>
                        <a:pt x="2138" y="1"/>
                        <a:pt x="1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1"/>
                <p:cNvSpPr/>
                <p:nvPr/>
              </p:nvSpPr>
              <p:spPr>
                <a:xfrm>
                  <a:off x="7695325" y="3468038"/>
                  <a:ext cx="54775" cy="59050"/>
                </a:xfrm>
                <a:custGeom>
                  <a:avLst/>
                  <a:gdLst/>
                  <a:ahLst/>
                  <a:cxnLst/>
                  <a:rect l="l" t="t" r="r" b="b"/>
                  <a:pathLst>
                    <a:path w="2191" h="2362" extrusionOk="0">
                      <a:moveTo>
                        <a:pt x="1478" y="1"/>
                      </a:moveTo>
                      <a:cubicBezTo>
                        <a:pt x="1387" y="1"/>
                        <a:pt x="1274" y="39"/>
                        <a:pt x="1134" y="126"/>
                      </a:cubicBezTo>
                      <a:cubicBezTo>
                        <a:pt x="234" y="727"/>
                        <a:pt x="467" y="2128"/>
                        <a:pt x="0" y="2128"/>
                      </a:cubicBezTo>
                      <a:lnTo>
                        <a:pt x="1535" y="2361"/>
                      </a:lnTo>
                      <a:cubicBezTo>
                        <a:pt x="1535" y="2361"/>
                        <a:pt x="2190" y="1"/>
                        <a:pt x="1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1"/>
                <p:cNvSpPr/>
                <p:nvPr/>
              </p:nvSpPr>
              <p:spPr>
                <a:xfrm>
                  <a:off x="7695325" y="3452013"/>
                  <a:ext cx="59225" cy="74225"/>
                </a:xfrm>
                <a:custGeom>
                  <a:avLst/>
                  <a:gdLst/>
                  <a:ahLst/>
                  <a:cxnLst/>
                  <a:rect l="l" t="t" r="r" b="b"/>
                  <a:pathLst>
                    <a:path w="2369" h="2969" fill="none" extrusionOk="0">
                      <a:moveTo>
                        <a:pt x="1301" y="2969"/>
                      </a:moveTo>
                      <a:cubicBezTo>
                        <a:pt x="1301" y="2969"/>
                        <a:pt x="2369" y="0"/>
                        <a:pt x="1134" y="767"/>
                      </a:cubicBezTo>
                      <a:cubicBezTo>
                        <a:pt x="234" y="1368"/>
                        <a:pt x="467" y="2769"/>
                        <a:pt x="0" y="2769"/>
                      </a:cubicBezTo>
                    </a:path>
                  </a:pathLst>
                </a:custGeom>
                <a:no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1"/>
                <p:cNvSpPr/>
                <p:nvPr/>
              </p:nvSpPr>
              <p:spPr>
                <a:xfrm>
                  <a:off x="7549375" y="3464913"/>
                  <a:ext cx="168475" cy="81900"/>
                </a:xfrm>
                <a:custGeom>
                  <a:avLst/>
                  <a:gdLst/>
                  <a:ahLst/>
                  <a:cxnLst/>
                  <a:rect l="l" t="t" r="r" b="b"/>
                  <a:pathLst>
                    <a:path w="6739" h="3276" extrusionOk="0">
                      <a:moveTo>
                        <a:pt x="887" y="0"/>
                      </a:moveTo>
                      <a:cubicBezTo>
                        <a:pt x="296" y="0"/>
                        <a:pt x="1" y="218"/>
                        <a:pt x="1" y="218"/>
                      </a:cubicBezTo>
                      <a:lnTo>
                        <a:pt x="1101" y="2586"/>
                      </a:lnTo>
                      <a:cubicBezTo>
                        <a:pt x="2269" y="2686"/>
                        <a:pt x="3436" y="2887"/>
                        <a:pt x="4604" y="3187"/>
                      </a:cubicBezTo>
                      <a:cubicBezTo>
                        <a:pt x="4884" y="3252"/>
                        <a:pt x="5120" y="3276"/>
                        <a:pt x="5314" y="3276"/>
                      </a:cubicBezTo>
                      <a:cubicBezTo>
                        <a:pt x="5814" y="3276"/>
                        <a:pt x="6038" y="3120"/>
                        <a:pt x="6038" y="3120"/>
                      </a:cubicBezTo>
                      <a:cubicBezTo>
                        <a:pt x="6038" y="3120"/>
                        <a:pt x="6739" y="1752"/>
                        <a:pt x="6505" y="1285"/>
                      </a:cubicBezTo>
                      <a:cubicBezTo>
                        <a:pt x="6416" y="1119"/>
                        <a:pt x="6306" y="1051"/>
                        <a:pt x="6196" y="1051"/>
                      </a:cubicBezTo>
                      <a:cubicBezTo>
                        <a:pt x="6020" y="1051"/>
                        <a:pt x="5841" y="1226"/>
                        <a:pt x="5738" y="1452"/>
                      </a:cubicBezTo>
                      <a:cubicBezTo>
                        <a:pt x="5605" y="1819"/>
                        <a:pt x="5338" y="2086"/>
                        <a:pt x="5038" y="2286"/>
                      </a:cubicBezTo>
                      <a:cubicBezTo>
                        <a:pt x="5022" y="2293"/>
                        <a:pt x="5004" y="2297"/>
                        <a:pt x="4985" y="2297"/>
                      </a:cubicBezTo>
                      <a:cubicBezTo>
                        <a:pt x="4543" y="2297"/>
                        <a:pt x="3116" y="568"/>
                        <a:pt x="1902" y="185"/>
                      </a:cubicBezTo>
                      <a:cubicBezTo>
                        <a:pt x="1500" y="47"/>
                        <a:pt x="1162" y="0"/>
                        <a:pt x="8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1"/>
                <p:cNvSpPr/>
                <p:nvPr/>
              </p:nvSpPr>
              <p:spPr>
                <a:xfrm>
                  <a:off x="7549375" y="3464913"/>
                  <a:ext cx="168475" cy="81900"/>
                </a:xfrm>
                <a:custGeom>
                  <a:avLst/>
                  <a:gdLst/>
                  <a:ahLst/>
                  <a:cxnLst/>
                  <a:rect l="l" t="t" r="r" b="b"/>
                  <a:pathLst>
                    <a:path w="6739" h="3276" extrusionOk="0">
                      <a:moveTo>
                        <a:pt x="887" y="0"/>
                      </a:moveTo>
                      <a:cubicBezTo>
                        <a:pt x="296" y="0"/>
                        <a:pt x="1" y="218"/>
                        <a:pt x="1" y="218"/>
                      </a:cubicBezTo>
                      <a:lnTo>
                        <a:pt x="167" y="2186"/>
                      </a:lnTo>
                      <a:cubicBezTo>
                        <a:pt x="801" y="2186"/>
                        <a:pt x="3570" y="2920"/>
                        <a:pt x="4604" y="3187"/>
                      </a:cubicBezTo>
                      <a:cubicBezTo>
                        <a:pt x="4884" y="3252"/>
                        <a:pt x="5120" y="3276"/>
                        <a:pt x="5314" y="3276"/>
                      </a:cubicBezTo>
                      <a:cubicBezTo>
                        <a:pt x="5814" y="3276"/>
                        <a:pt x="6038" y="3120"/>
                        <a:pt x="6038" y="3120"/>
                      </a:cubicBezTo>
                      <a:cubicBezTo>
                        <a:pt x="6038" y="3120"/>
                        <a:pt x="6739" y="1752"/>
                        <a:pt x="6505" y="1285"/>
                      </a:cubicBezTo>
                      <a:cubicBezTo>
                        <a:pt x="6416" y="1119"/>
                        <a:pt x="6306" y="1051"/>
                        <a:pt x="6196" y="1051"/>
                      </a:cubicBezTo>
                      <a:cubicBezTo>
                        <a:pt x="6020" y="1051"/>
                        <a:pt x="5841" y="1226"/>
                        <a:pt x="5738" y="1452"/>
                      </a:cubicBezTo>
                      <a:cubicBezTo>
                        <a:pt x="5605" y="1819"/>
                        <a:pt x="5338" y="2086"/>
                        <a:pt x="5038" y="2286"/>
                      </a:cubicBezTo>
                      <a:cubicBezTo>
                        <a:pt x="5022" y="2293"/>
                        <a:pt x="5004" y="2297"/>
                        <a:pt x="4985" y="2297"/>
                      </a:cubicBezTo>
                      <a:cubicBezTo>
                        <a:pt x="4543" y="2297"/>
                        <a:pt x="3116" y="568"/>
                        <a:pt x="1902" y="185"/>
                      </a:cubicBezTo>
                      <a:cubicBezTo>
                        <a:pt x="1500" y="47"/>
                        <a:pt x="1162" y="0"/>
                        <a:pt x="8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34"/>
        <p:cNvGrpSpPr/>
        <p:nvPr/>
      </p:nvGrpSpPr>
      <p:grpSpPr>
        <a:xfrm>
          <a:off x="0" y="0"/>
          <a:ext cx="0" cy="0"/>
          <a:chOff x="0" y="0"/>
          <a:chExt cx="0" cy="0"/>
        </a:xfrm>
      </p:grpSpPr>
      <p:sp>
        <p:nvSpPr>
          <p:cNvPr id="1235" name="Google Shape;1235;p42"/>
          <p:cNvSpPr txBox="1">
            <a:spLocks noGrp="1"/>
          </p:cNvSpPr>
          <p:nvPr>
            <p:ph type="title"/>
          </p:nvPr>
        </p:nvSpPr>
        <p:spPr>
          <a:xfrm>
            <a:off x="2766050" y="779290"/>
            <a:ext cx="3892200" cy="11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Poppins" pitchFamily="2" charset="77"/>
                <a:cs typeface="Poppins" pitchFamily="2" charset="77"/>
              </a:rPr>
              <a:t>Keys to Optimizing Time Management</a:t>
            </a:r>
            <a:endParaRPr sz="2400" dirty="0">
              <a:latin typeface="Poppins" pitchFamily="2" charset="77"/>
              <a:cs typeface="Poppins" pitchFamily="2" charset="77"/>
            </a:endParaRPr>
          </a:p>
        </p:txBody>
      </p:sp>
      <p:grpSp>
        <p:nvGrpSpPr>
          <p:cNvPr id="1237" name="Google Shape;1237;p42"/>
          <p:cNvGrpSpPr/>
          <p:nvPr/>
        </p:nvGrpSpPr>
        <p:grpSpPr>
          <a:xfrm>
            <a:off x="724800" y="1797257"/>
            <a:ext cx="1491776" cy="2778125"/>
            <a:chOff x="724800" y="1797257"/>
            <a:chExt cx="1491776" cy="2778125"/>
          </a:xfrm>
        </p:grpSpPr>
        <p:sp>
          <p:nvSpPr>
            <p:cNvPr id="1238" name="Google Shape;1238;p42"/>
            <p:cNvSpPr/>
            <p:nvPr/>
          </p:nvSpPr>
          <p:spPr>
            <a:xfrm>
              <a:off x="944742" y="4429160"/>
              <a:ext cx="1003341" cy="146222"/>
            </a:xfrm>
            <a:custGeom>
              <a:avLst/>
              <a:gdLst/>
              <a:ahLst/>
              <a:cxnLst/>
              <a:rect l="l" t="t" r="r" b="b"/>
              <a:pathLst>
                <a:path w="51772" h="7545" extrusionOk="0">
                  <a:moveTo>
                    <a:pt x="25886" y="0"/>
                  </a:moveTo>
                  <a:cubicBezTo>
                    <a:pt x="11577" y="0"/>
                    <a:pt x="0" y="1691"/>
                    <a:pt x="0" y="3773"/>
                  </a:cubicBezTo>
                  <a:cubicBezTo>
                    <a:pt x="0" y="5854"/>
                    <a:pt x="11577" y="7545"/>
                    <a:pt x="25886" y="7545"/>
                  </a:cubicBezTo>
                  <a:cubicBezTo>
                    <a:pt x="40162" y="7545"/>
                    <a:pt x="51771" y="5854"/>
                    <a:pt x="51771" y="3773"/>
                  </a:cubicBezTo>
                  <a:cubicBezTo>
                    <a:pt x="51771" y="1691"/>
                    <a:pt x="40162" y="0"/>
                    <a:pt x="25886" y="0"/>
                  </a:cubicBezTo>
                  <a:close/>
                </a:path>
              </a:pathLst>
            </a:custGeom>
            <a:solidFill>
              <a:srgbClr val="FFC8C8">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2"/>
            <p:cNvSpPr/>
            <p:nvPr/>
          </p:nvSpPr>
          <p:spPr>
            <a:xfrm>
              <a:off x="1096625" y="3163315"/>
              <a:ext cx="39089" cy="1201870"/>
            </a:xfrm>
            <a:custGeom>
              <a:avLst/>
              <a:gdLst/>
              <a:ahLst/>
              <a:cxnLst/>
              <a:rect l="l" t="t" r="r" b="b"/>
              <a:pathLst>
                <a:path w="2017" h="62016" extrusionOk="0">
                  <a:moveTo>
                    <a:pt x="2017" y="62015"/>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2"/>
            <p:cNvSpPr/>
            <p:nvPr/>
          </p:nvSpPr>
          <p:spPr>
            <a:xfrm>
              <a:off x="1096625" y="3163315"/>
              <a:ext cx="39089" cy="1201870"/>
            </a:xfrm>
            <a:custGeom>
              <a:avLst/>
              <a:gdLst/>
              <a:ahLst/>
              <a:cxnLst/>
              <a:rect l="l" t="t" r="r" b="b"/>
              <a:pathLst>
                <a:path w="2017" h="62016" fill="none" extrusionOk="0">
                  <a:moveTo>
                    <a:pt x="2017" y="62015"/>
                  </a:moveTo>
                  <a:lnTo>
                    <a:pt x="1"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2"/>
            <p:cNvSpPr/>
            <p:nvPr/>
          </p:nvSpPr>
          <p:spPr>
            <a:xfrm>
              <a:off x="1126877" y="4011597"/>
              <a:ext cx="157579" cy="170176"/>
            </a:xfrm>
            <a:custGeom>
              <a:avLst/>
              <a:gdLst/>
              <a:ahLst/>
              <a:cxnLst/>
              <a:rect l="l" t="t" r="r" b="b"/>
              <a:pathLst>
                <a:path w="8131" h="8781" extrusionOk="0">
                  <a:moveTo>
                    <a:pt x="8131" y="1"/>
                  </a:moveTo>
                  <a:lnTo>
                    <a:pt x="1" y="878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2"/>
            <p:cNvSpPr/>
            <p:nvPr/>
          </p:nvSpPr>
          <p:spPr>
            <a:xfrm>
              <a:off x="1126877" y="4011597"/>
              <a:ext cx="157579" cy="170176"/>
            </a:xfrm>
            <a:custGeom>
              <a:avLst/>
              <a:gdLst/>
              <a:ahLst/>
              <a:cxnLst/>
              <a:rect l="l" t="t" r="r" b="b"/>
              <a:pathLst>
                <a:path w="8131" h="8781" fill="none" extrusionOk="0">
                  <a:moveTo>
                    <a:pt x="8131" y="1"/>
                  </a:moveTo>
                  <a:lnTo>
                    <a:pt x="1" y="878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2"/>
            <p:cNvSpPr/>
            <p:nvPr/>
          </p:nvSpPr>
          <p:spPr>
            <a:xfrm>
              <a:off x="864705" y="4107392"/>
              <a:ext cx="262192" cy="135524"/>
            </a:xfrm>
            <a:custGeom>
              <a:avLst/>
              <a:gdLst/>
              <a:ahLst/>
              <a:cxnLst/>
              <a:rect l="l" t="t" r="r" b="b"/>
              <a:pathLst>
                <a:path w="13529" h="6993" extrusionOk="0">
                  <a:moveTo>
                    <a:pt x="1" y="1"/>
                  </a:moveTo>
                  <a:lnTo>
                    <a:pt x="13529" y="6992"/>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2"/>
            <p:cNvSpPr/>
            <p:nvPr/>
          </p:nvSpPr>
          <p:spPr>
            <a:xfrm>
              <a:off x="864705" y="4107392"/>
              <a:ext cx="262192" cy="135524"/>
            </a:xfrm>
            <a:custGeom>
              <a:avLst/>
              <a:gdLst/>
              <a:ahLst/>
              <a:cxnLst/>
              <a:rect l="l" t="t" r="r" b="b"/>
              <a:pathLst>
                <a:path w="13529" h="6993" fill="none" extrusionOk="0">
                  <a:moveTo>
                    <a:pt x="1" y="1"/>
                  </a:moveTo>
                  <a:lnTo>
                    <a:pt x="13529" y="6992"/>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2"/>
            <p:cNvSpPr/>
            <p:nvPr/>
          </p:nvSpPr>
          <p:spPr>
            <a:xfrm>
              <a:off x="908814" y="4181753"/>
              <a:ext cx="95815" cy="4438"/>
            </a:xfrm>
            <a:custGeom>
              <a:avLst/>
              <a:gdLst/>
              <a:ahLst/>
              <a:cxnLst/>
              <a:rect l="l" t="t" r="r" b="b"/>
              <a:pathLst>
                <a:path w="4944" h="229" extrusionOk="0">
                  <a:moveTo>
                    <a:pt x="4944" y="229"/>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2"/>
            <p:cNvSpPr/>
            <p:nvPr/>
          </p:nvSpPr>
          <p:spPr>
            <a:xfrm>
              <a:off x="908814" y="4181753"/>
              <a:ext cx="95815" cy="4438"/>
            </a:xfrm>
            <a:custGeom>
              <a:avLst/>
              <a:gdLst/>
              <a:ahLst/>
              <a:cxnLst/>
              <a:rect l="l" t="t" r="r" b="b"/>
              <a:pathLst>
                <a:path w="4944" h="229" fill="none" extrusionOk="0">
                  <a:moveTo>
                    <a:pt x="4944" y="229"/>
                  </a:moveTo>
                  <a:lnTo>
                    <a:pt x="1"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2"/>
            <p:cNvSpPr/>
            <p:nvPr/>
          </p:nvSpPr>
          <p:spPr>
            <a:xfrm>
              <a:off x="1096625" y="3163315"/>
              <a:ext cx="39089" cy="1201870"/>
            </a:xfrm>
            <a:custGeom>
              <a:avLst/>
              <a:gdLst/>
              <a:ahLst/>
              <a:cxnLst/>
              <a:rect l="l" t="t" r="r" b="b"/>
              <a:pathLst>
                <a:path w="2017" h="62016" extrusionOk="0">
                  <a:moveTo>
                    <a:pt x="2017" y="62015"/>
                  </a:moveTo>
                  <a:lnTo>
                    <a:pt x="1"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2"/>
            <p:cNvSpPr/>
            <p:nvPr/>
          </p:nvSpPr>
          <p:spPr>
            <a:xfrm>
              <a:off x="1096625" y="3163315"/>
              <a:ext cx="39089" cy="1201870"/>
            </a:xfrm>
            <a:custGeom>
              <a:avLst/>
              <a:gdLst/>
              <a:ahLst/>
              <a:cxnLst/>
              <a:rect l="l" t="t" r="r" b="b"/>
              <a:pathLst>
                <a:path w="2017" h="62016" fill="none" extrusionOk="0">
                  <a:moveTo>
                    <a:pt x="2017" y="62015"/>
                  </a:moveTo>
                  <a:lnTo>
                    <a:pt x="1"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2"/>
            <p:cNvSpPr/>
            <p:nvPr/>
          </p:nvSpPr>
          <p:spPr>
            <a:xfrm>
              <a:off x="1126877" y="4011597"/>
              <a:ext cx="157579" cy="170176"/>
            </a:xfrm>
            <a:custGeom>
              <a:avLst/>
              <a:gdLst/>
              <a:ahLst/>
              <a:cxnLst/>
              <a:rect l="l" t="t" r="r" b="b"/>
              <a:pathLst>
                <a:path w="8131" h="8781" extrusionOk="0">
                  <a:moveTo>
                    <a:pt x="8131" y="1"/>
                  </a:moveTo>
                  <a:lnTo>
                    <a:pt x="1" y="878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2"/>
            <p:cNvSpPr/>
            <p:nvPr/>
          </p:nvSpPr>
          <p:spPr>
            <a:xfrm>
              <a:off x="1126877" y="4011597"/>
              <a:ext cx="157579" cy="170176"/>
            </a:xfrm>
            <a:custGeom>
              <a:avLst/>
              <a:gdLst/>
              <a:ahLst/>
              <a:cxnLst/>
              <a:rect l="l" t="t" r="r" b="b"/>
              <a:pathLst>
                <a:path w="8131" h="8781" fill="none" extrusionOk="0">
                  <a:moveTo>
                    <a:pt x="8131" y="1"/>
                  </a:moveTo>
                  <a:lnTo>
                    <a:pt x="1" y="878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2"/>
            <p:cNvSpPr/>
            <p:nvPr/>
          </p:nvSpPr>
          <p:spPr>
            <a:xfrm>
              <a:off x="864705" y="4107392"/>
              <a:ext cx="262192" cy="135524"/>
            </a:xfrm>
            <a:custGeom>
              <a:avLst/>
              <a:gdLst/>
              <a:ahLst/>
              <a:cxnLst/>
              <a:rect l="l" t="t" r="r" b="b"/>
              <a:pathLst>
                <a:path w="13529" h="6993" extrusionOk="0">
                  <a:moveTo>
                    <a:pt x="1" y="1"/>
                  </a:moveTo>
                  <a:lnTo>
                    <a:pt x="13529" y="6992"/>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2"/>
            <p:cNvSpPr/>
            <p:nvPr/>
          </p:nvSpPr>
          <p:spPr>
            <a:xfrm>
              <a:off x="864705" y="4107392"/>
              <a:ext cx="262192" cy="135524"/>
            </a:xfrm>
            <a:custGeom>
              <a:avLst/>
              <a:gdLst/>
              <a:ahLst/>
              <a:cxnLst/>
              <a:rect l="l" t="t" r="r" b="b"/>
              <a:pathLst>
                <a:path w="13529" h="6993" fill="none" extrusionOk="0">
                  <a:moveTo>
                    <a:pt x="1" y="1"/>
                  </a:moveTo>
                  <a:lnTo>
                    <a:pt x="13529" y="6992"/>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2"/>
            <p:cNvSpPr/>
            <p:nvPr/>
          </p:nvSpPr>
          <p:spPr>
            <a:xfrm>
              <a:off x="908814" y="4181753"/>
              <a:ext cx="95815" cy="4438"/>
            </a:xfrm>
            <a:custGeom>
              <a:avLst/>
              <a:gdLst/>
              <a:ahLst/>
              <a:cxnLst/>
              <a:rect l="l" t="t" r="r" b="b"/>
              <a:pathLst>
                <a:path w="4944" h="229" extrusionOk="0">
                  <a:moveTo>
                    <a:pt x="4944" y="229"/>
                  </a:moveTo>
                  <a:lnTo>
                    <a:pt x="1"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2"/>
            <p:cNvSpPr/>
            <p:nvPr/>
          </p:nvSpPr>
          <p:spPr>
            <a:xfrm>
              <a:off x="908814" y="4181753"/>
              <a:ext cx="95815" cy="4438"/>
            </a:xfrm>
            <a:custGeom>
              <a:avLst/>
              <a:gdLst/>
              <a:ahLst/>
              <a:cxnLst/>
              <a:rect l="l" t="t" r="r" b="b"/>
              <a:pathLst>
                <a:path w="4944" h="229" fill="none" extrusionOk="0">
                  <a:moveTo>
                    <a:pt x="4944" y="229"/>
                  </a:moveTo>
                  <a:lnTo>
                    <a:pt x="1"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2"/>
            <p:cNvSpPr/>
            <p:nvPr/>
          </p:nvSpPr>
          <p:spPr>
            <a:xfrm>
              <a:off x="1096625" y="3163315"/>
              <a:ext cx="39089" cy="1201870"/>
            </a:xfrm>
            <a:custGeom>
              <a:avLst/>
              <a:gdLst/>
              <a:ahLst/>
              <a:cxnLst/>
              <a:rect l="l" t="t" r="r" b="b"/>
              <a:pathLst>
                <a:path w="2017" h="62016" extrusionOk="0">
                  <a:moveTo>
                    <a:pt x="2017" y="62015"/>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2"/>
            <p:cNvSpPr/>
            <p:nvPr/>
          </p:nvSpPr>
          <p:spPr>
            <a:xfrm>
              <a:off x="1126877" y="4011597"/>
              <a:ext cx="157579" cy="170176"/>
            </a:xfrm>
            <a:custGeom>
              <a:avLst/>
              <a:gdLst/>
              <a:ahLst/>
              <a:cxnLst/>
              <a:rect l="l" t="t" r="r" b="b"/>
              <a:pathLst>
                <a:path w="8131" h="8781" extrusionOk="0">
                  <a:moveTo>
                    <a:pt x="8131" y="1"/>
                  </a:moveTo>
                  <a:lnTo>
                    <a:pt x="1" y="878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2"/>
            <p:cNvSpPr/>
            <p:nvPr/>
          </p:nvSpPr>
          <p:spPr>
            <a:xfrm>
              <a:off x="864705" y="4107392"/>
              <a:ext cx="262192" cy="135524"/>
            </a:xfrm>
            <a:custGeom>
              <a:avLst/>
              <a:gdLst/>
              <a:ahLst/>
              <a:cxnLst/>
              <a:rect l="l" t="t" r="r" b="b"/>
              <a:pathLst>
                <a:path w="13529" h="6993" extrusionOk="0">
                  <a:moveTo>
                    <a:pt x="1" y="1"/>
                  </a:moveTo>
                  <a:lnTo>
                    <a:pt x="13529" y="6992"/>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2"/>
            <p:cNvSpPr/>
            <p:nvPr/>
          </p:nvSpPr>
          <p:spPr>
            <a:xfrm>
              <a:off x="908814" y="4181753"/>
              <a:ext cx="95815" cy="4438"/>
            </a:xfrm>
            <a:custGeom>
              <a:avLst/>
              <a:gdLst/>
              <a:ahLst/>
              <a:cxnLst/>
              <a:rect l="l" t="t" r="r" b="b"/>
              <a:pathLst>
                <a:path w="4944" h="229" extrusionOk="0">
                  <a:moveTo>
                    <a:pt x="4944" y="229"/>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42"/>
            <p:cNvGrpSpPr/>
            <p:nvPr/>
          </p:nvGrpSpPr>
          <p:grpSpPr>
            <a:xfrm>
              <a:off x="724800" y="2963021"/>
              <a:ext cx="786537" cy="1461853"/>
              <a:chOff x="724800" y="2907731"/>
              <a:chExt cx="786537" cy="1461853"/>
            </a:xfrm>
          </p:grpSpPr>
          <p:sp>
            <p:nvSpPr>
              <p:cNvPr id="1260" name="Google Shape;1260;p42"/>
              <p:cNvSpPr/>
              <p:nvPr/>
            </p:nvSpPr>
            <p:spPr>
              <a:xfrm>
                <a:off x="724800" y="2907731"/>
                <a:ext cx="786537" cy="1461853"/>
              </a:xfrm>
              <a:custGeom>
                <a:avLst/>
                <a:gdLst/>
                <a:ahLst/>
                <a:cxnLst/>
                <a:rect l="l" t="t" r="r" b="b"/>
                <a:pathLst>
                  <a:path w="40585" h="75431" extrusionOk="0">
                    <a:moveTo>
                      <a:pt x="19144" y="0"/>
                    </a:moveTo>
                    <a:cubicBezTo>
                      <a:pt x="18302" y="0"/>
                      <a:pt x="17390" y="324"/>
                      <a:pt x="16423" y="1091"/>
                    </a:cubicBezTo>
                    <a:cubicBezTo>
                      <a:pt x="12000" y="4636"/>
                      <a:pt x="12390" y="13318"/>
                      <a:pt x="12228" y="18391"/>
                    </a:cubicBezTo>
                    <a:cubicBezTo>
                      <a:pt x="12130" y="22684"/>
                      <a:pt x="12390" y="26977"/>
                      <a:pt x="13041" y="31237"/>
                    </a:cubicBezTo>
                    <a:cubicBezTo>
                      <a:pt x="11379" y="29715"/>
                      <a:pt x="8855" y="27479"/>
                      <a:pt x="6909" y="27479"/>
                    </a:cubicBezTo>
                    <a:cubicBezTo>
                      <a:pt x="5695" y="27479"/>
                      <a:pt x="4705" y="28351"/>
                      <a:pt x="4293" y="30814"/>
                    </a:cubicBezTo>
                    <a:cubicBezTo>
                      <a:pt x="2927" y="38911"/>
                      <a:pt x="10146" y="57187"/>
                      <a:pt x="10146" y="57187"/>
                    </a:cubicBezTo>
                    <a:cubicBezTo>
                      <a:pt x="10146" y="57187"/>
                      <a:pt x="5595" y="54960"/>
                      <a:pt x="2725" y="54960"/>
                    </a:cubicBezTo>
                    <a:cubicBezTo>
                      <a:pt x="1506" y="54960"/>
                      <a:pt x="591" y="55361"/>
                      <a:pt x="455" y="56504"/>
                    </a:cubicBezTo>
                    <a:cubicBezTo>
                      <a:pt x="0" y="60342"/>
                      <a:pt x="7220" y="69122"/>
                      <a:pt x="7220" y="69122"/>
                    </a:cubicBezTo>
                    <a:cubicBezTo>
                      <a:pt x="7220" y="69122"/>
                      <a:pt x="5863" y="68673"/>
                      <a:pt x="4465" y="68673"/>
                    </a:cubicBezTo>
                    <a:cubicBezTo>
                      <a:pt x="3256" y="68673"/>
                      <a:pt x="2016" y="69009"/>
                      <a:pt x="1594" y="70260"/>
                    </a:cubicBezTo>
                    <a:cubicBezTo>
                      <a:pt x="683" y="72959"/>
                      <a:pt x="5203" y="75431"/>
                      <a:pt x="5203" y="75431"/>
                    </a:cubicBezTo>
                    <a:lnTo>
                      <a:pt x="33170" y="75431"/>
                    </a:lnTo>
                    <a:cubicBezTo>
                      <a:pt x="38341" y="74748"/>
                      <a:pt x="40162" y="73415"/>
                      <a:pt x="40162" y="71821"/>
                    </a:cubicBezTo>
                    <a:cubicBezTo>
                      <a:pt x="40162" y="71301"/>
                      <a:pt x="39537" y="71127"/>
                      <a:pt x="38703" y="71127"/>
                    </a:cubicBezTo>
                    <a:cubicBezTo>
                      <a:pt x="37036" y="71127"/>
                      <a:pt x="34536" y="71821"/>
                      <a:pt x="34536" y="71821"/>
                    </a:cubicBezTo>
                    <a:cubicBezTo>
                      <a:pt x="34536" y="71821"/>
                      <a:pt x="40585" y="67789"/>
                      <a:pt x="37886" y="64179"/>
                    </a:cubicBezTo>
                    <a:cubicBezTo>
                      <a:pt x="37087" y="63111"/>
                      <a:pt x="36011" y="62734"/>
                      <a:pt x="34893" y="62734"/>
                    </a:cubicBezTo>
                    <a:cubicBezTo>
                      <a:pt x="32234" y="62734"/>
                      <a:pt x="29333" y="64862"/>
                      <a:pt x="29333" y="64862"/>
                    </a:cubicBezTo>
                    <a:cubicBezTo>
                      <a:pt x="29333" y="64862"/>
                      <a:pt x="36780" y="50651"/>
                      <a:pt x="31804" y="47952"/>
                    </a:cubicBezTo>
                    <a:cubicBezTo>
                      <a:pt x="30923" y="47468"/>
                      <a:pt x="30177" y="47269"/>
                      <a:pt x="29546" y="47269"/>
                    </a:cubicBezTo>
                    <a:cubicBezTo>
                      <a:pt x="26689" y="47269"/>
                      <a:pt x="26201" y="51359"/>
                      <a:pt x="26179" y="51554"/>
                    </a:cubicBezTo>
                    <a:lnTo>
                      <a:pt x="26179" y="51554"/>
                    </a:lnTo>
                    <a:cubicBezTo>
                      <a:pt x="26861" y="45247"/>
                      <a:pt x="26113" y="38421"/>
                      <a:pt x="25886" y="32082"/>
                    </a:cubicBezTo>
                    <a:lnTo>
                      <a:pt x="25886" y="31692"/>
                    </a:lnTo>
                    <a:cubicBezTo>
                      <a:pt x="25886" y="23107"/>
                      <a:pt x="27154" y="13936"/>
                      <a:pt x="24487" y="5644"/>
                    </a:cubicBezTo>
                    <a:cubicBezTo>
                      <a:pt x="23654" y="3044"/>
                      <a:pt x="21728" y="0"/>
                      <a:pt x="19144"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2"/>
              <p:cNvSpPr/>
              <p:nvPr/>
            </p:nvSpPr>
            <p:spPr>
              <a:xfrm>
                <a:off x="908814" y="3670644"/>
                <a:ext cx="205486" cy="192250"/>
              </a:xfrm>
              <a:custGeom>
                <a:avLst/>
                <a:gdLst/>
                <a:ahLst/>
                <a:cxnLst/>
                <a:rect l="l" t="t" r="r" b="b"/>
                <a:pathLst>
                  <a:path w="10603" h="9920" extrusionOk="0">
                    <a:moveTo>
                      <a:pt x="10602" y="9919"/>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2"/>
              <p:cNvSpPr/>
              <p:nvPr/>
            </p:nvSpPr>
            <p:spPr>
              <a:xfrm>
                <a:off x="908814" y="3670644"/>
                <a:ext cx="205486" cy="192250"/>
              </a:xfrm>
              <a:custGeom>
                <a:avLst/>
                <a:gdLst/>
                <a:ahLst/>
                <a:cxnLst/>
                <a:rect l="l" t="t" r="r" b="b"/>
                <a:pathLst>
                  <a:path w="10603" h="9920" fill="none" extrusionOk="0">
                    <a:moveTo>
                      <a:pt x="10602" y="9919"/>
                    </a:moveTo>
                    <a:lnTo>
                      <a:pt x="1"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2"/>
              <p:cNvSpPr/>
              <p:nvPr/>
            </p:nvSpPr>
            <p:spPr>
              <a:xfrm>
                <a:off x="974357" y="3653008"/>
                <a:ext cx="43508" cy="122268"/>
              </a:xfrm>
              <a:custGeom>
                <a:avLst/>
                <a:gdLst/>
                <a:ahLst/>
                <a:cxnLst/>
                <a:rect l="l" t="t" r="r" b="b"/>
                <a:pathLst>
                  <a:path w="2245" h="6309" extrusionOk="0">
                    <a:moveTo>
                      <a:pt x="2245" y="6309"/>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2"/>
              <p:cNvSpPr/>
              <p:nvPr/>
            </p:nvSpPr>
            <p:spPr>
              <a:xfrm>
                <a:off x="974357" y="3653008"/>
                <a:ext cx="43508" cy="122268"/>
              </a:xfrm>
              <a:custGeom>
                <a:avLst/>
                <a:gdLst/>
                <a:ahLst/>
                <a:cxnLst/>
                <a:rect l="l" t="t" r="r" b="b"/>
                <a:pathLst>
                  <a:path w="2245" h="6309" fill="none" extrusionOk="0">
                    <a:moveTo>
                      <a:pt x="2245" y="6309"/>
                    </a:moveTo>
                    <a:lnTo>
                      <a:pt x="1"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2"/>
              <p:cNvSpPr/>
              <p:nvPr/>
            </p:nvSpPr>
            <p:spPr>
              <a:xfrm>
                <a:off x="908814" y="3670644"/>
                <a:ext cx="205486" cy="192250"/>
              </a:xfrm>
              <a:custGeom>
                <a:avLst/>
                <a:gdLst/>
                <a:ahLst/>
                <a:cxnLst/>
                <a:rect l="l" t="t" r="r" b="b"/>
                <a:pathLst>
                  <a:path w="10603" h="9920" extrusionOk="0">
                    <a:moveTo>
                      <a:pt x="10602" y="9919"/>
                    </a:moveTo>
                    <a:lnTo>
                      <a:pt x="1"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2"/>
              <p:cNvSpPr/>
              <p:nvPr/>
            </p:nvSpPr>
            <p:spPr>
              <a:xfrm>
                <a:off x="908814" y="3670644"/>
                <a:ext cx="205486" cy="192250"/>
              </a:xfrm>
              <a:custGeom>
                <a:avLst/>
                <a:gdLst/>
                <a:ahLst/>
                <a:cxnLst/>
                <a:rect l="l" t="t" r="r" b="b"/>
                <a:pathLst>
                  <a:path w="10603" h="9920" fill="none" extrusionOk="0">
                    <a:moveTo>
                      <a:pt x="10602" y="9919"/>
                    </a:moveTo>
                    <a:lnTo>
                      <a:pt x="1"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2"/>
              <p:cNvSpPr/>
              <p:nvPr/>
            </p:nvSpPr>
            <p:spPr>
              <a:xfrm>
                <a:off x="974357" y="3653008"/>
                <a:ext cx="43508" cy="122268"/>
              </a:xfrm>
              <a:custGeom>
                <a:avLst/>
                <a:gdLst/>
                <a:ahLst/>
                <a:cxnLst/>
                <a:rect l="l" t="t" r="r" b="b"/>
                <a:pathLst>
                  <a:path w="2245" h="6309" extrusionOk="0">
                    <a:moveTo>
                      <a:pt x="2245" y="6309"/>
                    </a:moveTo>
                    <a:lnTo>
                      <a:pt x="1"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2"/>
              <p:cNvSpPr/>
              <p:nvPr/>
            </p:nvSpPr>
            <p:spPr>
              <a:xfrm>
                <a:off x="974357" y="3653008"/>
                <a:ext cx="43508" cy="122268"/>
              </a:xfrm>
              <a:custGeom>
                <a:avLst/>
                <a:gdLst/>
                <a:ahLst/>
                <a:cxnLst/>
                <a:rect l="l" t="t" r="r" b="b"/>
                <a:pathLst>
                  <a:path w="2245" h="6309" fill="none" extrusionOk="0">
                    <a:moveTo>
                      <a:pt x="2245" y="6309"/>
                    </a:moveTo>
                    <a:lnTo>
                      <a:pt x="1"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2"/>
              <p:cNvSpPr/>
              <p:nvPr/>
            </p:nvSpPr>
            <p:spPr>
              <a:xfrm>
                <a:off x="1096625" y="3163315"/>
                <a:ext cx="39089" cy="1201870"/>
              </a:xfrm>
              <a:custGeom>
                <a:avLst/>
                <a:gdLst/>
                <a:ahLst/>
                <a:cxnLst/>
                <a:rect l="l" t="t" r="r" b="b"/>
                <a:pathLst>
                  <a:path w="2017" h="62016" fill="none" extrusionOk="0">
                    <a:moveTo>
                      <a:pt x="2017" y="62015"/>
                    </a:moveTo>
                    <a:lnTo>
                      <a:pt x="1"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2"/>
              <p:cNvSpPr/>
              <p:nvPr/>
            </p:nvSpPr>
            <p:spPr>
              <a:xfrm>
                <a:off x="908814" y="3670644"/>
                <a:ext cx="205486" cy="192250"/>
              </a:xfrm>
              <a:custGeom>
                <a:avLst/>
                <a:gdLst/>
                <a:ahLst/>
                <a:cxnLst/>
                <a:rect l="l" t="t" r="r" b="b"/>
                <a:pathLst>
                  <a:path w="10603" h="9920" extrusionOk="0">
                    <a:moveTo>
                      <a:pt x="10602" y="9919"/>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2"/>
              <p:cNvSpPr/>
              <p:nvPr/>
            </p:nvSpPr>
            <p:spPr>
              <a:xfrm>
                <a:off x="908814" y="3670644"/>
                <a:ext cx="205486" cy="192250"/>
              </a:xfrm>
              <a:custGeom>
                <a:avLst/>
                <a:gdLst/>
                <a:ahLst/>
                <a:cxnLst/>
                <a:rect l="l" t="t" r="r" b="b"/>
                <a:pathLst>
                  <a:path w="10603" h="9920" fill="none" extrusionOk="0">
                    <a:moveTo>
                      <a:pt x="10602" y="9919"/>
                    </a:moveTo>
                    <a:lnTo>
                      <a:pt x="1"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2"/>
              <p:cNvSpPr/>
              <p:nvPr/>
            </p:nvSpPr>
            <p:spPr>
              <a:xfrm>
                <a:off x="974357" y="3653008"/>
                <a:ext cx="43508" cy="122268"/>
              </a:xfrm>
              <a:custGeom>
                <a:avLst/>
                <a:gdLst/>
                <a:ahLst/>
                <a:cxnLst/>
                <a:rect l="l" t="t" r="r" b="b"/>
                <a:pathLst>
                  <a:path w="2245" h="6309" extrusionOk="0">
                    <a:moveTo>
                      <a:pt x="2245" y="6309"/>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2"/>
              <p:cNvSpPr/>
              <p:nvPr/>
            </p:nvSpPr>
            <p:spPr>
              <a:xfrm>
                <a:off x="974357" y="3653008"/>
                <a:ext cx="43508" cy="122268"/>
              </a:xfrm>
              <a:custGeom>
                <a:avLst/>
                <a:gdLst/>
                <a:ahLst/>
                <a:cxnLst/>
                <a:rect l="l" t="t" r="r" b="b"/>
                <a:pathLst>
                  <a:path w="2245" h="6309" fill="none" extrusionOk="0">
                    <a:moveTo>
                      <a:pt x="2245" y="6309"/>
                    </a:moveTo>
                    <a:lnTo>
                      <a:pt x="1"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2"/>
              <p:cNvSpPr/>
              <p:nvPr/>
            </p:nvSpPr>
            <p:spPr>
              <a:xfrm>
                <a:off x="1126877" y="4011597"/>
                <a:ext cx="157579" cy="170176"/>
              </a:xfrm>
              <a:custGeom>
                <a:avLst/>
                <a:gdLst/>
                <a:ahLst/>
                <a:cxnLst/>
                <a:rect l="l" t="t" r="r" b="b"/>
                <a:pathLst>
                  <a:path w="8131" h="8781" fill="none" extrusionOk="0">
                    <a:moveTo>
                      <a:pt x="8131" y="1"/>
                    </a:moveTo>
                    <a:lnTo>
                      <a:pt x="1" y="878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2"/>
              <p:cNvSpPr/>
              <p:nvPr/>
            </p:nvSpPr>
            <p:spPr>
              <a:xfrm>
                <a:off x="864705" y="4107392"/>
                <a:ext cx="262192" cy="135524"/>
              </a:xfrm>
              <a:custGeom>
                <a:avLst/>
                <a:gdLst/>
                <a:ahLst/>
                <a:cxnLst/>
                <a:rect l="l" t="t" r="r" b="b"/>
                <a:pathLst>
                  <a:path w="13529" h="6993" fill="none" extrusionOk="0">
                    <a:moveTo>
                      <a:pt x="1" y="1"/>
                    </a:moveTo>
                    <a:lnTo>
                      <a:pt x="13529" y="6992"/>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2"/>
              <p:cNvSpPr/>
              <p:nvPr/>
            </p:nvSpPr>
            <p:spPr>
              <a:xfrm>
                <a:off x="908814" y="4181753"/>
                <a:ext cx="95815" cy="4438"/>
              </a:xfrm>
              <a:custGeom>
                <a:avLst/>
                <a:gdLst/>
                <a:ahLst/>
                <a:cxnLst/>
                <a:rect l="l" t="t" r="r" b="b"/>
                <a:pathLst>
                  <a:path w="4944" h="229" fill="none" extrusionOk="0">
                    <a:moveTo>
                      <a:pt x="4944" y="229"/>
                    </a:moveTo>
                    <a:lnTo>
                      <a:pt x="1"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7" name="Google Shape;1277;p42"/>
            <p:cNvGrpSpPr/>
            <p:nvPr/>
          </p:nvGrpSpPr>
          <p:grpSpPr>
            <a:xfrm>
              <a:off x="1592617" y="3963292"/>
              <a:ext cx="423531" cy="468279"/>
              <a:chOff x="1592617" y="3901305"/>
              <a:chExt cx="423531" cy="468279"/>
            </a:xfrm>
          </p:grpSpPr>
          <p:sp>
            <p:nvSpPr>
              <p:cNvPr id="1278" name="Google Shape;1278;p42"/>
              <p:cNvSpPr/>
              <p:nvPr/>
            </p:nvSpPr>
            <p:spPr>
              <a:xfrm>
                <a:off x="1709208" y="3901305"/>
                <a:ext cx="193509" cy="442445"/>
              </a:xfrm>
              <a:custGeom>
                <a:avLst/>
                <a:gdLst/>
                <a:ahLst/>
                <a:cxnLst/>
                <a:rect l="l" t="t" r="r" b="b"/>
                <a:pathLst>
                  <a:path w="9985" h="22830" extrusionOk="0">
                    <a:moveTo>
                      <a:pt x="4976" y="1"/>
                    </a:moveTo>
                    <a:cubicBezTo>
                      <a:pt x="4976" y="1"/>
                      <a:pt x="1" y="5106"/>
                      <a:pt x="1" y="11415"/>
                    </a:cubicBezTo>
                    <a:cubicBezTo>
                      <a:pt x="1" y="17724"/>
                      <a:pt x="4976" y="22830"/>
                      <a:pt x="4976" y="22830"/>
                    </a:cubicBezTo>
                    <a:cubicBezTo>
                      <a:pt x="4976" y="22830"/>
                      <a:pt x="9984" y="17724"/>
                      <a:pt x="9984" y="11415"/>
                    </a:cubicBezTo>
                    <a:cubicBezTo>
                      <a:pt x="9984" y="5106"/>
                      <a:pt x="4976" y="1"/>
                      <a:pt x="4976"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2"/>
              <p:cNvSpPr/>
              <p:nvPr/>
            </p:nvSpPr>
            <p:spPr>
              <a:xfrm>
                <a:off x="1838414" y="4177974"/>
                <a:ext cx="177734" cy="191610"/>
              </a:xfrm>
              <a:custGeom>
                <a:avLst/>
                <a:gdLst/>
                <a:ahLst/>
                <a:cxnLst/>
                <a:rect l="l" t="t" r="r" b="b"/>
                <a:pathLst>
                  <a:path w="9171" h="9887" extrusionOk="0">
                    <a:moveTo>
                      <a:pt x="8976" y="1"/>
                    </a:moveTo>
                    <a:cubicBezTo>
                      <a:pt x="8976" y="1"/>
                      <a:pt x="4846" y="294"/>
                      <a:pt x="2439" y="3025"/>
                    </a:cubicBezTo>
                    <a:cubicBezTo>
                      <a:pt x="0" y="5757"/>
                      <a:pt x="195" y="9887"/>
                      <a:pt x="195" y="9887"/>
                    </a:cubicBezTo>
                    <a:cubicBezTo>
                      <a:pt x="195" y="9887"/>
                      <a:pt x="4325" y="9594"/>
                      <a:pt x="6764" y="6862"/>
                    </a:cubicBezTo>
                    <a:cubicBezTo>
                      <a:pt x="9171" y="4131"/>
                      <a:pt x="8976" y="1"/>
                      <a:pt x="8976"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2"/>
              <p:cNvSpPr/>
              <p:nvPr/>
            </p:nvSpPr>
            <p:spPr>
              <a:xfrm>
                <a:off x="1592617" y="4181753"/>
                <a:ext cx="179633" cy="184052"/>
              </a:xfrm>
              <a:custGeom>
                <a:avLst/>
                <a:gdLst/>
                <a:ahLst/>
                <a:cxnLst/>
                <a:rect l="l" t="t" r="r" b="b"/>
                <a:pathLst>
                  <a:path w="9269" h="9497" extrusionOk="0">
                    <a:moveTo>
                      <a:pt x="33" y="1"/>
                    </a:moveTo>
                    <a:cubicBezTo>
                      <a:pt x="33" y="1"/>
                      <a:pt x="1" y="4131"/>
                      <a:pt x="2570" y="6765"/>
                    </a:cubicBezTo>
                    <a:cubicBezTo>
                      <a:pt x="5106" y="9399"/>
                      <a:pt x="9236" y="9497"/>
                      <a:pt x="9236" y="9497"/>
                    </a:cubicBezTo>
                    <a:cubicBezTo>
                      <a:pt x="9236" y="9497"/>
                      <a:pt x="9269" y="5367"/>
                      <a:pt x="6732" y="2733"/>
                    </a:cubicBezTo>
                    <a:cubicBezTo>
                      <a:pt x="4163" y="99"/>
                      <a:pt x="33" y="1"/>
                      <a:pt x="33"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2"/>
              <p:cNvSpPr/>
              <p:nvPr/>
            </p:nvSpPr>
            <p:spPr>
              <a:xfrm>
                <a:off x="1709208" y="3901305"/>
                <a:ext cx="193509" cy="442445"/>
              </a:xfrm>
              <a:custGeom>
                <a:avLst/>
                <a:gdLst/>
                <a:ahLst/>
                <a:cxnLst/>
                <a:rect l="l" t="t" r="r" b="b"/>
                <a:pathLst>
                  <a:path w="9985" h="22830" extrusionOk="0">
                    <a:moveTo>
                      <a:pt x="4976" y="1"/>
                    </a:moveTo>
                    <a:cubicBezTo>
                      <a:pt x="4976" y="1"/>
                      <a:pt x="1" y="5106"/>
                      <a:pt x="1" y="11415"/>
                    </a:cubicBezTo>
                    <a:cubicBezTo>
                      <a:pt x="1" y="17724"/>
                      <a:pt x="4976" y="22830"/>
                      <a:pt x="4976" y="22830"/>
                    </a:cubicBezTo>
                    <a:cubicBezTo>
                      <a:pt x="4976" y="22830"/>
                      <a:pt x="9984" y="17724"/>
                      <a:pt x="9984" y="11415"/>
                    </a:cubicBezTo>
                    <a:cubicBezTo>
                      <a:pt x="9984" y="5106"/>
                      <a:pt x="4976" y="1"/>
                      <a:pt x="4976"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2"/>
              <p:cNvSpPr/>
              <p:nvPr/>
            </p:nvSpPr>
            <p:spPr>
              <a:xfrm>
                <a:off x="1805642" y="3901305"/>
                <a:ext cx="19" cy="442445"/>
              </a:xfrm>
              <a:custGeom>
                <a:avLst/>
                <a:gdLst/>
                <a:ahLst/>
                <a:cxnLst/>
                <a:rect l="l" t="t" r="r" b="b"/>
                <a:pathLst>
                  <a:path w="1" h="22830" extrusionOk="0">
                    <a:moveTo>
                      <a:pt x="0" y="22830"/>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2"/>
              <p:cNvSpPr/>
              <p:nvPr/>
            </p:nvSpPr>
            <p:spPr>
              <a:xfrm>
                <a:off x="1805642" y="3901305"/>
                <a:ext cx="19" cy="442445"/>
              </a:xfrm>
              <a:custGeom>
                <a:avLst/>
                <a:gdLst/>
                <a:ahLst/>
                <a:cxnLst/>
                <a:rect l="l" t="t" r="r" b="b"/>
                <a:pathLst>
                  <a:path w="1" h="22830" fill="none" extrusionOk="0">
                    <a:moveTo>
                      <a:pt x="0" y="22830"/>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2"/>
              <p:cNvSpPr/>
              <p:nvPr/>
            </p:nvSpPr>
            <p:spPr>
              <a:xfrm>
                <a:off x="1805642" y="4010976"/>
                <a:ext cx="54225" cy="47287"/>
              </a:xfrm>
              <a:custGeom>
                <a:avLst/>
                <a:gdLst/>
                <a:ahLst/>
                <a:cxnLst/>
                <a:rect l="l" t="t" r="r" b="b"/>
                <a:pathLst>
                  <a:path w="2798" h="2440" extrusionOk="0">
                    <a:moveTo>
                      <a:pt x="0" y="2439"/>
                    </a:moveTo>
                    <a:lnTo>
                      <a:pt x="2797"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2"/>
              <p:cNvSpPr/>
              <p:nvPr/>
            </p:nvSpPr>
            <p:spPr>
              <a:xfrm>
                <a:off x="1805642" y="4010976"/>
                <a:ext cx="54225" cy="47287"/>
              </a:xfrm>
              <a:custGeom>
                <a:avLst/>
                <a:gdLst/>
                <a:ahLst/>
                <a:cxnLst/>
                <a:rect l="l" t="t" r="r" b="b"/>
                <a:pathLst>
                  <a:path w="2798" h="2440" fill="none" extrusionOk="0">
                    <a:moveTo>
                      <a:pt x="0" y="2439"/>
                    </a:moveTo>
                    <a:lnTo>
                      <a:pt x="2797"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2"/>
              <p:cNvSpPr/>
              <p:nvPr/>
            </p:nvSpPr>
            <p:spPr>
              <a:xfrm>
                <a:off x="1737580" y="4034291"/>
                <a:ext cx="67442" cy="97074"/>
              </a:xfrm>
              <a:custGeom>
                <a:avLst/>
                <a:gdLst/>
                <a:ahLst/>
                <a:cxnLst/>
                <a:rect l="l" t="t" r="r" b="b"/>
                <a:pathLst>
                  <a:path w="3480" h="5009" extrusionOk="0">
                    <a:moveTo>
                      <a:pt x="3480" y="5008"/>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2"/>
              <p:cNvSpPr/>
              <p:nvPr/>
            </p:nvSpPr>
            <p:spPr>
              <a:xfrm>
                <a:off x="1737580" y="4034291"/>
                <a:ext cx="67442" cy="97074"/>
              </a:xfrm>
              <a:custGeom>
                <a:avLst/>
                <a:gdLst/>
                <a:ahLst/>
                <a:cxnLst/>
                <a:rect l="l" t="t" r="r" b="b"/>
                <a:pathLst>
                  <a:path w="3480" h="5009" fill="none" extrusionOk="0">
                    <a:moveTo>
                      <a:pt x="3480" y="5008"/>
                    </a:moveTo>
                    <a:lnTo>
                      <a:pt x="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2"/>
              <p:cNvSpPr/>
              <p:nvPr/>
            </p:nvSpPr>
            <p:spPr>
              <a:xfrm>
                <a:off x="1805642" y="4102353"/>
                <a:ext cx="80059" cy="71241"/>
              </a:xfrm>
              <a:custGeom>
                <a:avLst/>
                <a:gdLst/>
                <a:ahLst/>
                <a:cxnLst/>
                <a:rect l="l" t="t" r="r" b="b"/>
                <a:pathLst>
                  <a:path w="4131" h="3676" extrusionOk="0">
                    <a:moveTo>
                      <a:pt x="0" y="3675"/>
                    </a:moveTo>
                    <a:lnTo>
                      <a:pt x="413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2"/>
              <p:cNvSpPr/>
              <p:nvPr/>
            </p:nvSpPr>
            <p:spPr>
              <a:xfrm>
                <a:off x="1805642" y="4102353"/>
                <a:ext cx="80059" cy="71241"/>
              </a:xfrm>
              <a:custGeom>
                <a:avLst/>
                <a:gdLst/>
                <a:ahLst/>
                <a:cxnLst/>
                <a:rect l="l" t="t" r="r" b="b"/>
                <a:pathLst>
                  <a:path w="4131" h="3676" fill="none" extrusionOk="0">
                    <a:moveTo>
                      <a:pt x="0" y="3675"/>
                    </a:moveTo>
                    <a:lnTo>
                      <a:pt x="413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2"/>
              <p:cNvSpPr/>
              <p:nvPr/>
            </p:nvSpPr>
            <p:spPr>
              <a:xfrm>
                <a:off x="1725603" y="4160338"/>
                <a:ext cx="79419" cy="69962"/>
              </a:xfrm>
              <a:custGeom>
                <a:avLst/>
                <a:gdLst/>
                <a:ahLst/>
                <a:cxnLst/>
                <a:rect l="l" t="t" r="r" b="b"/>
                <a:pathLst>
                  <a:path w="4098" h="3610" extrusionOk="0">
                    <a:moveTo>
                      <a:pt x="4098" y="3610"/>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2"/>
              <p:cNvSpPr/>
              <p:nvPr/>
            </p:nvSpPr>
            <p:spPr>
              <a:xfrm>
                <a:off x="1725603" y="4160338"/>
                <a:ext cx="79419" cy="69962"/>
              </a:xfrm>
              <a:custGeom>
                <a:avLst/>
                <a:gdLst/>
                <a:ahLst/>
                <a:cxnLst/>
                <a:rect l="l" t="t" r="r" b="b"/>
                <a:pathLst>
                  <a:path w="4098" h="3610" fill="none" extrusionOk="0">
                    <a:moveTo>
                      <a:pt x="4098" y="3610"/>
                    </a:moveTo>
                    <a:lnTo>
                      <a:pt x="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2"/>
              <p:cNvSpPr/>
              <p:nvPr/>
            </p:nvSpPr>
            <p:spPr>
              <a:xfrm>
                <a:off x="1805003" y="4230281"/>
                <a:ext cx="61783" cy="49186"/>
              </a:xfrm>
              <a:custGeom>
                <a:avLst/>
                <a:gdLst/>
                <a:ahLst/>
                <a:cxnLst/>
                <a:rect l="l" t="t" r="r" b="b"/>
                <a:pathLst>
                  <a:path w="3188" h="2538" extrusionOk="0">
                    <a:moveTo>
                      <a:pt x="1" y="2538"/>
                    </a:moveTo>
                    <a:lnTo>
                      <a:pt x="3188"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2"/>
              <p:cNvSpPr/>
              <p:nvPr/>
            </p:nvSpPr>
            <p:spPr>
              <a:xfrm>
                <a:off x="1805003" y="4230281"/>
                <a:ext cx="61783" cy="49186"/>
              </a:xfrm>
              <a:custGeom>
                <a:avLst/>
                <a:gdLst/>
                <a:ahLst/>
                <a:cxnLst/>
                <a:rect l="l" t="t" r="r" b="b"/>
                <a:pathLst>
                  <a:path w="3188" h="2538" fill="none" extrusionOk="0">
                    <a:moveTo>
                      <a:pt x="1" y="2538"/>
                    </a:moveTo>
                    <a:lnTo>
                      <a:pt x="3188"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2"/>
              <p:cNvSpPr/>
              <p:nvPr/>
            </p:nvSpPr>
            <p:spPr>
              <a:xfrm>
                <a:off x="1838414" y="4177974"/>
                <a:ext cx="177734" cy="191610"/>
              </a:xfrm>
              <a:custGeom>
                <a:avLst/>
                <a:gdLst/>
                <a:ahLst/>
                <a:cxnLst/>
                <a:rect l="l" t="t" r="r" b="b"/>
                <a:pathLst>
                  <a:path w="9171" h="9887" extrusionOk="0">
                    <a:moveTo>
                      <a:pt x="8976" y="1"/>
                    </a:moveTo>
                    <a:cubicBezTo>
                      <a:pt x="8976" y="1"/>
                      <a:pt x="4846" y="294"/>
                      <a:pt x="2439" y="3025"/>
                    </a:cubicBezTo>
                    <a:cubicBezTo>
                      <a:pt x="0" y="5757"/>
                      <a:pt x="195" y="9887"/>
                      <a:pt x="195" y="9887"/>
                    </a:cubicBezTo>
                    <a:cubicBezTo>
                      <a:pt x="195" y="9887"/>
                      <a:pt x="4325" y="9594"/>
                      <a:pt x="6764" y="6862"/>
                    </a:cubicBezTo>
                    <a:cubicBezTo>
                      <a:pt x="9171" y="4131"/>
                      <a:pt x="8976" y="1"/>
                      <a:pt x="8976"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2"/>
              <p:cNvSpPr/>
              <p:nvPr/>
            </p:nvSpPr>
            <p:spPr>
              <a:xfrm>
                <a:off x="1842193" y="4177974"/>
                <a:ext cx="170176" cy="191610"/>
              </a:xfrm>
              <a:custGeom>
                <a:avLst/>
                <a:gdLst/>
                <a:ahLst/>
                <a:cxnLst/>
                <a:rect l="l" t="t" r="r" b="b"/>
                <a:pathLst>
                  <a:path w="8781" h="9887" extrusionOk="0">
                    <a:moveTo>
                      <a:pt x="0" y="9887"/>
                    </a:moveTo>
                    <a:lnTo>
                      <a:pt x="878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2"/>
              <p:cNvSpPr/>
              <p:nvPr/>
            </p:nvSpPr>
            <p:spPr>
              <a:xfrm>
                <a:off x="1842193" y="4177974"/>
                <a:ext cx="170176" cy="191610"/>
              </a:xfrm>
              <a:custGeom>
                <a:avLst/>
                <a:gdLst/>
                <a:ahLst/>
                <a:cxnLst/>
                <a:rect l="l" t="t" r="r" b="b"/>
                <a:pathLst>
                  <a:path w="8781" h="9887" fill="none" extrusionOk="0">
                    <a:moveTo>
                      <a:pt x="0" y="9887"/>
                    </a:moveTo>
                    <a:lnTo>
                      <a:pt x="8781"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2"/>
              <p:cNvSpPr/>
              <p:nvPr/>
            </p:nvSpPr>
            <p:spPr>
              <a:xfrm>
                <a:off x="1951845" y="4246036"/>
                <a:ext cx="42248" cy="19"/>
              </a:xfrm>
              <a:custGeom>
                <a:avLst/>
                <a:gdLst/>
                <a:ahLst/>
                <a:cxnLst/>
                <a:rect l="l" t="t" r="r" b="b"/>
                <a:pathLst>
                  <a:path w="2180" h="1" extrusionOk="0">
                    <a:moveTo>
                      <a:pt x="1" y="1"/>
                    </a:moveTo>
                    <a:lnTo>
                      <a:pt x="218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2"/>
              <p:cNvSpPr/>
              <p:nvPr/>
            </p:nvSpPr>
            <p:spPr>
              <a:xfrm>
                <a:off x="1951845" y="4246036"/>
                <a:ext cx="42248" cy="19"/>
              </a:xfrm>
              <a:custGeom>
                <a:avLst/>
                <a:gdLst/>
                <a:ahLst/>
                <a:cxnLst/>
                <a:rect l="l" t="t" r="r" b="b"/>
                <a:pathLst>
                  <a:path w="2180" h="1" fill="none" extrusionOk="0">
                    <a:moveTo>
                      <a:pt x="1" y="1"/>
                    </a:moveTo>
                    <a:lnTo>
                      <a:pt x="218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2"/>
              <p:cNvSpPr/>
              <p:nvPr/>
            </p:nvSpPr>
            <p:spPr>
              <a:xfrm>
                <a:off x="1923492" y="4209486"/>
                <a:ext cx="8217" cy="68082"/>
              </a:xfrm>
              <a:custGeom>
                <a:avLst/>
                <a:gdLst/>
                <a:ahLst/>
                <a:cxnLst/>
                <a:rect l="l" t="t" r="r" b="b"/>
                <a:pathLst>
                  <a:path w="424" h="3513" extrusionOk="0">
                    <a:moveTo>
                      <a:pt x="1" y="3513"/>
                    </a:moveTo>
                    <a:lnTo>
                      <a:pt x="42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2"/>
              <p:cNvSpPr/>
              <p:nvPr/>
            </p:nvSpPr>
            <p:spPr>
              <a:xfrm>
                <a:off x="1923492" y="4209486"/>
                <a:ext cx="8217" cy="68082"/>
              </a:xfrm>
              <a:custGeom>
                <a:avLst/>
                <a:gdLst/>
                <a:ahLst/>
                <a:cxnLst/>
                <a:rect l="l" t="t" r="r" b="b"/>
                <a:pathLst>
                  <a:path w="424" h="3513" fill="none" extrusionOk="0">
                    <a:moveTo>
                      <a:pt x="1" y="3513"/>
                    </a:moveTo>
                    <a:lnTo>
                      <a:pt x="423"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2"/>
              <p:cNvSpPr/>
              <p:nvPr/>
            </p:nvSpPr>
            <p:spPr>
              <a:xfrm>
                <a:off x="1907736" y="4295843"/>
                <a:ext cx="62404" cy="19"/>
              </a:xfrm>
              <a:custGeom>
                <a:avLst/>
                <a:gdLst/>
                <a:ahLst/>
                <a:cxnLst/>
                <a:rect l="l" t="t" r="r" b="b"/>
                <a:pathLst>
                  <a:path w="3220" h="1" extrusionOk="0">
                    <a:moveTo>
                      <a:pt x="1" y="0"/>
                    </a:moveTo>
                    <a:lnTo>
                      <a:pt x="322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2"/>
              <p:cNvSpPr/>
              <p:nvPr/>
            </p:nvSpPr>
            <p:spPr>
              <a:xfrm>
                <a:off x="1907736" y="4295843"/>
                <a:ext cx="62404" cy="19"/>
              </a:xfrm>
              <a:custGeom>
                <a:avLst/>
                <a:gdLst/>
                <a:ahLst/>
                <a:cxnLst/>
                <a:rect l="l" t="t" r="r" b="b"/>
                <a:pathLst>
                  <a:path w="3220" h="1" fill="none" extrusionOk="0">
                    <a:moveTo>
                      <a:pt x="1" y="0"/>
                    </a:moveTo>
                    <a:lnTo>
                      <a:pt x="322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2"/>
              <p:cNvSpPr/>
              <p:nvPr/>
            </p:nvSpPr>
            <p:spPr>
              <a:xfrm>
                <a:off x="1878124" y="4259273"/>
                <a:ext cx="7578" cy="61163"/>
              </a:xfrm>
              <a:custGeom>
                <a:avLst/>
                <a:gdLst/>
                <a:ahLst/>
                <a:cxnLst/>
                <a:rect l="l" t="t" r="r" b="b"/>
                <a:pathLst>
                  <a:path w="391" h="3156" extrusionOk="0">
                    <a:moveTo>
                      <a:pt x="390" y="3155"/>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2"/>
              <p:cNvSpPr/>
              <p:nvPr/>
            </p:nvSpPr>
            <p:spPr>
              <a:xfrm>
                <a:off x="1878124" y="4259273"/>
                <a:ext cx="7578" cy="61163"/>
              </a:xfrm>
              <a:custGeom>
                <a:avLst/>
                <a:gdLst/>
                <a:ahLst/>
                <a:cxnLst/>
                <a:rect l="l" t="t" r="r" b="b"/>
                <a:pathLst>
                  <a:path w="391" h="3156" fill="none" extrusionOk="0">
                    <a:moveTo>
                      <a:pt x="390" y="3155"/>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2"/>
              <p:cNvSpPr/>
              <p:nvPr/>
            </p:nvSpPr>
            <p:spPr>
              <a:xfrm>
                <a:off x="1866767" y="4341212"/>
                <a:ext cx="45407" cy="3178"/>
              </a:xfrm>
              <a:custGeom>
                <a:avLst/>
                <a:gdLst/>
                <a:ahLst/>
                <a:cxnLst/>
                <a:rect l="l" t="t" r="r" b="b"/>
                <a:pathLst>
                  <a:path w="2343" h="164" extrusionOk="0">
                    <a:moveTo>
                      <a:pt x="1" y="0"/>
                    </a:moveTo>
                    <a:lnTo>
                      <a:pt x="2342" y="163"/>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2"/>
              <p:cNvSpPr/>
              <p:nvPr/>
            </p:nvSpPr>
            <p:spPr>
              <a:xfrm>
                <a:off x="1866767" y="4341212"/>
                <a:ext cx="45407" cy="3178"/>
              </a:xfrm>
              <a:custGeom>
                <a:avLst/>
                <a:gdLst/>
                <a:ahLst/>
                <a:cxnLst/>
                <a:rect l="l" t="t" r="r" b="b"/>
                <a:pathLst>
                  <a:path w="2343" h="164" fill="none" extrusionOk="0">
                    <a:moveTo>
                      <a:pt x="1" y="0"/>
                    </a:moveTo>
                    <a:lnTo>
                      <a:pt x="2342" y="163"/>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2"/>
              <p:cNvSpPr/>
              <p:nvPr/>
            </p:nvSpPr>
            <p:spPr>
              <a:xfrm>
                <a:off x="1592617" y="4181753"/>
                <a:ext cx="179633" cy="184052"/>
              </a:xfrm>
              <a:custGeom>
                <a:avLst/>
                <a:gdLst/>
                <a:ahLst/>
                <a:cxnLst/>
                <a:rect l="l" t="t" r="r" b="b"/>
                <a:pathLst>
                  <a:path w="9269" h="9497" extrusionOk="0">
                    <a:moveTo>
                      <a:pt x="33" y="1"/>
                    </a:moveTo>
                    <a:cubicBezTo>
                      <a:pt x="33" y="1"/>
                      <a:pt x="1" y="4131"/>
                      <a:pt x="2570" y="6765"/>
                    </a:cubicBezTo>
                    <a:cubicBezTo>
                      <a:pt x="5106" y="9399"/>
                      <a:pt x="9236" y="9497"/>
                      <a:pt x="9236" y="9497"/>
                    </a:cubicBezTo>
                    <a:cubicBezTo>
                      <a:pt x="9236" y="9497"/>
                      <a:pt x="9269" y="5367"/>
                      <a:pt x="6732" y="2733"/>
                    </a:cubicBezTo>
                    <a:cubicBezTo>
                      <a:pt x="4163" y="99"/>
                      <a:pt x="33" y="1"/>
                      <a:pt x="33"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2"/>
              <p:cNvSpPr/>
              <p:nvPr/>
            </p:nvSpPr>
            <p:spPr>
              <a:xfrm>
                <a:off x="1593257" y="4181753"/>
                <a:ext cx="178374" cy="184052"/>
              </a:xfrm>
              <a:custGeom>
                <a:avLst/>
                <a:gdLst/>
                <a:ahLst/>
                <a:cxnLst/>
                <a:rect l="l" t="t" r="r" b="b"/>
                <a:pathLst>
                  <a:path w="9204" h="9497" extrusionOk="0">
                    <a:moveTo>
                      <a:pt x="9203" y="9497"/>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2"/>
              <p:cNvSpPr/>
              <p:nvPr/>
            </p:nvSpPr>
            <p:spPr>
              <a:xfrm>
                <a:off x="1593257" y="4181753"/>
                <a:ext cx="178374" cy="184052"/>
              </a:xfrm>
              <a:custGeom>
                <a:avLst/>
                <a:gdLst/>
                <a:ahLst/>
                <a:cxnLst/>
                <a:rect l="l" t="t" r="r" b="b"/>
                <a:pathLst>
                  <a:path w="9204" h="9497" fill="none" extrusionOk="0">
                    <a:moveTo>
                      <a:pt x="9203" y="9497"/>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2"/>
              <p:cNvSpPr/>
              <p:nvPr/>
            </p:nvSpPr>
            <p:spPr>
              <a:xfrm>
                <a:off x="1656901" y="4205707"/>
                <a:ext cx="3178" cy="41609"/>
              </a:xfrm>
              <a:custGeom>
                <a:avLst/>
                <a:gdLst/>
                <a:ahLst/>
                <a:cxnLst/>
                <a:rect l="l" t="t" r="r" b="b"/>
                <a:pathLst>
                  <a:path w="164" h="2147" extrusionOk="0">
                    <a:moveTo>
                      <a:pt x="1" y="2147"/>
                    </a:moveTo>
                    <a:lnTo>
                      <a:pt x="16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2"/>
              <p:cNvSpPr/>
              <p:nvPr/>
            </p:nvSpPr>
            <p:spPr>
              <a:xfrm>
                <a:off x="1656901" y="4205707"/>
                <a:ext cx="3178" cy="41609"/>
              </a:xfrm>
              <a:custGeom>
                <a:avLst/>
                <a:gdLst/>
                <a:ahLst/>
                <a:cxnLst/>
                <a:rect l="l" t="t" r="r" b="b"/>
                <a:pathLst>
                  <a:path w="164" h="2147" fill="none" extrusionOk="0">
                    <a:moveTo>
                      <a:pt x="1" y="2147"/>
                    </a:moveTo>
                    <a:lnTo>
                      <a:pt x="163"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2"/>
              <p:cNvSpPr/>
              <p:nvPr/>
            </p:nvSpPr>
            <p:spPr>
              <a:xfrm>
                <a:off x="1618470" y="4264331"/>
                <a:ext cx="67442" cy="13876"/>
              </a:xfrm>
              <a:custGeom>
                <a:avLst/>
                <a:gdLst/>
                <a:ahLst/>
                <a:cxnLst/>
                <a:rect l="l" t="t" r="r" b="b"/>
                <a:pathLst>
                  <a:path w="3480" h="716" extrusionOk="0">
                    <a:moveTo>
                      <a:pt x="3480" y="715"/>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2"/>
              <p:cNvSpPr/>
              <p:nvPr/>
            </p:nvSpPr>
            <p:spPr>
              <a:xfrm>
                <a:off x="1618470" y="4264331"/>
                <a:ext cx="67442" cy="13876"/>
              </a:xfrm>
              <a:custGeom>
                <a:avLst/>
                <a:gdLst/>
                <a:ahLst/>
                <a:cxnLst/>
                <a:rect l="l" t="t" r="r" b="b"/>
                <a:pathLst>
                  <a:path w="3480" h="716" fill="none" extrusionOk="0">
                    <a:moveTo>
                      <a:pt x="3480" y="715"/>
                    </a:moveTo>
                    <a:lnTo>
                      <a:pt x="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2"/>
              <p:cNvSpPr/>
              <p:nvPr/>
            </p:nvSpPr>
            <p:spPr>
              <a:xfrm>
                <a:off x="1702909" y="4232819"/>
                <a:ext cx="4438" cy="62404"/>
              </a:xfrm>
              <a:custGeom>
                <a:avLst/>
                <a:gdLst/>
                <a:ahLst/>
                <a:cxnLst/>
                <a:rect l="l" t="t" r="r" b="b"/>
                <a:pathLst>
                  <a:path w="229" h="3220" extrusionOk="0">
                    <a:moveTo>
                      <a:pt x="1" y="3219"/>
                    </a:moveTo>
                    <a:lnTo>
                      <a:pt x="228"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2"/>
              <p:cNvSpPr/>
              <p:nvPr/>
            </p:nvSpPr>
            <p:spPr>
              <a:xfrm>
                <a:off x="1702909" y="4232819"/>
                <a:ext cx="4438" cy="62404"/>
              </a:xfrm>
              <a:custGeom>
                <a:avLst/>
                <a:gdLst/>
                <a:ahLst/>
                <a:cxnLst/>
                <a:rect l="l" t="t" r="r" b="b"/>
                <a:pathLst>
                  <a:path w="229" h="3220" fill="none" extrusionOk="0">
                    <a:moveTo>
                      <a:pt x="1" y="3219"/>
                    </a:moveTo>
                    <a:lnTo>
                      <a:pt x="228"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2"/>
              <p:cNvSpPr/>
              <p:nvPr/>
            </p:nvSpPr>
            <p:spPr>
              <a:xfrm>
                <a:off x="1745758" y="4293944"/>
                <a:ext cx="5698" cy="45388"/>
              </a:xfrm>
              <a:custGeom>
                <a:avLst/>
                <a:gdLst/>
                <a:ahLst/>
                <a:cxnLst/>
                <a:rect l="l" t="t" r="r" b="b"/>
                <a:pathLst>
                  <a:path w="294" h="2342" extrusionOk="0">
                    <a:moveTo>
                      <a:pt x="1" y="2342"/>
                    </a:moveTo>
                    <a:lnTo>
                      <a:pt x="294"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2"/>
              <p:cNvSpPr/>
              <p:nvPr/>
            </p:nvSpPr>
            <p:spPr>
              <a:xfrm>
                <a:off x="1745758" y="4293944"/>
                <a:ext cx="5698" cy="45388"/>
              </a:xfrm>
              <a:custGeom>
                <a:avLst/>
                <a:gdLst/>
                <a:ahLst/>
                <a:cxnLst/>
                <a:rect l="l" t="t" r="r" b="b"/>
                <a:pathLst>
                  <a:path w="294" h="2342" fill="none" extrusionOk="0">
                    <a:moveTo>
                      <a:pt x="1" y="2342"/>
                    </a:moveTo>
                    <a:lnTo>
                      <a:pt x="294"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2"/>
              <p:cNvSpPr/>
              <p:nvPr/>
            </p:nvSpPr>
            <p:spPr>
              <a:xfrm>
                <a:off x="1805642" y="3901305"/>
                <a:ext cx="19" cy="442445"/>
              </a:xfrm>
              <a:custGeom>
                <a:avLst/>
                <a:gdLst/>
                <a:ahLst/>
                <a:cxnLst/>
                <a:rect l="l" t="t" r="r" b="b"/>
                <a:pathLst>
                  <a:path w="1" h="22830" extrusionOk="0">
                    <a:moveTo>
                      <a:pt x="0" y="22830"/>
                    </a:moveTo>
                    <a:lnTo>
                      <a:pt x="0"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2"/>
              <p:cNvSpPr/>
              <p:nvPr/>
            </p:nvSpPr>
            <p:spPr>
              <a:xfrm>
                <a:off x="1805642" y="3901305"/>
                <a:ext cx="19" cy="442445"/>
              </a:xfrm>
              <a:custGeom>
                <a:avLst/>
                <a:gdLst/>
                <a:ahLst/>
                <a:cxnLst/>
                <a:rect l="l" t="t" r="r" b="b"/>
                <a:pathLst>
                  <a:path w="1" h="22830" fill="none" extrusionOk="0">
                    <a:moveTo>
                      <a:pt x="0" y="22830"/>
                    </a:moveTo>
                    <a:lnTo>
                      <a:pt x="0"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2"/>
              <p:cNvSpPr/>
              <p:nvPr/>
            </p:nvSpPr>
            <p:spPr>
              <a:xfrm>
                <a:off x="1805642" y="4010976"/>
                <a:ext cx="54225" cy="47287"/>
              </a:xfrm>
              <a:custGeom>
                <a:avLst/>
                <a:gdLst/>
                <a:ahLst/>
                <a:cxnLst/>
                <a:rect l="l" t="t" r="r" b="b"/>
                <a:pathLst>
                  <a:path w="2798" h="2440" extrusionOk="0">
                    <a:moveTo>
                      <a:pt x="0" y="2439"/>
                    </a:moveTo>
                    <a:lnTo>
                      <a:pt x="2797"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2"/>
              <p:cNvSpPr/>
              <p:nvPr/>
            </p:nvSpPr>
            <p:spPr>
              <a:xfrm>
                <a:off x="1805642" y="4010976"/>
                <a:ext cx="54225" cy="47287"/>
              </a:xfrm>
              <a:custGeom>
                <a:avLst/>
                <a:gdLst/>
                <a:ahLst/>
                <a:cxnLst/>
                <a:rect l="l" t="t" r="r" b="b"/>
                <a:pathLst>
                  <a:path w="2798" h="2440" fill="none" extrusionOk="0">
                    <a:moveTo>
                      <a:pt x="0" y="2439"/>
                    </a:moveTo>
                    <a:lnTo>
                      <a:pt x="2797"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2"/>
              <p:cNvSpPr/>
              <p:nvPr/>
            </p:nvSpPr>
            <p:spPr>
              <a:xfrm>
                <a:off x="1737580" y="4034291"/>
                <a:ext cx="67442" cy="97074"/>
              </a:xfrm>
              <a:custGeom>
                <a:avLst/>
                <a:gdLst/>
                <a:ahLst/>
                <a:cxnLst/>
                <a:rect l="l" t="t" r="r" b="b"/>
                <a:pathLst>
                  <a:path w="3480" h="5009" extrusionOk="0">
                    <a:moveTo>
                      <a:pt x="3480" y="5008"/>
                    </a:moveTo>
                    <a:lnTo>
                      <a:pt x="0"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2"/>
              <p:cNvSpPr/>
              <p:nvPr/>
            </p:nvSpPr>
            <p:spPr>
              <a:xfrm>
                <a:off x="1737580" y="4034291"/>
                <a:ext cx="67442" cy="97074"/>
              </a:xfrm>
              <a:custGeom>
                <a:avLst/>
                <a:gdLst/>
                <a:ahLst/>
                <a:cxnLst/>
                <a:rect l="l" t="t" r="r" b="b"/>
                <a:pathLst>
                  <a:path w="3480" h="5009" fill="none" extrusionOk="0">
                    <a:moveTo>
                      <a:pt x="3480" y="5008"/>
                    </a:moveTo>
                    <a:lnTo>
                      <a:pt x="0"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2"/>
              <p:cNvSpPr/>
              <p:nvPr/>
            </p:nvSpPr>
            <p:spPr>
              <a:xfrm>
                <a:off x="1805642" y="4102353"/>
                <a:ext cx="80059" cy="71241"/>
              </a:xfrm>
              <a:custGeom>
                <a:avLst/>
                <a:gdLst/>
                <a:ahLst/>
                <a:cxnLst/>
                <a:rect l="l" t="t" r="r" b="b"/>
                <a:pathLst>
                  <a:path w="4131" h="3676" extrusionOk="0">
                    <a:moveTo>
                      <a:pt x="0" y="3675"/>
                    </a:moveTo>
                    <a:lnTo>
                      <a:pt x="4130"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2"/>
              <p:cNvSpPr/>
              <p:nvPr/>
            </p:nvSpPr>
            <p:spPr>
              <a:xfrm>
                <a:off x="1805642" y="4102353"/>
                <a:ext cx="80059" cy="71241"/>
              </a:xfrm>
              <a:custGeom>
                <a:avLst/>
                <a:gdLst/>
                <a:ahLst/>
                <a:cxnLst/>
                <a:rect l="l" t="t" r="r" b="b"/>
                <a:pathLst>
                  <a:path w="4131" h="3676" fill="none" extrusionOk="0">
                    <a:moveTo>
                      <a:pt x="0" y="3675"/>
                    </a:moveTo>
                    <a:lnTo>
                      <a:pt x="4130"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2"/>
              <p:cNvSpPr/>
              <p:nvPr/>
            </p:nvSpPr>
            <p:spPr>
              <a:xfrm>
                <a:off x="1725603" y="4160338"/>
                <a:ext cx="79419" cy="69962"/>
              </a:xfrm>
              <a:custGeom>
                <a:avLst/>
                <a:gdLst/>
                <a:ahLst/>
                <a:cxnLst/>
                <a:rect l="l" t="t" r="r" b="b"/>
                <a:pathLst>
                  <a:path w="4098" h="3610" extrusionOk="0">
                    <a:moveTo>
                      <a:pt x="4098" y="3610"/>
                    </a:moveTo>
                    <a:lnTo>
                      <a:pt x="0"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2"/>
              <p:cNvSpPr/>
              <p:nvPr/>
            </p:nvSpPr>
            <p:spPr>
              <a:xfrm>
                <a:off x="1725603" y="4160338"/>
                <a:ext cx="79419" cy="69962"/>
              </a:xfrm>
              <a:custGeom>
                <a:avLst/>
                <a:gdLst/>
                <a:ahLst/>
                <a:cxnLst/>
                <a:rect l="l" t="t" r="r" b="b"/>
                <a:pathLst>
                  <a:path w="4098" h="3610" fill="none" extrusionOk="0">
                    <a:moveTo>
                      <a:pt x="4098" y="3610"/>
                    </a:moveTo>
                    <a:lnTo>
                      <a:pt x="0"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2"/>
              <p:cNvSpPr/>
              <p:nvPr/>
            </p:nvSpPr>
            <p:spPr>
              <a:xfrm>
                <a:off x="1805003" y="4230281"/>
                <a:ext cx="61783" cy="49186"/>
              </a:xfrm>
              <a:custGeom>
                <a:avLst/>
                <a:gdLst/>
                <a:ahLst/>
                <a:cxnLst/>
                <a:rect l="l" t="t" r="r" b="b"/>
                <a:pathLst>
                  <a:path w="3188" h="2538" extrusionOk="0">
                    <a:moveTo>
                      <a:pt x="1" y="2538"/>
                    </a:moveTo>
                    <a:lnTo>
                      <a:pt x="3188"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2"/>
              <p:cNvSpPr/>
              <p:nvPr/>
            </p:nvSpPr>
            <p:spPr>
              <a:xfrm>
                <a:off x="1805003" y="4230281"/>
                <a:ext cx="61783" cy="49186"/>
              </a:xfrm>
              <a:custGeom>
                <a:avLst/>
                <a:gdLst/>
                <a:ahLst/>
                <a:cxnLst/>
                <a:rect l="l" t="t" r="r" b="b"/>
                <a:pathLst>
                  <a:path w="3188" h="2538" fill="none" extrusionOk="0">
                    <a:moveTo>
                      <a:pt x="1" y="2538"/>
                    </a:moveTo>
                    <a:lnTo>
                      <a:pt x="3188"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2"/>
              <p:cNvSpPr/>
              <p:nvPr/>
            </p:nvSpPr>
            <p:spPr>
              <a:xfrm>
                <a:off x="1805642" y="3901305"/>
                <a:ext cx="19" cy="442445"/>
              </a:xfrm>
              <a:custGeom>
                <a:avLst/>
                <a:gdLst/>
                <a:ahLst/>
                <a:cxnLst/>
                <a:rect l="l" t="t" r="r" b="b"/>
                <a:pathLst>
                  <a:path w="1" h="22830" extrusionOk="0">
                    <a:moveTo>
                      <a:pt x="0" y="22830"/>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2"/>
              <p:cNvSpPr/>
              <p:nvPr/>
            </p:nvSpPr>
            <p:spPr>
              <a:xfrm>
                <a:off x="1805642" y="3901305"/>
                <a:ext cx="19" cy="442445"/>
              </a:xfrm>
              <a:custGeom>
                <a:avLst/>
                <a:gdLst/>
                <a:ahLst/>
                <a:cxnLst/>
                <a:rect l="l" t="t" r="r" b="b"/>
                <a:pathLst>
                  <a:path w="1" h="22830" fill="none" extrusionOk="0">
                    <a:moveTo>
                      <a:pt x="0" y="22830"/>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2"/>
              <p:cNvSpPr/>
              <p:nvPr/>
            </p:nvSpPr>
            <p:spPr>
              <a:xfrm>
                <a:off x="1805642" y="4010976"/>
                <a:ext cx="54225" cy="47287"/>
              </a:xfrm>
              <a:custGeom>
                <a:avLst/>
                <a:gdLst/>
                <a:ahLst/>
                <a:cxnLst/>
                <a:rect l="l" t="t" r="r" b="b"/>
                <a:pathLst>
                  <a:path w="2798" h="2440" extrusionOk="0">
                    <a:moveTo>
                      <a:pt x="0" y="2439"/>
                    </a:moveTo>
                    <a:lnTo>
                      <a:pt x="2797"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2"/>
              <p:cNvSpPr/>
              <p:nvPr/>
            </p:nvSpPr>
            <p:spPr>
              <a:xfrm>
                <a:off x="1805642" y="4010976"/>
                <a:ext cx="54225" cy="47287"/>
              </a:xfrm>
              <a:custGeom>
                <a:avLst/>
                <a:gdLst/>
                <a:ahLst/>
                <a:cxnLst/>
                <a:rect l="l" t="t" r="r" b="b"/>
                <a:pathLst>
                  <a:path w="2798" h="2440" fill="none" extrusionOk="0">
                    <a:moveTo>
                      <a:pt x="0" y="2439"/>
                    </a:moveTo>
                    <a:lnTo>
                      <a:pt x="2797"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2"/>
              <p:cNvSpPr/>
              <p:nvPr/>
            </p:nvSpPr>
            <p:spPr>
              <a:xfrm>
                <a:off x="1737580" y="4034291"/>
                <a:ext cx="67442" cy="97074"/>
              </a:xfrm>
              <a:custGeom>
                <a:avLst/>
                <a:gdLst/>
                <a:ahLst/>
                <a:cxnLst/>
                <a:rect l="l" t="t" r="r" b="b"/>
                <a:pathLst>
                  <a:path w="3480" h="5009" extrusionOk="0">
                    <a:moveTo>
                      <a:pt x="3480" y="5008"/>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2"/>
              <p:cNvSpPr/>
              <p:nvPr/>
            </p:nvSpPr>
            <p:spPr>
              <a:xfrm>
                <a:off x="1737580" y="4034291"/>
                <a:ext cx="67442" cy="97074"/>
              </a:xfrm>
              <a:custGeom>
                <a:avLst/>
                <a:gdLst/>
                <a:ahLst/>
                <a:cxnLst/>
                <a:rect l="l" t="t" r="r" b="b"/>
                <a:pathLst>
                  <a:path w="3480" h="5009" fill="none" extrusionOk="0">
                    <a:moveTo>
                      <a:pt x="3480" y="5008"/>
                    </a:moveTo>
                    <a:lnTo>
                      <a:pt x="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2"/>
              <p:cNvSpPr/>
              <p:nvPr/>
            </p:nvSpPr>
            <p:spPr>
              <a:xfrm>
                <a:off x="1805642" y="4102353"/>
                <a:ext cx="80059" cy="71241"/>
              </a:xfrm>
              <a:custGeom>
                <a:avLst/>
                <a:gdLst/>
                <a:ahLst/>
                <a:cxnLst/>
                <a:rect l="l" t="t" r="r" b="b"/>
                <a:pathLst>
                  <a:path w="4131" h="3676" extrusionOk="0">
                    <a:moveTo>
                      <a:pt x="0" y="3675"/>
                    </a:moveTo>
                    <a:lnTo>
                      <a:pt x="413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2"/>
              <p:cNvSpPr/>
              <p:nvPr/>
            </p:nvSpPr>
            <p:spPr>
              <a:xfrm>
                <a:off x="1805642" y="4102353"/>
                <a:ext cx="80059" cy="71241"/>
              </a:xfrm>
              <a:custGeom>
                <a:avLst/>
                <a:gdLst/>
                <a:ahLst/>
                <a:cxnLst/>
                <a:rect l="l" t="t" r="r" b="b"/>
                <a:pathLst>
                  <a:path w="4131" h="3676" fill="none" extrusionOk="0">
                    <a:moveTo>
                      <a:pt x="0" y="3675"/>
                    </a:moveTo>
                    <a:lnTo>
                      <a:pt x="413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2"/>
              <p:cNvSpPr/>
              <p:nvPr/>
            </p:nvSpPr>
            <p:spPr>
              <a:xfrm>
                <a:off x="1725603" y="4160338"/>
                <a:ext cx="79419" cy="69962"/>
              </a:xfrm>
              <a:custGeom>
                <a:avLst/>
                <a:gdLst/>
                <a:ahLst/>
                <a:cxnLst/>
                <a:rect l="l" t="t" r="r" b="b"/>
                <a:pathLst>
                  <a:path w="4098" h="3610" extrusionOk="0">
                    <a:moveTo>
                      <a:pt x="4098" y="3610"/>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2"/>
              <p:cNvSpPr/>
              <p:nvPr/>
            </p:nvSpPr>
            <p:spPr>
              <a:xfrm>
                <a:off x="1725603" y="4160338"/>
                <a:ext cx="79419" cy="69962"/>
              </a:xfrm>
              <a:custGeom>
                <a:avLst/>
                <a:gdLst/>
                <a:ahLst/>
                <a:cxnLst/>
                <a:rect l="l" t="t" r="r" b="b"/>
                <a:pathLst>
                  <a:path w="4098" h="3610" fill="none" extrusionOk="0">
                    <a:moveTo>
                      <a:pt x="4098" y="3610"/>
                    </a:moveTo>
                    <a:lnTo>
                      <a:pt x="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2"/>
              <p:cNvSpPr/>
              <p:nvPr/>
            </p:nvSpPr>
            <p:spPr>
              <a:xfrm>
                <a:off x="1805003" y="4230281"/>
                <a:ext cx="61783" cy="49186"/>
              </a:xfrm>
              <a:custGeom>
                <a:avLst/>
                <a:gdLst/>
                <a:ahLst/>
                <a:cxnLst/>
                <a:rect l="l" t="t" r="r" b="b"/>
                <a:pathLst>
                  <a:path w="3188" h="2538" extrusionOk="0">
                    <a:moveTo>
                      <a:pt x="1" y="2538"/>
                    </a:moveTo>
                    <a:lnTo>
                      <a:pt x="3188"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2"/>
              <p:cNvSpPr/>
              <p:nvPr/>
            </p:nvSpPr>
            <p:spPr>
              <a:xfrm>
                <a:off x="1805003" y="4230281"/>
                <a:ext cx="61783" cy="49186"/>
              </a:xfrm>
              <a:custGeom>
                <a:avLst/>
                <a:gdLst/>
                <a:ahLst/>
                <a:cxnLst/>
                <a:rect l="l" t="t" r="r" b="b"/>
                <a:pathLst>
                  <a:path w="3188" h="2538" fill="none" extrusionOk="0">
                    <a:moveTo>
                      <a:pt x="1" y="2538"/>
                    </a:moveTo>
                    <a:lnTo>
                      <a:pt x="3188"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2"/>
              <p:cNvSpPr/>
              <p:nvPr/>
            </p:nvSpPr>
            <p:spPr>
              <a:xfrm>
                <a:off x="1842193" y="4177974"/>
                <a:ext cx="170176" cy="191610"/>
              </a:xfrm>
              <a:custGeom>
                <a:avLst/>
                <a:gdLst/>
                <a:ahLst/>
                <a:cxnLst/>
                <a:rect l="l" t="t" r="r" b="b"/>
                <a:pathLst>
                  <a:path w="8781" h="9887" extrusionOk="0">
                    <a:moveTo>
                      <a:pt x="0" y="9887"/>
                    </a:moveTo>
                    <a:lnTo>
                      <a:pt x="8781"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2"/>
              <p:cNvSpPr/>
              <p:nvPr/>
            </p:nvSpPr>
            <p:spPr>
              <a:xfrm>
                <a:off x="1842193" y="4177974"/>
                <a:ext cx="170176" cy="191610"/>
              </a:xfrm>
              <a:custGeom>
                <a:avLst/>
                <a:gdLst/>
                <a:ahLst/>
                <a:cxnLst/>
                <a:rect l="l" t="t" r="r" b="b"/>
                <a:pathLst>
                  <a:path w="8781" h="9887" fill="none" extrusionOk="0">
                    <a:moveTo>
                      <a:pt x="0" y="9887"/>
                    </a:moveTo>
                    <a:lnTo>
                      <a:pt x="8781"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2"/>
              <p:cNvSpPr/>
              <p:nvPr/>
            </p:nvSpPr>
            <p:spPr>
              <a:xfrm>
                <a:off x="1951845" y="4246036"/>
                <a:ext cx="42248" cy="19"/>
              </a:xfrm>
              <a:custGeom>
                <a:avLst/>
                <a:gdLst/>
                <a:ahLst/>
                <a:cxnLst/>
                <a:rect l="l" t="t" r="r" b="b"/>
                <a:pathLst>
                  <a:path w="2180" h="1" extrusionOk="0">
                    <a:moveTo>
                      <a:pt x="1" y="1"/>
                    </a:moveTo>
                    <a:lnTo>
                      <a:pt x="2180"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2"/>
              <p:cNvSpPr/>
              <p:nvPr/>
            </p:nvSpPr>
            <p:spPr>
              <a:xfrm>
                <a:off x="1951845" y="4246036"/>
                <a:ext cx="42248" cy="19"/>
              </a:xfrm>
              <a:custGeom>
                <a:avLst/>
                <a:gdLst/>
                <a:ahLst/>
                <a:cxnLst/>
                <a:rect l="l" t="t" r="r" b="b"/>
                <a:pathLst>
                  <a:path w="2180" h="1" fill="none" extrusionOk="0">
                    <a:moveTo>
                      <a:pt x="1" y="1"/>
                    </a:moveTo>
                    <a:lnTo>
                      <a:pt x="2180"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2"/>
              <p:cNvSpPr/>
              <p:nvPr/>
            </p:nvSpPr>
            <p:spPr>
              <a:xfrm>
                <a:off x="1923492" y="4209486"/>
                <a:ext cx="8217" cy="68082"/>
              </a:xfrm>
              <a:custGeom>
                <a:avLst/>
                <a:gdLst/>
                <a:ahLst/>
                <a:cxnLst/>
                <a:rect l="l" t="t" r="r" b="b"/>
                <a:pathLst>
                  <a:path w="424" h="3513" extrusionOk="0">
                    <a:moveTo>
                      <a:pt x="1" y="3513"/>
                    </a:moveTo>
                    <a:lnTo>
                      <a:pt x="423"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2"/>
              <p:cNvSpPr/>
              <p:nvPr/>
            </p:nvSpPr>
            <p:spPr>
              <a:xfrm>
                <a:off x="1923492" y="4209486"/>
                <a:ext cx="8217" cy="68082"/>
              </a:xfrm>
              <a:custGeom>
                <a:avLst/>
                <a:gdLst/>
                <a:ahLst/>
                <a:cxnLst/>
                <a:rect l="l" t="t" r="r" b="b"/>
                <a:pathLst>
                  <a:path w="424" h="3513" fill="none" extrusionOk="0">
                    <a:moveTo>
                      <a:pt x="1" y="3513"/>
                    </a:moveTo>
                    <a:lnTo>
                      <a:pt x="423"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2"/>
              <p:cNvSpPr/>
              <p:nvPr/>
            </p:nvSpPr>
            <p:spPr>
              <a:xfrm>
                <a:off x="1907736" y="4295843"/>
                <a:ext cx="62404" cy="19"/>
              </a:xfrm>
              <a:custGeom>
                <a:avLst/>
                <a:gdLst/>
                <a:ahLst/>
                <a:cxnLst/>
                <a:rect l="l" t="t" r="r" b="b"/>
                <a:pathLst>
                  <a:path w="3220" h="1" extrusionOk="0">
                    <a:moveTo>
                      <a:pt x="1" y="0"/>
                    </a:moveTo>
                    <a:lnTo>
                      <a:pt x="3220"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2"/>
              <p:cNvSpPr/>
              <p:nvPr/>
            </p:nvSpPr>
            <p:spPr>
              <a:xfrm>
                <a:off x="1907736" y="4295843"/>
                <a:ext cx="62404" cy="19"/>
              </a:xfrm>
              <a:custGeom>
                <a:avLst/>
                <a:gdLst/>
                <a:ahLst/>
                <a:cxnLst/>
                <a:rect l="l" t="t" r="r" b="b"/>
                <a:pathLst>
                  <a:path w="3220" h="1" fill="none" extrusionOk="0">
                    <a:moveTo>
                      <a:pt x="1" y="0"/>
                    </a:moveTo>
                    <a:lnTo>
                      <a:pt x="3220"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2"/>
              <p:cNvSpPr/>
              <p:nvPr/>
            </p:nvSpPr>
            <p:spPr>
              <a:xfrm>
                <a:off x="1878124" y="4259273"/>
                <a:ext cx="7578" cy="61163"/>
              </a:xfrm>
              <a:custGeom>
                <a:avLst/>
                <a:gdLst/>
                <a:ahLst/>
                <a:cxnLst/>
                <a:rect l="l" t="t" r="r" b="b"/>
                <a:pathLst>
                  <a:path w="391" h="3156" extrusionOk="0">
                    <a:moveTo>
                      <a:pt x="390" y="3155"/>
                    </a:moveTo>
                    <a:lnTo>
                      <a:pt x="0"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2"/>
              <p:cNvSpPr/>
              <p:nvPr/>
            </p:nvSpPr>
            <p:spPr>
              <a:xfrm>
                <a:off x="1878124" y="4259273"/>
                <a:ext cx="7578" cy="61163"/>
              </a:xfrm>
              <a:custGeom>
                <a:avLst/>
                <a:gdLst/>
                <a:ahLst/>
                <a:cxnLst/>
                <a:rect l="l" t="t" r="r" b="b"/>
                <a:pathLst>
                  <a:path w="391" h="3156" fill="none" extrusionOk="0">
                    <a:moveTo>
                      <a:pt x="390" y="3155"/>
                    </a:moveTo>
                    <a:lnTo>
                      <a:pt x="0"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2"/>
              <p:cNvSpPr/>
              <p:nvPr/>
            </p:nvSpPr>
            <p:spPr>
              <a:xfrm>
                <a:off x="1866767" y="4341212"/>
                <a:ext cx="45407" cy="3178"/>
              </a:xfrm>
              <a:custGeom>
                <a:avLst/>
                <a:gdLst/>
                <a:ahLst/>
                <a:cxnLst/>
                <a:rect l="l" t="t" r="r" b="b"/>
                <a:pathLst>
                  <a:path w="2343" h="164" extrusionOk="0">
                    <a:moveTo>
                      <a:pt x="1" y="0"/>
                    </a:moveTo>
                    <a:lnTo>
                      <a:pt x="2342" y="163"/>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2"/>
              <p:cNvSpPr/>
              <p:nvPr/>
            </p:nvSpPr>
            <p:spPr>
              <a:xfrm>
                <a:off x="1866767" y="4341212"/>
                <a:ext cx="45407" cy="3178"/>
              </a:xfrm>
              <a:custGeom>
                <a:avLst/>
                <a:gdLst/>
                <a:ahLst/>
                <a:cxnLst/>
                <a:rect l="l" t="t" r="r" b="b"/>
                <a:pathLst>
                  <a:path w="2343" h="164" fill="none" extrusionOk="0">
                    <a:moveTo>
                      <a:pt x="1" y="0"/>
                    </a:moveTo>
                    <a:lnTo>
                      <a:pt x="2342" y="163"/>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2"/>
              <p:cNvSpPr/>
              <p:nvPr/>
            </p:nvSpPr>
            <p:spPr>
              <a:xfrm>
                <a:off x="1842193" y="4177974"/>
                <a:ext cx="170176" cy="191610"/>
              </a:xfrm>
              <a:custGeom>
                <a:avLst/>
                <a:gdLst/>
                <a:ahLst/>
                <a:cxnLst/>
                <a:rect l="l" t="t" r="r" b="b"/>
                <a:pathLst>
                  <a:path w="8781" h="9887" extrusionOk="0">
                    <a:moveTo>
                      <a:pt x="0" y="9887"/>
                    </a:moveTo>
                    <a:lnTo>
                      <a:pt x="878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2"/>
              <p:cNvSpPr/>
              <p:nvPr/>
            </p:nvSpPr>
            <p:spPr>
              <a:xfrm>
                <a:off x="1842193" y="4177974"/>
                <a:ext cx="170176" cy="191610"/>
              </a:xfrm>
              <a:custGeom>
                <a:avLst/>
                <a:gdLst/>
                <a:ahLst/>
                <a:cxnLst/>
                <a:rect l="l" t="t" r="r" b="b"/>
                <a:pathLst>
                  <a:path w="8781" h="9887" fill="none" extrusionOk="0">
                    <a:moveTo>
                      <a:pt x="0" y="9887"/>
                    </a:moveTo>
                    <a:lnTo>
                      <a:pt x="8781"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2"/>
              <p:cNvSpPr/>
              <p:nvPr/>
            </p:nvSpPr>
            <p:spPr>
              <a:xfrm>
                <a:off x="1951845" y="4246036"/>
                <a:ext cx="42248" cy="19"/>
              </a:xfrm>
              <a:custGeom>
                <a:avLst/>
                <a:gdLst/>
                <a:ahLst/>
                <a:cxnLst/>
                <a:rect l="l" t="t" r="r" b="b"/>
                <a:pathLst>
                  <a:path w="2180" h="1" extrusionOk="0">
                    <a:moveTo>
                      <a:pt x="1" y="1"/>
                    </a:moveTo>
                    <a:lnTo>
                      <a:pt x="218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2"/>
              <p:cNvSpPr/>
              <p:nvPr/>
            </p:nvSpPr>
            <p:spPr>
              <a:xfrm>
                <a:off x="1951845" y="4246036"/>
                <a:ext cx="42248" cy="19"/>
              </a:xfrm>
              <a:custGeom>
                <a:avLst/>
                <a:gdLst/>
                <a:ahLst/>
                <a:cxnLst/>
                <a:rect l="l" t="t" r="r" b="b"/>
                <a:pathLst>
                  <a:path w="2180" h="1" fill="none" extrusionOk="0">
                    <a:moveTo>
                      <a:pt x="1" y="1"/>
                    </a:moveTo>
                    <a:lnTo>
                      <a:pt x="218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2"/>
              <p:cNvSpPr/>
              <p:nvPr/>
            </p:nvSpPr>
            <p:spPr>
              <a:xfrm>
                <a:off x="1923492" y="4209486"/>
                <a:ext cx="8217" cy="68082"/>
              </a:xfrm>
              <a:custGeom>
                <a:avLst/>
                <a:gdLst/>
                <a:ahLst/>
                <a:cxnLst/>
                <a:rect l="l" t="t" r="r" b="b"/>
                <a:pathLst>
                  <a:path w="424" h="3513" extrusionOk="0">
                    <a:moveTo>
                      <a:pt x="1" y="3513"/>
                    </a:moveTo>
                    <a:lnTo>
                      <a:pt x="42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2"/>
              <p:cNvSpPr/>
              <p:nvPr/>
            </p:nvSpPr>
            <p:spPr>
              <a:xfrm>
                <a:off x="1923492" y="4209486"/>
                <a:ext cx="8217" cy="68082"/>
              </a:xfrm>
              <a:custGeom>
                <a:avLst/>
                <a:gdLst/>
                <a:ahLst/>
                <a:cxnLst/>
                <a:rect l="l" t="t" r="r" b="b"/>
                <a:pathLst>
                  <a:path w="424" h="3513" fill="none" extrusionOk="0">
                    <a:moveTo>
                      <a:pt x="1" y="3513"/>
                    </a:moveTo>
                    <a:lnTo>
                      <a:pt x="423"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2"/>
              <p:cNvSpPr/>
              <p:nvPr/>
            </p:nvSpPr>
            <p:spPr>
              <a:xfrm>
                <a:off x="1907736" y="4295843"/>
                <a:ext cx="62404" cy="19"/>
              </a:xfrm>
              <a:custGeom>
                <a:avLst/>
                <a:gdLst/>
                <a:ahLst/>
                <a:cxnLst/>
                <a:rect l="l" t="t" r="r" b="b"/>
                <a:pathLst>
                  <a:path w="3220" h="1" extrusionOk="0">
                    <a:moveTo>
                      <a:pt x="1" y="0"/>
                    </a:moveTo>
                    <a:lnTo>
                      <a:pt x="322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2"/>
              <p:cNvSpPr/>
              <p:nvPr/>
            </p:nvSpPr>
            <p:spPr>
              <a:xfrm>
                <a:off x="1907736" y="4295843"/>
                <a:ext cx="62404" cy="19"/>
              </a:xfrm>
              <a:custGeom>
                <a:avLst/>
                <a:gdLst/>
                <a:ahLst/>
                <a:cxnLst/>
                <a:rect l="l" t="t" r="r" b="b"/>
                <a:pathLst>
                  <a:path w="3220" h="1" fill="none" extrusionOk="0">
                    <a:moveTo>
                      <a:pt x="1" y="0"/>
                    </a:moveTo>
                    <a:lnTo>
                      <a:pt x="322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2"/>
              <p:cNvSpPr/>
              <p:nvPr/>
            </p:nvSpPr>
            <p:spPr>
              <a:xfrm>
                <a:off x="1878124" y="4259273"/>
                <a:ext cx="7578" cy="61163"/>
              </a:xfrm>
              <a:custGeom>
                <a:avLst/>
                <a:gdLst/>
                <a:ahLst/>
                <a:cxnLst/>
                <a:rect l="l" t="t" r="r" b="b"/>
                <a:pathLst>
                  <a:path w="391" h="3156" extrusionOk="0">
                    <a:moveTo>
                      <a:pt x="390" y="3155"/>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2"/>
              <p:cNvSpPr/>
              <p:nvPr/>
            </p:nvSpPr>
            <p:spPr>
              <a:xfrm>
                <a:off x="1878124" y="4259273"/>
                <a:ext cx="7578" cy="61163"/>
              </a:xfrm>
              <a:custGeom>
                <a:avLst/>
                <a:gdLst/>
                <a:ahLst/>
                <a:cxnLst/>
                <a:rect l="l" t="t" r="r" b="b"/>
                <a:pathLst>
                  <a:path w="391" h="3156" fill="none" extrusionOk="0">
                    <a:moveTo>
                      <a:pt x="390" y="3155"/>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2"/>
              <p:cNvSpPr/>
              <p:nvPr/>
            </p:nvSpPr>
            <p:spPr>
              <a:xfrm>
                <a:off x="1866767" y="4341212"/>
                <a:ext cx="45407" cy="3178"/>
              </a:xfrm>
              <a:custGeom>
                <a:avLst/>
                <a:gdLst/>
                <a:ahLst/>
                <a:cxnLst/>
                <a:rect l="l" t="t" r="r" b="b"/>
                <a:pathLst>
                  <a:path w="2343" h="164" extrusionOk="0">
                    <a:moveTo>
                      <a:pt x="1" y="0"/>
                    </a:moveTo>
                    <a:lnTo>
                      <a:pt x="2342" y="163"/>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2"/>
              <p:cNvSpPr/>
              <p:nvPr/>
            </p:nvSpPr>
            <p:spPr>
              <a:xfrm>
                <a:off x="1866767" y="4341212"/>
                <a:ext cx="45407" cy="3178"/>
              </a:xfrm>
              <a:custGeom>
                <a:avLst/>
                <a:gdLst/>
                <a:ahLst/>
                <a:cxnLst/>
                <a:rect l="l" t="t" r="r" b="b"/>
                <a:pathLst>
                  <a:path w="2343" h="164" fill="none" extrusionOk="0">
                    <a:moveTo>
                      <a:pt x="1" y="0"/>
                    </a:moveTo>
                    <a:lnTo>
                      <a:pt x="2342" y="163"/>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2"/>
              <p:cNvSpPr/>
              <p:nvPr/>
            </p:nvSpPr>
            <p:spPr>
              <a:xfrm>
                <a:off x="1593257" y="4181753"/>
                <a:ext cx="178374" cy="184052"/>
              </a:xfrm>
              <a:custGeom>
                <a:avLst/>
                <a:gdLst/>
                <a:ahLst/>
                <a:cxnLst/>
                <a:rect l="l" t="t" r="r" b="b"/>
                <a:pathLst>
                  <a:path w="9204" h="9497" extrusionOk="0">
                    <a:moveTo>
                      <a:pt x="9203" y="9497"/>
                    </a:moveTo>
                    <a:lnTo>
                      <a:pt x="0"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2"/>
              <p:cNvSpPr/>
              <p:nvPr/>
            </p:nvSpPr>
            <p:spPr>
              <a:xfrm>
                <a:off x="1593257" y="4181753"/>
                <a:ext cx="178374" cy="184052"/>
              </a:xfrm>
              <a:custGeom>
                <a:avLst/>
                <a:gdLst/>
                <a:ahLst/>
                <a:cxnLst/>
                <a:rect l="l" t="t" r="r" b="b"/>
                <a:pathLst>
                  <a:path w="9204" h="9497" fill="none" extrusionOk="0">
                    <a:moveTo>
                      <a:pt x="9203" y="9497"/>
                    </a:moveTo>
                    <a:lnTo>
                      <a:pt x="0"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2"/>
              <p:cNvSpPr/>
              <p:nvPr/>
            </p:nvSpPr>
            <p:spPr>
              <a:xfrm>
                <a:off x="1656901" y="4205707"/>
                <a:ext cx="3178" cy="41609"/>
              </a:xfrm>
              <a:custGeom>
                <a:avLst/>
                <a:gdLst/>
                <a:ahLst/>
                <a:cxnLst/>
                <a:rect l="l" t="t" r="r" b="b"/>
                <a:pathLst>
                  <a:path w="164" h="2147" extrusionOk="0">
                    <a:moveTo>
                      <a:pt x="1" y="2147"/>
                    </a:moveTo>
                    <a:lnTo>
                      <a:pt x="163"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2"/>
              <p:cNvSpPr/>
              <p:nvPr/>
            </p:nvSpPr>
            <p:spPr>
              <a:xfrm>
                <a:off x="1656901" y="4205707"/>
                <a:ext cx="3178" cy="41609"/>
              </a:xfrm>
              <a:custGeom>
                <a:avLst/>
                <a:gdLst/>
                <a:ahLst/>
                <a:cxnLst/>
                <a:rect l="l" t="t" r="r" b="b"/>
                <a:pathLst>
                  <a:path w="164" h="2147" fill="none" extrusionOk="0">
                    <a:moveTo>
                      <a:pt x="1" y="2147"/>
                    </a:moveTo>
                    <a:lnTo>
                      <a:pt x="163"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2"/>
              <p:cNvSpPr/>
              <p:nvPr/>
            </p:nvSpPr>
            <p:spPr>
              <a:xfrm>
                <a:off x="1618470" y="4264331"/>
                <a:ext cx="67442" cy="13876"/>
              </a:xfrm>
              <a:custGeom>
                <a:avLst/>
                <a:gdLst/>
                <a:ahLst/>
                <a:cxnLst/>
                <a:rect l="l" t="t" r="r" b="b"/>
                <a:pathLst>
                  <a:path w="3480" h="716" extrusionOk="0">
                    <a:moveTo>
                      <a:pt x="3480" y="715"/>
                    </a:moveTo>
                    <a:lnTo>
                      <a:pt x="0"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2"/>
              <p:cNvSpPr/>
              <p:nvPr/>
            </p:nvSpPr>
            <p:spPr>
              <a:xfrm>
                <a:off x="1618470" y="4264331"/>
                <a:ext cx="67442" cy="13876"/>
              </a:xfrm>
              <a:custGeom>
                <a:avLst/>
                <a:gdLst/>
                <a:ahLst/>
                <a:cxnLst/>
                <a:rect l="l" t="t" r="r" b="b"/>
                <a:pathLst>
                  <a:path w="3480" h="716" fill="none" extrusionOk="0">
                    <a:moveTo>
                      <a:pt x="3480" y="715"/>
                    </a:moveTo>
                    <a:lnTo>
                      <a:pt x="0"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2"/>
              <p:cNvSpPr/>
              <p:nvPr/>
            </p:nvSpPr>
            <p:spPr>
              <a:xfrm>
                <a:off x="1702909" y="4232819"/>
                <a:ext cx="4438" cy="62404"/>
              </a:xfrm>
              <a:custGeom>
                <a:avLst/>
                <a:gdLst/>
                <a:ahLst/>
                <a:cxnLst/>
                <a:rect l="l" t="t" r="r" b="b"/>
                <a:pathLst>
                  <a:path w="229" h="3220" extrusionOk="0">
                    <a:moveTo>
                      <a:pt x="1" y="3219"/>
                    </a:moveTo>
                    <a:lnTo>
                      <a:pt x="228"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2"/>
              <p:cNvSpPr/>
              <p:nvPr/>
            </p:nvSpPr>
            <p:spPr>
              <a:xfrm>
                <a:off x="1702909" y="4232819"/>
                <a:ext cx="4438" cy="62404"/>
              </a:xfrm>
              <a:custGeom>
                <a:avLst/>
                <a:gdLst/>
                <a:ahLst/>
                <a:cxnLst/>
                <a:rect l="l" t="t" r="r" b="b"/>
                <a:pathLst>
                  <a:path w="229" h="3220" fill="none" extrusionOk="0">
                    <a:moveTo>
                      <a:pt x="1" y="3219"/>
                    </a:moveTo>
                    <a:lnTo>
                      <a:pt x="228"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2"/>
              <p:cNvSpPr/>
              <p:nvPr/>
            </p:nvSpPr>
            <p:spPr>
              <a:xfrm>
                <a:off x="1745758" y="4293944"/>
                <a:ext cx="5698" cy="45388"/>
              </a:xfrm>
              <a:custGeom>
                <a:avLst/>
                <a:gdLst/>
                <a:ahLst/>
                <a:cxnLst/>
                <a:rect l="l" t="t" r="r" b="b"/>
                <a:pathLst>
                  <a:path w="294" h="2342" extrusionOk="0">
                    <a:moveTo>
                      <a:pt x="1" y="2342"/>
                    </a:moveTo>
                    <a:lnTo>
                      <a:pt x="294"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2"/>
              <p:cNvSpPr/>
              <p:nvPr/>
            </p:nvSpPr>
            <p:spPr>
              <a:xfrm>
                <a:off x="1745758" y="4293944"/>
                <a:ext cx="5698" cy="45388"/>
              </a:xfrm>
              <a:custGeom>
                <a:avLst/>
                <a:gdLst/>
                <a:ahLst/>
                <a:cxnLst/>
                <a:rect l="l" t="t" r="r" b="b"/>
                <a:pathLst>
                  <a:path w="294" h="2342" fill="none" extrusionOk="0">
                    <a:moveTo>
                      <a:pt x="1" y="2342"/>
                    </a:moveTo>
                    <a:lnTo>
                      <a:pt x="294"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2"/>
              <p:cNvSpPr/>
              <p:nvPr/>
            </p:nvSpPr>
            <p:spPr>
              <a:xfrm>
                <a:off x="1593257" y="4181753"/>
                <a:ext cx="178374" cy="184052"/>
              </a:xfrm>
              <a:custGeom>
                <a:avLst/>
                <a:gdLst/>
                <a:ahLst/>
                <a:cxnLst/>
                <a:rect l="l" t="t" r="r" b="b"/>
                <a:pathLst>
                  <a:path w="9204" h="9497" extrusionOk="0">
                    <a:moveTo>
                      <a:pt x="9203" y="9497"/>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2"/>
              <p:cNvSpPr/>
              <p:nvPr/>
            </p:nvSpPr>
            <p:spPr>
              <a:xfrm>
                <a:off x="1593257" y="4181753"/>
                <a:ext cx="178374" cy="184052"/>
              </a:xfrm>
              <a:custGeom>
                <a:avLst/>
                <a:gdLst/>
                <a:ahLst/>
                <a:cxnLst/>
                <a:rect l="l" t="t" r="r" b="b"/>
                <a:pathLst>
                  <a:path w="9204" h="9497" fill="none" extrusionOk="0">
                    <a:moveTo>
                      <a:pt x="9203" y="9497"/>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2"/>
              <p:cNvSpPr/>
              <p:nvPr/>
            </p:nvSpPr>
            <p:spPr>
              <a:xfrm>
                <a:off x="1656901" y="4205707"/>
                <a:ext cx="3178" cy="41609"/>
              </a:xfrm>
              <a:custGeom>
                <a:avLst/>
                <a:gdLst/>
                <a:ahLst/>
                <a:cxnLst/>
                <a:rect l="l" t="t" r="r" b="b"/>
                <a:pathLst>
                  <a:path w="164" h="2147" extrusionOk="0">
                    <a:moveTo>
                      <a:pt x="1" y="2147"/>
                    </a:moveTo>
                    <a:lnTo>
                      <a:pt x="163"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2"/>
              <p:cNvSpPr/>
              <p:nvPr/>
            </p:nvSpPr>
            <p:spPr>
              <a:xfrm>
                <a:off x="1656901" y="4205707"/>
                <a:ext cx="3178" cy="41609"/>
              </a:xfrm>
              <a:custGeom>
                <a:avLst/>
                <a:gdLst/>
                <a:ahLst/>
                <a:cxnLst/>
                <a:rect l="l" t="t" r="r" b="b"/>
                <a:pathLst>
                  <a:path w="164" h="2147" fill="none" extrusionOk="0">
                    <a:moveTo>
                      <a:pt x="1" y="2147"/>
                    </a:moveTo>
                    <a:lnTo>
                      <a:pt x="163"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2"/>
              <p:cNvSpPr/>
              <p:nvPr/>
            </p:nvSpPr>
            <p:spPr>
              <a:xfrm>
                <a:off x="1618470" y="4264331"/>
                <a:ext cx="67442" cy="13876"/>
              </a:xfrm>
              <a:custGeom>
                <a:avLst/>
                <a:gdLst/>
                <a:ahLst/>
                <a:cxnLst/>
                <a:rect l="l" t="t" r="r" b="b"/>
                <a:pathLst>
                  <a:path w="3480" h="716" extrusionOk="0">
                    <a:moveTo>
                      <a:pt x="3480" y="715"/>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2"/>
              <p:cNvSpPr/>
              <p:nvPr/>
            </p:nvSpPr>
            <p:spPr>
              <a:xfrm>
                <a:off x="1618470" y="4264331"/>
                <a:ext cx="67442" cy="13876"/>
              </a:xfrm>
              <a:custGeom>
                <a:avLst/>
                <a:gdLst/>
                <a:ahLst/>
                <a:cxnLst/>
                <a:rect l="l" t="t" r="r" b="b"/>
                <a:pathLst>
                  <a:path w="3480" h="716" fill="none" extrusionOk="0">
                    <a:moveTo>
                      <a:pt x="3480" y="715"/>
                    </a:moveTo>
                    <a:lnTo>
                      <a:pt x="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2"/>
              <p:cNvSpPr/>
              <p:nvPr/>
            </p:nvSpPr>
            <p:spPr>
              <a:xfrm>
                <a:off x="1702909" y="4232819"/>
                <a:ext cx="4438" cy="62404"/>
              </a:xfrm>
              <a:custGeom>
                <a:avLst/>
                <a:gdLst/>
                <a:ahLst/>
                <a:cxnLst/>
                <a:rect l="l" t="t" r="r" b="b"/>
                <a:pathLst>
                  <a:path w="229" h="3220" extrusionOk="0">
                    <a:moveTo>
                      <a:pt x="1" y="3219"/>
                    </a:moveTo>
                    <a:lnTo>
                      <a:pt x="228"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2"/>
              <p:cNvSpPr/>
              <p:nvPr/>
            </p:nvSpPr>
            <p:spPr>
              <a:xfrm>
                <a:off x="1702909" y="4232819"/>
                <a:ext cx="4438" cy="62404"/>
              </a:xfrm>
              <a:custGeom>
                <a:avLst/>
                <a:gdLst/>
                <a:ahLst/>
                <a:cxnLst/>
                <a:rect l="l" t="t" r="r" b="b"/>
                <a:pathLst>
                  <a:path w="229" h="3220" fill="none" extrusionOk="0">
                    <a:moveTo>
                      <a:pt x="1" y="3219"/>
                    </a:moveTo>
                    <a:lnTo>
                      <a:pt x="228"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2"/>
              <p:cNvSpPr/>
              <p:nvPr/>
            </p:nvSpPr>
            <p:spPr>
              <a:xfrm>
                <a:off x="1745758" y="4293944"/>
                <a:ext cx="5698" cy="45388"/>
              </a:xfrm>
              <a:custGeom>
                <a:avLst/>
                <a:gdLst/>
                <a:ahLst/>
                <a:cxnLst/>
                <a:rect l="l" t="t" r="r" b="b"/>
                <a:pathLst>
                  <a:path w="294" h="2342" extrusionOk="0">
                    <a:moveTo>
                      <a:pt x="1" y="2342"/>
                    </a:moveTo>
                    <a:lnTo>
                      <a:pt x="294"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2"/>
              <p:cNvSpPr/>
              <p:nvPr/>
            </p:nvSpPr>
            <p:spPr>
              <a:xfrm>
                <a:off x="1745758" y="4293944"/>
                <a:ext cx="5698" cy="45388"/>
              </a:xfrm>
              <a:custGeom>
                <a:avLst/>
                <a:gdLst/>
                <a:ahLst/>
                <a:cxnLst/>
                <a:rect l="l" t="t" r="r" b="b"/>
                <a:pathLst>
                  <a:path w="294" h="2342" fill="none" extrusionOk="0">
                    <a:moveTo>
                      <a:pt x="1" y="2342"/>
                    </a:moveTo>
                    <a:lnTo>
                      <a:pt x="294"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6" name="Google Shape;1386;p42"/>
            <p:cNvSpPr/>
            <p:nvPr/>
          </p:nvSpPr>
          <p:spPr>
            <a:xfrm>
              <a:off x="1031722" y="1797257"/>
              <a:ext cx="671846" cy="974698"/>
            </a:xfrm>
            <a:custGeom>
              <a:avLst/>
              <a:gdLst/>
              <a:ahLst/>
              <a:cxnLst/>
              <a:rect l="l" t="t" r="r" b="b"/>
              <a:pathLst>
                <a:path w="34667" h="50294" extrusionOk="0">
                  <a:moveTo>
                    <a:pt x="17614" y="0"/>
                  </a:moveTo>
                  <a:cubicBezTo>
                    <a:pt x="10966" y="0"/>
                    <a:pt x="11967" y="4766"/>
                    <a:pt x="11967" y="4766"/>
                  </a:cubicBezTo>
                  <a:lnTo>
                    <a:pt x="12065" y="5124"/>
                  </a:lnTo>
                  <a:cubicBezTo>
                    <a:pt x="12065" y="5124"/>
                    <a:pt x="7285" y="6750"/>
                    <a:pt x="8195" y="12766"/>
                  </a:cubicBezTo>
                  <a:cubicBezTo>
                    <a:pt x="9106" y="18782"/>
                    <a:pt x="11707" y="21384"/>
                    <a:pt x="11610" y="23270"/>
                  </a:cubicBezTo>
                  <a:cubicBezTo>
                    <a:pt x="11512" y="25156"/>
                    <a:pt x="8716" y="25871"/>
                    <a:pt x="4781" y="30197"/>
                  </a:cubicBezTo>
                  <a:cubicBezTo>
                    <a:pt x="813" y="34489"/>
                    <a:pt x="0" y="40961"/>
                    <a:pt x="1626" y="45188"/>
                  </a:cubicBezTo>
                  <a:cubicBezTo>
                    <a:pt x="2439" y="47269"/>
                    <a:pt x="4033" y="48993"/>
                    <a:pt x="6016" y="50294"/>
                  </a:cubicBezTo>
                  <a:lnTo>
                    <a:pt x="8260" y="39204"/>
                  </a:lnTo>
                  <a:lnTo>
                    <a:pt x="9724" y="31205"/>
                  </a:lnTo>
                  <a:lnTo>
                    <a:pt x="18992" y="27530"/>
                  </a:lnTo>
                  <a:cubicBezTo>
                    <a:pt x="18992" y="27530"/>
                    <a:pt x="19447" y="25026"/>
                    <a:pt x="19902" y="24928"/>
                  </a:cubicBezTo>
                  <a:cubicBezTo>
                    <a:pt x="20358" y="24831"/>
                    <a:pt x="20813" y="23790"/>
                    <a:pt x="20813" y="23790"/>
                  </a:cubicBezTo>
                  <a:lnTo>
                    <a:pt x="20585" y="21741"/>
                  </a:lnTo>
                  <a:cubicBezTo>
                    <a:pt x="20585" y="21741"/>
                    <a:pt x="21023" y="20058"/>
                    <a:pt x="22867" y="20058"/>
                  </a:cubicBezTo>
                  <a:cubicBezTo>
                    <a:pt x="23586" y="20058"/>
                    <a:pt x="24519" y="20314"/>
                    <a:pt x="25723" y="21026"/>
                  </a:cubicBezTo>
                  <a:cubicBezTo>
                    <a:pt x="25723" y="21026"/>
                    <a:pt x="24422" y="21872"/>
                    <a:pt x="24650" y="22229"/>
                  </a:cubicBezTo>
                  <a:cubicBezTo>
                    <a:pt x="24878" y="22587"/>
                    <a:pt x="24390" y="23725"/>
                    <a:pt x="24943" y="23725"/>
                  </a:cubicBezTo>
                  <a:cubicBezTo>
                    <a:pt x="25528" y="23725"/>
                    <a:pt x="26666" y="24473"/>
                    <a:pt x="27252" y="25026"/>
                  </a:cubicBezTo>
                  <a:cubicBezTo>
                    <a:pt x="27642" y="25481"/>
                    <a:pt x="28000" y="25937"/>
                    <a:pt x="28292" y="26457"/>
                  </a:cubicBezTo>
                  <a:lnTo>
                    <a:pt x="33105" y="26749"/>
                  </a:lnTo>
                  <a:cubicBezTo>
                    <a:pt x="33626" y="26749"/>
                    <a:pt x="34113" y="26815"/>
                    <a:pt x="34569" y="26945"/>
                  </a:cubicBezTo>
                  <a:cubicBezTo>
                    <a:pt x="34666" y="24571"/>
                    <a:pt x="34374" y="22782"/>
                    <a:pt x="33788" y="21384"/>
                  </a:cubicBezTo>
                  <a:cubicBezTo>
                    <a:pt x="31739" y="16376"/>
                    <a:pt x="27967" y="14555"/>
                    <a:pt x="27414" y="12051"/>
                  </a:cubicBezTo>
                  <a:cubicBezTo>
                    <a:pt x="26894" y="9514"/>
                    <a:pt x="27154" y="9254"/>
                    <a:pt x="27154" y="9254"/>
                  </a:cubicBezTo>
                  <a:cubicBezTo>
                    <a:pt x="28260" y="8116"/>
                    <a:pt x="28748" y="6522"/>
                    <a:pt x="28422" y="4961"/>
                  </a:cubicBezTo>
                  <a:cubicBezTo>
                    <a:pt x="27870" y="2262"/>
                    <a:pt x="25788" y="376"/>
                    <a:pt x="18341" y="18"/>
                  </a:cubicBezTo>
                  <a:cubicBezTo>
                    <a:pt x="18089" y="6"/>
                    <a:pt x="17847" y="0"/>
                    <a:pt x="1761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2"/>
            <p:cNvSpPr/>
            <p:nvPr/>
          </p:nvSpPr>
          <p:spPr>
            <a:xfrm>
              <a:off x="1245367" y="2572787"/>
              <a:ext cx="195389" cy="249963"/>
            </a:xfrm>
            <a:custGeom>
              <a:avLst/>
              <a:gdLst/>
              <a:ahLst/>
              <a:cxnLst/>
              <a:rect l="l" t="t" r="r" b="b"/>
              <a:pathLst>
                <a:path w="10082" h="12898" extrusionOk="0">
                  <a:moveTo>
                    <a:pt x="3447" y="0"/>
                  </a:moveTo>
                  <a:lnTo>
                    <a:pt x="3447" y="1789"/>
                  </a:lnTo>
                  <a:lnTo>
                    <a:pt x="0" y="12423"/>
                  </a:lnTo>
                  <a:cubicBezTo>
                    <a:pt x="1174" y="12743"/>
                    <a:pt x="2387" y="12898"/>
                    <a:pt x="3602" y="12898"/>
                  </a:cubicBezTo>
                  <a:cubicBezTo>
                    <a:pt x="4608" y="12898"/>
                    <a:pt x="5615" y="12792"/>
                    <a:pt x="6602" y="12586"/>
                  </a:cubicBezTo>
                  <a:cubicBezTo>
                    <a:pt x="7805" y="12260"/>
                    <a:pt x="8976" y="11740"/>
                    <a:pt x="10081" y="11090"/>
                  </a:cubicBezTo>
                  <a:lnTo>
                    <a:pt x="344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2"/>
            <p:cNvSpPr/>
            <p:nvPr/>
          </p:nvSpPr>
          <p:spPr>
            <a:xfrm>
              <a:off x="1072691" y="2039333"/>
              <a:ext cx="1135687" cy="1166230"/>
            </a:xfrm>
            <a:custGeom>
              <a:avLst/>
              <a:gdLst/>
              <a:ahLst/>
              <a:cxnLst/>
              <a:rect l="l" t="t" r="r" b="b"/>
              <a:pathLst>
                <a:path w="58601" h="60177" extrusionOk="0">
                  <a:moveTo>
                    <a:pt x="57562" y="1"/>
                  </a:moveTo>
                  <a:cubicBezTo>
                    <a:pt x="57147" y="1"/>
                    <a:pt x="56594" y="496"/>
                    <a:pt x="56064" y="1186"/>
                  </a:cubicBezTo>
                  <a:cubicBezTo>
                    <a:pt x="55576" y="1901"/>
                    <a:pt x="55153" y="2682"/>
                    <a:pt x="54796" y="3462"/>
                  </a:cubicBezTo>
                  <a:lnTo>
                    <a:pt x="54405" y="3625"/>
                  </a:lnTo>
                  <a:cubicBezTo>
                    <a:pt x="54280" y="2874"/>
                    <a:pt x="53223" y="2485"/>
                    <a:pt x="52882" y="2485"/>
                  </a:cubicBezTo>
                  <a:cubicBezTo>
                    <a:pt x="52868" y="2485"/>
                    <a:pt x="52856" y="2485"/>
                    <a:pt x="52844" y="2486"/>
                  </a:cubicBezTo>
                  <a:cubicBezTo>
                    <a:pt x="52552" y="2551"/>
                    <a:pt x="52682" y="2942"/>
                    <a:pt x="52682" y="2942"/>
                  </a:cubicBezTo>
                  <a:cubicBezTo>
                    <a:pt x="52682" y="2942"/>
                    <a:pt x="52975" y="4600"/>
                    <a:pt x="52975" y="4860"/>
                  </a:cubicBezTo>
                  <a:cubicBezTo>
                    <a:pt x="52779" y="5413"/>
                    <a:pt x="52519" y="5933"/>
                    <a:pt x="52194" y="6421"/>
                  </a:cubicBezTo>
                  <a:cubicBezTo>
                    <a:pt x="52096" y="6519"/>
                    <a:pt x="52031" y="6681"/>
                    <a:pt x="51999" y="6812"/>
                  </a:cubicBezTo>
                  <a:lnTo>
                    <a:pt x="52194" y="9771"/>
                  </a:lnTo>
                  <a:lnTo>
                    <a:pt x="52129" y="12242"/>
                  </a:lnTo>
                  <a:lnTo>
                    <a:pt x="51869" y="12242"/>
                  </a:lnTo>
                  <a:lnTo>
                    <a:pt x="51056" y="15299"/>
                  </a:lnTo>
                  <a:lnTo>
                    <a:pt x="49592" y="19006"/>
                  </a:lnTo>
                  <a:lnTo>
                    <a:pt x="46275" y="26518"/>
                  </a:lnTo>
                  <a:cubicBezTo>
                    <a:pt x="45072" y="25966"/>
                    <a:pt x="43414" y="24405"/>
                    <a:pt x="42958" y="24079"/>
                  </a:cubicBezTo>
                  <a:cubicBezTo>
                    <a:pt x="42536" y="23787"/>
                    <a:pt x="38113" y="19689"/>
                    <a:pt x="38113" y="19689"/>
                  </a:cubicBezTo>
                  <a:cubicBezTo>
                    <a:pt x="38113" y="19689"/>
                    <a:pt x="34666" y="16567"/>
                    <a:pt x="33755" y="15624"/>
                  </a:cubicBezTo>
                  <a:cubicBezTo>
                    <a:pt x="32845" y="14649"/>
                    <a:pt x="32585" y="14551"/>
                    <a:pt x="32585" y="14551"/>
                  </a:cubicBezTo>
                  <a:cubicBezTo>
                    <a:pt x="31596" y="14057"/>
                    <a:pt x="28731" y="13988"/>
                    <a:pt x="27226" y="13988"/>
                  </a:cubicBezTo>
                  <a:cubicBezTo>
                    <a:pt x="26652" y="13988"/>
                    <a:pt x="26276" y="13998"/>
                    <a:pt x="26276" y="13998"/>
                  </a:cubicBezTo>
                  <a:cubicBezTo>
                    <a:pt x="24852" y="11774"/>
                    <a:pt x="23837" y="11329"/>
                    <a:pt x="23253" y="11329"/>
                  </a:cubicBezTo>
                  <a:cubicBezTo>
                    <a:pt x="22864" y="11329"/>
                    <a:pt x="22666" y="11527"/>
                    <a:pt x="22666" y="11527"/>
                  </a:cubicBezTo>
                  <a:lnTo>
                    <a:pt x="22276" y="9673"/>
                  </a:lnTo>
                  <a:cubicBezTo>
                    <a:pt x="22012" y="9844"/>
                    <a:pt x="21658" y="9909"/>
                    <a:pt x="21273" y="9909"/>
                  </a:cubicBezTo>
                  <a:cubicBezTo>
                    <a:pt x="20048" y="9909"/>
                    <a:pt x="18504" y="9251"/>
                    <a:pt x="18504" y="9250"/>
                  </a:cubicBezTo>
                  <a:lnTo>
                    <a:pt x="18504" y="9250"/>
                  </a:lnTo>
                  <a:cubicBezTo>
                    <a:pt x="18504" y="9251"/>
                    <a:pt x="18634" y="10161"/>
                    <a:pt x="18666" y="10681"/>
                  </a:cubicBezTo>
                  <a:cubicBezTo>
                    <a:pt x="18699" y="11169"/>
                    <a:pt x="18731" y="11722"/>
                    <a:pt x="18731" y="11722"/>
                  </a:cubicBezTo>
                  <a:cubicBezTo>
                    <a:pt x="18341" y="12047"/>
                    <a:pt x="17983" y="12437"/>
                    <a:pt x="17658" y="12860"/>
                  </a:cubicBezTo>
                  <a:cubicBezTo>
                    <a:pt x="17235" y="13543"/>
                    <a:pt x="16943" y="14291"/>
                    <a:pt x="16813" y="15071"/>
                  </a:cubicBezTo>
                  <a:lnTo>
                    <a:pt x="16292" y="15494"/>
                  </a:lnTo>
                  <a:lnTo>
                    <a:pt x="7740" y="18876"/>
                  </a:lnTo>
                  <a:lnTo>
                    <a:pt x="6536" y="25055"/>
                  </a:lnTo>
                  <a:lnTo>
                    <a:pt x="5106" y="32274"/>
                  </a:lnTo>
                  <a:lnTo>
                    <a:pt x="4293" y="36242"/>
                  </a:lnTo>
                  <a:lnTo>
                    <a:pt x="3870" y="37640"/>
                  </a:lnTo>
                  <a:lnTo>
                    <a:pt x="2732" y="42746"/>
                  </a:lnTo>
                  <a:lnTo>
                    <a:pt x="2016" y="46550"/>
                  </a:lnTo>
                  <a:lnTo>
                    <a:pt x="1203" y="51168"/>
                  </a:lnTo>
                  <a:lnTo>
                    <a:pt x="553" y="55396"/>
                  </a:lnTo>
                  <a:lnTo>
                    <a:pt x="0" y="58257"/>
                  </a:lnTo>
                  <a:lnTo>
                    <a:pt x="3024" y="60176"/>
                  </a:lnTo>
                  <a:cubicBezTo>
                    <a:pt x="2764" y="59591"/>
                    <a:pt x="2602" y="58940"/>
                    <a:pt x="2537" y="58290"/>
                  </a:cubicBezTo>
                  <a:lnTo>
                    <a:pt x="3740" y="54680"/>
                  </a:lnTo>
                  <a:cubicBezTo>
                    <a:pt x="4163" y="53835"/>
                    <a:pt x="5203" y="50973"/>
                    <a:pt x="5203" y="50973"/>
                  </a:cubicBezTo>
                  <a:lnTo>
                    <a:pt x="8975" y="39754"/>
                  </a:lnTo>
                  <a:lnTo>
                    <a:pt x="11837" y="30778"/>
                  </a:lnTo>
                  <a:lnTo>
                    <a:pt x="12618" y="28144"/>
                  </a:lnTo>
                  <a:lnTo>
                    <a:pt x="12845" y="28047"/>
                  </a:lnTo>
                  <a:lnTo>
                    <a:pt x="17951" y="37120"/>
                  </a:lnTo>
                  <a:cubicBezTo>
                    <a:pt x="17951" y="37120"/>
                    <a:pt x="19349" y="39299"/>
                    <a:pt x="19447" y="39786"/>
                  </a:cubicBezTo>
                  <a:cubicBezTo>
                    <a:pt x="19512" y="40274"/>
                    <a:pt x="18699" y="42193"/>
                    <a:pt x="18699" y="42193"/>
                  </a:cubicBezTo>
                  <a:lnTo>
                    <a:pt x="15479" y="48567"/>
                  </a:lnTo>
                  <a:lnTo>
                    <a:pt x="18081" y="50095"/>
                  </a:lnTo>
                  <a:cubicBezTo>
                    <a:pt x="18081" y="50095"/>
                    <a:pt x="19711" y="50920"/>
                    <a:pt x="23132" y="50920"/>
                  </a:cubicBezTo>
                  <a:cubicBezTo>
                    <a:pt x="24167" y="50920"/>
                    <a:pt x="25365" y="50844"/>
                    <a:pt x="26731" y="50648"/>
                  </a:cubicBezTo>
                  <a:cubicBezTo>
                    <a:pt x="32617" y="49802"/>
                    <a:pt x="34601" y="48014"/>
                    <a:pt x="34601" y="48014"/>
                  </a:cubicBezTo>
                  <a:cubicBezTo>
                    <a:pt x="34406" y="47233"/>
                    <a:pt x="33463" y="41055"/>
                    <a:pt x="33300" y="39949"/>
                  </a:cubicBezTo>
                  <a:cubicBezTo>
                    <a:pt x="33203" y="39234"/>
                    <a:pt x="33170" y="38486"/>
                    <a:pt x="33268" y="37770"/>
                  </a:cubicBezTo>
                  <a:lnTo>
                    <a:pt x="33463" y="33575"/>
                  </a:lnTo>
                  <a:cubicBezTo>
                    <a:pt x="33788" y="33022"/>
                    <a:pt x="34959" y="30648"/>
                    <a:pt x="34959" y="29575"/>
                  </a:cubicBezTo>
                  <a:cubicBezTo>
                    <a:pt x="34991" y="29022"/>
                    <a:pt x="34926" y="28437"/>
                    <a:pt x="34764" y="27884"/>
                  </a:cubicBezTo>
                  <a:lnTo>
                    <a:pt x="34764" y="27884"/>
                  </a:lnTo>
                  <a:lnTo>
                    <a:pt x="35999" y="28470"/>
                  </a:lnTo>
                  <a:cubicBezTo>
                    <a:pt x="35999" y="28470"/>
                    <a:pt x="41918" y="31559"/>
                    <a:pt x="42633" y="31917"/>
                  </a:cubicBezTo>
                  <a:cubicBezTo>
                    <a:pt x="43349" y="32274"/>
                    <a:pt x="45593" y="33380"/>
                    <a:pt x="47609" y="33445"/>
                  </a:cubicBezTo>
                  <a:cubicBezTo>
                    <a:pt x="47632" y="33446"/>
                    <a:pt x="47655" y="33446"/>
                    <a:pt x="47679" y="33446"/>
                  </a:cubicBezTo>
                  <a:cubicBezTo>
                    <a:pt x="49645" y="33446"/>
                    <a:pt x="50470" y="30746"/>
                    <a:pt x="50470" y="30746"/>
                  </a:cubicBezTo>
                  <a:lnTo>
                    <a:pt x="52096" y="25901"/>
                  </a:lnTo>
                  <a:lnTo>
                    <a:pt x="53722" y="20307"/>
                  </a:lnTo>
                  <a:lnTo>
                    <a:pt x="53983" y="18909"/>
                  </a:lnTo>
                  <a:lnTo>
                    <a:pt x="54503" y="16567"/>
                  </a:lnTo>
                  <a:lnTo>
                    <a:pt x="55218" y="13478"/>
                  </a:lnTo>
                  <a:lnTo>
                    <a:pt x="54731" y="12893"/>
                  </a:lnTo>
                  <a:lnTo>
                    <a:pt x="55153" y="11332"/>
                  </a:lnTo>
                  <a:lnTo>
                    <a:pt x="56161" y="10421"/>
                  </a:lnTo>
                  <a:cubicBezTo>
                    <a:pt x="56161" y="10421"/>
                    <a:pt x="57039" y="9055"/>
                    <a:pt x="57527" y="8405"/>
                  </a:cubicBezTo>
                  <a:cubicBezTo>
                    <a:pt x="58015" y="7755"/>
                    <a:pt x="58600" y="7007"/>
                    <a:pt x="58470" y="6129"/>
                  </a:cubicBezTo>
                  <a:cubicBezTo>
                    <a:pt x="58373" y="5251"/>
                    <a:pt x="56844" y="4275"/>
                    <a:pt x="56844" y="4275"/>
                  </a:cubicBezTo>
                  <a:cubicBezTo>
                    <a:pt x="56129" y="3982"/>
                    <a:pt x="56682" y="3202"/>
                    <a:pt x="56682" y="3202"/>
                  </a:cubicBezTo>
                  <a:lnTo>
                    <a:pt x="58015" y="795"/>
                  </a:lnTo>
                  <a:cubicBezTo>
                    <a:pt x="58113" y="535"/>
                    <a:pt x="58048" y="243"/>
                    <a:pt x="57820" y="80"/>
                  </a:cubicBezTo>
                  <a:cubicBezTo>
                    <a:pt x="57742" y="26"/>
                    <a:pt x="57655" y="1"/>
                    <a:pt x="575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2"/>
            <p:cNvSpPr/>
            <p:nvPr/>
          </p:nvSpPr>
          <p:spPr>
            <a:xfrm>
              <a:off x="1282557" y="1842354"/>
              <a:ext cx="279828" cy="120389"/>
            </a:xfrm>
            <a:custGeom>
              <a:avLst/>
              <a:gdLst/>
              <a:ahLst/>
              <a:cxnLst/>
              <a:rect l="l" t="t" r="r" b="b"/>
              <a:pathLst>
                <a:path w="14439" h="6212" fill="none" extrusionOk="0">
                  <a:moveTo>
                    <a:pt x="0" y="3512"/>
                  </a:moveTo>
                  <a:cubicBezTo>
                    <a:pt x="0" y="3512"/>
                    <a:pt x="1594" y="0"/>
                    <a:pt x="4748" y="0"/>
                  </a:cubicBezTo>
                  <a:cubicBezTo>
                    <a:pt x="7902" y="0"/>
                    <a:pt x="14439" y="6212"/>
                    <a:pt x="14439" y="6212"/>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2"/>
            <p:cNvSpPr/>
            <p:nvPr/>
          </p:nvSpPr>
          <p:spPr>
            <a:xfrm>
              <a:off x="1308390" y="1882064"/>
              <a:ext cx="136144" cy="85098"/>
            </a:xfrm>
            <a:custGeom>
              <a:avLst/>
              <a:gdLst/>
              <a:ahLst/>
              <a:cxnLst/>
              <a:rect l="l" t="t" r="r" b="b"/>
              <a:pathLst>
                <a:path w="7025" h="4391" fill="none" extrusionOk="0">
                  <a:moveTo>
                    <a:pt x="0" y="2016"/>
                  </a:moveTo>
                  <a:cubicBezTo>
                    <a:pt x="0" y="2016"/>
                    <a:pt x="1919" y="0"/>
                    <a:pt x="4325" y="780"/>
                  </a:cubicBezTo>
                  <a:cubicBezTo>
                    <a:pt x="6699" y="1561"/>
                    <a:pt x="7025" y="4390"/>
                    <a:pt x="7025" y="4390"/>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2"/>
            <p:cNvSpPr/>
            <p:nvPr/>
          </p:nvSpPr>
          <p:spPr>
            <a:xfrm>
              <a:off x="1076470" y="1928053"/>
              <a:ext cx="240758" cy="682564"/>
            </a:xfrm>
            <a:custGeom>
              <a:avLst/>
              <a:gdLst/>
              <a:ahLst/>
              <a:cxnLst/>
              <a:rect l="l" t="t" r="r" b="b"/>
              <a:pathLst>
                <a:path w="12423" h="35220" fill="none" extrusionOk="0">
                  <a:moveTo>
                    <a:pt x="10406" y="1"/>
                  </a:moveTo>
                  <a:cubicBezTo>
                    <a:pt x="10406" y="1"/>
                    <a:pt x="7577" y="1562"/>
                    <a:pt x="7350" y="4521"/>
                  </a:cubicBezTo>
                  <a:cubicBezTo>
                    <a:pt x="7122" y="7448"/>
                    <a:pt x="11317" y="10960"/>
                    <a:pt x="11870" y="14895"/>
                  </a:cubicBezTo>
                  <a:cubicBezTo>
                    <a:pt x="12423" y="18862"/>
                    <a:pt x="9496" y="19773"/>
                    <a:pt x="4748" y="23025"/>
                  </a:cubicBezTo>
                  <a:cubicBezTo>
                    <a:pt x="0" y="26309"/>
                    <a:pt x="813" y="33659"/>
                    <a:pt x="1821" y="35220"/>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2"/>
            <p:cNvSpPr/>
            <p:nvPr/>
          </p:nvSpPr>
          <p:spPr>
            <a:xfrm>
              <a:off x="1122478" y="2628252"/>
              <a:ext cx="32791" cy="37190"/>
            </a:xfrm>
            <a:custGeom>
              <a:avLst/>
              <a:gdLst/>
              <a:ahLst/>
              <a:cxnLst/>
              <a:rect l="l" t="t" r="r" b="b"/>
              <a:pathLst>
                <a:path w="1692" h="1919" fill="none" extrusionOk="0">
                  <a:moveTo>
                    <a:pt x="0" y="0"/>
                  </a:moveTo>
                  <a:cubicBezTo>
                    <a:pt x="0" y="0"/>
                    <a:pt x="683" y="1464"/>
                    <a:pt x="1691" y="1919"/>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2"/>
            <p:cNvSpPr/>
            <p:nvPr/>
          </p:nvSpPr>
          <p:spPr>
            <a:xfrm>
              <a:off x="1279398" y="2076794"/>
              <a:ext cx="102113" cy="273549"/>
            </a:xfrm>
            <a:custGeom>
              <a:avLst/>
              <a:gdLst/>
              <a:ahLst/>
              <a:cxnLst/>
              <a:rect l="l" t="t" r="r" b="b"/>
              <a:pathLst>
                <a:path w="5269" h="14115" fill="none" extrusionOk="0">
                  <a:moveTo>
                    <a:pt x="261" y="1"/>
                  </a:moveTo>
                  <a:cubicBezTo>
                    <a:pt x="0" y="586"/>
                    <a:pt x="33" y="1269"/>
                    <a:pt x="391" y="1822"/>
                  </a:cubicBezTo>
                  <a:cubicBezTo>
                    <a:pt x="944" y="2830"/>
                    <a:pt x="5269" y="7903"/>
                    <a:pt x="4911" y="10277"/>
                  </a:cubicBezTo>
                  <a:cubicBezTo>
                    <a:pt x="4553" y="12651"/>
                    <a:pt x="2309" y="14114"/>
                    <a:pt x="2309" y="14114"/>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2"/>
            <p:cNvSpPr/>
            <p:nvPr/>
          </p:nvSpPr>
          <p:spPr>
            <a:xfrm>
              <a:off x="1275619" y="1928053"/>
              <a:ext cx="50427" cy="135524"/>
            </a:xfrm>
            <a:custGeom>
              <a:avLst/>
              <a:gdLst/>
              <a:ahLst/>
              <a:cxnLst/>
              <a:rect l="l" t="t" r="r" b="b"/>
              <a:pathLst>
                <a:path w="2602" h="6993" fill="none" extrusionOk="0">
                  <a:moveTo>
                    <a:pt x="2602" y="1"/>
                  </a:moveTo>
                  <a:cubicBezTo>
                    <a:pt x="2602" y="1"/>
                    <a:pt x="0" y="1139"/>
                    <a:pt x="130" y="3708"/>
                  </a:cubicBezTo>
                  <a:cubicBezTo>
                    <a:pt x="228" y="6310"/>
                    <a:pt x="813" y="6993"/>
                    <a:pt x="813" y="6993"/>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2"/>
            <p:cNvSpPr/>
            <p:nvPr/>
          </p:nvSpPr>
          <p:spPr>
            <a:xfrm>
              <a:off x="1562365" y="2094449"/>
              <a:ext cx="107792" cy="192870"/>
            </a:xfrm>
            <a:custGeom>
              <a:avLst/>
              <a:gdLst/>
              <a:ahLst/>
              <a:cxnLst/>
              <a:rect l="l" t="t" r="r" b="b"/>
              <a:pathLst>
                <a:path w="5562" h="9952" fill="none" extrusionOk="0">
                  <a:moveTo>
                    <a:pt x="1" y="0"/>
                  </a:moveTo>
                  <a:cubicBezTo>
                    <a:pt x="814" y="1821"/>
                    <a:pt x="1919" y="3512"/>
                    <a:pt x="3285" y="4976"/>
                  </a:cubicBezTo>
                  <a:cubicBezTo>
                    <a:pt x="5334" y="6992"/>
                    <a:pt x="5562" y="9951"/>
                    <a:pt x="5562" y="9951"/>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2"/>
            <p:cNvSpPr/>
            <p:nvPr/>
          </p:nvSpPr>
          <p:spPr>
            <a:xfrm>
              <a:off x="1608373" y="2219218"/>
              <a:ext cx="20194" cy="74400"/>
            </a:xfrm>
            <a:custGeom>
              <a:avLst/>
              <a:gdLst/>
              <a:ahLst/>
              <a:cxnLst/>
              <a:rect l="l" t="t" r="r" b="b"/>
              <a:pathLst>
                <a:path w="1042" h="3839" fill="none" extrusionOk="0">
                  <a:moveTo>
                    <a:pt x="1" y="1"/>
                  </a:moveTo>
                  <a:cubicBezTo>
                    <a:pt x="1" y="1"/>
                    <a:pt x="1041" y="2375"/>
                    <a:pt x="1041" y="3838"/>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2"/>
            <p:cNvSpPr/>
            <p:nvPr/>
          </p:nvSpPr>
          <p:spPr>
            <a:xfrm>
              <a:off x="1092846" y="2218598"/>
              <a:ext cx="406515" cy="844522"/>
            </a:xfrm>
            <a:custGeom>
              <a:avLst/>
              <a:gdLst/>
              <a:ahLst/>
              <a:cxnLst/>
              <a:rect l="l" t="t" r="r" b="b"/>
              <a:pathLst>
                <a:path w="20976" h="43577" extrusionOk="0">
                  <a:moveTo>
                    <a:pt x="17431" y="0"/>
                  </a:moveTo>
                  <a:lnTo>
                    <a:pt x="17659" y="2049"/>
                  </a:lnTo>
                  <a:cubicBezTo>
                    <a:pt x="16488" y="3155"/>
                    <a:pt x="15838" y="5789"/>
                    <a:pt x="15838" y="5789"/>
                  </a:cubicBezTo>
                  <a:cubicBezTo>
                    <a:pt x="15838" y="5789"/>
                    <a:pt x="7935" y="9008"/>
                    <a:pt x="6570" y="9464"/>
                  </a:cubicBezTo>
                  <a:lnTo>
                    <a:pt x="5139" y="16911"/>
                  </a:lnTo>
                  <a:lnTo>
                    <a:pt x="2797" y="29106"/>
                  </a:lnTo>
                  <a:lnTo>
                    <a:pt x="1" y="43577"/>
                  </a:lnTo>
                  <a:lnTo>
                    <a:pt x="1204" y="39512"/>
                  </a:lnTo>
                  <a:cubicBezTo>
                    <a:pt x="1204" y="39512"/>
                    <a:pt x="4293" y="32553"/>
                    <a:pt x="4944" y="31675"/>
                  </a:cubicBezTo>
                  <a:cubicBezTo>
                    <a:pt x="5045" y="31535"/>
                    <a:pt x="5061" y="31477"/>
                    <a:pt x="5015" y="31477"/>
                  </a:cubicBezTo>
                  <a:cubicBezTo>
                    <a:pt x="4786" y="31477"/>
                    <a:pt x="2992" y="32975"/>
                    <a:pt x="2992" y="32975"/>
                  </a:cubicBezTo>
                  <a:cubicBezTo>
                    <a:pt x="2992" y="32975"/>
                    <a:pt x="7090" y="19155"/>
                    <a:pt x="7708" y="18309"/>
                  </a:cubicBezTo>
                  <a:cubicBezTo>
                    <a:pt x="8358" y="17463"/>
                    <a:pt x="6960" y="14992"/>
                    <a:pt x="6960" y="14342"/>
                  </a:cubicBezTo>
                  <a:cubicBezTo>
                    <a:pt x="6960" y="14087"/>
                    <a:pt x="7159" y="14026"/>
                    <a:pt x="7425" y="14026"/>
                  </a:cubicBezTo>
                  <a:cubicBezTo>
                    <a:pt x="7671" y="14026"/>
                    <a:pt x="7975" y="14078"/>
                    <a:pt x="8231" y="14078"/>
                  </a:cubicBezTo>
                  <a:cubicBezTo>
                    <a:pt x="8369" y="14078"/>
                    <a:pt x="8492" y="14063"/>
                    <a:pt x="8586" y="14016"/>
                  </a:cubicBezTo>
                  <a:cubicBezTo>
                    <a:pt x="9009" y="13821"/>
                    <a:pt x="8033" y="12521"/>
                    <a:pt x="7838" y="11577"/>
                  </a:cubicBezTo>
                  <a:cubicBezTo>
                    <a:pt x="7610" y="10602"/>
                    <a:pt x="8586" y="9951"/>
                    <a:pt x="9334" y="9659"/>
                  </a:cubicBezTo>
                  <a:cubicBezTo>
                    <a:pt x="9929" y="9400"/>
                    <a:pt x="12546" y="8728"/>
                    <a:pt x="13702" y="8728"/>
                  </a:cubicBezTo>
                  <a:cubicBezTo>
                    <a:pt x="13998" y="8728"/>
                    <a:pt x="14198" y="8772"/>
                    <a:pt x="14244" y="8878"/>
                  </a:cubicBezTo>
                  <a:cubicBezTo>
                    <a:pt x="14472" y="9431"/>
                    <a:pt x="18244" y="13756"/>
                    <a:pt x="18244" y="13756"/>
                  </a:cubicBezTo>
                  <a:lnTo>
                    <a:pt x="16293" y="9854"/>
                  </a:lnTo>
                  <a:cubicBezTo>
                    <a:pt x="16293" y="9854"/>
                    <a:pt x="16163" y="7187"/>
                    <a:pt x="16813" y="5789"/>
                  </a:cubicBezTo>
                  <a:cubicBezTo>
                    <a:pt x="17464" y="4391"/>
                    <a:pt x="17789" y="3513"/>
                    <a:pt x="17789" y="3513"/>
                  </a:cubicBezTo>
                  <a:lnTo>
                    <a:pt x="20976" y="651"/>
                  </a:lnTo>
                  <a:lnTo>
                    <a:pt x="20976" y="651"/>
                  </a:lnTo>
                  <a:cubicBezTo>
                    <a:pt x="20892" y="657"/>
                    <a:pt x="20806" y="660"/>
                    <a:pt x="20716" y="660"/>
                  </a:cubicBezTo>
                  <a:cubicBezTo>
                    <a:pt x="19351" y="660"/>
                    <a:pt x="17431" y="1"/>
                    <a:pt x="17431"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2"/>
            <p:cNvSpPr/>
            <p:nvPr/>
          </p:nvSpPr>
          <p:spPr>
            <a:xfrm>
              <a:off x="1092846" y="2218598"/>
              <a:ext cx="406515" cy="844522"/>
            </a:xfrm>
            <a:custGeom>
              <a:avLst/>
              <a:gdLst/>
              <a:ahLst/>
              <a:cxnLst/>
              <a:rect l="l" t="t" r="r" b="b"/>
              <a:pathLst>
                <a:path w="20976" h="43577" extrusionOk="0">
                  <a:moveTo>
                    <a:pt x="17431" y="0"/>
                  </a:moveTo>
                  <a:lnTo>
                    <a:pt x="17659" y="2504"/>
                  </a:lnTo>
                  <a:cubicBezTo>
                    <a:pt x="16033" y="3350"/>
                    <a:pt x="15838" y="5789"/>
                    <a:pt x="15838" y="5789"/>
                  </a:cubicBezTo>
                  <a:cubicBezTo>
                    <a:pt x="15838" y="5789"/>
                    <a:pt x="7935" y="9008"/>
                    <a:pt x="6570" y="9464"/>
                  </a:cubicBezTo>
                  <a:lnTo>
                    <a:pt x="5139" y="16911"/>
                  </a:lnTo>
                  <a:lnTo>
                    <a:pt x="2797" y="29106"/>
                  </a:lnTo>
                  <a:lnTo>
                    <a:pt x="1" y="43577"/>
                  </a:lnTo>
                  <a:lnTo>
                    <a:pt x="1204" y="39512"/>
                  </a:lnTo>
                  <a:cubicBezTo>
                    <a:pt x="1204" y="39512"/>
                    <a:pt x="4293" y="32553"/>
                    <a:pt x="4944" y="31675"/>
                  </a:cubicBezTo>
                  <a:cubicBezTo>
                    <a:pt x="5045" y="31535"/>
                    <a:pt x="5061" y="31477"/>
                    <a:pt x="5015" y="31477"/>
                  </a:cubicBezTo>
                  <a:cubicBezTo>
                    <a:pt x="4786" y="31477"/>
                    <a:pt x="2992" y="32975"/>
                    <a:pt x="2992" y="32975"/>
                  </a:cubicBezTo>
                  <a:cubicBezTo>
                    <a:pt x="2992" y="32975"/>
                    <a:pt x="7090" y="19155"/>
                    <a:pt x="7708" y="18309"/>
                  </a:cubicBezTo>
                  <a:cubicBezTo>
                    <a:pt x="8358" y="17463"/>
                    <a:pt x="6960" y="14992"/>
                    <a:pt x="6960" y="14342"/>
                  </a:cubicBezTo>
                  <a:cubicBezTo>
                    <a:pt x="6960" y="14087"/>
                    <a:pt x="7159" y="14026"/>
                    <a:pt x="7425" y="14026"/>
                  </a:cubicBezTo>
                  <a:cubicBezTo>
                    <a:pt x="7671" y="14026"/>
                    <a:pt x="7975" y="14078"/>
                    <a:pt x="8231" y="14078"/>
                  </a:cubicBezTo>
                  <a:cubicBezTo>
                    <a:pt x="8369" y="14078"/>
                    <a:pt x="8492" y="14063"/>
                    <a:pt x="8586" y="14016"/>
                  </a:cubicBezTo>
                  <a:cubicBezTo>
                    <a:pt x="9009" y="13821"/>
                    <a:pt x="8033" y="12521"/>
                    <a:pt x="7838" y="11577"/>
                  </a:cubicBezTo>
                  <a:cubicBezTo>
                    <a:pt x="7610" y="10602"/>
                    <a:pt x="8586" y="9951"/>
                    <a:pt x="9334" y="9659"/>
                  </a:cubicBezTo>
                  <a:cubicBezTo>
                    <a:pt x="9929" y="9400"/>
                    <a:pt x="12546" y="8728"/>
                    <a:pt x="13702" y="8728"/>
                  </a:cubicBezTo>
                  <a:cubicBezTo>
                    <a:pt x="13998" y="8728"/>
                    <a:pt x="14198" y="8772"/>
                    <a:pt x="14244" y="8878"/>
                  </a:cubicBezTo>
                  <a:cubicBezTo>
                    <a:pt x="14472" y="9431"/>
                    <a:pt x="18244" y="13756"/>
                    <a:pt x="18244" y="13756"/>
                  </a:cubicBezTo>
                  <a:lnTo>
                    <a:pt x="16293" y="9854"/>
                  </a:lnTo>
                  <a:cubicBezTo>
                    <a:pt x="16293" y="9854"/>
                    <a:pt x="16163" y="7187"/>
                    <a:pt x="16813" y="5789"/>
                  </a:cubicBezTo>
                  <a:cubicBezTo>
                    <a:pt x="17464" y="4391"/>
                    <a:pt x="17789" y="3513"/>
                    <a:pt x="17789" y="3513"/>
                  </a:cubicBezTo>
                  <a:lnTo>
                    <a:pt x="20976" y="651"/>
                  </a:lnTo>
                  <a:lnTo>
                    <a:pt x="20976" y="651"/>
                  </a:lnTo>
                  <a:cubicBezTo>
                    <a:pt x="20892" y="657"/>
                    <a:pt x="20806" y="660"/>
                    <a:pt x="20716" y="660"/>
                  </a:cubicBezTo>
                  <a:cubicBezTo>
                    <a:pt x="19351" y="660"/>
                    <a:pt x="17431" y="1"/>
                    <a:pt x="17431" y="0"/>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2"/>
            <p:cNvSpPr/>
            <p:nvPr/>
          </p:nvSpPr>
          <p:spPr>
            <a:xfrm>
              <a:off x="1730022" y="2461545"/>
              <a:ext cx="302522" cy="213354"/>
            </a:xfrm>
            <a:custGeom>
              <a:avLst/>
              <a:gdLst/>
              <a:ahLst/>
              <a:cxnLst/>
              <a:rect l="l" t="t" r="r" b="b"/>
              <a:pathLst>
                <a:path w="15610" h="11009" extrusionOk="0">
                  <a:moveTo>
                    <a:pt x="2023" y="1"/>
                  </a:moveTo>
                  <a:cubicBezTo>
                    <a:pt x="1537" y="1"/>
                    <a:pt x="0" y="2554"/>
                    <a:pt x="0" y="2554"/>
                  </a:cubicBezTo>
                  <a:lnTo>
                    <a:pt x="846" y="6033"/>
                  </a:lnTo>
                  <a:lnTo>
                    <a:pt x="5236" y="8570"/>
                  </a:lnTo>
                  <a:cubicBezTo>
                    <a:pt x="5236" y="8570"/>
                    <a:pt x="10797" y="11009"/>
                    <a:pt x="12715" y="11009"/>
                  </a:cubicBezTo>
                  <a:cubicBezTo>
                    <a:pt x="14666" y="11009"/>
                    <a:pt x="15609" y="8440"/>
                    <a:pt x="14666" y="7692"/>
                  </a:cubicBezTo>
                  <a:cubicBezTo>
                    <a:pt x="14537" y="7592"/>
                    <a:pt x="14389" y="7550"/>
                    <a:pt x="14227" y="7550"/>
                  </a:cubicBezTo>
                  <a:cubicBezTo>
                    <a:pt x="13272" y="7550"/>
                    <a:pt x="11851" y="9041"/>
                    <a:pt x="11027" y="9041"/>
                  </a:cubicBezTo>
                  <a:cubicBezTo>
                    <a:pt x="10944" y="9041"/>
                    <a:pt x="10867" y="9026"/>
                    <a:pt x="10797" y="8992"/>
                  </a:cubicBezTo>
                  <a:cubicBezTo>
                    <a:pt x="9951" y="8570"/>
                    <a:pt x="2992" y="4927"/>
                    <a:pt x="2894" y="4602"/>
                  </a:cubicBezTo>
                  <a:cubicBezTo>
                    <a:pt x="2764" y="4277"/>
                    <a:pt x="3187" y="3952"/>
                    <a:pt x="3415" y="3302"/>
                  </a:cubicBezTo>
                  <a:cubicBezTo>
                    <a:pt x="3481" y="3121"/>
                    <a:pt x="3353" y="3057"/>
                    <a:pt x="3139" y="3057"/>
                  </a:cubicBezTo>
                  <a:cubicBezTo>
                    <a:pt x="2620" y="3057"/>
                    <a:pt x="1593" y="3432"/>
                    <a:pt x="1593" y="3432"/>
                  </a:cubicBezTo>
                  <a:cubicBezTo>
                    <a:pt x="1593" y="3432"/>
                    <a:pt x="2341" y="863"/>
                    <a:pt x="2146" y="115"/>
                  </a:cubicBezTo>
                  <a:cubicBezTo>
                    <a:pt x="2122" y="36"/>
                    <a:pt x="2080" y="1"/>
                    <a:pt x="2023"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2"/>
            <p:cNvSpPr/>
            <p:nvPr/>
          </p:nvSpPr>
          <p:spPr>
            <a:xfrm>
              <a:off x="1730022" y="2461545"/>
              <a:ext cx="302522" cy="213354"/>
            </a:xfrm>
            <a:custGeom>
              <a:avLst/>
              <a:gdLst/>
              <a:ahLst/>
              <a:cxnLst/>
              <a:rect l="l" t="t" r="r" b="b"/>
              <a:pathLst>
                <a:path w="15610" h="11009" extrusionOk="0">
                  <a:moveTo>
                    <a:pt x="2023" y="1"/>
                  </a:moveTo>
                  <a:cubicBezTo>
                    <a:pt x="1537" y="1"/>
                    <a:pt x="0" y="2554"/>
                    <a:pt x="0" y="2554"/>
                  </a:cubicBezTo>
                  <a:lnTo>
                    <a:pt x="878" y="6033"/>
                  </a:lnTo>
                  <a:lnTo>
                    <a:pt x="5236" y="8570"/>
                  </a:lnTo>
                  <a:cubicBezTo>
                    <a:pt x="5236" y="8570"/>
                    <a:pt x="10797" y="11009"/>
                    <a:pt x="12715" y="11009"/>
                  </a:cubicBezTo>
                  <a:cubicBezTo>
                    <a:pt x="14666" y="11009"/>
                    <a:pt x="15609" y="8440"/>
                    <a:pt x="14666" y="7692"/>
                  </a:cubicBezTo>
                  <a:cubicBezTo>
                    <a:pt x="14537" y="7592"/>
                    <a:pt x="14389" y="7550"/>
                    <a:pt x="14227" y="7550"/>
                  </a:cubicBezTo>
                  <a:cubicBezTo>
                    <a:pt x="13272" y="7550"/>
                    <a:pt x="11851" y="9041"/>
                    <a:pt x="11027" y="9041"/>
                  </a:cubicBezTo>
                  <a:cubicBezTo>
                    <a:pt x="10944" y="9041"/>
                    <a:pt x="10867" y="9026"/>
                    <a:pt x="10797" y="8992"/>
                  </a:cubicBezTo>
                  <a:cubicBezTo>
                    <a:pt x="9951" y="8570"/>
                    <a:pt x="2992" y="4927"/>
                    <a:pt x="2894" y="4602"/>
                  </a:cubicBezTo>
                  <a:cubicBezTo>
                    <a:pt x="2764" y="4277"/>
                    <a:pt x="3187" y="3952"/>
                    <a:pt x="3415" y="3302"/>
                  </a:cubicBezTo>
                  <a:cubicBezTo>
                    <a:pt x="3481" y="3121"/>
                    <a:pt x="3353" y="3057"/>
                    <a:pt x="3139" y="3057"/>
                  </a:cubicBezTo>
                  <a:cubicBezTo>
                    <a:pt x="2620" y="3057"/>
                    <a:pt x="1593" y="3432"/>
                    <a:pt x="1593" y="3432"/>
                  </a:cubicBezTo>
                  <a:cubicBezTo>
                    <a:pt x="1593" y="3432"/>
                    <a:pt x="2341" y="863"/>
                    <a:pt x="2146" y="115"/>
                  </a:cubicBezTo>
                  <a:cubicBezTo>
                    <a:pt x="2122" y="36"/>
                    <a:pt x="2080" y="1"/>
                    <a:pt x="2023"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2"/>
            <p:cNvSpPr/>
            <p:nvPr/>
          </p:nvSpPr>
          <p:spPr>
            <a:xfrm>
              <a:off x="1505659" y="2670753"/>
              <a:ext cx="209633" cy="96319"/>
            </a:xfrm>
            <a:custGeom>
              <a:avLst/>
              <a:gdLst/>
              <a:ahLst/>
              <a:cxnLst/>
              <a:rect l="l" t="t" r="r" b="b"/>
              <a:pathLst>
                <a:path w="10817" h="4970" extrusionOk="0">
                  <a:moveTo>
                    <a:pt x="10493" y="0"/>
                  </a:moveTo>
                  <a:cubicBezTo>
                    <a:pt x="8934" y="0"/>
                    <a:pt x="0" y="4734"/>
                    <a:pt x="0" y="4734"/>
                  </a:cubicBezTo>
                  <a:cubicBezTo>
                    <a:pt x="260" y="4896"/>
                    <a:pt x="635" y="4970"/>
                    <a:pt x="1090" y="4970"/>
                  </a:cubicBezTo>
                  <a:cubicBezTo>
                    <a:pt x="3650" y="4970"/>
                    <a:pt x="8765" y="2637"/>
                    <a:pt x="10504" y="539"/>
                  </a:cubicBezTo>
                  <a:cubicBezTo>
                    <a:pt x="10817" y="160"/>
                    <a:pt x="10780" y="0"/>
                    <a:pt x="10493"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2"/>
            <p:cNvSpPr/>
            <p:nvPr/>
          </p:nvSpPr>
          <p:spPr>
            <a:xfrm>
              <a:off x="1505659" y="2670753"/>
              <a:ext cx="209633" cy="96319"/>
            </a:xfrm>
            <a:custGeom>
              <a:avLst/>
              <a:gdLst/>
              <a:ahLst/>
              <a:cxnLst/>
              <a:rect l="l" t="t" r="r" b="b"/>
              <a:pathLst>
                <a:path w="10817" h="4970" extrusionOk="0">
                  <a:moveTo>
                    <a:pt x="10493" y="0"/>
                  </a:moveTo>
                  <a:cubicBezTo>
                    <a:pt x="8934" y="0"/>
                    <a:pt x="0" y="4734"/>
                    <a:pt x="0" y="4734"/>
                  </a:cubicBezTo>
                  <a:cubicBezTo>
                    <a:pt x="260" y="4896"/>
                    <a:pt x="635" y="4970"/>
                    <a:pt x="1090" y="4970"/>
                  </a:cubicBezTo>
                  <a:cubicBezTo>
                    <a:pt x="3650" y="4970"/>
                    <a:pt x="8765" y="2637"/>
                    <a:pt x="10504" y="539"/>
                  </a:cubicBezTo>
                  <a:cubicBezTo>
                    <a:pt x="10817" y="160"/>
                    <a:pt x="10780" y="0"/>
                    <a:pt x="10493" y="0"/>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2"/>
            <p:cNvSpPr/>
            <p:nvPr/>
          </p:nvSpPr>
          <p:spPr>
            <a:xfrm>
              <a:off x="1430659" y="2219218"/>
              <a:ext cx="116609" cy="221242"/>
            </a:xfrm>
            <a:custGeom>
              <a:avLst/>
              <a:gdLst/>
              <a:ahLst/>
              <a:cxnLst/>
              <a:rect l="l" t="t" r="r" b="b"/>
              <a:pathLst>
                <a:path w="6017" h="11416" fill="none" extrusionOk="0">
                  <a:moveTo>
                    <a:pt x="0" y="1"/>
                  </a:moveTo>
                  <a:cubicBezTo>
                    <a:pt x="0" y="1"/>
                    <a:pt x="98" y="1692"/>
                    <a:pt x="358" y="3481"/>
                  </a:cubicBezTo>
                  <a:cubicBezTo>
                    <a:pt x="651" y="5302"/>
                    <a:pt x="553" y="5302"/>
                    <a:pt x="2244" y="7448"/>
                  </a:cubicBezTo>
                  <a:cubicBezTo>
                    <a:pt x="3968" y="9594"/>
                    <a:pt x="5756" y="11415"/>
                    <a:pt x="6016" y="11058"/>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2"/>
            <p:cNvSpPr/>
            <p:nvPr/>
          </p:nvSpPr>
          <p:spPr>
            <a:xfrm>
              <a:off x="1507539" y="2229315"/>
              <a:ext cx="45388" cy="191610"/>
            </a:xfrm>
            <a:custGeom>
              <a:avLst/>
              <a:gdLst/>
              <a:ahLst/>
              <a:cxnLst/>
              <a:rect l="l" t="t" r="r" b="b"/>
              <a:pathLst>
                <a:path w="2342" h="9887" fill="none" extrusionOk="0">
                  <a:moveTo>
                    <a:pt x="2147" y="9886"/>
                  </a:moveTo>
                  <a:cubicBezTo>
                    <a:pt x="2147" y="9886"/>
                    <a:pt x="2342" y="6732"/>
                    <a:pt x="1692" y="4683"/>
                  </a:cubicBezTo>
                  <a:cubicBezTo>
                    <a:pt x="1074" y="2602"/>
                    <a:pt x="163" y="1886"/>
                    <a:pt x="163" y="1431"/>
                  </a:cubicBezTo>
                  <a:cubicBezTo>
                    <a:pt x="131" y="943"/>
                    <a:pt x="66" y="456"/>
                    <a:pt x="1" y="0"/>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2"/>
            <p:cNvSpPr/>
            <p:nvPr/>
          </p:nvSpPr>
          <p:spPr>
            <a:xfrm>
              <a:off x="1392209" y="2269645"/>
              <a:ext cx="92656" cy="216184"/>
            </a:xfrm>
            <a:custGeom>
              <a:avLst/>
              <a:gdLst/>
              <a:ahLst/>
              <a:cxnLst/>
              <a:rect l="l" t="t" r="r" b="b"/>
              <a:pathLst>
                <a:path w="4781" h="11155" fill="none" extrusionOk="0">
                  <a:moveTo>
                    <a:pt x="1984" y="1"/>
                  </a:moveTo>
                  <a:cubicBezTo>
                    <a:pt x="1269" y="651"/>
                    <a:pt x="781" y="1496"/>
                    <a:pt x="553" y="2440"/>
                  </a:cubicBezTo>
                  <a:cubicBezTo>
                    <a:pt x="293" y="3870"/>
                    <a:pt x="0" y="5561"/>
                    <a:pt x="0" y="5561"/>
                  </a:cubicBezTo>
                  <a:lnTo>
                    <a:pt x="2797" y="11155"/>
                  </a:lnTo>
                  <a:cubicBezTo>
                    <a:pt x="3025" y="10179"/>
                    <a:pt x="3415" y="9236"/>
                    <a:pt x="3870" y="8358"/>
                  </a:cubicBezTo>
                  <a:cubicBezTo>
                    <a:pt x="4098" y="7935"/>
                    <a:pt x="4423" y="7545"/>
                    <a:pt x="4781" y="7187"/>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2"/>
            <p:cNvSpPr/>
            <p:nvPr/>
          </p:nvSpPr>
          <p:spPr>
            <a:xfrm>
              <a:off x="1517617" y="2253889"/>
              <a:ext cx="108431" cy="184672"/>
            </a:xfrm>
            <a:custGeom>
              <a:avLst/>
              <a:gdLst/>
              <a:ahLst/>
              <a:cxnLst/>
              <a:rect l="l" t="t" r="r" b="b"/>
              <a:pathLst>
                <a:path w="5595" h="9529" fill="none" extrusionOk="0">
                  <a:moveTo>
                    <a:pt x="2245" y="7090"/>
                  </a:moveTo>
                  <a:cubicBezTo>
                    <a:pt x="2667" y="6992"/>
                    <a:pt x="3090" y="7057"/>
                    <a:pt x="3415" y="7285"/>
                  </a:cubicBezTo>
                  <a:cubicBezTo>
                    <a:pt x="4131" y="7643"/>
                    <a:pt x="5594" y="9529"/>
                    <a:pt x="5594" y="9529"/>
                  </a:cubicBezTo>
                  <a:cubicBezTo>
                    <a:pt x="5594" y="9529"/>
                    <a:pt x="4586" y="4846"/>
                    <a:pt x="2895" y="2440"/>
                  </a:cubicBezTo>
                  <a:cubicBezTo>
                    <a:pt x="1172" y="1"/>
                    <a:pt x="1" y="163"/>
                    <a:pt x="1" y="163"/>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2"/>
            <p:cNvSpPr/>
            <p:nvPr/>
          </p:nvSpPr>
          <p:spPr>
            <a:xfrm>
              <a:off x="1075830" y="2337707"/>
              <a:ext cx="311359" cy="833825"/>
            </a:xfrm>
            <a:custGeom>
              <a:avLst/>
              <a:gdLst/>
              <a:ahLst/>
              <a:cxnLst/>
              <a:rect l="l" t="t" r="r" b="b"/>
              <a:pathLst>
                <a:path w="16066" h="43025" fill="none" extrusionOk="0">
                  <a:moveTo>
                    <a:pt x="16065" y="1"/>
                  </a:moveTo>
                  <a:lnTo>
                    <a:pt x="7448" y="3318"/>
                  </a:lnTo>
                  <a:cubicBezTo>
                    <a:pt x="7448" y="3318"/>
                    <a:pt x="4293" y="20455"/>
                    <a:pt x="3123" y="25041"/>
                  </a:cubicBezTo>
                  <a:cubicBezTo>
                    <a:pt x="1952" y="29626"/>
                    <a:pt x="1" y="42569"/>
                    <a:pt x="1" y="42569"/>
                  </a:cubicBezTo>
                  <a:lnTo>
                    <a:pt x="2310" y="43024"/>
                  </a:lnTo>
                  <a:lnTo>
                    <a:pt x="3123" y="40683"/>
                  </a:lnTo>
                </a:path>
              </a:pathLst>
            </a:custGeom>
            <a:noFill/>
            <a:ln w="10575"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2"/>
            <p:cNvSpPr/>
            <p:nvPr/>
          </p:nvSpPr>
          <p:spPr>
            <a:xfrm>
              <a:off x="1145153" y="2586643"/>
              <a:ext cx="175854" cy="513667"/>
            </a:xfrm>
            <a:custGeom>
              <a:avLst/>
              <a:gdLst/>
              <a:ahLst/>
              <a:cxnLst/>
              <a:rect l="l" t="t" r="r" b="b"/>
              <a:pathLst>
                <a:path w="9074" h="26505" fill="none" extrusionOk="0">
                  <a:moveTo>
                    <a:pt x="1" y="26504"/>
                  </a:moveTo>
                  <a:cubicBezTo>
                    <a:pt x="1" y="26504"/>
                    <a:pt x="554" y="25691"/>
                    <a:pt x="1984" y="21204"/>
                  </a:cubicBezTo>
                  <a:cubicBezTo>
                    <a:pt x="3415" y="16748"/>
                    <a:pt x="7253" y="5757"/>
                    <a:pt x="7903" y="3611"/>
                  </a:cubicBezTo>
                  <a:cubicBezTo>
                    <a:pt x="8553" y="1432"/>
                    <a:pt x="9074" y="1"/>
                    <a:pt x="9074" y="1"/>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2"/>
            <p:cNvSpPr/>
            <p:nvPr/>
          </p:nvSpPr>
          <p:spPr>
            <a:xfrm>
              <a:off x="1291375" y="2535596"/>
              <a:ext cx="165137" cy="318917"/>
            </a:xfrm>
            <a:custGeom>
              <a:avLst/>
              <a:gdLst/>
              <a:ahLst/>
              <a:cxnLst/>
              <a:rect l="l" t="t" r="r" b="b"/>
              <a:pathLst>
                <a:path w="8521" h="16456" fill="none" extrusionOk="0">
                  <a:moveTo>
                    <a:pt x="0" y="1"/>
                  </a:moveTo>
                  <a:cubicBezTo>
                    <a:pt x="0" y="1"/>
                    <a:pt x="7285" y="13009"/>
                    <a:pt x="7903" y="13561"/>
                  </a:cubicBezTo>
                  <a:cubicBezTo>
                    <a:pt x="8520" y="14147"/>
                    <a:pt x="7642" y="15643"/>
                    <a:pt x="7447" y="16456"/>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2"/>
            <p:cNvSpPr/>
            <p:nvPr/>
          </p:nvSpPr>
          <p:spPr>
            <a:xfrm>
              <a:off x="1375193" y="2436662"/>
              <a:ext cx="378162" cy="588648"/>
            </a:xfrm>
            <a:custGeom>
              <a:avLst/>
              <a:gdLst/>
              <a:ahLst/>
              <a:cxnLst/>
              <a:rect l="l" t="t" r="r" b="b"/>
              <a:pathLst>
                <a:path w="19513" h="30374" fill="none" extrusionOk="0">
                  <a:moveTo>
                    <a:pt x="2342" y="23187"/>
                  </a:moveTo>
                  <a:lnTo>
                    <a:pt x="0" y="28032"/>
                  </a:lnTo>
                  <a:cubicBezTo>
                    <a:pt x="0" y="28032"/>
                    <a:pt x="1529" y="30374"/>
                    <a:pt x="8000" y="30374"/>
                  </a:cubicBezTo>
                  <a:cubicBezTo>
                    <a:pt x="11838" y="30374"/>
                    <a:pt x="15642" y="29463"/>
                    <a:pt x="19057" y="27674"/>
                  </a:cubicBezTo>
                  <a:cubicBezTo>
                    <a:pt x="19057" y="27674"/>
                    <a:pt x="17529" y="19577"/>
                    <a:pt x="17594" y="18146"/>
                  </a:cubicBezTo>
                  <a:cubicBezTo>
                    <a:pt x="17691" y="16715"/>
                    <a:pt x="17886" y="12943"/>
                    <a:pt x="17886" y="12943"/>
                  </a:cubicBezTo>
                  <a:cubicBezTo>
                    <a:pt x="17886" y="12943"/>
                    <a:pt x="19512" y="10504"/>
                    <a:pt x="19317" y="8618"/>
                  </a:cubicBezTo>
                  <a:cubicBezTo>
                    <a:pt x="19122" y="6764"/>
                    <a:pt x="18309" y="4586"/>
                    <a:pt x="18309" y="4228"/>
                  </a:cubicBezTo>
                  <a:cubicBezTo>
                    <a:pt x="18309" y="3870"/>
                    <a:pt x="18146" y="0"/>
                    <a:pt x="18146" y="0"/>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2"/>
            <p:cNvSpPr/>
            <p:nvPr/>
          </p:nvSpPr>
          <p:spPr>
            <a:xfrm>
              <a:off x="1529594" y="2654725"/>
              <a:ext cx="124807" cy="76260"/>
            </a:xfrm>
            <a:custGeom>
              <a:avLst/>
              <a:gdLst/>
              <a:ahLst/>
              <a:cxnLst/>
              <a:rect l="l" t="t" r="r" b="b"/>
              <a:pathLst>
                <a:path w="6440" h="3935" fill="none" extrusionOk="0">
                  <a:moveTo>
                    <a:pt x="1" y="3935"/>
                  </a:moveTo>
                  <a:lnTo>
                    <a:pt x="6440" y="0"/>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2"/>
            <p:cNvSpPr/>
            <p:nvPr/>
          </p:nvSpPr>
          <p:spPr>
            <a:xfrm>
              <a:off x="1595776" y="2667942"/>
              <a:ext cx="67442" cy="39109"/>
            </a:xfrm>
            <a:custGeom>
              <a:avLst/>
              <a:gdLst/>
              <a:ahLst/>
              <a:cxnLst/>
              <a:rect l="l" t="t" r="r" b="b"/>
              <a:pathLst>
                <a:path w="3480" h="2018" fill="none" extrusionOk="0">
                  <a:moveTo>
                    <a:pt x="0" y="2017"/>
                  </a:moveTo>
                  <a:lnTo>
                    <a:pt x="3480" y="1"/>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2"/>
            <p:cNvSpPr/>
            <p:nvPr/>
          </p:nvSpPr>
          <p:spPr>
            <a:xfrm>
              <a:off x="1943667" y="2555131"/>
              <a:ext cx="25213" cy="62423"/>
            </a:xfrm>
            <a:custGeom>
              <a:avLst/>
              <a:gdLst/>
              <a:ahLst/>
              <a:cxnLst/>
              <a:rect l="l" t="t" r="r" b="b"/>
              <a:pathLst>
                <a:path w="1301" h="3221" fill="none" extrusionOk="0">
                  <a:moveTo>
                    <a:pt x="1301" y="1"/>
                  </a:moveTo>
                  <a:lnTo>
                    <a:pt x="0" y="3220"/>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2"/>
            <p:cNvSpPr/>
            <p:nvPr/>
          </p:nvSpPr>
          <p:spPr>
            <a:xfrm>
              <a:off x="1934830" y="2582244"/>
              <a:ext cx="23973" cy="23973"/>
            </a:xfrm>
            <a:custGeom>
              <a:avLst/>
              <a:gdLst/>
              <a:ahLst/>
              <a:cxnLst/>
              <a:rect l="l" t="t" r="r" b="b"/>
              <a:pathLst>
                <a:path w="1237" h="1237" fill="none" extrusionOk="0">
                  <a:moveTo>
                    <a:pt x="1237" y="0"/>
                  </a:moveTo>
                  <a:lnTo>
                    <a:pt x="1" y="1236"/>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2"/>
            <p:cNvSpPr/>
            <p:nvPr/>
          </p:nvSpPr>
          <p:spPr>
            <a:xfrm>
              <a:off x="1177304" y="2803447"/>
              <a:ext cx="69962" cy="68082"/>
            </a:xfrm>
            <a:custGeom>
              <a:avLst/>
              <a:gdLst/>
              <a:ahLst/>
              <a:cxnLst/>
              <a:rect l="l" t="t" r="r" b="b"/>
              <a:pathLst>
                <a:path w="3610" h="3513" fill="none" extrusionOk="0">
                  <a:moveTo>
                    <a:pt x="3610" y="1"/>
                  </a:moveTo>
                  <a:cubicBezTo>
                    <a:pt x="3610" y="1"/>
                    <a:pt x="1464" y="2472"/>
                    <a:pt x="0" y="3513"/>
                  </a:cubicBez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2"/>
            <p:cNvSpPr/>
            <p:nvPr/>
          </p:nvSpPr>
          <p:spPr>
            <a:xfrm>
              <a:off x="1133815" y="2816684"/>
              <a:ext cx="89516" cy="69981"/>
            </a:xfrm>
            <a:custGeom>
              <a:avLst/>
              <a:gdLst/>
              <a:ahLst/>
              <a:cxnLst/>
              <a:rect l="l" t="t" r="r" b="b"/>
              <a:pathLst>
                <a:path w="4619" h="3611" fill="none" extrusionOk="0">
                  <a:moveTo>
                    <a:pt x="4618" y="1"/>
                  </a:moveTo>
                  <a:cubicBezTo>
                    <a:pt x="4618" y="1"/>
                    <a:pt x="911" y="2927"/>
                    <a:pt x="0" y="3610"/>
                  </a:cubicBez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2"/>
            <p:cNvSpPr/>
            <p:nvPr/>
          </p:nvSpPr>
          <p:spPr>
            <a:xfrm>
              <a:off x="1236549" y="2411448"/>
              <a:ext cx="58625" cy="96435"/>
            </a:xfrm>
            <a:custGeom>
              <a:avLst/>
              <a:gdLst/>
              <a:ahLst/>
              <a:cxnLst/>
              <a:rect l="l" t="t" r="r" b="b"/>
              <a:pathLst>
                <a:path w="3025" h="4976" fill="none" extrusionOk="0">
                  <a:moveTo>
                    <a:pt x="0" y="0"/>
                  </a:moveTo>
                  <a:cubicBezTo>
                    <a:pt x="1106" y="1594"/>
                    <a:pt x="2114" y="3252"/>
                    <a:pt x="3024" y="4976"/>
                  </a:cubicBez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2"/>
            <p:cNvSpPr/>
            <p:nvPr/>
          </p:nvSpPr>
          <p:spPr>
            <a:xfrm>
              <a:off x="1302092" y="2522999"/>
              <a:ext cx="15136" cy="26492"/>
            </a:xfrm>
            <a:custGeom>
              <a:avLst/>
              <a:gdLst/>
              <a:ahLst/>
              <a:cxnLst/>
              <a:rect l="l" t="t" r="r" b="b"/>
              <a:pathLst>
                <a:path w="781" h="1367" fill="none" extrusionOk="0">
                  <a:moveTo>
                    <a:pt x="0" y="0"/>
                  </a:moveTo>
                  <a:lnTo>
                    <a:pt x="781" y="1366"/>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2"/>
            <p:cNvSpPr/>
            <p:nvPr/>
          </p:nvSpPr>
          <p:spPr>
            <a:xfrm>
              <a:off x="1730022" y="2420906"/>
              <a:ext cx="19554" cy="97695"/>
            </a:xfrm>
            <a:custGeom>
              <a:avLst/>
              <a:gdLst/>
              <a:ahLst/>
              <a:cxnLst/>
              <a:rect l="l" t="t" r="r" b="b"/>
              <a:pathLst>
                <a:path w="1009" h="5041" fill="none" extrusionOk="0">
                  <a:moveTo>
                    <a:pt x="0" y="5041"/>
                  </a:moveTo>
                  <a:lnTo>
                    <a:pt x="1008" y="0"/>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2"/>
            <p:cNvSpPr/>
            <p:nvPr/>
          </p:nvSpPr>
          <p:spPr>
            <a:xfrm>
              <a:off x="1737580" y="2483929"/>
              <a:ext cx="29012" cy="41609"/>
            </a:xfrm>
            <a:custGeom>
              <a:avLst/>
              <a:gdLst/>
              <a:ahLst/>
              <a:cxnLst/>
              <a:rect l="l" t="t" r="r" b="b"/>
              <a:pathLst>
                <a:path w="1497" h="2147" fill="none" extrusionOk="0">
                  <a:moveTo>
                    <a:pt x="0" y="2147"/>
                  </a:moveTo>
                  <a:lnTo>
                    <a:pt x="1496" y="0"/>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2"/>
            <p:cNvSpPr/>
            <p:nvPr/>
          </p:nvSpPr>
          <p:spPr>
            <a:xfrm>
              <a:off x="1237169" y="2541275"/>
              <a:ext cx="83838" cy="45388"/>
            </a:xfrm>
            <a:custGeom>
              <a:avLst/>
              <a:gdLst/>
              <a:ahLst/>
              <a:cxnLst/>
              <a:rect l="l" t="t" r="r" b="b"/>
              <a:pathLst>
                <a:path w="4326" h="2342" fill="none" extrusionOk="0">
                  <a:moveTo>
                    <a:pt x="4326" y="2342"/>
                  </a:moveTo>
                  <a:lnTo>
                    <a:pt x="1" y="1"/>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2"/>
            <p:cNvSpPr/>
            <p:nvPr/>
          </p:nvSpPr>
          <p:spPr>
            <a:xfrm>
              <a:off x="1545989" y="2441700"/>
              <a:ext cx="41609" cy="108412"/>
            </a:xfrm>
            <a:custGeom>
              <a:avLst/>
              <a:gdLst/>
              <a:ahLst/>
              <a:cxnLst/>
              <a:rect l="l" t="t" r="r" b="b"/>
              <a:pathLst>
                <a:path w="2147" h="5594" fill="none" extrusionOk="0">
                  <a:moveTo>
                    <a:pt x="0" y="0"/>
                  </a:moveTo>
                  <a:cubicBezTo>
                    <a:pt x="0" y="0"/>
                    <a:pt x="1626" y="3252"/>
                    <a:pt x="2147" y="5594"/>
                  </a:cubicBez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2"/>
            <p:cNvSpPr/>
            <p:nvPr/>
          </p:nvSpPr>
          <p:spPr>
            <a:xfrm>
              <a:off x="1106083" y="3119186"/>
              <a:ext cx="21454" cy="8217"/>
            </a:xfrm>
            <a:custGeom>
              <a:avLst/>
              <a:gdLst/>
              <a:ahLst/>
              <a:cxnLst/>
              <a:rect l="l" t="t" r="r" b="b"/>
              <a:pathLst>
                <a:path w="1107" h="424" fill="none" extrusionOk="0">
                  <a:moveTo>
                    <a:pt x="1" y="1"/>
                  </a:moveTo>
                  <a:lnTo>
                    <a:pt x="1106" y="424"/>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2"/>
            <p:cNvSpPr/>
            <p:nvPr/>
          </p:nvSpPr>
          <p:spPr>
            <a:xfrm>
              <a:off x="1065113" y="3165834"/>
              <a:ext cx="88896" cy="260390"/>
            </a:xfrm>
            <a:custGeom>
              <a:avLst/>
              <a:gdLst/>
              <a:ahLst/>
              <a:cxnLst/>
              <a:rect l="l" t="t" r="r" b="b"/>
              <a:pathLst>
                <a:path w="4587" h="13436" extrusionOk="0">
                  <a:moveTo>
                    <a:pt x="521" y="0"/>
                  </a:moveTo>
                  <a:cubicBezTo>
                    <a:pt x="521" y="1561"/>
                    <a:pt x="456" y="3090"/>
                    <a:pt x="261" y="4618"/>
                  </a:cubicBezTo>
                  <a:cubicBezTo>
                    <a:pt x="1" y="6504"/>
                    <a:pt x="98" y="10829"/>
                    <a:pt x="456" y="12163"/>
                  </a:cubicBezTo>
                  <a:cubicBezTo>
                    <a:pt x="679" y="13014"/>
                    <a:pt x="826" y="13436"/>
                    <a:pt x="992" y="13436"/>
                  </a:cubicBezTo>
                  <a:cubicBezTo>
                    <a:pt x="1092" y="13436"/>
                    <a:pt x="1199" y="13282"/>
                    <a:pt x="1334" y="12976"/>
                  </a:cubicBezTo>
                  <a:cubicBezTo>
                    <a:pt x="1692" y="12163"/>
                    <a:pt x="2797" y="7415"/>
                    <a:pt x="2797" y="7415"/>
                  </a:cubicBezTo>
                  <a:cubicBezTo>
                    <a:pt x="2797" y="7415"/>
                    <a:pt x="2947" y="10324"/>
                    <a:pt x="3680" y="10324"/>
                  </a:cubicBezTo>
                  <a:cubicBezTo>
                    <a:pt x="3710" y="10324"/>
                    <a:pt x="3741" y="10319"/>
                    <a:pt x="3773" y="10309"/>
                  </a:cubicBezTo>
                  <a:cubicBezTo>
                    <a:pt x="4586" y="10016"/>
                    <a:pt x="4131" y="8488"/>
                    <a:pt x="4131" y="7155"/>
                  </a:cubicBezTo>
                  <a:cubicBezTo>
                    <a:pt x="4131" y="5789"/>
                    <a:pt x="4228" y="5334"/>
                    <a:pt x="4131" y="4260"/>
                  </a:cubicBezTo>
                  <a:cubicBezTo>
                    <a:pt x="4033" y="3187"/>
                    <a:pt x="2830" y="521"/>
                    <a:pt x="2830" y="521"/>
                  </a:cubicBezTo>
                  <a:lnTo>
                    <a:pt x="5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2"/>
            <p:cNvSpPr/>
            <p:nvPr/>
          </p:nvSpPr>
          <p:spPr>
            <a:xfrm>
              <a:off x="1065113" y="3165834"/>
              <a:ext cx="88896" cy="267231"/>
            </a:xfrm>
            <a:custGeom>
              <a:avLst/>
              <a:gdLst/>
              <a:ahLst/>
              <a:cxnLst/>
              <a:rect l="l" t="t" r="r" b="b"/>
              <a:pathLst>
                <a:path w="4587" h="13789" fill="none" extrusionOk="0">
                  <a:moveTo>
                    <a:pt x="521" y="0"/>
                  </a:moveTo>
                  <a:cubicBezTo>
                    <a:pt x="521" y="1561"/>
                    <a:pt x="456" y="3090"/>
                    <a:pt x="261" y="4618"/>
                  </a:cubicBezTo>
                  <a:cubicBezTo>
                    <a:pt x="1" y="6504"/>
                    <a:pt x="98" y="10829"/>
                    <a:pt x="456" y="12163"/>
                  </a:cubicBezTo>
                  <a:cubicBezTo>
                    <a:pt x="814" y="13529"/>
                    <a:pt x="976" y="13789"/>
                    <a:pt x="1334" y="12976"/>
                  </a:cubicBezTo>
                  <a:cubicBezTo>
                    <a:pt x="1692" y="12163"/>
                    <a:pt x="2797" y="7415"/>
                    <a:pt x="2797" y="7415"/>
                  </a:cubicBezTo>
                  <a:cubicBezTo>
                    <a:pt x="2797" y="7415"/>
                    <a:pt x="2960" y="10569"/>
                    <a:pt x="3773" y="10309"/>
                  </a:cubicBezTo>
                  <a:cubicBezTo>
                    <a:pt x="4586" y="10016"/>
                    <a:pt x="4131" y="8488"/>
                    <a:pt x="4131" y="7155"/>
                  </a:cubicBezTo>
                  <a:cubicBezTo>
                    <a:pt x="4131" y="5789"/>
                    <a:pt x="4228" y="5334"/>
                    <a:pt x="4131" y="4260"/>
                  </a:cubicBezTo>
                  <a:cubicBezTo>
                    <a:pt x="4033" y="3187"/>
                    <a:pt x="2830" y="521"/>
                    <a:pt x="2830" y="521"/>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2"/>
            <p:cNvSpPr/>
            <p:nvPr/>
          </p:nvSpPr>
          <p:spPr>
            <a:xfrm>
              <a:off x="2078532" y="2084353"/>
              <a:ext cx="56745" cy="190990"/>
            </a:xfrm>
            <a:custGeom>
              <a:avLst/>
              <a:gdLst/>
              <a:ahLst/>
              <a:cxnLst/>
              <a:rect l="l" t="t" r="r" b="b"/>
              <a:pathLst>
                <a:path w="2928" h="9855" fill="none" extrusionOk="0">
                  <a:moveTo>
                    <a:pt x="228" y="9854"/>
                  </a:moveTo>
                  <a:cubicBezTo>
                    <a:pt x="195" y="9041"/>
                    <a:pt x="195" y="8261"/>
                    <a:pt x="228" y="7448"/>
                  </a:cubicBezTo>
                  <a:cubicBezTo>
                    <a:pt x="326" y="6700"/>
                    <a:pt x="0" y="5594"/>
                    <a:pt x="98" y="4619"/>
                  </a:cubicBezTo>
                  <a:cubicBezTo>
                    <a:pt x="163" y="3643"/>
                    <a:pt x="1139" y="3253"/>
                    <a:pt x="976" y="1985"/>
                  </a:cubicBezTo>
                  <a:cubicBezTo>
                    <a:pt x="846" y="716"/>
                    <a:pt x="521" y="586"/>
                    <a:pt x="748" y="293"/>
                  </a:cubicBezTo>
                  <a:cubicBezTo>
                    <a:pt x="976" y="1"/>
                    <a:pt x="2374" y="424"/>
                    <a:pt x="2472" y="1237"/>
                  </a:cubicBezTo>
                  <a:cubicBezTo>
                    <a:pt x="2569" y="2082"/>
                    <a:pt x="2569" y="2960"/>
                    <a:pt x="2472" y="3806"/>
                  </a:cubicBezTo>
                  <a:cubicBezTo>
                    <a:pt x="2407" y="4001"/>
                    <a:pt x="2927" y="5432"/>
                    <a:pt x="2634" y="6017"/>
                  </a:cubicBezTo>
                  <a:cubicBezTo>
                    <a:pt x="2472" y="6342"/>
                    <a:pt x="2342" y="6700"/>
                    <a:pt x="2244" y="7058"/>
                  </a:cubicBezTo>
                </a:path>
              </a:pathLst>
            </a:custGeom>
            <a:noFill/>
            <a:ln w="895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2"/>
            <p:cNvSpPr/>
            <p:nvPr/>
          </p:nvSpPr>
          <p:spPr>
            <a:xfrm>
              <a:off x="2132099" y="2037724"/>
              <a:ext cx="71241" cy="136144"/>
            </a:xfrm>
            <a:custGeom>
              <a:avLst/>
              <a:gdLst/>
              <a:ahLst/>
              <a:cxnLst/>
              <a:rect l="l" t="t" r="r" b="b"/>
              <a:pathLst>
                <a:path w="3676" h="7025" fill="none" extrusionOk="0">
                  <a:moveTo>
                    <a:pt x="1" y="3578"/>
                  </a:moveTo>
                  <a:cubicBezTo>
                    <a:pt x="1" y="3578"/>
                    <a:pt x="1724" y="163"/>
                    <a:pt x="2700" y="98"/>
                  </a:cubicBezTo>
                  <a:cubicBezTo>
                    <a:pt x="3675" y="0"/>
                    <a:pt x="3383" y="911"/>
                    <a:pt x="3057" y="1366"/>
                  </a:cubicBezTo>
                  <a:cubicBezTo>
                    <a:pt x="2765" y="1821"/>
                    <a:pt x="1789" y="3447"/>
                    <a:pt x="1724" y="4130"/>
                  </a:cubicBezTo>
                  <a:cubicBezTo>
                    <a:pt x="1659" y="4781"/>
                    <a:pt x="748" y="7025"/>
                    <a:pt x="748" y="7025"/>
                  </a:cubicBezTo>
                </a:path>
              </a:pathLst>
            </a:custGeom>
            <a:noFill/>
            <a:ln w="895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2"/>
            <p:cNvSpPr/>
            <p:nvPr/>
          </p:nvSpPr>
          <p:spPr>
            <a:xfrm>
              <a:off x="2159192" y="2117764"/>
              <a:ext cx="57384" cy="89516"/>
            </a:xfrm>
            <a:custGeom>
              <a:avLst/>
              <a:gdLst/>
              <a:ahLst/>
              <a:cxnLst/>
              <a:rect l="l" t="t" r="r" b="b"/>
              <a:pathLst>
                <a:path w="2961" h="4619" fill="none" extrusionOk="0">
                  <a:moveTo>
                    <a:pt x="359" y="0"/>
                  </a:moveTo>
                  <a:cubicBezTo>
                    <a:pt x="359" y="0"/>
                    <a:pt x="2960" y="1561"/>
                    <a:pt x="2375" y="2830"/>
                  </a:cubicBezTo>
                  <a:cubicBezTo>
                    <a:pt x="1789" y="4098"/>
                    <a:pt x="1464" y="4618"/>
                    <a:pt x="1042" y="4456"/>
                  </a:cubicBezTo>
                  <a:cubicBezTo>
                    <a:pt x="619" y="4260"/>
                    <a:pt x="294" y="3968"/>
                    <a:pt x="1" y="3643"/>
                  </a:cubicBezTo>
                </a:path>
              </a:pathLst>
            </a:custGeom>
            <a:noFill/>
            <a:ln w="895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2"/>
            <p:cNvSpPr/>
            <p:nvPr/>
          </p:nvSpPr>
          <p:spPr>
            <a:xfrm>
              <a:off x="2134618" y="2204102"/>
              <a:ext cx="49807" cy="76280"/>
            </a:xfrm>
            <a:custGeom>
              <a:avLst/>
              <a:gdLst/>
              <a:ahLst/>
              <a:cxnLst/>
              <a:rect l="l" t="t" r="r" b="b"/>
              <a:pathLst>
                <a:path w="2570" h="3936" fill="none" extrusionOk="0">
                  <a:moveTo>
                    <a:pt x="2570" y="1"/>
                  </a:moveTo>
                  <a:cubicBezTo>
                    <a:pt x="2570" y="1"/>
                    <a:pt x="1887" y="1139"/>
                    <a:pt x="1366" y="1789"/>
                  </a:cubicBezTo>
                  <a:cubicBezTo>
                    <a:pt x="1074" y="2179"/>
                    <a:pt x="716" y="2537"/>
                    <a:pt x="326" y="2830"/>
                  </a:cubicBezTo>
                  <a:lnTo>
                    <a:pt x="1" y="3935"/>
                  </a:lnTo>
                </a:path>
              </a:pathLst>
            </a:custGeom>
            <a:noFill/>
            <a:ln w="895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2"/>
            <p:cNvSpPr/>
            <p:nvPr/>
          </p:nvSpPr>
          <p:spPr>
            <a:xfrm>
              <a:off x="1576862" y="2274683"/>
              <a:ext cx="564714" cy="423531"/>
            </a:xfrm>
            <a:custGeom>
              <a:avLst/>
              <a:gdLst/>
              <a:ahLst/>
              <a:cxnLst/>
              <a:rect l="l" t="t" r="r" b="b"/>
              <a:pathLst>
                <a:path w="29139" h="21854" fill="none" extrusionOk="0">
                  <a:moveTo>
                    <a:pt x="1" y="1789"/>
                  </a:moveTo>
                  <a:cubicBezTo>
                    <a:pt x="1" y="1789"/>
                    <a:pt x="6212" y="1724"/>
                    <a:pt x="7025" y="2700"/>
                  </a:cubicBezTo>
                  <a:cubicBezTo>
                    <a:pt x="7838" y="3675"/>
                    <a:pt x="17626" y="12683"/>
                    <a:pt x="18797" y="13496"/>
                  </a:cubicBezTo>
                  <a:cubicBezTo>
                    <a:pt x="20000" y="14277"/>
                    <a:pt x="20260" y="14472"/>
                    <a:pt x="20260" y="14472"/>
                  </a:cubicBezTo>
                  <a:cubicBezTo>
                    <a:pt x="20260" y="14472"/>
                    <a:pt x="25106" y="3480"/>
                    <a:pt x="25106" y="2960"/>
                  </a:cubicBezTo>
                  <a:cubicBezTo>
                    <a:pt x="25106" y="2440"/>
                    <a:pt x="25919" y="1"/>
                    <a:pt x="25919" y="1"/>
                  </a:cubicBezTo>
                  <a:cubicBezTo>
                    <a:pt x="25919" y="1"/>
                    <a:pt x="27447" y="196"/>
                    <a:pt x="27805" y="196"/>
                  </a:cubicBezTo>
                  <a:cubicBezTo>
                    <a:pt x="28163" y="196"/>
                    <a:pt x="29138" y="1367"/>
                    <a:pt x="29138" y="1367"/>
                  </a:cubicBezTo>
                  <a:cubicBezTo>
                    <a:pt x="29138" y="1367"/>
                    <a:pt x="27805" y="6830"/>
                    <a:pt x="27805" y="7448"/>
                  </a:cubicBezTo>
                  <a:cubicBezTo>
                    <a:pt x="27805" y="8066"/>
                    <a:pt x="25268" y="16618"/>
                    <a:pt x="24098" y="19252"/>
                  </a:cubicBezTo>
                  <a:cubicBezTo>
                    <a:pt x="22927" y="21854"/>
                    <a:pt x="21334" y="21496"/>
                    <a:pt x="18732" y="20683"/>
                  </a:cubicBezTo>
                  <a:cubicBezTo>
                    <a:pt x="16130" y="19870"/>
                    <a:pt x="9009" y="15838"/>
                    <a:pt x="9009" y="15838"/>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2"/>
            <p:cNvSpPr/>
            <p:nvPr/>
          </p:nvSpPr>
          <p:spPr>
            <a:xfrm>
              <a:off x="1148932" y="2972984"/>
              <a:ext cx="663029" cy="1394720"/>
            </a:xfrm>
            <a:custGeom>
              <a:avLst/>
              <a:gdLst/>
              <a:ahLst/>
              <a:cxnLst/>
              <a:rect l="l" t="t" r="r" b="b"/>
              <a:pathLst>
                <a:path w="34212" h="71967" extrusionOk="0">
                  <a:moveTo>
                    <a:pt x="30699" y="0"/>
                  </a:moveTo>
                  <a:cubicBezTo>
                    <a:pt x="30699" y="0"/>
                    <a:pt x="25352" y="2697"/>
                    <a:pt x="19578" y="2697"/>
                  </a:cubicBezTo>
                  <a:cubicBezTo>
                    <a:pt x="16868" y="2697"/>
                    <a:pt x="14064" y="2103"/>
                    <a:pt x="11675" y="358"/>
                  </a:cubicBezTo>
                  <a:cubicBezTo>
                    <a:pt x="11675" y="358"/>
                    <a:pt x="8066" y="9366"/>
                    <a:pt x="7090" y="15480"/>
                  </a:cubicBezTo>
                  <a:cubicBezTo>
                    <a:pt x="6115" y="21626"/>
                    <a:pt x="6537" y="35935"/>
                    <a:pt x="6277" y="37463"/>
                  </a:cubicBezTo>
                  <a:cubicBezTo>
                    <a:pt x="5985" y="38991"/>
                    <a:pt x="2082" y="46243"/>
                    <a:pt x="2082" y="49723"/>
                  </a:cubicBezTo>
                  <a:cubicBezTo>
                    <a:pt x="2082" y="53202"/>
                    <a:pt x="1" y="71153"/>
                    <a:pt x="1" y="71153"/>
                  </a:cubicBezTo>
                  <a:lnTo>
                    <a:pt x="1399" y="71966"/>
                  </a:lnTo>
                  <a:cubicBezTo>
                    <a:pt x="1399" y="71966"/>
                    <a:pt x="6277" y="56942"/>
                    <a:pt x="8066" y="53040"/>
                  </a:cubicBezTo>
                  <a:cubicBezTo>
                    <a:pt x="9854" y="49170"/>
                    <a:pt x="12391" y="39967"/>
                    <a:pt x="13074" y="38178"/>
                  </a:cubicBezTo>
                  <a:cubicBezTo>
                    <a:pt x="13757" y="36357"/>
                    <a:pt x="18635" y="21886"/>
                    <a:pt x="18927" y="20065"/>
                  </a:cubicBezTo>
                  <a:cubicBezTo>
                    <a:pt x="19187" y="18276"/>
                    <a:pt x="20879" y="13821"/>
                    <a:pt x="20879" y="13821"/>
                  </a:cubicBezTo>
                  <a:cubicBezTo>
                    <a:pt x="20879" y="13821"/>
                    <a:pt x="24488" y="35935"/>
                    <a:pt x="25171" y="40520"/>
                  </a:cubicBezTo>
                  <a:cubicBezTo>
                    <a:pt x="25887" y="45138"/>
                    <a:pt x="30732" y="70015"/>
                    <a:pt x="30732" y="70015"/>
                  </a:cubicBezTo>
                  <a:cubicBezTo>
                    <a:pt x="31057" y="70113"/>
                    <a:pt x="31382" y="70145"/>
                    <a:pt x="31708" y="70178"/>
                  </a:cubicBezTo>
                  <a:cubicBezTo>
                    <a:pt x="32130" y="70178"/>
                    <a:pt x="32293" y="69462"/>
                    <a:pt x="32293" y="69462"/>
                  </a:cubicBezTo>
                  <a:cubicBezTo>
                    <a:pt x="32293" y="69462"/>
                    <a:pt x="34212" y="51804"/>
                    <a:pt x="33659" y="47056"/>
                  </a:cubicBezTo>
                  <a:cubicBezTo>
                    <a:pt x="33106" y="42341"/>
                    <a:pt x="31447" y="36487"/>
                    <a:pt x="31447" y="34829"/>
                  </a:cubicBezTo>
                  <a:cubicBezTo>
                    <a:pt x="31447" y="33138"/>
                    <a:pt x="33951" y="18699"/>
                    <a:pt x="33951" y="13691"/>
                  </a:cubicBezTo>
                  <a:cubicBezTo>
                    <a:pt x="33951" y="8683"/>
                    <a:pt x="30699" y="0"/>
                    <a:pt x="3069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2"/>
            <p:cNvSpPr/>
            <p:nvPr/>
          </p:nvSpPr>
          <p:spPr>
            <a:xfrm>
              <a:off x="1700390" y="3665605"/>
              <a:ext cx="56745" cy="157579"/>
            </a:xfrm>
            <a:custGeom>
              <a:avLst/>
              <a:gdLst/>
              <a:ahLst/>
              <a:cxnLst/>
              <a:rect l="l" t="t" r="r" b="b"/>
              <a:pathLst>
                <a:path w="2928" h="8131" fill="none" extrusionOk="0">
                  <a:moveTo>
                    <a:pt x="2927" y="0"/>
                  </a:moveTo>
                  <a:cubicBezTo>
                    <a:pt x="2927" y="0"/>
                    <a:pt x="1692" y="5301"/>
                    <a:pt x="1" y="8130"/>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2"/>
            <p:cNvSpPr/>
            <p:nvPr/>
          </p:nvSpPr>
          <p:spPr>
            <a:xfrm>
              <a:off x="1691572" y="3770858"/>
              <a:ext cx="59264" cy="109671"/>
            </a:xfrm>
            <a:custGeom>
              <a:avLst/>
              <a:gdLst/>
              <a:ahLst/>
              <a:cxnLst/>
              <a:rect l="l" t="t" r="r" b="b"/>
              <a:pathLst>
                <a:path w="3058" h="5659" fill="none" extrusionOk="0">
                  <a:moveTo>
                    <a:pt x="3057" y="0"/>
                  </a:moveTo>
                  <a:cubicBezTo>
                    <a:pt x="3057" y="0"/>
                    <a:pt x="2049" y="3838"/>
                    <a:pt x="0" y="5659"/>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2"/>
            <p:cNvSpPr/>
            <p:nvPr/>
          </p:nvSpPr>
          <p:spPr>
            <a:xfrm>
              <a:off x="1284437" y="3738087"/>
              <a:ext cx="32791" cy="126687"/>
            </a:xfrm>
            <a:custGeom>
              <a:avLst/>
              <a:gdLst/>
              <a:ahLst/>
              <a:cxnLst/>
              <a:rect l="l" t="t" r="r" b="b"/>
              <a:pathLst>
                <a:path w="1692" h="6537" fill="none" extrusionOk="0">
                  <a:moveTo>
                    <a:pt x="1" y="0"/>
                  </a:moveTo>
                  <a:cubicBezTo>
                    <a:pt x="1" y="0"/>
                    <a:pt x="814" y="4618"/>
                    <a:pt x="1692" y="6537"/>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2"/>
            <p:cNvSpPr/>
            <p:nvPr/>
          </p:nvSpPr>
          <p:spPr>
            <a:xfrm>
              <a:off x="1280018" y="3790393"/>
              <a:ext cx="37210" cy="100854"/>
            </a:xfrm>
            <a:custGeom>
              <a:avLst/>
              <a:gdLst/>
              <a:ahLst/>
              <a:cxnLst/>
              <a:rect l="l" t="t" r="r" b="b"/>
              <a:pathLst>
                <a:path w="1920" h="5204" fill="none" extrusionOk="0">
                  <a:moveTo>
                    <a:pt x="1" y="0"/>
                  </a:moveTo>
                  <a:cubicBezTo>
                    <a:pt x="1" y="0"/>
                    <a:pt x="684" y="3285"/>
                    <a:pt x="1920" y="5203"/>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2"/>
            <p:cNvSpPr/>
            <p:nvPr/>
          </p:nvSpPr>
          <p:spPr>
            <a:xfrm>
              <a:off x="1560485" y="3168993"/>
              <a:ext cx="87617" cy="71861"/>
            </a:xfrm>
            <a:custGeom>
              <a:avLst/>
              <a:gdLst/>
              <a:ahLst/>
              <a:cxnLst/>
              <a:rect l="l" t="t" r="r" b="b"/>
              <a:pathLst>
                <a:path w="4521" h="3708" fill="none" extrusionOk="0">
                  <a:moveTo>
                    <a:pt x="0" y="3707"/>
                  </a:moveTo>
                  <a:lnTo>
                    <a:pt x="4520" y="0"/>
                  </a:ln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2"/>
            <p:cNvSpPr/>
            <p:nvPr/>
          </p:nvSpPr>
          <p:spPr>
            <a:xfrm>
              <a:off x="1602075" y="3164574"/>
              <a:ext cx="102753" cy="46028"/>
            </a:xfrm>
            <a:custGeom>
              <a:avLst/>
              <a:gdLst/>
              <a:ahLst/>
              <a:cxnLst/>
              <a:rect l="l" t="t" r="r" b="b"/>
              <a:pathLst>
                <a:path w="5302" h="2375" fill="none" extrusionOk="0">
                  <a:moveTo>
                    <a:pt x="1" y="2374"/>
                  </a:moveTo>
                  <a:lnTo>
                    <a:pt x="5301" y="0"/>
                  </a:ln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2"/>
            <p:cNvSpPr/>
            <p:nvPr/>
          </p:nvSpPr>
          <p:spPr>
            <a:xfrm>
              <a:off x="1376453" y="3087674"/>
              <a:ext cx="107152" cy="81318"/>
            </a:xfrm>
            <a:custGeom>
              <a:avLst/>
              <a:gdLst/>
              <a:ahLst/>
              <a:cxnLst/>
              <a:rect l="l" t="t" r="r" b="b"/>
              <a:pathLst>
                <a:path w="5529" h="4196" fill="none" extrusionOk="0">
                  <a:moveTo>
                    <a:pt x="0" y="1"/>
                  </a:moveTo>
                  <a:cubicBezTo>
                    <a:pt x="0" y="1"/>
                    <a:pt x="3513" y="2277"/>
                    <a:pt x="5529" y="4196"/>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2"/>
            <p:cNvSpPr/>
            <p:nvPr/>
          </p:nvSpPr>
          <p:spPr>
            <a:xfrm>
              <a:off x="1049357" y="4351289"/>
              <a:ext cx="129226" cy="161048"/>
            </a:xfrm>
            <a:custGeom>
              <a:avLst/>
              <a:gdLst/>
              <a:ahLst/>
              <a:cxnLst/>
              <a:rect l="l" t="t" r="r" b="b"/>
              <a:pathLst>
                <a:path w="6668" h="8310" extrusionOk="0">
                  <a:moveTo>
                    <a:pt x="5301" y="1"/>
                  </a:moveTo>
                  <a:cubicBezTo>
                    <a:pt x="5301" y="1"/>
                    <a:pt x="1" y="4488"/>
                    <a:pt x="1" y="6700"/>
                  </a:cubicBezTo>
                  <a:cubicBezTo>
                    <a:pt x="1" y="7789"/>
                    <a:pt x="505" y="8310"/>
                    <a:pt x="1286" y="8310"/>
                  </a:cubicBezTo>
                  <a:cubicBezTo>
                    <a:pt x="2090" y="8310"/>
                    <a:pt x="3187" y="7756"/>
                    <a:pt x="4326" y="6700"/>
                  </a:cubicBezTo>
                  <a:cubicBezTo>
                    <a:pt x="6537" y="4619"/>
                    <a:pt x="6667" y="326"/>
                    <a:pt x="6667" y="326"/>
                  </a:cubicBezTo>
                  <a:lnTo>
                    <a:pt x="5301" y="1"/>
                  </a:lnTo>
                  <a:close/>
                </a:path>
              </a:pathLst>
            </a:custGeom>
            <a:solidFill>
              <a:srgbClr val="FFFFFF"/>
            </a:solid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2"/>
            <p:cNvSpPr/>
            <p:nvPr/>
          </p:nvSpPr>
          <p:spPr>
            <a:xfrm>
              <a:off x="1277499" y="1931968"/>
              <a:ext cx="276708" cy="299634"/>
            </a:xfrm>
            <a:custGeom>
              <a:avLst/>
              <a:gdLst/>
              <a:ahLst/>
              <a:cxnLst/>
              <a:rect l="l" t="t" r="r" b="b"/>
              <a:pathLst>
                <a:path w="14278" h="15461" extrusionOk="0">
                  <a:moveTo>
                    <a:pt x="3997" y="1"/>
                  </a:moveTo>
                  <a:cubicBezTo>
                    <a:pt x="3672" y="1"/>
                    <a:pt x="3313" y="205"/>
                    <a:pt x="3155" y="970"/>
                  </a:cubicBezTo>
                  <a:cubicBezTo>
                    <a:pt x="2798" y="2596"/>
                    <a:pt x="5302" y="3929"/>
                    <a:pt x="4489" y="5295"/>
                  </a:cubicBezTo>
                  <a:cubicBezTo>
                    <a:pt x="4001" y="6108"/>
                    <a:pt x="3220" y="6726"/>
                    <a:pt x="2342" y="7083"/>
                  </a:cubicBezTo>
                  <a:cubicBezTo>
                    <a:pt x="2180" y="7148"/>
                    <a:pt x="2050" y="7148"/>
                    <a:pt x="1887" y="7181"/>
                  </a:cubicBezTo>
                  <a:cubicBezTo>
                    <a:pt x="1172" y="7278"/>
                    <a:pt x="1" y="7181"/>
                    <a:pt x="359" y="8417"/>
                  </a:cubicBezTo>
                  <a:cubicBezTo>
                    <a:pt x="716" y="9685"/>
                    <a:pt x="1887" y="10758"/>
                    <a:pt x="2602" y="10758"/>
                  </a:cubicBezTo>
                  <a:lnTo>
                    <a:pt x="3318" y="10758"/>
                  </a:lnTo>
                  <a:cubicBezTo>
                    <a:pt x="3318" y="10758"/>
                    <a:pt x="4131" y="13197"/>
                    <a:pt x="7188" y="14530"/>
                  </a:cubicBezTo>
                  <a:cubicBezTo>
                    <a:pt x="8593" y="15143"/>
                    <a:pt x="9791" y="15460"/>
                    <a:pt x="10746" y="15460"/>
                  </a:cubicBezTo>
                  <a:cubicBezTo>
                    <a:pt x="11869" y="15460"/>
                    <a:pt x="12655" y="15021"/>
                    <a:pt x="13041" y="14108"/>
                  </a:cubicBezTo>
                  <a:cubicBezTo>
                    <a:pt x="13757" y="12384"/>
                    <a:pt x="14277" y="10953"/>
                    <a:pt x="14277" y="8709"/>
                  </a:cubicBezTo>
                  <a:cubicBezTo>
                    <a:pt x="14277" y="6465"/>
                    <a:pt x="13464" y="2693"/>
                    <a:pt x="13464" y="2693"/>
                  </a:cubicBezTo>
                  <a:cubicBezTo>
                    <a:pt x="13464" y="2693"/>
                    <a:pt x="13201" y="3052"/>
                    <a:pt x="12379" y="3052"/>
                  </a:cubicBezTo>
                  <a:cubicBezTo>
                    <a:pt x="11844" y="3052"/>
                    <a:pt x="11073" y="2900"/>
                    <a:pt x="9984" y="2401"/>
                  </a:cubicBezTo>
                  <a:cubicBezTo>
                    <a:pt x="8131" y="1588"/>
                    <a:pt x="6407" y="905"/>
                    <a:pt x="5432" y="547"/>
                  </a:cubicBezTo>
                  <a:cubicBezTo>
                    <a:pt x="5074" y="417"/>
                    <a:pt x="4749" y="254"/>
                    <a:pt x="4391" y="92"/>
                  </a:cubicBezTo>
                  <a:cubicBezTo>
                    <a:pt x="4281" y="41"/>
                    <a:pt x="4142" y="1"/>
                    <a:pt x="39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2"/>
            <p:cNvSpPr/>
            <p:nvPr/>
          </p:nvSpPr>
          <p:spPr>
            <a:xfrm>
              <a:off x="1273720" y="1928460"/>
              <a:ext cx="197288" cy="294576"/>
            </a:xfrm>
            <a:custGeom>
              <a:avLst/>
              <a:gdLst/>
              <a:ahLst/>
              <a:cxnLst/>
              <a:rect l="l" t="t" r="r" b="b"/>
              <a:pathLst>
                <a:path w="10180" h="15200" extrusionOk="0">
                  <a:moveTo>
                    <a:pt x="4635" y="0"/>
                  </a:moveTo>
                  <a:cubicBezTo>
                    <a:pt x="4586" y="0"/>
                    <a:pt x="4537" y="4"/>
                    <a:pt x="4488" y="12"/>
                  </a:cubicBezTo>
                  <a:cubicBezTo>
                    <a:pt x="4066" y="78"/>
                    <a:pt x="3350" y="338"/>
                    <a:pt x="3350" y="1151"/>
                  </a:cubicBezTo>
                  <a:cubicBezTo>
                    <a:pt x="3383" y="2289"/>
                    <a:pt x="4228" y="2614"/>
                    <a:pt x="4749" y="4305"/>
                  </a:cubicBezTo>
                  <a:cubicBezTo>
                    <a:pt x="5269" y="6029"/>
                    <a:pt x="3220" y="6679"/>
                    <a:pt x="2700" y="7004"/>
                  </a:cubicBezTo>
                  <a:cubicBezTo>
                    <a:pt x="1822" y="7655"/>
                    <a:pt x="1" y="6972"/>
                    <a:pt x="196" y="8240"/>
                  </a:cubicBezTo>
                  <a:cubicBezTo>
                    <a:pt x="424" y="9508"/>
                    <a:pt x="3188" y="11134"/>
                    <a:pt x="3188" y="11134"/>
                  </a:cubicBezTo>
                  <a:cubicBezTo>
                    <a:pt x="3188" y="11134"/>
                    <a:pt x="3383" y="11882"/>
                    <a:pt x="4586" y="13280"/>
                  </a:cubicBezTo>
                  <a:cubicBezTo>
                    <a:pt x="5789" y="14679"/>
                    <a:pt x="9074" y="15199"/>
                    <a:pt x="9074" y="15199"/>
                  </a:cubicBezTo>
                  <a:cubicBezTo>
                    <a:pt x="7968" y="14321"/>
                    <a:pt x="6895" y="13411"/>
                    <a:pt x="5887" y="12402"/>
                  </a:cubicBezTo>
                  <a:cubicBezTo>
                    <a:pt x="5009" y="11459"/>
                    <a:pt x="4911" y="8337"/>
                    <a:pt x="5139" y="6419"/>
                  </a:cubicBezTo>
                  <a:cubicBezTo>
                    <a:pt x="5334" y="4500"/>
                    <a:pt x="4586" y="2549"/>
                    <a:pt x="5236" y="2451"/>
                  </a:cubicBezTo>
                  <a:cubicBezTo>
                    <a:pt x="5351" y="2434"/>
                    <a:pt x="5579" y="2427"/>
                    <a:pt x="5877" y="2427"/>
                  </a:cubicBezTo>
                  <a:cubicBezTo>
                    <a:pt x="7268" y="2427"/>
                    <a:pt x="10179" y="2582"/>
                    <a:pt x="10179" y="2582"/>
                  </a:cubicBezTo>
                  <a:lnTo>
                    <a:pt x="5074" y="110"/>
                  </a:lnTo>
                  <a:cubicBezTo>
                    <a:pt x="4928" y="37"/>
                    <a:pt x="4781" y="0"/>
                    <a:pt x="4635" y="0"/>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2"/>
            <p:cNvSpPr/>
            <p:nvPr/>
          </p:nvSpPr>
          <p:spPr>
            <a:xfrm>
              <a:off x="1277499" y="1929313"/>
              <a:ext cx="276708" cy="310099"/>
            </a:xfrm>
            <a:custGeom>
              <a:avLst/>
              <a:gdLst/>
              <a:ahLst/>
              <a:cxnLst/>
              <a:rect l="l" t="t" r="r" b="b"/>
              <a:pathLst>
                <a:path w="14278" h="16001" fill="none" extrusionOk="0">
                  <a:moveTo>
                    <a:pt x="5432" y="684"/>
                  </a:moveTo>
                  <a:cubicBezTo>
                    <a:pt x="5074" y="554"/>
                    <a:pt x="4749" y="391"/>
                    <a:pt x="4391" y="229"/>
                  </a:cubicBezTo>
                  <a:cubicBezTo>
                    <a:pt x="4033" y="66"/>
                    <a:pt x="3383" y="1"/>
                    <a:pt x="3155" y="1107"/>
                  </a:cubicBezTo>
                  <a:cubicBezTo>
                    <a:pt x="2798" y="2733"/>
                    <a:pt x="5302" y="4066"/>
                    <a:pt x="4489" y="5432"/>
                  </a:cubicBezTo>
                  <a:cubicBezTo>
                    <a:pt x="4001" y="6245"/>
                    <a:pt x="3220" y="6863"/>
                    <a:pt x="2342" y="7220"/>
                  </a:cubicBezTo>
                  <a:cubicBezTo>
                    <a:pt x="2180" y="7285"/>
                    <a:pt x="2050" y="7285"/>
                    <a:pt x="1887" y="7318"/>
                  </a:cubicBezTo>
                  <a:cubicBezTo>
                    <a:pt x="1172" y="7415"/>
                    <a:pt x="1" y="7318"/>
                    <a:pt x="359" y="8554"/>
                  </a:cubicBezTo>
                  <a:cubicBezTo>
                    <a:pt x="716" y="9822"/>
                    <a:pt x="1887" y="10895"/>
                    <a:pt x="2602" y="10895"/>
                  </a:cubicBezTo>
                  <a:lnTo>
                    <a:pt x="3318" y="10895"/>
                  </a:lnTo>
                  <a:cubicBezTo>
                    <a:pt x="3318" y="10895"/>
                    <a:pt x="4131" y="13334"/>
                    <a:pt x="7188" y="14667"/>
                  </a:cubicBezTo>
                  <a:cubicBezTo>
                    <a:pt x="10245" y="16001"/>
                    <a:pt x="12326" y="15936"/>
                    <a:pt x="13041" y="14245"/>
                  </a:cubicBezTo>
                  <a:cubicBezTo>
                    <a:pt x="13757" y="12521"/>
                    <a:pt x="14277" y="11090"/>
                    <a:pt x="14277" y="8846"/>
                  </a:cubicBezTo>
                  <a:cubicBezTo>
                    <a:pt x="14277" y="6602"/>
                    <a:pt x="13464" y="2830"/>
                    <a:pt x="13464" y="2830"/>
                  </a:cubicBezTo>
                  <a:cubicBezTo>
                    <a:pt x="13464" y="2830"/>
                    <a:pt x="12749" y="3806"/>
                    <a:pt x="9984" y="2538"/>
                  </a:cubicBezTo>
                  <a:cubicBezTo>
                    <a:pt x="8131" y="1725"/>
                    <a:pt x="6407" y="1042"/>
                    <a:pt x="5432" y="684"/>
                  </a:cubicBezTo>
                  <a:close/>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2"/>
            <p:cNvSpPr/>
            <p:nvPr/>
          </p:nvSpPr>
          <p:spPr>
            <a:xfrm>
              <a:off x="1431279" y="2034527"/>
              <a:ext cx="14516" cy="24070"/>
            </a:xfrm>
            <a:custGeom>
              <a:avLst/>
              <a:gdLst/>
              <a:ahLst/>
              <a:cxnLst/>
              <a:rect l="l" t="t" r="r" b="b"/>
              <a:pathLst>
                <a:path w="749" h="1242" extrusionOk="0">
                  <a:moveTo>
                    <a:pt x="318" y="0"/>
                  </a:moveTo>
                  <a:cubicBezTo>
                    <a:pt x="310" y="0"/>
                    <a:pt x="302" y="1"/>
                    <a:pt x="293" y="3"/>
                  </a:cubicBezTo>
                  <a:cubicBezTo>
                    <a:pt x="98" y="35"/>
                    <a:pt x="1" y="328"/>
                    <a:pt x="66" y="686"/>
                  </a:cubicBezTo>
                  <a:cubicBezTo>
                    <a:pt x="127" y="992"/>
                    <a:pt x="275" y="1241"/>
                    <a:pt x="456" y="1241"/>
                  </a:cubicBezTo>
                  <a:cubicBezTo>
                    <a:pt x="466" y="1241"/>
                    <a:pt x="477" y="1240"/>
                    <a:pt x="488" y="1239"/>
                  </a:cubicBezTo>
                  <a:cubicBezTo>
                    <a:pt x="651" y="1206"/>
                    <a:pt x="749" y="913"/>
                    <a:pt x="684" y="588"/>
                  </a:cubicBezTo>
                  <a:cubicBezTo>
                    <a:pt x="622" y="280"/>
                    <a:pt x="472" y="0"/>
                    <a:pt x="3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2"/>
            <p:cNvSpPr/>
            <p:nvPr/>
          </p:nvSpPr>
          <p:spPr>
            <a:xfrm>
              <a:off x="1503760" y="2022550"/>
              <a:ext cx="13876" cy="24070"/>
            </a:xfrm>
            <a:custGeom>
              <a:avLst/>
              <a:gdLst/>
              <a:ahLst/>
              <a:cxnLst/>
              <a:rect l="l" t="t" r="r" b="b"/>
              <a:pathLst>
                <a:path w="716" h="1242" extrusionOk="0">
                  <a:moveTo>
                    <a:pt x="289" y="0"/>
                  </a:moveTo>
                  <a:cubicBezTo>
                    <a:pt x="279" y="0"/>
                    <a:pt x="270" y="1"/>
                    <a:pt x="261" y="3"/>
                  </a:cubicBezTo>
                  <a:cubicBezTo>
                    <a:pt x="98" y="35"/>
                    <a:pt x="0" y="328"/>
                    <a:pt x="65" y="686"/>
                  </a:cubicBezTo>
                  <a:cubicBezTo>
                    <a:pt x="96" y="993"/>
                    <a:pt x="271" y="1241"/>
                    <a:pt x="428" y="1241"/>
                  </a:cubicBezTo>
                  <a:cubicBezTo>
                    <a:pt x="437" y="1241"/>
                    <a:pt x="446" y="1240"/>
                    <a:pt x="456" y="1239"/>
                  </a:cubicBezTo>
                  <a:cubicBezTo>
                    <a:pt x="618" y="1206"/>
                    <a:pt x="716" y="913"/>
                    <a:pt x="683" y="556"/>
                  </a:cubicBezTo>
                  <a:cubicBezTo>
                    <a:pt x="622" y="249"/>
                    <a:pt x="445" y="0"/>
                    <a:pt x="28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2"/>
            <p:cNvSpPr/>
            <p:nvPr/>
          </p:nvSpPr>
          <p:spPr>
            <a:xfrm>
              <a:off x="1402926" y="1992336"/>
              <a:ext cx="40349" cy="21454"/>
            </a:xfrm>
            <a:custGeom>
              <a:avLst/>
              <a:gdLst/>
              <a:ahLst/>
              <a:cxnLst/>
              <a:rect l="l" t="t" r="r" b="b"/>
              <a:pathLst>
                <a:path w="2082" h="1107" fill="none" extrusionOk="0">
                  <a:moveTo>
                    <a:pt x="0" y="1107"/>
                  </a:moveTo>
                  <a:cubicBezTo>
                    <a:pt x="456" y="391"/>
                    <a:pt x="1236" y="1"/>
                    <a:pt x="2082" y="1"/>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2"/>
            <p:cNvSpPr/>
            <p:nvPr/>
          </p:nvSpPr>
          <p:spPr>
            <a:xfrm>
              <a:off x="1496822" y="1992976"/>
              <a:ext cx="38469" cy="15136"/>
            </a:xfrm>
            <a:custGeom>
              <a:avLst/>
              <a:gdLst/>
              <a:ahLst/>
              <a:cxnLst/>
              <a:rect l="l" t="t" r="r" b="b"/>
              <a:pathLst>
                <a:path w="1985" h="781" fill="none" extrusionOk="0">
                  <a:moveTo>
                    <a:pt x="1" y="261"/>
                  </a:moveTo>
                  <a:cubicBezTo>
                    <a:pt x="716" y="0"/>
                    <a:pt x="1497" y="228"/>
                    <a:pt x="1984" y="781"/>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2"/>
            <p:cNvSpPr/>
            <p:nvPr/>
          </p:nvSpPr>
          <p:spPr>
            <a:xfrm>
              <a:off x="1481066" y="2027647"/>
              <a:ext cx="20814" cy="71222"/>
            </a:xfrm>
            <a:custGeom>
              <a:avLst/>
              <a:gdLst/>
              <a:ahLst/>
              <a:cxnLst/>
              <a:rect l="l" t="t" r="r" b="b"/>
              <a:pathLst>
                <a:path w="1074" h="3675" fill="none" extrusionOk="0">
                  <a:moveTo>
                    <a:pt x="456" y="0"/>
                  </a:moveTo>
                  <a:cubicBezTo>
                    <a:pt x="424" y="553"/>
                    <a:pt x="424" y="1138"/>
                    <a:pt x="456" y="1691"/>
                  </a:cubicBezTo>
                  <a:cubicBezTo>
                    <a:pt x="554" y="2406"/>
                    <a:pt x="1074" y="2602"/>
                    <a:pt x="911" y="3122"/>
                  </a:cubicBezTo>
                  <a:cubicBezTo>
                    <a:pt x="716" y="3675"/>
                    <a:pt x="1" y="3675"/>
                    <a:pt x="1" y="3675"/>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2"/>
            <p:cNvSpPr/>
            <p:nvPr/>
          </p:nvSpPr>
          <p:spPr>
            <a:xfrm>
              <a:off x="1428760" y="2133520"/>
              <a:ext cx="35310" cy="10097"/>
            </a:xfrm>
            <a:custGeom>
              <a:avLst/>
              <a:gdLst/>
              <a:ahLst/>
              <a:cxnLst/>
              <a:rect l="l" t="t" r="r" b="b"/>
              <a:pathLst>
                <a:path w="1822" h="521" fill="none" extrusionOk="0">
                  <a:moveTo>
                    <a:pt x="1822" y="358"/>
                  </a:moveTo>
                  <a:cubicBezTo>
                    <a:pt x="1171" y="521"/>
                    <a:pt x="521" y="391"/>
                    <a:pt x="1" y="0"/>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2"/>
            <p:cNvSpPr/>
            <p:nvPr/>
          </p:nvSpPr>
          <p:spPr>
            <a:xfrm flipH="1">
              <a:off x="1746436" y="4320439"/>
              <a:ext cx="129226" cy="161048"/>
            </a:xfrm>
            <a:custGeom>
              <a:avLst/>
              <a:gdLst/>
              <a:ahLst/>
              <a:cxnLst/>
              <a:rect l="l" t="t" r="r" b="b"/>
              <a:pathLst>
                <a:path w="6668" h="8310" extrusionOk="0">
                  <a:moveTo>
                    <a:pt x="5301" y="1"/>
                  </a:moveTo>
                  <a:cubicBezTo>
                    <a:pt x="5301" y="1"/>
                    <a:pt x="1" y="4488"/>
                    <a:pt x="1" y="6700"/>
                  </a:cubicBezTo>
                  <a:cubicBezTo>
                    <a:pt x="1" y="7789"/>
                    <a:pt x="505" y="8310"/>
                    <a:pt x="1286" y="8310"/>
                  </a:cubicBezTo>
                  <a:cubicBezTo>
                    <a:pt x="2090" y="8310"/>
                    <a:pt x="3187" y="7756"/>
                    <a:pt x="4326" y="6700"/>
                  </a:cubicBezTo>
                  <a:cubicBezTo>
                    <a:pt x="6537" y="4619"/>
                    <a:pt x="6667" y="326"/>
                    <a:pt x="6667" y="326"/>
                  </a:cubicBezTo>
                  <a:lnTo>
                    <a:pt x="5301" y="1"/>
                  </a:lnTo>
                  <a:close/>
                </a:path>
              </a:pathLst>
            </a:custGeom>
            <a:solidFill>
              <a:srgbClr val="FFFFFF"/>
            </a:solid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42"/>
          <p:cNvGrpSpPr/>
          <p:nvPr/>
        </p:nvGrpSpPr>
        <p:grpSpPr>
          <a:xfrm>
            <a:off x="6727197" y="1825666"/>
            <a:ext cx="1366368" cy="2758530"/>
            <a:chOff x="6727197" y="1825666"/>
            <a:chExt cx="1366368" cy="2758530"/>
          </a:xfrm>
        </p:grpSpPr>
        <p:sp>
          <p:nvSpPr>
            <p:cNvPr id="1451" name="Google Shape;1451;p42"/>
            <p:cNvSpPr/>
            <p:nvPr/>
          </p:nvSpPr>
          <p:spPr>
            <a:xfrm>
              <a:off x="7306388" y="2978020"/>
              <a:ext cx="787177" cy="1462492"/>
            </a:xfrm>
            <a:custGeom>
              <a:avLst/>
              <a:gdLst/>
              <a:ahLst/>
              <a:cxnLst/>
              <a:rect l="l" t="t" r="r" b="b"/>
              <a:pathLst>
                <a:path w="40618" h="75464" extrusionOk="0">
                  <a:moveTo>
                    <a:pt x="21459" y="0"/>
                  </a:moveTo>
                  <a:cubicBezTo>
                    <a:pt x="18889" y="0"/>
                    <a:pt x="16964" y="3044"/>
                    <a:pt x="16130" y="5644"/>
                  </a:cubicBezTo>
                  <a:cubicBezTo>
                    <a:pt x="13463" y="13936"/>
                    <a:pt x="14699" y="23107"/>
                    <a:pt x="14732" y="31692"/>
                  </a:cubicBezTo>
                  <a:lnTo>
                    <a:pt x="14732" y="32082"/>
                  </a:lnTo>
                  <a:cubicBezTo>
                    <a:pt x="14504" y="38424"/>
                    <a:pt x="13756" y="45253"/>
                    <a:pt x="14439" y="51561"/>
                  </a:cubicBezTo>
                  <a:lnTo>
                    <a:pt x="14439" y="51561"/>
                  </a:lnTo>
                  <a:cubicBezTo>
                    <a:pt x="14437" y="51548"/>
                    <a:pt x="13972" y="47269"/>
                    <a:pt x="11060" y="47269"/>
                  </a:cubicBezTo>
                  <a:cubicBezTo>
                    <a:pt x="10431" y="47269"/>
                    <a:pt x="9689" y="47468"/>
                    <a:pt x="8813" y="47952"/>
                  </a:cubicBezTo>
                  <a:cubicBezTo>
                    <a:pt x="3838" y="50651"/>
                    <a:pt x="11285" y="64862"/>
                    <a:pt x="11285" y="64862"/>
                  </a:cubicBezTo>
                  <a:cubicBezTo>
                    <a:pt x="11285" y="64862"/>
                    <a:pt x="8383" y="62734"/>
                    <a:pt x="5724" y="62734"/>
                  </a:cubicBezTo>
                  <a:cubicBezTo>
                    <a:pt x="4606" y="62734"/>
                    <a:pt x="3531" y="63111"/>
                    <a:pt x="2732" y="64179"/>
                  </a:cubicBezTo>
                  <a:cubicBezTo>
                    <a:pt x="0" y="67789"/>
                    <a:pt x="6114" y="71854"/>
                    <a:pt x="6114" y="71854"/>
                  </a:cubicBezTo>
                  <a:cubicBezTo>
                    <a:pt x="6114" y="71854"/>
                    <a:pt x="3599" y="71145"/>
                    <a:pt x="1923" y="71145"/>
                  </a:cubicBezTo>
                  <a:cubicBezTo>
                    <a:pt x="1084" y="71145"/>
                    <a:pt x="456" y="71323"/>
                    <a:pt x="456" y="71854"/>
                  </a:cubicBezTo>
                  <a:cubicBezTo>
                    <a:pt x="456" y="73415"/>
                    <a:pt x="2277" y="74780"/>
                    <a:pt x="7447" y="75463"/>
                  </a:cubicBezTo>
                  <a:lnTo>
                    <a:pt x="35414" y="75463"/>
                  </a:lnTo>
                  <a:cubicBezTo>
                    <a:pt x="35414" y="75463"/>
                    <a:pt x="39934" y="72959"/>
                    <a:pt x="39024" y="70260"/>
                  </a:cubicBezTo>
                  <a:cubicBezTo>
                    <a:pt x="38602" y="69009"/>
                    <a:pt x="37361" y="68673"/>
                    <a:pt x="36152" y="68673"/>
                  </a:cubicBezTo>
                  <a:cubicBezTo>
                    <a:pt x="34754" y="68673"/>
                    <a:pt x="33398" y="69122"/>
                    <a:pt x="33398" y="69122"/>
                  </a:cubicBezTo>
                  <a:cubicBezTo>
                    <a:pt x="33398" y="69122"/>
                    <a:pt x="40617" y="60342"/>
                    <a:pt x="40162" y="56504"/>
                  </a:cubicBezTo>
                  <a:cubicBezTo>
                    <a:pt x="40026" y="55361"/>
                    <a:pt x="39108" y="54960"/>
                    <a:pt x="37886" y="54960"/>
                  </a:cubicBezTo>
                  <a:cubicBezTo>
                    <a:pt x="35006" y="54960"/>
                    <a:pt x="30439" y="57187"/>
                    <a:pt x="30439" y="57187"/>
                  </a:cubicBezTo>
                  <a:cubicBezTo>
                    <a:pt x="30439" y="57187"/>
                    <a:pt x="37658" y="38911"/>
                    <a:pt x="36325" y="30781"/>
                  </a:cubicBezTo>
                  <a:cubicBezTo>
                    <a:pt x="35913" y="28338"/>
                    <a:pt x="34928" y="27472"/>
                    <a:pt x="33718" y="27472"/>
                  </a:cubicBezTo>
                  <a:cubicBezTo>
                    <a:pt x="31771" y="27472"/>
                    <a:pt x="29241" y="29713"/>
                    <a:pt x="27577" y="31237"/>
                  </a:cubicBezTo>
                  <a:cubicBezTo>
                    <a:pt x="28227" y="26977"/>
                    <a:pt x="28487" y="22684"/>
                    <a:pt x="28357" y="18391"/>
                  </a:cubicBezTo>
                  <a:cubicBezTo>
                    <a:pt x="28227" y="13318"/>
                    <a:pt x="28618" y="4636"/>
                    <a:pt x="24162" y="1091"/>
                  </a:cubicBezTo>
                  <a:cubicBezTo>
                    <a:pt x="23203" y="324"/>
                    <a:pt x="22297" y="0"/>
                    <a:pt x="21459" y="0"/>
                  </a:cubicBezTo>
                  <a:close/>
                </a:path>
              </a:pathLst>
            </a:custGeom>
            <a:solidFill>
              <a:srgbClr val="F78A8A"/>
            </a:solid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2"/>
            <p:cNvSpPr/>
            <p:nvPr/>
          </p:nvSpPr>
          <p:spPr>
            <a:xfrm>
              <a:off x="7306388" y="2978020"/>
              <a:ext cx="787177" cy="1462492"/>
            </a:xfrm>
            <a:custGeom>
              <a:avLst/>
              <a:gdLst/>
              <a:ahLst/>
              <a:cxnLst/>
              <a:rect l="l" t="t" r="r" b="b"/>
              <a:pathLst>
                <a:path w="40618" h="75464" extrusionOk="0">
                  <a:moveTo>
                    <a:pt x="21459" y="0"/>
                  </a:moveTo>
                  <a:cubicBezTo>
                    <a:pt x="18889" y="0"/>
                    <a:pt x="16964" y="3044"/>
                    <a:pt x="16130" y="5644"/>
                  </a:cubicBezTo>
                  <a:cubicBezTo>
                    <a:pt x="13463" y="13936"/>
                    <a:pt x="14699" y="23107"/>
                    <a:pt x="14732" y="31692"/>
                  </a:cubicBezTo>
                  <a:lnTo>
                    <a:pt x="14732" y="32082"/>
                  </a:lnTo>
                  <a:cubicBezTo>
                    <a:pt x="14504" y="38424"/>
                    <a:pt x="13756" y="45253"/>
                    <a:pt x="14439" y="51561"/>
                  </a:cubicBezTo>
                  <a:lnTo>
                    <a:pt x="14439" y="51561"/>
                  </a:lnTo>
                  <a:cubicBezTo>
                    <a:pt x="14437" y="51548"/>
                    <a:pt x="13972" y="47269"/>
                    <a:pt x="11060" y="47269"/>
                  </a:cubicBezTo>
                  <a:cubicBezTo>
                    <a:pt x="10431" y="47269"/>
                    <a:pt x="9689" y="47468"/>
                    <a:pt x="8813" y="47952"/>
                  </a:cubicBezTo>
                  <a:cubicBezTo>
                    <a:pt x="3838" y="50651"/>
                    <a:pt x="11285" y="64862"/>
                    <a:pt x="11285" y="64862"/>
                  </a:cubicBezTo>
                  <a:cubicBezTo>
                    <a:pt x="11285" y="64862"/>
                    <a:pt x="8383" y="62734"/>
                    <a:pt x="5724" y="62734"/>
                  </a:cubicBezTo>
                  <a:cubicBezTo>
                    <a:pt x="4606" y="62734"/>
                    <a:pt x="3531" y="63111"/>
                    <a:pt x="2732" y="64179"/>
                  </a:cubicBezTo>
                  <a:cubicBezTo>
                    <a:pt x="0" y="67789"/>
                    <a:pt x="6114" y="71854"/>
                    <a:pt x="6114" y="71854"/>
                  </a:cubicBezTo>
                  <a:cubicBezTo>
                    <a:pt x="6114" y="71854"/>
                    <a:pt x="3599" y="71145"/>
                    <a:pt x="1923" y="71145"/>
                  </a:cubicBezTo>
                  <a:cubicBezTo>
                    <a:pt x="1084" y="71145"/>
                    <a:pt x="456" y="71323"/>
                    <a:pt x="456" y="71854"/>
                  </a:cubicBezTo>
                  <a:cubicBezTo>
                    <a:pt x="456" y="73415"/>
                    <a:pt x="2277" y="74780"/>
                    <a:pt x="7447" y="75463"/>
                  </a:cubicBezTo>
                  <a:lnTo>
                    <a:pt x="35414" y="75463"/>
                  </a:lnTo>
                  <a:cubicBezTo>
                    <a:pt x="35414" y="75463"/>
                    <a:pt x="39934" y="72959"/>
                    <a:pt x="39024" y="70260"/>
                  </a:cubicBezTo>
                  <a:cubicBezTo>
                    <a:pt x="38602" y="69009"/>
                    <a:pt x="37361" y="68673"/>
                    <a:pt x="36152" y="68673"/>
                  </a:cubicBezTo>
                  <a:cubicBezTo>
                    <a:pt x="34754" y="68673"/>
                    <a:pt x="33398" y="69122"/>
                    <a:pt x="33398" y="69122"/>
                  </a:cubicBezTo>
                  <a:cubicBezTo>
                    <a:pt x="33398" y="69122"/>
                    <a:pt x="40617" y="60342"/>
                    <a:pt x="40162" y="56504"/>
                  </a:cubicBezTo>
                  <a:cubicBezTo>
                    <a:pt x="40026" y="55361"/>
                    <a:pt x="39108" y="54960"/>
                    <a:pt x="37886" y="54960"/>
                  </a:cubicBezTo>
                  <a:cubicBezTo>
                    <a:pt x="35006" y="54960"/>
                    <a:pt x="30439" y="57187"/>
                    <a:pt x="30439" y="57187"/>
                  </a:cubicBezTo>
                  <a:cubicBezTo>
                    <a:pt x="30439" y="57187"/>
                    <a:pt x="37658" y="38911"/>
                    <a:pt x="36325" y="30781"/>
                  </a:cubicBezTo>
                  <a:cubicBezTo>
                    <a:pt x="35913" y="28338"/>
                    <a:pt x="34928" y="27472"/>
                    <a:pt x="33718" y="27472"/>
                  </a:cubicBezTo>
                  <a:cubicBezTo>
                    <a:pt x="31771" y="27472"/>
                    <a:pt x="29241" y="29713"/>
                    <a:pt x="27577" y="31237"/>
                  </a:cubicBezTo>
                  <a:cubicBezTo>
                    <a:pt x="28227" y="26977"/>
                    <a:pt x="28487" y="22684"/>
                    <a:pt x="28357" y="18391"/>
                  </a:cubicBezTo>
                  <a:cubicBezTo>
                    <a:pt x="28227" y="13318"/>
                    <a:pt x="28618" y="4636"/>
                    <a:pt x="24162" y="1091"/>
                  </a:cubicBezTo>
                  <a:cubicBezTo>
                    <a:pt x="23203" y="324"/>
                    <a:pt x="22297" y="0"/>
                    <a:pt x="21459" y="0"/>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2"/>
            <p:cNvSpPr/>
            <p:nvPr/>
          </p:nvSpPr>
          <p:spPr>
            <a:xfrm>
              <a:off x="7681991" y="3233603"/>
              <a:ext cx="39729" cy="1201870"/>
            </a:xfrm>
            <a:custGeom>
              <a:avLst/>
              <a:gdLst/>
              <a:ahLst/>
              <a:cxnLst/>
              <a:rect l="l" t="t" r="r" b="b"/>
              <a:pathLst>
                <a:path w="2050" h="62016" extrusionOk="0">
                  <a:moveTo>
                    <a:pt x="1" y="62015"/>
                  </a:moveTo>
                  <a:lnTo>
                    <a:pt x="205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2"/>
            <p:cNvSpPr/>
            <p:nvPr/>
          </p:nvSpPr>
          <p:spPr>
            <a:xfrm>
              <a:off x="7681991" y="3233603"/>
              <a:ext cx="39729" cy="1201870"/>
            </a:xfrm>
            <a:custGeom>
              <a:avLst/>
              <a:gdLst/>
              <a:ahLst/>
              <a:cxnLst/>
              <a:rect l="l" t="t" r="r" b="b"/>
              <a:pathLst>
                <a:path w="2050" h="62016" fill="none" extrusionOk="0">
                  <a:moveTo>
                    <a:pt x="1" y="62015"/>
                  </a:moveTo>
                  <a:lnTo>
                    <a:pt x="205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2"/>
            <p:cNvSpPr/>
            <p:nvPr/>
          </p:nvSpPr>
          <p:spPr>
            <a:xfrm>
              <a:off x="7704065" y="3740933"/>
              <a:ext cx="205467" cy="192250"/>
            </a:xfrm>
            <a:custGeom>
              <a:avLst/>
              <a:gdLst/>
              <a:ahLst/>
              <a:cxnLst/>
              <a:rect l="l" t="t" r="r" b="b"/>
              <a:pathLst>
                <a:path w="10602" h="9920" extrusionOk="0">
                  <a:moveTo>
                    <a:pt x="0" y="9919"/>
                  </a:moveTo>
                  <a:lnTo>
                    <a:pt x="10602"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2"/>
            <p:cNvSpPr/>
            <p:nvPr/>
          </p:nvSpPr>
          <p:spPr>
            <a:xfrm>
              <a:off x="7704065" y="3740933"/>
              <a:ext cx="205467" cy="192250"/>
            </a:xfrm>
            <a:custGeom>
              <a:avLst/>
              <a:gdLst/>
              <a:ahLst/>
              <a:cxnLst/>
              <a:rect l="l" t="t" r="r" b="b"/>
              <a:pathLst>
                <a:path w="10602" h="9920" fill="none" extrusionOk="0">
                  <a:moveTo>
                    <a:pt x="0" y="9919"/>
                  </a:moveTo>
                  <a:lnTo>
                    <a:pt x="10602"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2"/>
            <p:cNvSpPr/>
            <p:nvPr/>
          </p:nvSpPr>
          <p:spPr>
            <a:xfrm>
              <a:off x="7800481" y="3723297"/>
              <a:ext cx="43508" cy="122268"/>
            </a:xfrm>
            <a:custGeom>
              <a:avLst/>
              <a:gdLst/>
              <a:ahLst/>
              <a:cxnLst/>
              <a:rect l="l" t="t" r="r" b="b"/>
              <a:pathLst>
                <a:path w="2245" h="6309" extrusionOk="0">
                  <a:moveTo>
                    <a:pt x="1" y="6309"/>
                  </a:moveTo>
                  <a:lnTo>
                    <a:pt x="2244"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2"/>
            <p:cNvSpPr/>
            <p:nvPr/>
          </p:nvSpPr>
          <p:spPr>
            <a:xfrm>
              <a:off x="7800481" y="3723297"/>
              <a:ext cx="43508" cy="122268"/>
            </a:xfrm>
            <a:custGeom>
              <a:avLst/>
              <a:gdLst/>
              <a:ahLst/>
              <a:cxnLst/>
              <a:rect l="l" t="t" r="r" b="b"/>
              <a:pathLst>
                <a:path w="2245" h="6309" fill="none" extrusionOk="0">
                  <a:moveTo>
                    <a:pt x="1" y="6309"/>
                  </a:moveTo>
                  <a:lnTo>
                    <a:pt x="2244"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2"/>
            <p:cNvSpPr/>
            <p:nvPr/>
          </p:nvSpPr>
          <p:spPr>
            <a:xfrm>
              <a:off x="7533889" y="4081885"/>
              <a:ext cx="156959" cy="170176"/>
            </a:xfrm>
            <a:custGeom>
              <a:avLst/>
              <a:gdLst/>
              <a:ahLst/>
              <a:cxnLst/>
              <a:rect l="l" t="t" r="r" b="b"/>
              <a:pathLst>
                <a:path w="8099" h="8781" extrusionOk="0">
                  <a:moveTo>
                    <a:pt x="1" y="1"/>
                  </a:moveTo>
                  <a:lnTo>
                    <a:pt x="8098" y="878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2"/>
            <p:cNvSpPr/>
            <p:nvPr/>
          </p:nvSpPr>
          <p:spPr>
            <a:xfrm>
              <a:off x="7533889" y="4081885"/>
              <a:ext cx="156959" cy="170176"/>
            </a:xfrm>
            <a:custGeom>
              <a:avLst/>
              <a:gdLst/>
              <a:ahLst/>
              <a:cxnLst/>
              <a:rect l="l" t="t" r="r" b="b"/>
              <a:pathLst>
                <a:path w="8099" h="8781" fill="none" extrusionOk="0">
                  <a:moveTo>
                    <a:pt x="1" y="1"/>
                  </a:moveTo>
                  <a:lnTo>
                    <a:pt x="8098" y="878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2"/>
            <p:cNvSpPr/>
            <p:nvPr/>
          </p:nvSpPr>
          <p:spPr>
            <a:xfrm>
              <a:off x="7690829" y="4177681"/>
              <a:ext cx="262812" cy="135524"/>
            </a:xfrm>
            <a:custGeom>
              <a:avLst/>
              <a:gdLst/>
              <a:ahLst/>
              <a:cxnLst/>
              <a:rect l="l" t="t" r="r" b="b"/>
              <a:pathLst>
                <a:path w="13561" h="6993" extrusionOk="0">
                  <a:moveTo>
                    <a:pt x="13561" y="1"/>
                  </a:moveTo>
                  <a:lnTo>
                    <a:pt x="0" y="6992"/>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2"/>
            <p:cNvSpPr/>
            <p:nvPr/>
          </p:nvSpPr>
          <p:spPr>
            <a:xfrm>
              <a:off x="7690829" y="4177681"/>
              <a:ext cx="262812" cy="135524"/>
            </a:xfrm>
            <a:custGeom>
              <a:avLst/>
              <a:gdLst/>
              <a:ahLst/>
              <a:cxnLst/>
              <a:rect l="l" t="t" r="r" b="b"/>
              <a:pathLst>
                <a:path w="13561" h="6993" fill="none" extrusionOk="0">
                  <a:moveTo>
                    <a:pt x="13561" y="1"/>
                  </a:moveTo>
                  <a:lnTo>
                    <a:pt x="0" y="6992"/>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2"/>
            <p:cNvSpPr/>
            <p:nvPr/>
          </p:nvSpPr>
          <p:spPr>
            <a:xfrm>
              <a:off x="7813717" y="4252042"/>
              <a:ext cx="95815" cy="4438"/>
            </a:xfrm>
            <a:custGeom>
              <a:avLst/>
              <a:gdLst/>
              <a:ahLst/>
              <a:cxnLst/>
              <a:rect l="l" t="t" r="r" b="b"/>
              <a:pathLst>
                <a:path w="4944" h="229" extrusionOk="0">
                  <a:moveTo>
                    <a:pt x="1" y="229"/>
                  </a:moveTo>
                  <a:lnTo>
                    <a:pt x="4944"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2"/>
            <p:cNvSpPr/>
            <p:nvPr/>
          </p:nvSpPr>
          <p:spPr>
            <a:xfrm>
              <a:off x="7813717" y="4252042"/>
              <a:ext cx="95815" cy="4438"/>
            </a:xfrm>
            <a:custGeom>
              <a:avLst/>
              <a:gdLst/>
              <a:ahLst/>
              <a:cxnLst/>
              <a:rect l="l" t="t" r="r" b="b"/>
              <a:pathLst>
                <a:path w="4944" h="229" fill="none" extrusionOk="0">
                  <a:moveTo>
                    <a:pt x="1" y="229"/>
                  </a:moveTo>
                  <a:lnTo>
                    <a:pt x="4944"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2"/>
            <p:cNvSpPr/>
            <p:nvPr/>
          </p:nvSpPr>
          <p:spPr>
            <a:xfrm>
              <a:off x="7681991" y="3233603"/>
              <a:ext cx="39729" cy="1201870"/>
            </a:xfrm>
            <a:custGeom>
              <a:avLst/>
              <a:gdLst/>
              <a:ahLst/>
              <a:cxnLst/>
              <a:rect l="l" t="t" r="r" b="b"/>
              <a:pathLst>
                <a:path w="2050" h="62016" extrusionOk="0">
                  <a:moveTo>
                    <a:pt x="1" y="62015"/>
                  </a:moveTo>
                  <a:lnTo>
                    <a:pt x="2050"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2"/>
            <p:cNvSpPr/>
            <p:nvPr/>
          </p:nvSpPr>
          <p:spPr>
            <a:xfrm>
              <a:off x="7681991" y="3233603"/>
              <a:ext cx="39729" cy="1201870"/>
            </a:xfrm>
            <a:custGeom>
              <a:avLst/>
              <a:gdLst/>
              <a:ahLst/>
              <a:cxnLst/>
              <a:rect l="l" t="t" r="r" b="b"/>
              <a:pathLst>
                <a:path w="2050" h="62016" fill="none" extrusionOk="0">
                  <a:moveTo>
                    <a:pt x="1" y="62015"/>
                  </a:moveTo>
                  <a:lnTo>
                    <a:pt x="2050"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2"/>
            <p:cNvSpPr/>
            <p:nvPr/>
          </p:nvSpPr>
          <p:spPr>
            <a:xfrm>
              <a:off x="7704065" y="3740933"/>
              <a:ext cx="205467" cy="192250"/>
            </a:xfrm>
            <a:custGeom>
              <a:avLst/>
              <a:gdLst/>
              <a:ahLst/>
              <a:cxnLst/>
              <a:rect l="l" t="t" r="r" b="b"/>
              <a:pathLst>
                <a:path w="10602" h="9920" extrusionOk="0">
                  <a:moveTo>
                    <a:pt x="0" y="9919"/>
                  </a:moveTo>
                  <a:lnTo>
                    <a:pt x="10602"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2"/>
            <p:cNvSpPr/>
            <p:nvPr/>
          </p:nvSpPr>
          <p:spPr>
            <a:xfrm>
              <a:off x="7704065" y="3740933"/>
              <a:ext cx="205467" cy="192250"/>
            </a:xfrm>
            <a:custGeom>
              <a:avLst/>
              <a:gdLst/>
              <a:ahLst/>
              <a:cxnLst/>
              <a:rect l="l" t="t" r="r" b="b"/>
              <a:pathLst>
                <a:path w="10602" h="9920" fill="none" extrusionOk="0">
                  <a:moveTo>
                    <a:pt x="0" y="9919"/>
                  </a:moveTo>
                  <a:lnTo>
                    <a:pt x="10602"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2"/>
            <p:cNvSpPr/>
            <p:nvPr/>
          </p:nvSpPr>
          <p:spPr>
            <a:xfrm>
              <a:off x="7800481" y="3723297"/>
              <a:ext cx="43508" cy="122268"/>
            </a:xfrm>
            <a:custGeom>
              <a:avLst/>
              <a:gdLst/>
              <a:ahLst/>
              <a:cxnLst/>
              <a:rect l="l" t="t" r="r" b="b"/>
              <a:pathLst>
                <a:path w="2245" h="6309" extrusionOk="0">
                  <a:moveTo>
                    <a:pt x="1" y="6309"/>
                  </a:moveTo>
                  <a:lnTo>
                    <a:pt x="2244"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2"/>
            <p:cNvSpPr/>
            <p:nvPr/>
          </p:nvSpPr>
          <p:spPr>
            <a:xfrm>
              <a:off x="7800481" y="3723297"/>
              <a:ext cx="43508" cy="122268"/>
            </a:xfrm>
            <a:custGeom>
              <a:avLst/>
              <a:gdLst/>
              <a:ahLst/>
              <a:cxnLst/>
              <a:rect l="l" t="t" r="r" b="b"/>
              <a:pathLst>
                <a:path w="2245" h="6309" fill="none" extrusionOk="0">
                  <a:moveTo>
                    <a:pt x="1" y="6309"/>
                  </a:moveTo>
                  <a:lnTo>
                    <a:pt x="2244"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2"/>
            <p:cNvSpPr/>
            <p:nvPr/>
          </p:nvSpPr>
          <p:spPr>
            <a:xfrm>
              <a:off x="7533889" y="4081885"/>
              <a:ext cx="156959" cy="170176"/>
            </a:xfrm>
            <a:custGeom>
              <a:avLst/>
              <a:gdLst/>
              <a:ahLst/>
              <a:cxnLst/>
              <a:rect l="l" t="t" r="r" b="b"/>
              <a:pathLst>
                <a:path w="8099" h="8781" extrusionOk="0">
                  <a:moveTo>
                    <a:pt x="1" y="1"/>
                  </a:moveTo>
                  <a:lnTo>
                    <a:pt x="8098" y="878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2"/>
            <p:cNvSpPr/>
            <p:nvPr/>
          </p:nvSpPr>
          <p:spPr>
            <a:xfrm>
              <a:off x="7533889" y="4081885"/>
              <a:ext cx="156959" cy="170176"/>
            </a:xfrm>
            <a:custGeom>
              <a:avLst/>
              <a:gdLst/>
              <a:ahLst/>
              <a:cxnLst/>
              <a:rect l="l" t="t" r="r" b="b"/>
              <a:pathLst>
                <a:path w="8099" h="8781" fill="none" extrusionOk="0">
                  <a:moveTo>
                    <a:pt x="1" y="1"/>
                  </a:moveTo>
                  <a:lnTo>
                    <a:pt x="8098" y="878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2"/>
            <p:cNvSpPr/>
            <p:nvPr/>
          </p:nvSpPr>
          <p:spPr>
            <a:xfrm>
              <a:off x="7690829" y="4177681"/>
              <a:ext cx="262812" cy="135524"/>
            </a:xfrm>
            <a:custGeom>
              <a:avLst/>
              <a:gdLst/>
              <a:ahLst/>
              <a:cxnLst/>
              <a:rect l="l" t="t" r="r" b="b"/>
              <a:pathLst>
                <a:path w="13561" h="6993" extrusionOk="0">
                  <a:moveTo>
                    <a:pt x="13561" y="1"/>
                  </a:moveTo>
                  <a:lnTo>
                    <a:pt x="0" y="6992"/>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2"/>
            <p:cNvSpPr/>
            <p:nvPr/>
          </p:nvSpPr>
          <p:spPr>
            <a:xfrm>
              <a:off x="7690829" y="4177681"/>
              <a:ext cx="262812" cy="135524"/>
            </a:xfrm>
            <a:custGeom>
              <a:avLst/>
              <a:gdLst/>
              <a:ahLst/>
              <a:cxnLst/>
              <a:rect l="l" t="t" r="r" b="b"/>
              <a:pathLst>
                <a:path w="13561" h="6993" fill="none" extrusionOk="0">
                  <a:moveTo>
                    <a:pt x="13561" y="1"/>
                  </a:moveTo>
                  <a:lnTo>
                    <a:pt x="0" y="6992"/>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2"/>
            <p:cNvSpPr/>
            <p:nvPr/>
          </p:nvSpPr>
          <p:spPr>
            <a:xfrm>
              <a:off x="7813717" y="4252042"/>
              <a:ext cx="95815" cy="4438"/>
            </a:xfrm>
            <a:custGeom>
              <a:avLst/>
              <a:gdLst/>
              <a:ahLst/>
              <a:cxnLst/>
              <a:rect l="l" t="t" r="r" b="b"/>
              <a:pathLst>
                <a:path w="4944" h="229" extrusionOk="0">
                  <a:moveTo>
                    <a:pt x="1" y="229"/>
                  </a:moveTo>
                  <a:lnTo>
                    <a:pt x="4944"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2"/>
            <p:cNvSpPr/>
            <p:nvPr/>
          </p:nvSpPr>
          <p:spPr>
            <a:xfrm>
              <a:off x="7813717" y="4252042"/>
              <a:ext cx="95815" cy="4438"/>
            </a:xfrm>
            <a:custGeom>
              <a:avLst/>
              <a:gdLst/>
              <a:ahLst/>
              <a:cxnLst/>
              <a:rect l="l" t="t" r="r" b="b"/>
              <a:pathLst>
                <a:path w="4944" h="229" fill="none" extrusionOk="0">
                  <a:moveTo>
                    <a:pt x="1" y="229"/>
                  </a:moveTo>
                  <a:lnTo>
                    <a:pt x="4944"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2"/>
            <p:cNvSpPr/>
            <p:nvPr/>
          </p:nvSpPr>
          <p:spPr>
            <a:xfrm>
              <a:off x="7681991" y="3233603"/>
              <a:ext cx="39729" cy="1201870"/>
            </a:xfrm>
            <a:custGeom>
              <a:avLst/>
              <a:gdLst/>
              <a:ahLst/>
              <a:cxnLst/>
              <a:rect l="l" t="t" r="r" b="b"/>
              <a:pathLst>
                <a:path w="2050" h="62016" extrusionOk="0">
                  <a:moveTo>
                    <a:pt x="1" y="62015"/>
                  </a:moveTo>
                  <a:lnTo>
                    <a:pt x="205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2"/>
            <p:cNvSpPr/>
            <p:nvPr/>
          </p:nvSpPr>
          <p:spPr>
            <a:xfrm>
              <a:off x="7681991" y="3233603"/>
              <a:ext cx="39729" cy="1201870"/>
            </a:xfrm>
            <a:custGeom>
              <a:avLst/>
              <a:gdLst/>
              <a:ahLst/>
              <a:cxnLst/>
              <a:rect l="l" t="t" r="r" b="b"/>
              <a:pathLst>
                <a:path w="2050" h="62016" fill="none" extrusionOk="0">
                  <a:moveTo>
                    <a:pt x="1" y="62015"/>
                  </a:moveTo>
                  <a:lnTo>
                    <a:pt x="205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2"/>
            <p:cNvSpPr/>
            <p:nvPr/>
          </p:nvSpPr>
          <p:spPr>
            <a:xfrm>
              <a:off x="7704065" y="3740933"/>
              <a:ext cx="205467" cy="192250"/>
            </a:xfrm>
            <a:custGeom>
              <a:avLst/>
              <a:gdLst/>
              <a:ahLst/>
              <a:cxnLst/>
              <a:rect l="l" t="t" r="r" b="b"/>
              <a:pathLst>
                <a:path w="10602" h="9920" extrusionOk="0">
                  <a:moveTo>
                    <a:pt x="0" y="9919"/>
                  </a:moveTo>
                  <a:lnTo>
                    <a:pt x="10602"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2"/>
            <p:cNvSpPr/>
            <p:nvPr/>
          </p:nvSpPr>
          <p:spPr>
            <a:xfrm>
              <a:off x="7704065" y="3740933"/>
              <a:ext cx="205467" cy="192250"/>
            </a:xfrm>
            <a:custGeom>
              <a:avLst/>
              <a:gdLst/>
              <a:ahLst/>
              <a:cxnLst/>
              <a:rect l="l" t="t" r="r" b="b"/>
              <a:pathLst>
                <a:path w="10602" h="9920" fill="none" extrusionOk="0">
                  <a:moveTo>
                    <a:pt x="0" y="9919"/>
                  </a:moveTo>
                  <a:lnTo>
                    <a:pt x="10602"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2"/>
            <p:cNvSpPr/>
            <p:nvPr/>
          </p:nvSpPr>
          <p:spPr>
            <a:xfrm>
              <a:off x="7800481" y="3723297"/>
              <a:ext cx="43508" cy="122268"/>
            </a:xfrm>
            <a:custGeom>
              <a:avLst/>
              <a:gdLst/>
              <a:ahLst/>
              <a:cxnLst/>
              <a:rect l="l" t="t" r="r" b="b"/>
              <a:pathLst>
                <a:path w="2245" h="6309" extrusionOk="0">
                  <a:moveTo>
                    <a:pt x="1" y="6309"/>
                  </a:moveTo>
                  <a:lnTo>
                    <a:pt x="2244"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2"/>
            <p:cNvSpPr/>
            <p:nvPr/>
          </p:nvSpPr>
          <p:spPr>
            <a:xfrm>
              <a:off x="7800481" y="3723297"/>
              <a:ext cx="43508" cy="122268"/>
            </a:xfrm>
            <a:custGeom>
              <a:avLst/>
              <a:gdLst/>
              <a:ahLst/>
              <a:cxnLst/>
              <a:rect l="l" t="t" r="r" b="b"/>
              <a:pathLst>
                <a:path w="2245" h="6309" fill="none" extrusionOk="0">
                  <a:moveTo>
                    <a:pt x="1" y="6309"/>
                  </a:moveTo>
                  <a:lnTo>
                    <a:pt x="2244"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2"/>
            <p:cNvSpPr/>
            <p:nvPr/>
          </p:nvSpPr>
          <p:spPr>
            <a:xfrm>
              <a:off x="7533889" y="4081885"/>
              <a:ext cx="156959" cy="170176"/>
            </a:xfrm>
            <a:custGeom>
              <a:avLst/>
              <a:gdLst/>
              <a:ahLst/>
              <a:cxnLst/>
              <a:rect l="l" t="t" r="r" b="b"/>
              <a:pathLst>
                <a:path w="8099" h="8781" extrusionOk="0">
                  <a:moveTo>
                    <a:pt x="1" y="1"/>
                  </a:moveTo>
                  <a:lnTo>
                    <a:pt x="8098" y="878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2"/>
            <p:cNvSpPr/>
            <p:nvPr/>
          </p:nvSpPr>
          <p:spPr>
            <a:xfrm>
              <a:off x="7533889" y="4081885"/>
              <a:ext cx="156959" cy="170176"/>
            </a:xfrm>
            <a:custGeom>
              <a:avLst/>
              <a:gdLst/>
              <a:ahLst/>
              <a:cxnLst/>
              <a:rect l="l" t="t" r="r" b="b"/>
              <a:pathLst>
                <a:path w="8099" h="8781" fill="none" extrusionOk="0">
                  <a:moveTo>
                    <a:pt x="1" y="1"/>
                  </a:moveTo>
                  <a:lnTo>
                    <a:pt x="8098" y="878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2"/>
            <p:cNvSpPr/>
            <p:nvPr/>
          </p:nvSpPr>
          <p:spPr>
            <a:xfrm>
              <a:off x="7690829" y="4177681"/>
              <a:ext cx="262812" cy="135524"/>
            </a:xfrm>
            <a:custGeom>
              <a:avLst/>
              <a:gdLst/>
              <a:ahLst/>
              <a:cxnLst/>
              <a:rect l="l" t="t" r="r" b="b"/>
              <a:pathLst>
                <a:path w="13561" h="6993" extrusionOk="0">
                  <a:moveTo>
                    <a:pt x="13561" y="1"/>
                  </a:moveTo>
                  <a:lnTo>
                    <a:pt x="0" y="6992"/>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2"/>
            <p:cNvSpPr/>
            <p:nvPr/>
          </p:nvSpPr>
          <p:spPr>
            <a:xfrm>
              <a:off x="7690829" y="4177681"/>
              <a:ext cx="262812" cy="135524"/>
            </a:xfrm>
            <a:custGeom>
              <a:avLst/>
              <a:gdLst/>
              <a:ahLst/>
              <a:cxnLst/>
              <a:rect l="l" t="t" r="r" b="b"/>
              <a:pathLst>
                <a:path w="13561" h="6993" fill="none" extrusionOk="0">
                  <a:moveTo>
                    <a:pt x="13561" y="1"/>
                  </a:moveTo>
                  <a:lnTo>
                    <a:pt x="0" y="6992"/>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2"/>
            <p:cNvSpPr/>
            <p:nvPr/>
          </p:nvSpPr>
          <p:spPr>
            <a:xfrm>
              <a:off x="7813717" y="4252042"/>
              <a:ext cx="95815" cy="4438"/>
            </a:xfrm>
            <a:custGeom>
              <a:avLst/>
              <a:gdLst/>
              <a:ahLst/>
              <a:cxnLst/>
              <a:rect l="l" t="t" r="r" b="b"/>
              <a:pathLst>
                <a:path w="4944" h="229" extrusionOk="0">
                  <a:moveTo>
                    <a:pt x="1" y="229"/>
                  </a:moveTo>
                  <a:lnTo>
                    <a:pt x="4944"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2"/>
            <p:cNvSpPr/>
            <p:nvPr/>
          </p:nvSpPr>
          <p:spPr>
            <a:xfrm>
              <a:off x="7813717" y="4252042"/>
              <a:ext cx="95815" cy="4438"/>
            </a:xfrm>
            <a:custGeom>
              <a:avLst/>
              <a:gdLst/>
              <a:ahLst/>
              <a:cxnLst/>
              <a:rect l="l" t="t" r="r" b="b"/>
              <a:pathLst>
                <a:path w="4944" h="229" fill="none" extrusionOk="0">
                  <a:moveTo>
                    <a:pt x="1" y="229"/>
                  </a:moveTo>
                  <a:lnTo>
                    <a:pt x="4944"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2"/>
            <p:cNvSpPr/>
            <p:nvPr/>
          </p:nvSpPr>
          <p:spPr>
            <a:xfrm>
              <a:off x="6931404" y="3971594"/>
              <a:ext cx="194129" cy="442445"/>
            </a:xfrm>
            <a:custGeom>
              <a:avLst/>
              <a:gdLst/>
              <a:ahLst/>
              <a:cxnLst/>
              <a:rect l="l" t="t" r="r" b="b"/>
              <a:pathLst>
                <a:path w="10017" h="22830" extrusionOk="0">
                  <a:moveTo>
                    <a:pt x="5008" y="1"/>
                  </a:moveTo>
                  <a:cubicBezTo>
                    <a:pt x="5008" y="1"/>
                    <a:pt x="0" y="5106"/>
                    <a:pt x="0" y="11415"/>
                  </a:cubicBezTo>
                  <a:cubicBezTo>
                    <a:pt x="0" y="17724"/>
                    <a:pt x="5008" y="22830"/>
                    <a:pt x="5008" y="22830"/>
                  </a:cubicBezTo>
                  <a:cubicBezTo>
                    <a:pt x="5008" y="22830"/>
                    <a:pt x="10016" y="17724"/>
                    <a:pt x="10016" y="11415"/>
                  </a:cubicBezTo>
                  <a:cubicBezTo>
                    <a:pt x="10016" y="5106"/>
                    <a:pt x="5008" y="1"/>
                    <a:pt x="5008"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2"/>
            <p:cNvSpPr/>
            <p:nvPr/>
          </p:nvSpPr>
          <p:spPr>
            <a:xfrm>
              <a:off x="6817333" y="4248263"/>
              <a:ext cx="178374" cy="191610"/>
            </a:xfrm>
            <a:custGeom>
              <a:avLst/>
              <a:gdLst/>
              <a:ahLst/>
              <a:cxnLst/>
              <a:rect l="l" t="t" r="r" b="b"/>
              <a:pathLst>
                <a:path w="9204" h="9887" extrusionOk="0">
                  <a:moveTo>
                    <a:pt x="195" y="1"/>
                  </a:moveTo>
                  <a:cubicBezTo>
                    <a:pt x="195" y="1"/>
                    <a:pt x="0" y="4131"/>
                    <a:pt x="2439" y="6862"/>
                  </a:cubicBezTo>
                  <a:cubicBezTo>
                    <a:pt x="4878" y="9594"/>
                    <a:pt x="8975" y="9887"/>
                    <a:pt x="8975" y="9887"/>
                  </a:cubicBezTo>
                  <a:cubicBezTo>
                    <a:pt x="8975" y="9887"/>
                    <a:pt x="9203" y="5757"/>
                    <a:pt x="6764" y="3025"/>
                  </a:cubicBezTo>
                  <a:cubicBezTo>
                    <a:pt x="4358" y="294"/>
                    <a:pt x="195" y="1"/>
                    <a:pt x="195"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2"/>
            <p:cNvSpPr/>
            <p:nvPr/>
          </p:nvSpPr>
          <p:spPr>
            <a:xfrm>
              <a:off x="7061851" y="4252042"/>
              <a:ext cx="179013" cy="184052"/>
            </a:xfrm>
            <a:custGeom>
              <a:avLst/>
              <a:gdLst/>
              <a:ahLst/>
              <a:cxnLst/>
              <a:rect l="l" t="t" r="r" b="b"/>
              <a:pathLst>
                <a:path w="9237" h="9497" extrusionOk="0">
                  <a:moveTo>
                    <a:pt x="9236" y="1"/>
                  </a:moveTo>
                  <a:cubicBezTo>
                    <a:pt x="9236" y="1"/>
                    <a:pt x="5106" y="99"/>
                    <a:pt x="2537" y="2733"/>
                  </a:cubicBezTo>
                  <a:cubicBezTo>
                    <a:pt x="1" y="5367"/>
                    <a:pt x="1" y="9497"/>
                    <a:pt x="1" y="9497"/>
                  </a:cubicBezTo>
                  <a:cubicBezTo>
                    <a:pt x="1" y="9497"/>
                    <a:pt x="4163" y="9399"/>
                    <a:pt x="6700" y="6765"/>
                  </a:cubicBezTo>
                  <a:cubicBezTo>
                    <a:pt x="9236" y="4131"/>
                    <a:pt x="9236" y="1"/>
                    <a:pt x="9236"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2"/>
            <p:cNvSpPr/>
            <p:nvPr/>
          </p:nvSpPr>
          <p:spPr>
            <a:xfrm>
              <a:off x="6931404" y="3971594"/>
              <a:ext cx="194129" cy="442445"/>
            </a:xfrm>
            <a:custGeom>
              <a:avLst/>
              <a:gdLst/>
              <a:ahLst/>
              <a:cxnLst/>
              <a:rect l="l" t="t" r="r" b="b"/>
              <a:pathLst>
                <a:path w="10017" h="22830" extrusionOk="0">
                  <a:moveTo>
                    <a:pt x="5008" y="1"/>
                  </a:moveTo>
                  <a:cubicBezTo>
                    <a:pt x="5008" y="1"/>
                    <a:pt x="0" y="5106"/>
                    <a:pt x="0" y="11415"/>
                  </a:cubicBezTo>
                  <a:cubicBezTo>
                    <a:pt x="0" y="17724"/>
                    <a:pt x="5008" y="22830"/>
                    <a:pt x="5008" y="22830"/>
                  </a:cubicBezTo>
                  <a:cubicBezTo>
                    <a:pt x="5008" y="22830"/>
                    <a:pt x="10016" y="17724"/>
                    <a:pt x="10016" y="11415"/>
                  </a:cubicBezTo>
                  <a:cubicBezTo>
                    <a:pt x="10016" y="5106"/>
                    <a:pt x="5008" y="1"/>
                    <a:pt x="5008"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2"/>
            <p:cNvSpPr/>
            <p:nvPr/>
          </p:nvSpPr>
          <p:spPr>
            <a:xfrm>
              <a:off x="7028459" y="3971594"/>
              <a:ext cx="19" cy="442445"/>
            </a:xfrm>
            <a:custGeom>
              <a:avLst/>
              <a:gdLst/>
              <a:ahLst/>
              <a:cxnLst/>
              <a:rect l="l" t="t" r="r" b="b"/>
              <a:pathLst>
                <a:path w="1" h="22830" extrusionOk="0">
                  <a:moveTo>
                    <a:pt x="0" y="22830"/>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2"/>
            <p:cNvSpPr/>
            <p:nvPr/>
          </p:nvSpPr>
          <p:spPr>
            <a:xfrm>
              <a:off x="7028459" y="3971594"/>
              <a:ext cx="19" cy="442445"/>
            </a:xfrm>
            <a:custGeom>
              <a:avLst/>
              <a:gdLst/>
              <a:ahLst/>
              <a:cxnLst/>
              <a:rect l="l" t="t" r="r" b="b"/>
              <a:pathLst>
                <a:path w="1" h="22830" fill="none" extrusionOk="0">
                  <a:moveTo>
                    <a:pt x="0" y="22830"/>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2"/>
            <p:cNvSpPr/>
            <p:nvPr/>
          </p:nvSpPr>
          <p:spPr>
            <a:xfrm>
              <a:off x="6974253" y="4081265"/>
              <a:ext cx="54225" cy="47287"/>
            </a:xfrm>
            <a:custGeom>
              <a:avLst/>
              <a:gdLst/>
              <a:ahLst/>
              <a:cxnLst/>
              <a:rect l="l" t="t" r="r" b="b"/>
              <a:pathLst>
                <a:path w="2798" h="2440" extrusionOk="0">
                  <a:moveTo>
                    <a:pt x="2797" y="2439"/>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2"/>
            <p:cNvSpPr/>
            <p:nvPr/>
          </p:nvSpPr>
          <p:spPr>
            <a:xfrm>
              <a:off x="6974253" y="4081265"/>
              <a:ext cx="54225" cy="47287"/>
            </a:xfrm>
            <a:custGeom>
              <a:avLst/>
              <a:gdLst/>
              <a:ahLst/>
              <a:cxnLst/>
              <a:rect l="l" t="t" r="r" b="b"/>
              <a:pathLst>
                <a:path w="2798" h="2440" fill="none" extrusionOk="0">
                  <a:moveTo>
                    <a:pt x="2797" y="2439"/>
                  </a:moveTo>
                  <a:lnTo>
                    <a:pt x="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2"/>
            <p:cNvSpPr/>
            <p:nvPr/>
          </p:nvSpPr>
          <p:spPr>
            <a:xfrm>
              <a:off x="7029079" y="4104579"/>
              <a:ext cx="67462" cy="97074"/>
            </a:xfrm>
            <a:custGeom>
              <a:avLst/>
              <a:gdLst/>
              <a:ahLst/>
              <a:cxnLst/>
              <a:rect l="l" t="t" r="r" b="b"/>
              <a:pathLst>
                <a:path w="3481" h="5009" extrusionOk="0">
                  <a:moveTo>
                    <a:pt x="1" y="5008"/>
                  </a:moveTo>
                  <a:lnTo>
                    <a:pt x="348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2"/>
            <p:cNvSpPr/>
            <p:nvPr/>
          </p:nvSpPr>
          <p:spPr>
            <a:xfrm>
              <a:off x="7029079" y="4104579"/>
              <a:ext cx="67462" cy="97074"/>
            </a:xfrm>
            <a:custGeom>
              <a:avLst/>
              <a:gdLst/>
              <a:ahLst/>
              <a:cxnLst/>
              <a:rect l="l" t="t" r="r" b="b"/>
              <a:pathLst>
                <a:path w="3481" h="5009" fill="none" extrusionOk="0">
                  <a:moveTo>
                    <a:pt x="1" y="5008"/>
                  </a:moveTo>
                  <a:lnTo>
                    <a:pt x="348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2"/>
            <p:cNvSpPr/>
            <p:nvPr/>
          </p:nvSpPr>
          <p:spPr>
            <a:xfrm>
              <a:off x="6948420" y="4172642"/>
              <a:ext cx="80059" cy="71241"/>
            </a:xfrm>
            <a:custGeom>
              <a:avLst/>
              <a:gdLst/>
              <a:ahLst/>
              <a:cxnLst/>
              <a:rect l="l" t="t" r="r" b="b"/>
              <a:pathLst>
                <a:path w="4131" h="3676" extrusionOk="0">
                  <a:moveTo>
                    <a:pt x="4130" y="3675"/>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2"/>
            <p:cNvSpPr/>
            <p:nvPr/>
          </p:nvSpPr>
          <p:spPr>
            <a:xfrm>
              <a:off x="6948420" y="4172642"/>
              <a:ext cx="80059" cy="71241"/>
            </a:xfrm>
            <a:custGeom>
              <a:avLst/>
              <a:gdLst/>
              <a:ahLst/>
              <a:cxnLst/>
              <a:rect l="l" t="t" r="r" b="b"/>
              <a:pathLst>
                <a:path w="4131" h="3676" fill="none" extrusionOk="0">
                  <a:moveTo>
                    <a:pt x="4130" y="3675"/>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2"/>
            <p:cNvSpPr/>
            <p:nvPr/>
          </p:nvSpPr>
          <p:spPr>
            <a:xfrm>
              <a:off x="7029079" y="4230627"/>
              <a:ext cx="79439" cy="69962"/>
            </a:xfrm>
            <a:custGeom>
              <a:avLst/>
              <a:gdLst/>
              <a:ahLst/>
              <a:cxnLst/>
              <a:rect l="l" t="t" r="r" b="b"/>
              <a:pathLst>
                <a:path w="4099" h="3610" extrusionOk="0">
                  <a:moveTo>
                    <a:pt x="1" y="3610"/>
                  </a:moveTo>
                  <a:lnTo>
                    <a:pt x="4098"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2"/>
            <p:cNvSpPr/>
            <p:nvPr/>
          </p:nvSpPr>
          <p:spPr>
            <a:xfrm>
              <a:off x="7029079" y="4230627"/>
              <a:ext cx="79439" cy="69962"/>
            </a:xfrm>
            <a:custGeom>
              <a:avLst/>
              <a:gdLst/>
              <a:ahLst/>
              <a:cxnLst/>
              <a:rect l="l" t="t" r="r" b="b"/>
              <a:pathLst>
                <a:path w="4099" h="3610" fill="none" extrusionOk="0">
                  <a:moveTo>
                    <a:pt x="1" y="3610"/>
                  </a:moveTo>
                  <a:lnTo>
                    <a:pt x="4098"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2"/>
            <p:cNvSpPr/>
            <p:nvPr/>
          </p:nvSpPr>
          <p:spPr>
            <a:xfrm>
              <a:off x="6967315" y="4300569"/>
              <a:ext cx="61783" cy="49186"/>
            </a:xfrm>
            <a:custGeom>
              <a:avLst/>
              <a:gdLst/>
              <a:ahLst/>
              <a:cxnLst/>
              <a:rect l="l" t="t" r="r" b="b"/>
              <a:pathLst>
                <a:path w="3188" h="2538" extrusionOk="0">
                  <a:moveTo>
                    <a:pt x="3188" y="2538"/>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2"/>
            <p:cNvSpPr/>
            <p:nvPr/>
          </p:nvSpPr>
          <p:spPr>
            <a:xfrm>
              <a:off x="6967315" y="4300569"/>
              <a:ext cx="61783" cy="49186"/>
            </a:xfrm>
            <a:custGeom>
              <a:avLst/>
              <a:gdLst/>
              <a:ahLst/>
              <a:cxnLst/>
              <a:rect l="l" t="t" r="r" b="b"/>
              <a:pathLst>
                <a:path w="3188" h="2538" fill="none" extrusionOk="0">
                  <a:moveTo>
                    <a:pt x="3188" y="2538"/>
                  </a:moveTo>
                  <a:lnTo>
                    <a:pt x="1"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2"/>
            <p:cNvSpPr/>
            <p:nvPr/>
          </p:nvSpPr>
          <p:spPr>
            <a:xfrm>
              <a:off x="6817333" y="4248263"/>
              <a:ext cx="178374" cy="191610"/>
            </a:xfrm>
            <a:custGeom>
              <a:avLst/>
              <a:gdLst/>
              <a:ahLst/>
              <a:cxnLst/>
              <a:rect l="l" t="t" r="r" b="b"/>
              <a:pathLst>
                <a:path w="9204" h="9887" extrusionOk="0">
                  <a:moveTo>
                    <a:pt x="195" y="1"/>
                  </a:moveTo>
                  <a:cubicBezTo>
                    <a:pt x="195" y="1"/>
                    <a:pt x="0" y="4131"/>
                    <a:pt x="2439" y="6862"/>
                  </a:cubicBezTo>
                  <a:cubicBezTo>
                    <a:pt x="4878" y="9594"/>
                    <a:pt x="8975" y="9887"/>
                    <a:pt x="8975" y="9887"/>
                  </a:cubicBezTo>
                  <a:cubicBezTo>
                    <a:pt x="8975" y="9887"/>
                    <a:pt x="9203" y="5757"/>
                    <a:pt x="6764" y="3025"/>
                  </a:cubicBezTo>
                  <a:cubicBezTo>
                    <a:pt x="4358" y="294"/>
                    <a:pt x="195" y="1"/>
                    <a:pt x="195"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2"/>
            <p:cNvSpPr/>
            <p:nvPr/>
          </p:nvSpPr>
          <p:spPr>
            <a:xfrm>
              <a:off x="6821112" y="4248263"/>
              <a:ext cx="170796" cy="191610"/>
            </a:xfrm>
            <a:custGeom>
              <a:avLst/>
              <a:gdLst/>
              <a:ahLst/>
              <a:cxnLst/>
              <a:rect l="l" t="t" r="r" b="b"/>
              <a:pathLst>
                <a:path w="8813" h="9887" extrusionOk="0">
                  <a:moveTo>
                    <a:pt x="8813" y="9887"/>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2"/>
            <p:cNvSpPr/>
            <p:nvPr/>
          </p:nvSpPr>
          <p:spPr>
            <a:xfrm>
              <a:off x="6821112" y="4248263"/>
              <a:ext cx="170796" cy="191610"/>
            </a:xfrm>
            <a:custGeom>
              <a:avLst/>
              <a:gdLst/>
              <a:ahLst/>
              <a:cxnLst/>
              <a:rect l="l" t="t" r="r" b="b"/>
              <a:pathLst>
                <a:path w="8813" h="9887" fill="none" extrusionOk="0">
                  <a:moveTo>
                    <a:pt x="8813" y="9887"/>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2"/>
            <p:cNvSpPr/>
            <p:nvPr/>
          </p:nvSpPr>
          <p:spPr>
            <a:xfrm>
              <a:off x="7061851" y="4252042"/>
              <a:ext cx="179013" cy="184052"/>
            </a:xfrm>
            <a:custGeom>
              <a:avLst/>
              <a:gdLst/>
              <a:ahLst/>
              <a:cxnLst/>
              <a:rect l="l" t="t" r="r" b="b"/>
              <a:pathLst>
                <a:path w="9237" h="9497" extrusionOk="0">
                  <a:moveTo>
                    <a:pt x="9236" y="1"/>
                  </a:moveTo>
                  <a:cubicBezTo>
                    <a:pt x="9236" y="1"/>
                    <a:pt x="5106" y="99"/>
                    <a:pt x="2537" y="2733"/>
                  </a:cubicBezTo>
                  <a:cubicBezTo>
                    <a:pt x="1" y="5367"/>
                    <a:pt x="1" y="9497"/>
                    <a:pt x="1" y="9497"/>
                  </a:cubicBezTo>
                  <a:cubicBezTo>
                    <a:pt x="1" y="9497"/>
                    <a:pt x="4163" y="9399"/>
                    <a:pt x="6700" y="6765"/>
                  </a:cubicBezTo>
                  <a:cubicBezTo>
                    <a:pt x="9236" y="4131"/>
                    <a:pt x="9236" y="1"/>
                    <a:pt x="9236"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2"/>
            <p:cNvSpPr/>
            <p:nvPr/>
          </p:nvSpPr>
          <p:spPr>
            <a:xfrm>
              <a:off x="7061851" y="4252042"/>
              <a:ext cx="179013" cy="184052"/>
            </a:xfrm>
            <a:custGeom>
              <a:avLst/>
              <a:gdLst/>
              <a:ahLst/>
              <a:cxnLst/>
              <a:rect l="l" t="t" r="r" b="b"/>
              <a:pathLst>
                <a:path w="9237" h="9497" extrusionOk="0">
                  <a:moveTo>
                    <a:pt x="1" y="9497"/>
                  </a:moveTo>
                  <a:lnTo>
                    <a:pt x="9236"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2"/>
            <p:cNvSpPr/>
            <p:nvPr/>
          </p:nvSpPr>
          <p:spPr>
            <a:xfrm>
              <a:off x="7061851" y="4252042"/>
              <a:ext cx="179013" cy="184052"/>
            </a:xfrm>
            <a:custGeom>
              <a:avLst/>
              <a:gdLst/>
              <a:ahLst/>
              <a:cxnLst/>
              <a:rect l="l" t="t" r="r" b="b"/>
              <a:pathLst>
                <a:path w="9237" h="9497" fill="none" extrusionOk="0">
                  <a:moveTo>
                    <a:pt x="1" y="9497"/>
                  </a:moveTo>
                  <a:lnTo>
                    <a:pt x="9236"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2"/>
            <p:cNvSpPr/>
            <p:nvPr/>
          </p:nvSpPr>
          <p:spPr>
            <a:xfrm>
              <a:off x="7174042" y="4275995"/>
              <a:ext cx="3159" cy="41609"/>
            </a:xfrm>
            <a:custGeom>
              <a:avLst/>
              <a:gdLst/>
              <a:ahLst/>
              <a:cxnLst/>
              <a:rect l="l" t="t" r="r" b="b"/>
              <a:pathLst>
                <a:path w="163" h="2147" extrusionOk="0">
                  <a:moveTo>
                    <a:pt x="163" y="2147"/>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2"/>
            <p:cNvSpPr/>
            <p:nvPr/>
          </p:nvSpPr>
          <p:spPr>
            <a:xfrm>
              <a:off x="7174042" y="4275995"/>
              <a:ext cx="3159" cy="41609"/>
            </a:xfrm>
            <a:custGeom>
              <a:avLst/>
              <a:gdLst/>
              <a:ahLst/>
              <a:cxnLst/>
              <a:rect l="l" t="t" r="r" b="b"/>
              <a:pathLst>
                <a:path w="163" h="2147" fill="none" extrusionOk="0">
                  <a:moveTo>
                    <a:pt x="163" y="2147"/>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2"/>
            <p:cNvSpPr/>
            <p:nvPr/>
          </p:nvSpPr>
          <p:spPr>
            <a:xfrm>
              <a:off x="7148189" y="4334620"/>
              <a:ext cx="67462" cy="13876"/>
            </a:xfrm>
            <a:custGeom>
              <a:avLst/>
              <a:gdLst/>
              <a:ahLst/>
              <a:cxnLst/>
              <a:rect l="l" t="t" r="r" b="b"/>
              <a:pathLst>
                <a:path w="3481" h="716" extrusionOk="0">
                  <a:moveTo>
                    <a:pt x="1" y="715"/>
                  </a:moveTo>
                  <a:lnTo>
                    <a:pt x="348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2"/>
            <p:cNvSpPr/>
            <p:nvPr/>
          </p:nvSpPr>
          <p:spPr>
            <a:xfrm>
              <a:off x="7148189" y="4334620"/>
              <a:ext cx="67462" cy="13876"/>
            </a:xfrm>
            <a:custGeom>
              <a:avLst/>
              <a:gdLst/>
              <a:ahLst/>
              <a:cxnLst/>
              <a:rect l="l" t="t" r="r" b="b"/>
              <a:pathLst>
                <a:path w="3481" h="716" fill="none" extrusionOk="0">
                  <a:moveTo>
                    <a:pt x="1" y="715"/>
                  </a:moveTo>
                  <a:lnTo>
                    <a:pt x="348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2"/>
            <p:cNvSpPr/>
            <p:nvPr/>
          </p:nvSpPr>
          <p:spPr>
            <a:xfrm>
              <a:off x="7126134" y="4303108"/>
              <a:ext cx="4438" cy="62404"/>
            </a:xfrm>
            <a:custGeom>
              <a:avLst/>
              <a:gdLst/>
              <a:ahLst/>
              <a:cxnLst/>
              <a:rect l="l" t="t" r="r" b="b"/>
              <a:pathLst>
                <a:path w="229" h="3220" extrusionOk="0">
                  <a:moveTo>
                    <a:pt x="228" y="3219"/>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2"/>
            <p:cNvSpPr/>
            <p:nvPr/>
          </p:nvSpPr>
          <p:spPr>
            <a:xfrm>
              <a:off x="7126134" y="4303108"/>
              <a:ext cx="4438" cy="62404"/>
            </a:xfrm>
            <a:custGeom>
              <a:avLst/>
              <a:gdLst/>
              <a:ahLst/>
              <a:cxnLst/>
              <a:rect l="l" t="t" r="r" b="b"/>
              <a:pathLst>
                <a:path w="229" h="3220" fill="none" extrusionOk="0">
                  <a:moveTo>
                    <a:pt x="228" y="3219"/>
                  </a:moveTo>
                  <a:lnTo>
                    <a:pt x="1"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2"/>
            <p:cNvSpPr/>
            <p:nvPr/>
          </p:nvSpPr>
          <p:spPr>
            <a:xfrm>
              <a:off x="7107859" y="4389446"/>
              <a:ext cx="61783" cy="2539"/>
            </a:xfrm>
            <a:custGeom>
              <a:avLst/>
              <a:gdLst/>
              <a:ahLst/>
              <a:cxnLst/>
              <a:rect l="l" t="t" r="r" b="b"/>
              <a:pathLst>
                <a:path w="3188" h="131" extrusionOk="0">
                  <a:moveTo>
                    <a:pt x="1" y="0"/>
                  </a:moveTo>
                  <a:lnTo>
                    <a:pt x="3187" y="13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2"/>
            <p:cNvSpPr/>
            <p:nvPr/>
          </p:nvSpPr>
          <p:spPr>
            <a:xfrm>
              <a:off x="7107859" y="4389446"/>
              <a:ext cx="61783" cy="2539"/>
            </a:xfrm>
            <a:custGeom>
              <a:avLst/>
              <a:gdLst/>
              <a:ahLst/>
              <a:cxnLst/>
              <a:rect l="l" t="t" r="r" b="b"/>
              <a:pathLst>
                <a:path w="3188" h="131" fill="none" extrusionOk="0">
                  <a:moveTo>
                    <a:pt x="1" y="0"/>
                  </a:moveTo>
                  <a:lnTo>
                    <a:pt x="3187" y="13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2"/>
            <p:cNvSpPr/>
            <p:nvPr/>
          </p:nvSpPr>
          <p:spPr>
            <a:xfrm>
              <a:off x="7082646" y="4364233"/>
              <a:ext cx="5698" cy="45388"/>
            </a:xfrm>
            <a:custGeom>
              <a:avLst/>
              <a:gdLst/>
              <a:ahLst/>
              <a:cxnLst/>
              <a:rect l="l" t="t" r="r" b="b"/>
              <a:pathLst>
                <a:path w="294" h="2342" extrusionOk="0">
                  <a:moveTo>
                    <a:pt x="293" y="2342"/>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2"/>
            <p:cNvSpPr/>
            <p:nvPr/>
          </p:nvSpPr>
          <p:spPr>
            <a:xfrm>
              <a:off x="7082646" y="4364233"/>
              <a:ext cx="5698" cy="45388"/>
            </a:xfrm>
            <a:custGeom>
              <a:avLst/>
              <a:gdLst/>
              <a:ahLst/>
              <a:cxnLst/>
              <a:rect l="l" t="t" r="r" b="b"/>
              <a:pathLst>
                <a:path w="294" h="2342" fill="none" extrusionOk="0">
                  <a:moveTo>
                    <a:pt x="293" y="2342"/>
                  </a:moveTo>
                  <a:lnTo>
                    <a:pt x="1"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2"/>
            <p:cNvSpPr/>
            <p:nvPr/>
          </p:nvSpPr>
          <p:spPr>
            <a:xfrm>
              <a:off x="7028459" y="3971594"/>
              <a:ext cx="19" cy="442445"/>
            </a:xfrm>
            <a:custGeom>
              <a:avLst/>
              <a:gdLst/>
              <a:ahLst/>
              <a:cxnLst/>
              <a:rect l="l" t="t" r="r" b="b"/>
              <a:pathLst>
                <a:path w="1" h="22830" extrusionOk="0">
                  <a:moveTo>
                    <a:pt x="0" y="22830"/>
                  </a:moveTo>
                  <a:lnTo>
                    <a:pt x="0"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2"/>
            <p:cNvSpPr/>
            <p:nvPr/>
          </p:nvSpPr>
          <p:spPr>
            <a:xfrm>
              <a:off x="7028459" y="3971594"/>
              <a:ext cx="19" cy="442445"/>
            </a:xfrm>
            <a:custGeom>
              <a:avLst/>
              <a:gdLst/>
              <a:ahLst/>
              <a:cxnLst/>
              <a:rect l="l" t="t" r="r" b="b"/>
              <a:pathLst>
                <a:path w="1" h="22830" fill="none" extrusionOk="0">
                  <a:moveTo>
                    <a:pt x="0" y="22830"/>
                  </a:moveTo>
                  <a:lnTo>
                    <a:pt x="0"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2"/>
            <p:cNvSpPr/>
            <p:nvPr/>
          </p:nvSpPr>
          <p:spPr>
            <a:xfrm>
              <a:off x="6974253" y="4081265"/>
              <a:ext cx="54225" cy="47287"/>
            </a:xfrm>
            <a:custGeom>
              <a:avLst/>
              <a:gdLst/>
              <a:ahLst/>
              <a:cxnLst/>
              <a:rect l="l" t="t" r="r" b="b"/>
              <a:pathLst>
                <a:path w="2798" h="2440" extrusionOk="0">
                  <a:moveTo>
                    <a:pt x="2797" y="2439"/>
                  </a:moveTo>
                  <a:lnTo>
                    <a:pt x="0"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2"/>
            <p:cNvSpPr/>
            <p:nvPr/>
          </p:nvSpPr>
          <p:spPr>
            <a:xfrm>
              <a:off x="6974253" y="4081265"/>
              <a:ext cx="54225" cy="47287"/>
            </a:xfrm>
            <a:custGeom>
              <a:avLst/>
              <a:gdLst/>
              <a:ahLst/>
              <a:cxnLst/>
              <a:rect l="l" t="t" r="r" b="b"/>
              <a:pathLst>
                <a:path w="2798" h="2440" fill="none" extrusionOk="0">
                  <a:moveTo>
                    <a:pt x="2797" y="2439"/>
                  </a:moveTo>
                  <a:lnTo>
                    <a:pt x="0"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2"/>
            <p:cNvSpPr/>
            <p:nvPr/>
          </p:nvSpPr>
          <p:spPr>
            <a:xfrm>
              <a:off x="7029079" y="4104579"/>
              <a:ext cx="67462" cy="97074"/>
            </a:xfrm>
            <a:custGeom>
              <a:avLst/>
              <a:gdLst/>
              <a:ahLst/>
              <a:cxnLst/>
              <a:rect l="l" t="t" r="r" b="b"/>
              <a:pathLst>
                <a:path w="3481" h="5009" extrusionOk="0">
                  <a:moveTo>
                    <a:pt x="1" y="5008"/>
                  </a:moveTo>
                  <a:lnTo>
                    <a:pt x="3480"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2"/>
            <p:cNvSpPr/>
            <p:nvPr/>
          </p:nvSpPr>
          <p:spPr>
            <a:xfrm>
              <a:off x="7029079" y="4104579"/>
              <a:ext cx="67462" cy="97074"/>
            </a:xfrm>
            <a:custGeom>
              <a:avLst/>
              <a:gdLst/>
              <a:ahLst/>
              <a:cxnLst/>
              <a:rect l="l" t="t" r="r" b="b"/>
              <a:pathLst>
                <a:path w="3481" h="5009" fill="none" extrusionOk="0">
                  <a:moveTo>
                    <a:pt x="1" y="5008"/>
                  </a:moveTo>
                  <a:lnTo>
                    <a:pt x="3480"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2"/>
            <p:cNvSpPr/>
            <p:nvPr/>
          </p:nvSpPr>
          <p:spPr>
            <a:xfrm>
              <a:off x="6948420" y="4172642"/>
              <a:ext cx="80059" cy="71241"/>
            </a:xfrm>
            <a:custGeom>
              <a:avLst/>
              <a:gdLst/>
              <a:ahLst/>
              <a:cxnLst/>
              <a:rect l="l" t="t" r="r" b="b"/>
              <a:pathLst>
                <a:path w="4131" h="3676" extrusionOk="0">
                  <a:moveTo>
                    <a:pt x="4130" y="3675"/>
                  </a:moveTo>
                  <a:lnTo>
                    <a:pt x="0"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2"/>
            <p:cNvSpPr/>
            <p:nvPr/>
          </p:nvSpPr>
          <p:spPr>
            <a:xfrm>
              <a:off x="6948420" y="4172642"/>
              <a:ext cx="80059" cy="71241"/>
            </a:xfrm>
            <a:custGeom>
              <a:avLst/>
              <a:gdLst/>
              <a:ahLst/>
              <a:cxnLst/>
              <a:rect l="l" t="t" r="r" b="b"/>
              <a:pathLst>
                <a:path w="4131" h="3676" fill="none" extrusionOk="0">
                  <a:moveTo>
                    <a:pt x="4130" y="3675"/>
                  </a:moveTo>
                  <a:lnTo>
                    <a:pt x="0"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2"/>
            <p:cNvSpPr/>
            <p:nvPr/>
          </p:nvSpPr>
          <p:spPr>
            <a:xfrm>
              <a:off x="7029079" y="4230627"/>
              <a:ext cx="79439" cy="69962"/>
            </a:xfrm>
            <a:custGeom>
              <a:avLst/>
              <a:gdLst/>
              <a:ahLst/>
              <a:cxnLst/>
              <a:rect l="l" t="t" r="r" b="b"/>
              <a:pathLst>
                <a:path w="4099" h="3610" extrusionOk="0">
                  <a:moveTo>
                    <a:pt x="1" y="3610"/>
                  </a:moveTo>
                  <a:lnTo>
                    <a:pt x="4098"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2"/>
            <p:cNvSpPr/>
            <p:nvPr/>
          </p:nvSpPr>
          <p:spPr>
            <a:xfrm>
              <a:off x="7029079" y="4230627"/>
              <a:ext cx="79439" cy="69962"/>
            </a:xfrm>
            <a:custGeom>
              <a:avLst/>
              <a:gdLst/>
              <a:ahLst/>
              <a:cxnLst/>
              <a:rect l="l" t="t" r="r" b="b"/>
              <a:pathLst>
                <a:path w="4099" h="3610" fill="none" extrusionOk="0">
                  <a:moveTo>
                    <a:pt x="1" y="3610"/>
                  </a:moveTo>
                  <a:lnTo>
                    <a:pt x="4098"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2"/>
            <p:cNvSpPr/>
            <p:nvPr/>
          </p:nvSpPr>
          <p:spPr>
            <a:xfrm>
              <a:off x="6967315" y="4300569"/>
              <a:ext cx="61783" cy="49186"/>
            </a:xfrm>
            <a:custGeom>
              <a:avLst/>
              <a:gdLst/>
              <a:ahLst/>
              <a:cxnLst/>
              <a:rect l="l" t="t" r="r" b="b"/>
              <a:pathLst>
                <a:path w="3188" h="2538" extrusionOk="0">
                  <a:moveTo>
                    <a:pt x="3188" y="2538"/>
                  </a:moveTo>
                  <a:lnTo>
                    <a:pt x="1"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2"/>
            <p:cNvSpPr/>
            <p:nvPr/>
          </p:nvSpPr>
          <p:spPr>
            <a:xfrm>
              <a:off x="6967315" y="4300569"/>
              <a:ext cx="61783" cy="49186"/>
            </a:xfrm>
            <a:custGeom>
              <a:avLst/>
              <a:gdLst/>
              <a:ahLst/>
              <a:cxnLst/>
              <a:rect l="l" t="t" r="r" b="b"/>
              <a:pathLst>
                <a:path w="3188" h="2538" fill="none" extrusionOk="0">
                  <a:moveTo>
                    <a:pt x="3188" y="2538"/>
                  </a:moveTo>
                  <a:lnTo>
                    <a:pt x="1"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2"/>
            <p:cNvSpPr/>
            <p:nvPr/>
          </p:nvSpPr>
          <p:spPr>
            <a:xfrm>
              <a:off x="7028459" y="3971594"/>
              <a:ext cx="19" cy="442445"/>
            </a:xfrm>
            <a:custGeom>
              <a:avLst/>
              <a:gdLst/>
              <a:ahLst/>
              <a:cxnLst/>
              <a:rect l="l" t="t" r="r" b="b"/>
              <a:pathLst>
                <a:path w="1" h="22830" extrusionOk="0">
                  <a:moveTo>
                    <a:pt x="0" y="22830"/>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2"/>
            <p:cNvSpPr/>
            <p:nvPr/>
          </p:nvSpPr>
          <p:spPr>
            <a:xfrm>
              <a:off x="7028459" y="3971594"/>
              <a:ext cx="19" cy="442445"/>
            </a:xfrm>
            <a:custGeom>
              <a:avLst/>
              <a:gdLst/>
              <a:ahLst/>
              <a:cxnLst/>
              <a:rect l="l" t="t" r="r" b="b"/>
              <a:pathLst>
                <a:path w="1" h="22830" fill="none" extrusionOk="0">
                  <a:moveTo>
                    <a:pt x="0" y="22830"/>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2"/>
            <p:cNvSpPr/>
            <p:nvPr/>
          </p:nvSpPr>
          <p:spPr>
            <a:xfrm>
              <a:off x="6974253" y="4081265"/>
              <a:ext cx="54225" cy="47287"/>
            </a:xfrm>
            <a:custGeom>
              <a:avLst/>
              <a:gdLst/>
              <a:ahLst/>
              <a:cxnLst/>
              <a:rect l="l" t="t" r="r" b="b"/>
              <a:pathLst>
                <a:path w="2798" h="2440" extrusionOk="0">
                  <a:moveTo>
                    <a:pt x="2797" y="2439"/>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2"/>
            <p:cNvSpPr/>
            <p:nvPr/>
          </p:nvSpPr>
          <p:spPr>
            <a:xfrm>
              <a:off x="6974253" y="4081265"/>
              <a:ext cx="54225" cy="47287"/>
            </a:xfrm>
            <a:custGeom>
              <a:avLst/>
              <a:gdLst/>
              <a:ahLst/>
              <a:cxnLst/>
              <a:rect l="l" t="t" r="r" b="b"/>
              <a:pathLst>
                <a:path w="2798" h="2440" fill="none" extrusionOk="0">
                  <a:moveTo>
                    <a:pt x="2797" y="2439"/>
                  </a:moveTo>
                  <a:lnTo>
                    <a:pt x="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2"/>
            <p:cNvSpPr/>
            <p:nvPr/>
          </p:nvSpPr>
          <p:spPr>
            <a:xfrm>
              <a:off x="7029079" y="4104579"/>
              <a:ext cx="67462" cy="97074"/>
            </a:xfrm>
            <a:custGeom>
              <a:avLst/>
              <a:gdLst/>
              <a:ahLst/>
              <a:cxnLst/>
              <a:rect l="l" t="t" r="r" b="b"/>
              <a:pathLst>
                <a:path w="3481" h="5009" extrusionOk="0">
                  <a:moveTo>
                    <a:pt x="1" y="5008"/>
                  </a:moveTo>
                  <a:lnTo>
                    <a:pt x="348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2"/>
            <p:cNvSpPr/>
            <p:nvPr/>
          </p:nvSpPr>
          <p:spPr>
            <a:xfrm>
              <a:off x="7029079" y="4104579"/>
              <a:ext cx="67462" cy="97074"/>
            </a:xfrm>
            <a:custGeom>
              <a:avLst/>
              <a:gdLst/>
              <a:ahLst/>
              <a:cxnLst/>
              <a:rect l="l" t="t" r="r" b="b"/>
              <a:pathLst>
                <a:path w="3481" h="5009" fill="none" extrusionOk="0">
                  <a:moveTo>
                    <a:pt x="1" y="5008"/>
                  </a:moveTo>
                  <a:lnTo>
                    <a:pt x="348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2"/>
            <p:cNvSpPr/>
            <p:nvPr/>
          </p:nvSpPr>
          <p:spPr>
            <a:xfrm>
              <a:off x="6948420" y="4172642"/>
              <a:ext cx="80059" cy="71241"/>
            </a:xfrm>
            <a:custGeom>
              <a:avLst/>
              <a:gdLst/>
              <a:ahLst/>
              <a:cxnLst/>
              <a:rect l="l" t="t" r="r" b="b"/>
              <a:pathLst>
                <a:path w="4131" h="3676" extrusionOk="0">
                  <a:moveTo>
                    <a:pt x="4130" y="3675"/>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2"/>
            <p:cNvSpPr/>
            <p:nvPr/>
          </p:nvSpPr>
          <p:spPr>
            <a:xfrm>
              <a:off x="6948420" y="4172642"/>
              <a:ext cx="80059" cy="71241"/>
            </a:xfrm>
            <a:custGeom>
              <a:avLst/>
              <a:gdLst/>
              <a:ahLst/>
              <a:cxnLst/>
              <a:rect l="l" t="t" r="r" b="b"/>
              <a:pathLst>
                <a:path w="4131" h="3676" fill="none" extrusionOk="0">
                  <a:moveTo>
                    <a:pt x="4130" y="3675"/>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2"/>
            <p:cNvSpPr/>
            <p:nvPr/>
          </p:nvSpPr>
          <p:spPr>
            <a:xfrm>
              <a:off x="7029079" y="4230627"/>
              <a:ext cx="79439" cy="69962"/>
            </a:xfrm>
            <a:custGeom>
              <a:avLst/>
              <a:gdLst/>
              <a:ahLst/>
              <a:cxnLst/>
              <a:rect l="l" t="t" r="r" b="b"/>
              <a:pathLst>
                <a:path w="4099" h="3610" extrusionOk="0">
                  <a:moveTo>
                    <a:pt x="1" y="3610"/>
                  </a:moveTo>
                  <a:lnTo>
                    <a:pt x="4098"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2"/>
            <p:cNvSpPr/>
            <p:nvPr/>
          </p:nvSpPr>
          <p:spPr>
            <a:xfrm>
              <a:off x="7029079" y="4230627"/>
              <a:ext cx="79439" cy="69962"/>
            </a:xfrm>
            <a:custGeom>
              <a:avLst/>
              <a:gdLst/>
              <a:ahLst/>
              <a:cxnLst/>
              <a:rect l="l" t="t" r="r" b="b"/>
              <a:pathLst>
                <a:path w="4099" h="3610" fill="none" extrusionOk="0">
                  <a:moveTo>
                    <a:pt x="1" y="3610"/>
                  </a:moveTo>
                  <a:lnTo>
                    <a:pt x="4098"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2"/>
            <p:cNvSpPr/>
            <p:nvPr/>
          </p:nvSpPr>
          <p:spPr>
            <a:xfrm>
              <a:off x="6967315" y="4300569"/>
              <a:ext cx="61783" cy="49186"/>
            </a:xfrm>
            <a:custGeom>
              <a:avLst/>
              <a:gdLst/>
              <a:ahLst/>
              <a:cxnLst/>
              <a:rect l="l" t="t" r="r" b="b"/>
              <a:pathLst>
                <a:path w="3188" h="2538" extrusionOk="0">
                  <a:moveTo>
                    <a:pt x="3188" y="2538"/>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2"/>
            <p:cNvSpPr/>
            <p:nvPr/>
          </p:nvSpPr>
          <p:spPr>
            <a:xfrm>
              <a:off x="6967315" y="4300569"/>
              <a:ext cx="61783" cy="49186"/>
            </a:xfrm>
            <a:custGeom>
              <a:avLst/>
              <a:gdLst/>
              <a:ahLst/>
              <a:cxnLst/>
              <a:rect l="l" t="t" r="r" b="b"/>
              <a:pathLst>
                <a:path w="3188" h="2538" fill="none" extrusionOk="0">
                  <a:moveTo>
                    <a:pt x="3188" y="2538"/>
                  </a:moveTo>
                  <a:lnTo>
                    <a:pt x="1"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2"/>
            <p:cNvSpPr/>
            <p:nvPr/>
          </p:nvSpPr>
          <p:spPr>
            <a:xfrm>
              <a:off x="6821112" y="4248263"/>
              <a:ext cx="170796" cy="191610"/>
            </a:xfrm>
            <a:custGeom>
              <a:avLst/>
              <a:gdLst/>
              <a:ahLst/>
              <a:cxnLst/>
              <a:rect l="l" t="t" r="r" b="b"/>
              <a:pathLst>
                <a:path w="8813" h="9887" extrusionOk="0">
                  <a:moveTo>
                    <a:pt x="8813" y="9887"/>
                  </a:moveTo>
                  <a:lnTo>
                    <a:pt x="0"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2"/>
            <p:cNvSpPr/>
            <p:nvPr/>
          </p:nvSpPr>
          <p:spPr>
            <a:xfrm>
              <a:off x="6821112" y="4248263"/>
              <a:ext cx="170796" cy="191610"/>
            </a:xfrm>
            <a:custGeom>
              <a:avLst/>
              <a:gdLst/>
              <a:ahLst/>
              <a:cxnLst/>
              <a:rect l="l" t="t" r="r" b="b"/>
              <a:pathLst>
                <a:path w="8813" h="9887" fill="none" extrusionOk="0">
                  <a:moveTo>
                    <a:pt x="8813" y="9887"/>
                  </a:moveTo>
                  <a:lnTo>
                    <a:pt x="0"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2"/>
            <p:cNvSpPr/>
            <p:nvPr/>
          </p:nvSpPr>
          <p:spPr>
            <a:xfrm>
              <a:off x="6821112" y="4248263"/>
              <a:ext cx="170796" cy="191610"/>
            </a:xfrm>
            <a:custGeom>
              <a:avLst/>
              <a:gdLst/>
              <a:ahLst/>
              <a:cxnLst/>
              <a:rect l="l" t="t" r="r" b="b"/>
              <a:pathLst>
                <a:path w="8813" h="9887" extrusionOk="0">
                  <a:moveTo>
                    <a:pt x="8813" y="9887"/>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2"/>
            <p:cNvSpPr/>
            <p:nvPr/>
          </p:nvSpPr>
          <p:spPr>
            <a:xfrm>
              <a:off x="6821112" y="4248263"/>
              <a:ext cx="170796" cy="191610"/>
            </a:xfrm>
            <a:custGeom>
              <a:avLst/>
              <a:gdLst/>
              <a:ahLst/>
              <a:cxnLst/>
              <a:rect l="l" t="t" r="r" b="b"/>
              <a:pathLst>
                <a:path w="8813" h="9887" fill="none" extrusionOk="0">
                  <a:moveTo>
                    <a:pt x="8813" y="9887"/>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2"/>
            <p:cNvSpPr/>
            <p:nvPr/>
          </p:nvSpPr>
          <p:spPr>
            <a:xfrm>
              <a:off x="7061851" y="4252042"/>
              <a:ext cx="179013" cy="184052"/>
            </a:xfrm>
            <a:custGeom>
              <a:avLst/>
              <a:gdLst/>
              <a:ahLst/>
              <a:cxnLst/>
              <a:rect l="l" t="t" r="r" b="b"/>
              <a:pathLst>
                <a:path w="9237" h="9497" extrusionOk="0">
                  <a:moveTo>
                    <a:pt x="1" y="9497"/>
                  </a:moveTo>
                  <a:lnTo>
                    <a:pt x="9236"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2"/>
            <p:cNvSpPr/>
            <p:nvPr/>
          </p:nvSpPr>
          <p:spPr>
            <a:xfrm>
              <a:off x="7061851" y="4252042"/>
              <a:ext cx="179013" cy="184052"/>
            </a:xfrm>
            <a:custGeom>
              <a:avLst/>
              <a:gdLst/>
              <a:ahLst/>
              <a:cxnLst/>
              <a:rect l="l" t="t" r="r" b="b"/>
              <a:pathLst>
                <a:path w="9237" h="9497" fill="none" extrusionOk="0">
                  <a:moveTo>
                    <a:pt x="1" y="9497"/>
                  </a:moveTo>
                  <a:lnTo>
                    <a:pt x="9236"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2"/>
            <p:cNvSpPr/>
            <p:nvPr/>
          </p:nvSpPr>
          <p:spPr>
            <a:xfrm>
              <a:off x="7174042" y="4275995"/>
              <a:ext cx="3159" cy="41609"/>
            </a:xfrm>
            <a:custGeom>
              <a:avLst/>
              <a:gdLst/>
              <a:ahLst/>
              <a:cxnLst/>
              <a:rect l="l" t="t" r="r" b="b"/>
              <a:pathLst>
                <a:path w="163" h="2147" extrusionOk="0">
                  <a:moveTo>
                    <a:pt x="163" y="2147"/>
                  </a:moveTo>
                  <a:lnTo>
                    <a:pt x="0" y="1"/>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2"/>
            <p:cNvSpPr/>
            <p:nvPr/>
          </p:nvSpPr>
          <p:spPr>
            <a:xfrm>
              <a:off x="7174042" y="4275995"/>
              <a:ext cx="3159" cy="41609"/>
            </a:xfrm>
            <a:custGeom>
              <a:avLst/>
              <a:gdLst/>
              <a:ahLst/>
              <a:cxnLst/>
              <a:rect l="l" t="t" r="r" b="b"/>
              <a:pathLst>
                <a:path w="163" h="2147" fill="none" extrusionOk="0">
                  <a:moveTo>
                    <a:pt x="163" y="2147"/>
                  </a:moveTo>
                  <a:lnTo>
                    <a:pt x="0" y="1"/>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2"/>
            <p:cNvSpPr/>
            <p:nvPr/>
          </p:nvSpPr>
          <p:spPr>
            <a:xfrm>
              <a:off x="7148189" y="4334620"/>
              <a:ext cx="67462" cy="13876"/>
            </a:xfrm>
            <a:custGeom>
              <a:avLst/>
              <a:gdLst/>
              <a:ahLst/>
              <a:cxnLst/>
              <a:rect l="l" t="t" r="r" b="b"/>
              <a:pathLst>
                <a:path w="3481" h="716" extrusionOk="0">
                  <a:moveTo>
                    <a:pt x="1" y="715"/>
                  </a:moveTo>
                  <a:lnTo>
                    <a:pt x="3480"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2"/>
            <p:cNvSpPr/>
            <p:nvPr/>
          </p:nvSpPr>
          <p:spPr>
            <a:xfrm>
              <a:off x="7148189" y="4334620"/>
              <a:ext cx="67462" cy="13876"/>
            </a:xfrm>
            <a:custGeom>
              <a:avLst/>
              <a:gdLst/>
              <a:ahLst/>
              <a:cxnLst/>
              <a:rect l="l" t="t" r="r" b="b"/>
              <a:pathLst>
                <a:path w="3481" h="716" fill="none" extrusionOk="0">
                  <a:moveTo>
                    <a:pt x="1" y="715"/>
                  </a:moveTo>
                  <a:lnTo>
                    <a:pt x="3480"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2"/>
            <p:cNvSpPr/>
            <p:nvPr/>
          </p:nvSpPr>
          <p:spPr>
            <a:xfrm>
              <a:off x="7126134" y="4303108"/>
              <a:ext cx="4438" cy="62404"/>
            </a:xfrm>
            <a:custGeom>
              <a:avLst/>
              <a:gdLst/>
              <a:ahLst/>
              <a:cxnLst/>
              <a:rect l="l" t="t" r="r" b="b"/>
              <a:pathLst>
                <a:path w="229" h="3220" extrusionOk="0">
                  <a:moveTo>
                    <a:pt x="228" y="3219"/>
                  </a:moveTo>
                  <a:lnTo>
                    <a:pt x="1"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2"/>
            <p:cNvSpPr/>
            <p:nvPr/>
          </p:nvSpPr>
          <p:spPr>
            <a:xfrm>
              <a:off x="7126134" y="4303108"/>
              <a:ext cx="4438" cy="62404"/>
            </a:xfrm>
            <a:custGeom>
              <a:avLst/>
              <a:gdLst/>
              <a:ahLst/>
              <a:cxnLst/>
              <a:rect l="l" t="t" r="r" b="b"/>
              <a:pathLst>
                <a:path w="229" h="3220" fill="none" extrusionOk="0">
                  <a:moveTo>
                    <a:pt x="228" y="3219"/>
                  </a:moveTo>
                  <a:lnTo>
                    <a:pt x="1"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2"/>
            <p:cNvSpPr/>
            <p:nvPr/>
          </p:nvSpPr>
          <p:spPr>
            <a:xfrm>
              <a:off x="7107859" y="4389446"/>
              <a:ext cx="61783" cy="2539"/>
            </a:xfrm>
            <a:custGeom>
              <a:avLst/>
              <a:gdLst/>
              <a:ahLst/>
              <a:cxnLst/>
              <a:rect l="l" t="t" r="r" b="b"/>
              <a:pathLst>
                <a:path w="3188" h="131" extrusionOk="0">
                  <a:moveTo>
                    <a:pt x="1" y="0"/>
                  </a:moveTo>
                  <a:lnTo>
                    <a:pt x="3187" y="13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2"/>
            <p:cNvSpPr/>
            <p:nvPr/>
          </p:nvSpPr>
          <p:spPr>
            <a:xfrm>
              <a:off x="7107859" y="4389446"/>
              <a:ext cx="61783" cy="2539"/>
            </a:xfrm>
            <a:custGeom>
              <a:avLst/>
              <a:gdLst/>
              <a:ahLst/>
              <a:cxnLst/>
              <a:rect l="l" t="t" r="r" b="b"/>
              <a:pathLst>
                <a:path w="3188" h="131" fill="none" extrusionOk="0">
                  <a:moveTo>
                    <a:pt x="1" y="0"/>
                  </a:moveTo>
                  <a:lnTo>
                    <a:pt x="3187" y="13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2"/>
            <p:cNvSpPr/>
            <p:nvPr/>
          </p:nvSpPr>
          <p:spPr>
            <a:xfrm>
              <a:off x="7082646" y="4364233"/>
              <a:ext cx="5698" cy="45388"/>
            </a:xfrm>
            <a:custGeom>
              <a:avLst/>
              <a:gdLst/>
              <a:ahLst/>
              <a:cxnLst/>
              <a:rect l="l" t="t" r="r" b="b"/>
              <a:pathLst>
                <a:path w="294" h="2342" extrusionOk="0">
                  <a:moveTo>
                    <a:pt x="293" y="2342"/>
                  </a:moveTo>
                  <a:lnTo>
                    <a:pt x="1" y="0"/>
                  </a:lnTo>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2"/>
            <p:cNvSpPr/>
            <p:nvPr/>
          </p:nvSpPr>
          <p:spPr>
            <a:xfrm>
              <a:off x="7082646" y="4364233"/>
              <a:ext cx="5698" cy="45388"/>
            </a:xfrm>
            <a:custGeom>
              <a:avLst/>
              <a:gdLst/>
              <a:ahLst/>
              <a:cxnLst/>
              <a:rect l="l" t="t" r="r" b="b"/>
              <a:pathLst>
                <a:path w="294" h="2342" fill="none" extrusionOk="0">
                  <a:moveTo>
                    <a:pt x="293" y="2342"/>
                  </a:moveTo>
                  <a:lnTo>
                    <a:pt x="1" y="0"/>
                  </a:lnTo>
                </a:path>
              </a:pathLst>
            </a:custGeom>
            <a:noFill/>
            <a:ln w="10575" cap="rnd" cmpd="sng">
              <a:solidFill>
                <a:srgbClr val="F78A8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2"/>
            <p:cNvSpPr/>
            <p:nvPr/>
          </p:nvSpPr>
          <p:spPr>
            <a:xfrm>
              <a:off x="7061851" y="4252042"/>
              <a:ext cx="179013" cy="184052"/>
            </a:xfrm>
            <a:custGeom>
              <a:avLst/>
              <a:gdLst/>
              <a:ahLst/>
              <a:cxnLst/>
              <a:rect l="l" t="t" r="r" b="b"/>
              <a:pathLst>
                <a:path w="9237" h="9497" extrusionOk="0">
                  <a:moveTo>
                    <a:pt x="1" y="9497"/>
                  </a:moveTo>
                  <a:lnTo>
                    <a:pt x="9236"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2"/>
            <p:cNvSpPr/>
            <p:nvPr/>
          </p:nvSpPr>
          <p:spPr>
            <a:xfrm>
              <a:off x="7061851" y="4252042"/>
              <a:ext cx="179013" cy="184052"/>
            </a:xfrm>
            <a:custGeom>
              <a:avLst/>
              <a:gdLst/>
              <a:ahLst/>
              <a:cxnLst/>
              <a:rect l="l" t="t" r="r" b="b"/>
              <a:pathLst>
                <a:path w="9237" h="9497" fill="none" extrusionOk="0">
                  <a:moveTo>
                    <a:pt x="1" y="9497"/>
                  </a:moveTo>
                  <a:lnTo>
                    <a:pt x="9236"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2"/>
            <p:cNvSpPr/>
            <p:nvPr/>
          </p:nvSpPr>
          <p:spPr>
            <a:xfrm>
              <a:off x="7174042" y="4275995"/>
              <a:ext cx="3159" cy="41609"/>
            </a:xfrm>
            <a:custGeom>
              <a:avLst/>
              <a:gdLst/>
              <a:ahLst/>
              <a:cxnLst/>
              <a:rect l="l" t="t" r="r" b="b"/>
              <a:pathLst>
                <a:path w="163" h="2147" extrusionOk="0">
                  <a:moveTo>
                    <a:pt x="163" y="2147"/>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2"/>
            <p:cNvSpPr/>
            <p:nvPr/>
          </p:nvSpPr>
          <p:spPr>
            <a:xfrm>
              <a:off x="7174042" y="4275995"/>
              <a:ext cx="3159" cy="41609"/>
            </a:xfrm>
            <a:custGeom>
              <a:avLst/>
              <a:gdLst/>
              <a:ahLst/>
              <a:cxnLst/>
              <a:rect l="l" t="t" r="r" b="b"/>
              <a:pathLst>
                <a:path w="163" h="2147" fill="none" extrusionOk="0">
                  <a:moveTo>
                    <a:pt x="163" y="2147"/>
                  </a:moveTo>
                  <a:lnTo>
                    <a:pt x="0" y="1"/>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2"/>
            <p:cNvSpPr/>
            <p:nvPr/>
          </p:nvSpPr>
          <p:spPr>
            <a:xfrm>
              <a:off x="7148189" y="4334620"/>
              <a:ext cx="67462" cy="13876"/>
            </a:xfrm>
            <a:custGeom>
              <a:avLst/>
              <a:gdLst/>
              <a:ahLst/>
              <a:cxnLst/>
              <a:rect l="l" t="t" r="r" b="b"/>
              <a:pathLst>
                <a:path w="3481" h="716" extrusionOk="0">
                  <a:moveTo>
                    <a:pt x="1" y="715"/>
                  </a:moveTo>
                  <a:lnTo>
                    <a:pt x="348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2"/>
            <p:cNvSpPr/>
            <p:nvPr/>
          </p:nvSpPr>
          <p:spPr>
            <a:xfrm>
              <a:off x="7148189" y="4334620"/>
              <a:ext cx="67462" cy="13876"/>
            </a:xfrm>
            <a:custGeom>
              <a:avLst/>
              <a:gdLst/>
              <a:ahLst/>
              <a:cxnLst/>
              <a:rect l="l" t="t" r="r" b="b"/>
              <a:pathLst>
                <a:path w="3481" h="716" fill="none" extrusionOk="0">
                  <a:moveTo>
                    <a:pt x="1" y="715"/>
                  </a:moveTo>
                  <a:lnTo>
                    <a:pt x="3480"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2"/>
            <p:cNvSpPr/>
            <p:nvPr/>
          </p:nvSpPr>
          <p:spPr>
            <a:xfrm>
              <a:off x="7126134" y="4303108"/>
              <a:ext cx="4438" cy="62404"/>
            </a:xfrm>
            <a:custGeom>
              <a:avLst/>
              <a:gdLst/>
              <a:ahLst/>
              <a:cxnLst/>
              <a:rect l="l" t="t" r="r" b="b"/>
              <a:pathLst>
                <a:path w="229" h="3220" extrusionOk="0">
                  <a:moveTo>
                    <a:pt x="228" y="3219"/>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2"/>
            <p:cNvSpPr/>
            <p:nvPr/>
          </p:nvSpPr>
          <p:spPr>
            <a:xfrm>
              <a:off x="7126134" y="4303108"/>
              <a:ext cx="4438" cy="62404"/>
            </a:xfrm>
            <a:custGeom>
              <a:avLst/>
              <a:gdLst/>
              <a:ahLst/>
              <a:cxnLst/>
              <a:rect l="l" t="t" r="r" b="b"/>
              <a:pathLst>
                <a:path w="229" h="3220" fill="none" extrusionOk="0">
                  <a:moveTo>
                    <a:pt x="228" y="3219"/>
                  </a:moveTo>
                  <a:lnTo>
                    <a:pt x="1"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2"/>
            <p:cNvSpPr/>
            <p:nvPr/>
          </p:nvSpPr>
          <p:spPr>
            <a:xfrm>
              <a:off x="7107859" y="4389446"/>
              <a:ext cx="61783" cy="2539"/>
            </a:xfrm>
            <a:custGeom>
              <a:avLst/>
              <a:gdLst/>
              <a:ahLst/>
              <a:cxnLst/>
              <a:rect l="l" t="t" r="r" b="b"/>
              <a:pathLst>
                <a:path w="3188" h="131" extrusionOk="0">
                  <a:moveTo>
                    <a:pt x="1" y="0"/>
                  </a:moveTo>
                  <a:lnTo>
                    <a:pt x="3187" y="13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2"/>
            <p:cNvSpPr/>
            <p:nvPr/>
          </p:nvSpPr>
          <p:spPr>
            <a:xfrm>
              <a:off x="7107859" y="4389446"/>
              <a:ext cx="61783" cy="2539"/>
            </a:xfrm>
            <a:custGeom>
              <a:avLst/>
              <a:gdLst/>
              <a:ahLst/>
              <a:cxnLst/>
              <a:rect l="l" t="t" r="r" b="b"/>
              <a:pathLst>
                <a:path w="3188" h="131" fill="none" extrusionOk="0">
                  <a:moveTo>
                    <a:pt x="1" y="0"/>
                  </a:moveTo>
                  <a:lnTo>
                    <a:pt x="3187" y="13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2"/>
            <p:cNvSpPr/>
            <p:nvPr/>
          </p:nvSpPr>
          <p:spPr>
            <a:xfrm>
              <a:off x="7082646" y="4364233"/>
              <a:ext cx="5698" cy="45388"/>
            </a:xfrm>
            <a:custGeom>
              <a:avLst/>
              <a:gdLst/>
              <a:ahLst/>
              <a:cxnLst/>
              <a:rect l="l" t="t" r="r" b="b"/>
              <a:pathLst>
                <a:path w="294" h="2342" extrusionOk="0">
                  <a:moveTo>
                    <a:pt x="293" y="2342"/>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2"/>
            <p:cNvSpPr/>
            <p:nvPr/>
          </p:nvSpPr>
          <p:spPr>
            <a:xfrm>
              <a:off x="7082646" y="4364233"/>
              <a:ext cx="5698" cy="45388"/>
            </a:xfrm>
            <a:custGeom>
              <a:avLst/>
              <a:gdLst/>
              <a:ahLst/>
              <a:cxnLst/>
              <a:rect l="l" t="t" r="r" b="b"/>
              <a:pathLst>
                <a:path w="294" h="2342" fill="none" extrusionOk="0">
                  <a:moveTo>
                    <a:pt x="293" y="2342"/>
                  </a:moveTo>
                  <a:lnTo>
                    <a:pt x="1" y="0"/>
                  </a:lnTo>
                </a:path>
              </a:pathLst>
            </a:custGeom>
            <a:noFill/>
            <a:ln w="10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2"/>
            <p:cNvSpPr/>
            <p:nvPr/>
          </p:nvSpPr>
          <p:spPr>
            <a:xfrm>
              <a:off x="6785182" y="4437973"/>
              <a:ext cx="1087160" cy="146222"/>
            </a:xfrm>
            <a:custGeom>
              <a:avLst/>
              <a:gdLst/>
              <a:ahLst/>
              <a:cxnLst/>
              <a:rect l="l" t="t" r="r" b="b"/>
              <a:pathLst>
                <a:path w="56097" h="7545" extrusionOk="0">
                  <a:moveTo>
                    <a:pt x="28032" y="0"/>
                  </a:moveTo>
                  <a:cubicBezTo>
                    <a:pt x="12553" y="0"/>
                    <a:pt x="0" y="1691"/>
                    <a:pt x="0" y="3773"/>
                  </a:cubicBezTo>
                  <a:cubicBezTo>
                    <a:pt x="0" y="5854"/>
                    <a:pt x="12553" y="7545"/>
                    <a:pt x="28032" y="7545"/>
                  </a:cubicBezTo>
                  <a:cubicBezTo>
                    <a:pt x="43544" y="7545"/>
                    <a:pt x="56097" y="5854"/>
                    <a:pt x="56097" y="3773"/>
                  </a:cubicBezTo>
                  <a:cubicBezTo>
                    <a:pt x="56097" y="1691"/>
                    <a:pt x="43544" y="0"/>
                    <a:pt x="28032" y="0"/>
                  </a:cubicBezTo>
                  <a:close/>
                </a:path>
              </a:pathLst>
            </a:custGeom>
            <a:solidFill>
              <a:srgbClr val="FFC8C8">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2"/>
            <p:cNvSpPr/>
            <p:nvPr/>
          </p:nvSpPr>
          <p:spPr>
            <a:xfrm>
              <a:off x="6727197" y="1932895"/>
              <a:ext cx="834445" cy="1076656"/>
            </a:xfrm>
            <a:custGeom>
              <a:avLst/>
              <a:gdLst/>
              <a:ahLst/>
              <a:cxnLst/>
              <a:rect l="l" t="t" r="r" b="b"/>
              <a:pathLst>
                <a:path w="43057" h="55555" extrusionOk="0">
                  <a:moveTo>
                    <a:pt x="29101" y="1"/>
                  </a:moveTo>
                  <a:cubicBezTo>
                    <a:pt x="26169" y="1"/>
                    <a:pt x="23122" y="289"/>
                    <a:pt x="23122" y="289"/>
                  </a:cubicBezTo>
                  <a:lnTo>
                    <a:pt x="23122" y="2305"/>
                  </a:lnTo>
                  <a:cubicBezTo>
                    <a:pt x="23122" y="2305"/>
                    <a:pt x="21854" y="9101"/>
                    <a:pt x="22049" y="11996"/>
                  </a:cubicBezTo>
                  <a:cubicBezTo>
                    <a:pt x="22212" y="13752"/>
                    <a:pt x="23090" y="15345"/>
                    <a:pt x="24520" y="16386"/>
                  </a:cubicBezTo>
                  <a:cubicBezTo>
                    <a:pt x="24520" y="16386"/>
                    <a:pt x="24488" y="18174"/>
                    <a:pt x="24293" y="18174"/>
                  </a:cubicBezTo>
                  <a:cubicBezTo>
                    <a:pt x="24098" y="18174"/>
                    <a:pt x="22699" y="19378"/>
                    <a:pt x="22699" y="19378"/>
                  </a:cubicBezTo>
                  <a:cubicBezTo>
                    <a:pt x="22699" y="19378"/>
                    <a:pt x="20130" y="19800"/>
                    <a:pt x="17854" y="19995"/>
                  </a:cubicBezTo>
                  <a:cubicBezTo>
                    <a:pt x="15545" y="20191"/>
                    <a:pt x="14992" y="20353"/>
                    <a:pt x="14732" y="20581"/>
                  </a:cubicBezTo>
                  <a:cubicBezTo>
                    <a:pt x="14504" y="20841"/>
                    <a:pt x="13854" y="21589"/>
                    <a:pt x="13854" y="21589"/>
                  </a:cubicBezTo>
                  <a:lnTo>
                    <a:pt x="4618" y="32906"/>
                  </a:lnTo>
                  <a:cubicBezTo>
                    <a:pt x="4618" y="32906"/>
                    <a:pt x="1724" y="36645"/>
                    <a:pt x="879" y="38141"/>
                  </a:cubicBezTo>
                  <a:cubicBezTo>
                    <a:pt x="1" y="39670"/>
                    <a:pt x="1692" y="40028"/>
                    <a:pt x="1692" y="40028"/>
                  </a:cubicBezTo>
                  <a:lnTo>
                    <a:pt x="14862" y="42564"/>
                  </a:lnTo>
                  <a:lnTo>
                    <a:pt x="14927" y="53003"/>
                  </a:lnTo>
                  <a:cubicBezTo>
                    <a:pt x="17789" y="55117"/>
                    <a:pt x="21659" y="55507"/>
                    <a:pt x="21659" y="55507"/>
                  </a:cubicBezTo>
                  <a:cubicBezTo>
                    <a:pt x="22297" y="55540"/>
                    <a:pt x="22915" y="55555"/>
                    <a:pt x="23514" y="55555"/>
                  </a:cubicBezTo>
                  <a:cubicBezTo>
                    <a:pt x="30603" y="55555"/>
                    <a:pt x="34862" y="53426"/>
                    <a:pt x="34862" y="53426"/>
                  </a:cubicBezTo>
                  <a:lnTo>
                    <a:pt x="34732" y="48970"/>
                  </a:lnTo>
                  <a:lnTo>
                    <a:pt x="34732" y="48970"/>
                  </a:lnTo>
                  <a:cubicBezTo>
                    <a:pt x="34862" y="49002"/>
                    <a:pt x="34993" y="49017"/>
                    <a:pt x="35121" y="49017"/>
                  </a:cubicBezTo>
                  <a:cubicBezTo>
                    <a:pt x="36047" y="49017"/>
                    <a:pt x="36877" y="48223"/>
                    <a:pt x="37106" y="47052"/>
                  </a:cubicBezTo>
                  <a:cubicBezTo>
                    <a:pt x="37268" y="46336"/>
                    <a:pt x="37366" y="45588"/>
                    <a:pt x="37398" y="44840"/>
                  </a:cubicBezTo>
                  <a:lnTo>
                    <a:pt x="39317" y="38727"/>
                  </a:lnTo>
                  <a:cubicBezTo>
                    <a:pt x="39317" y="38727"/>
                    <a:pt x="42927" y="26662"/>
                    <a:pt x="42992" y="26142"/>
                  </a:cubicBezTo>
                  <a:cubicBezTo>
                    <a:pt x="43057" y="25589"/>
                    <a:pt x="42309" y="25361"/>
                    <a:pt x="42309" y="25361"/>
                  </a:cubicBezTo>
                  <a:cubicBezTo>
                    <a:pt x="40878" y="24873"/>
                    <a:pt x="39480" y="24288"/>
                    <a:pt x="38179" y="23573"/>
                  </a:cubicBezTo>
                  <a:cubicBezTo>
                    <a:pt x="36553" y="22662"/>
                    <a:pt x="33789" y="21036"/>
                    <a:pt x="33789" y="21036"/>
                  </a:cubicBezTo>
                  <a:cubicBezTo>
                    <a:pt x="32618" y="18630"/>
                    <a:pt x="31675" y="17947"/>
                    <a:pt x="31675" y="17947"/>
                  </a:cubicBezTo>
                  <a:lnTo>
                    <a:pt x="31252" y="14825"/>
                  </a:lnTo>
                  <a:lnTo>
                    <a:pt x="33398" y="12386"/>
                  </a:lnTo>
                  <a:cubicBezTo>
                    <a:pt x="33984" y="11963"/>
                    <a:pt x="34602" y="11605"/>
                    <a:pt x="35252" y="11313"/>
                  </a:cubicBezTo>
                  <a:cubicBezTo>
                    <a:pt x="35772" y="11085"/>
                    <a:pt x="36228" y="10727"/>
                    <a:pt x="36618" y="10305"/>
                  </a:cubicBezTo>
                  <a:cubicBezTo>
                    <a:pt x="38081" y="8614"/>
                    <a:pt x="36520" y="7573"/>
                    <a:pt x="36358" y="7443"/>
                  </a:cubicBezTo>
                  <a:cubicBezTo>
                    <a:pt x="35870" y="7215"/>
                    <a:pt x="35350" y="7020"/>
                    <a:pt x="34797" y="6890"/>
                  </a:cubicBezTo>
                  <a:cubicBezTo>
                    <a:pt x="34797" y="6890"/>
                    <a:pt x="34992" y="2825"/>
                    <a:pt x="34406" y="1037"/>
                  </a:cubicBezTo>
                  <a:cubicBezTo>
                    <a:pt x="34119" y="219"/>
                    <a:pt x="31654" y="1"/>
                    <a:pt x="29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2"/>
            <p:cNvSpPr/>
            <p:nvPr/>
          </p:nvSpPr>
          <p:spPr>
            <a:xfrm>
              <a:off x="6997567" y="2959454"/>
              <a:ext cx="623319" cy="1485109"/>
            </a:xfrm>
            <a:custGeom>
              <a:avLst/>
              <a:gdLst/>
              <a:ahLst/>
              <a:cxnLst/>
              <a:rect l="l" t="t" r="r" b="b"/>
              <a:pathLst>
                <a:path w="32163" h="76631" extrusionOk="0">
                  <a:moveTo>
                    <a:pt x="1139" y="0"/>
                  </a:moveTo>
                  <a:cubicBezTo>
                    <a:pt x="1139" y="0"/>
                    <a:pt x="1" y="16683"/>
                    <a:pt x="1" y="24650"/>
                  </a:cubicBezTo>
                  <a:cubicBezTo>
                    <a:pt x="1" y="32617"/>
                    <a:pt x="521" y="39089"/>
                    <a:pt x="749" y="44682"/>
                  </a:cubicBezTo>
                  <a:cubicBezTo>
                    <a:pt x="1009" y="50276"/>
                    <a:pt x="1" y="54145"/>
                    <a:pt x="879" y="58243"/>
                  </a:cubicBezTo>
                  <a:cubicBezTo>
                    <a:pt x="1757" y="62340"/>
                    <a:pt x="3740" y="74308"/>
                    <a:pt x="3740" y="74308"/>
                  </a:cubicBezTo>
                  <a:lnTo>
                    <a:pt x="6082" y="75706"/>
                  </a:lnTo>
                  <a:cubicBezTo>
                    <a:pt x="6082" y="75706"/>
                    <a:pt x="6505" y="66210"/>
                    <a:pt x="7350" y="62861"/>
                  </a:cubicBezTo>
                  <a:cubicBezTo>
                    <a:pt x="8196" y="59479"/>
                    <a:pt x="8456" y="45300"/>
                    <a:pt x="8976" y="40942"/>
                  </a:cubicBezTo>
                  <a:cubicBezTo>
                    <a:pt x="9464" y="36585"/>
                    <a:pt x="11090" y="21171"/>
                    <a:pt x="11090" y="21171"/>
                  </a:cubicBezTo>
                  <a:cubicBezTo>
                    <a:pt x="11090" y="21171"/>
                    <a:pt x="17301" y="37333"/>
                    <a:pt x="18829" y="43674"/>
                  </a:cubicBezTo>
                  <a:cubicBezTo>
                    <a:pt x="20325" y="50048"/>
                    <a:pt x="25398" y="64357"/>
                    <a:pt x="26537" y="67836"/>
                  </a:cubicBezTo>
                  <a:cubicBezTo>
                    <a:pt x="27675" y="71316"/>
                    <a:pt x="29398" y="76486"/>
                    <a:pt x="29398" y="76486"/>
                  </a:cubicBezTo>
                  <a:cubicBezTo>
                    <a:pt x="29745" y="76573"/>
                    <a:pt x="30107" y="76631"/>
                    <a:pt x="30473" y="76631"/>
                  </a:cubicBezTo>
                  <a:cubicBezTo>
                    <a:pt x="30656" y="76631"/>
                    <a:pt x="30840" y="76616"/>
                    <a:pt x="31024" y="76584"/>
                  </a:cubicBezTo>
                  <a:cubicBezTo>
                    <a:pt x="31512" y="76551"/>
                    <a:pt x="31935" y="76259"/>
                    <a:pt x="32163" y="75836"/>
                  </a:cubicBezTo>
                  <a:cubicBezTo>
                    <a:pt x="32163" y="75836"/>
                    <a:pt x="30504" y="65430"/>
                    <a:pt x="29756" y="60357"/>
                  </a:cubicBezTo>
                  <a:cubicBezTo>
                    <a:pt x="28878" y="54080"/>
                    <a:pt x="27415" y="44682"/>
                    <a:pt x="26504" y="41203"/>
                  </a:cubicBezTo>
                  <a:cubicBezTo>
                    <a:pt x="25626" y="37723"/>
                    <a:pt x="24260" y="32227"/>
                    <a:pt x="24260" y="29626"/>
                  </a:cubicBezTo>
                  <a:cubicBezTo>
                    <a:pt x="24260" y="26992"/>
                    <a:pt x="20911" y="748"/>
                    <a:pt x="20911" y="748"/>
                  </a:cubicBezTo>
                  <a:cubicBezTo>
                    <a:pt x="20911" y="748"/>
                    <a:pt x="16181" y="2811"/>
                    <a:pt x="10663" y="2811"/>
                  </a:cubicBezTo>
                  <a:cubicBezTo>
                    <a:pt x="7500" y="2811"/>
                    <a:pt x="4077" y="2133"/>
                    <a:pt x="11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2"/>
            <p:cNvSpPr/>
            <p:nvPr/>
          </p:nvSpPr>
          <p:spPr>
            <a:xfrm>
              <a:off x="7115417" y="3256917"/>
              <a:ext cx="97074" cy="112830"/>
            </a:xfrm>
            <a:custGeom>
              <a:avLst/>
              <a:gdLst/>
              <a:ahLst/>
              <a:cxnLst/>
              <a:rect l="l" t="t" r="r" b="b"/>
              <a:pathLst>
                <a:path w="5009" h="5822" fill="none" extrusionOk="0">
                  <a:moveTo>
                    <a:pt x="5009" y="5822"/>
                  </a:moveTo>
                  <a:lnTo>
                    <a:pt x="1" y="1"/>
                  </a:ln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2"/>
            <p:cNvSpPr/>
            <p:nvPr/>
          </p:nvSpPr>
          <p:spPr>
            <a:xfrm>
              <a:off x="7090843" y="3265115"/>
              <a:ext cx="79419" cy="73760"/>
            </a:xfrm>
            <a:custGeom>
              <a:avLst/>
              <a:gdLst/>
              <a:ahLst/>
              <a:cxnLst/>
              <a:rect l="l" t="t" r="r" b="b"/>
              <a:pathLst>
                <a:path w="4098" h="3806" fill="none" extrusionOk="0">
                  <a:moveTo>
                    <a:pt x="1" y="0"/>
                  </a:moveTo>
                  <a:lnTo>
                    <a:pt x="4098" y="3805"/>
                  </a:ln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2"/>
            <p:cNvSpPr/>
            <p:nvPr/>
          </p:nvSpPr>
          <p:spPr>
            <a:xfrm>
              <a:off x="7261000" y="3152304"/>
              <a:ext cx="107171" cy="121028"/>
            </a:xfrm>
            <a:custGeom>
              <a:avLst/>
              <a:gdLst/>
              <a:ahLst/>
              <a:cxnLst/>
              <a:rect l="l" t="t" r="r" b="b"/>
              <a:pathLst>
                <a:path w="5530" h="6245" fill="none" extrusionOk="0">
                  <a:moveTo>
                    <a:pt x="1" y="6244"/>
                  </a:moveTo>
                  <a:cubicBezTo>
                    <a:pt x="1041" y="3577"/>
                    <a:pt x="3025" y="1366"/>
                    <a:pt x="5529" y="0"/>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2"/>
            <p:cNvSpPr/>
            <p:nvPr/>
          </p:nvSpPr>
          <p:spPr>
            <a:xfrm>
              <a:off x="7362473" y="3001683"/>
              <a:ext cx="214304" cy="1191153"/>
            </a:xfrm>
            <a:custGeom>
              <a:avLst/>
              <a:gdLst/>
              <a:ahLst/>
              <a:cxnLst/>
              <a:rect l="l" t="t" r="r" b="b"/>
              <a:pathLst>
                <a:path w="11058" h="61463" fill="none" extrusionOk="0">
                  <a:moveTo>
                    <a:pt x="586" y="0"/>
                  </a:moveTo>
                  <a:cubicBezTo>
                    <a:pt x="586" y="0"/>
                    <a:pt x="0" y="2114"/>
                    <a:pt x="716" y="3382"/>
                  </a:cubicBezTo>
                  <a:cubicBezTo>
                    <a:pt x="1431" y="4650"/>
                    <a:pt x="2147" y="4650"/>
                    <a:pt x="2147" y="4650"/>
                  </a:cubicBezTo>
                  <a:cubicBezTo>
                    <a:pt x="2147" y="4650"/>
                    <a:pt x="3415" y="11610"/>
                    <a:pt x="3415" y="15577"/>
                  </a:cubicBezTo>
                  <a:cubicBezTo>
                    <a:pt x="3415" y="19544"/>
                    <a:pt x="2570" y="19967"/>
                    <a:pt x="3415" y="24357"/>
                  </a:cubicBezTo>
                  <a:cubicBezTo>
                    <a:pt x="4261" y="28747"/>
                    <a:pt x="4813" y="30146"/>
                    <a:pt x="4813" y="32715"/>
                  </a:cubicBezTo>
                  <a:cubicBezTo>
                    <a:pt x="4813" y="35251"/>
                    <a:pt x="5952" y="36942"/>
                    <a:pt x="6960" y="38503"/>
                  </a:cubicBezTo>
                  <a:cubicBezTo>
                    <a:pt x="7935" y="40064"/>
                    <a:pt x="8228" y="44617"/>
                    <a:pt x="8228" y="46438"/>
                  </a:cubicBezTo>
                  <a:cubicBezTo>
                    <a:pt x="8228" y="48292"/>
                    <a:pt x="8781" y="50275"/>
                    <a:pt x="9366" y="52096"/>
                  </a:cubicBezTo>
                  <a:cubicBezTo>
                    <a:pt x="9366" y="52096"/>
                    <a:pt x="9496" y="56226"/>
                    <a:pt x="10212" y="57202"/>
                  </a:cubicBezTo>
                  <a:cubicBezTo>
                    <a:pt x="10927" y="58178"/>
                    <a:pt x="11057" y="61462"/>
                    <a:pt x="11057" y="61462"/>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2"/>
            <p:cNvSpPr/>
            <p:nvPr/>
          </p:nvSpPr>
          <p:spPr>
            <a:xfrm>
              <a:off x="7107239" y="3358391"/>
              <a:ext cx="90757" cy="1068885"/>
            </a:xfrm>
            <a:custGeom>
              <a:avLst/>
              <a:gdLst/>
              <a:ahLst/>
              <a:cxnLst/>
              <a:rect l="l" t="t" r="r" b="b"/>
              <a:pathLst>
                <a:path w="4683" h="55154" fill="none" extrusionOk="0">
                  <a:moveTo>
                    <a:pt x="4390" y="0"/>
                  </a:moveTo>
                  <a:cubicBezTo>
                    <a:pt x="4390" y="0"/>
                    <a:pt x="4683" y="3252"/>
                    <a:pt x="3675" y="8911"/>
                  </a:cubicBezTo>
                  <a:cubicBezTo>
                    <a:pt x="2699" y="14602"/>
                    <a:pt x="1984" y="16130"/>
                    <a:pt x="1854" y="22666"/>
                  </a:cubicBezTo>
                  <a:cubicBezTo>
                    <a:pt x="1691" y="29170"/>
                    <a:pt x="2276" y="30308"/>
                    <a:pt x="1984" y="33690"/>
                  </a:cubicBezTo>
                  <a:cubicBezTo>
                    <a:pt x="1691" y="37105"/>
                    <a:pt x="0" y="42471"/>
                    <a:pt x="0" y="44910"/>
                  </a:cubicBezTo>
                  <a:cubicBezTo>
                    <a:pt x="0" y="47349"/>
                    <a:pt x="260" y="55153"/>
                    <a:pt x="260" y="55153"/>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2"/>
            <p:cNvSpPr/>
            <p:nvPr/>
          </p:nvSpPr>
          <p:spPr>
            <a:xfrm>
              <a:off x="7131813" y="3018059"/>
              <a:ext cx="41609" cy="30272"/>
            </a:xfrm>
            <a:custGeom>
              <a:avLst/>
              <a:gdLst/>
              <a:ahLst/>
              <a:cxnLst/>
              <a:rect l="l" t="t" r="r" b="b"/>
              <a:pathLst>
                <a:path w="2147" h="1562" fill="none" extrusionOk="0">
                  <a:moveTo>
                    <a:pt x="0" y="1"/>
                  </a:moveTo>
                  <a:lnTo>
                    <a:pt x="293" y="1139"/>
                  </a:lnTo>
                  <a:lnTo>
                    <a:pt x="2147" y="1562"/>
                  </a:lnTo>
                  <a:lnTo>
                    <a:pt x="1854" y="131"/>
                  </a:ln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2"/>
            <p:cNvSpPr/>
            <p:nvPr/>
          </p:nvSpPr>
          <p:spPr>
            <a:xfrm>
              <a:off x="7173402" y="3012381"/>
              <a:ext cx="98974" cy="35950"/>
            </a:xfrm>
            <a:custGeom>
              <a:avLst/>
              <a:gdLst/>
              <a:ahLst/>
              <a:cxnLst/>
              <a:rect l="l" t="t" r="r" b="b"/>
              <a:pathLst>
                <a:path w="5107" h="1855" fill="none" extrusionOk="0">
                  <a:moveTo>
                    <a:pt x="1" y="1855"/>
                  </a:moveTo>
                  <a:cubicBezTo>
                    <a:pt x="1" y="1855"/>
                    <a:pt x="3415" y="1692"/>
                    <a:pt x="5106" y="1139"/>
                  </a:cubicBezTo>
                  <a:lnTo>
                    <a:pt x="4683" y="1"/>
                  </a:ln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2"/>
            <p:cNvSpPr/>
            <p:nvPr/>
          </p:nvSpPr>
          <p:spPr>
            <a:xfrm>
              <a:off x="7293771" y="3006722"/>
              <a:ext cx="68721" cy="27752"/>
            </a:xfrm>
            <a:custGeom>
              <a:avLst/>
              <a:gdLst/>
              <a:ahLst/>
              <a:cxnLst/>
              <a:rect l="l" t="t" r="r" b="b"/>
              <a:pathLst>
                <a:path w="3546" h="1432" fill="none" extrusionOk="0">
                  <a:moveTo>
                    <a:pt x="1" y="0"/>
                  </a:moveTo>
                  <a:lnTo>
                    <a:pt x="424" y="1431"/>
                  </a:lnTo>
                  <a:cubicBezTo>
                    <a:pt x="424" y="1431"/>
                    <a:pt x="3155" y="1269"/>
                    <a:pt x="3545" y="878"/>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2"/>
            <p:cNvSpPr/>
            <p:nvPr/>
          </p:nvSpPr>
          <p:spPr>
            <a:xfrm>
              <a:off x="7060591" y="2992846"/>
              <a:ext cx="76900" cy="47287"/>
            </a:xfrm>
            <a:custGeom>
              <a:avLst/>
              <a:gdLst/>
              <a:ahLst/>
              <a:cxnLst/>
              <a:rect l="l" t="t" r="r" b="b"/>
              <a:pathLst>
                <a:path w="3968" h="2440" fill="none" extrusionOk="0">
                  <a:moveTo>
                    <a:pt x="3968" y="2440"/>
                  </a:moveTo>
                  <a:cubicBezTo>
                    <a:pt x="3025" y="2407"/>
                    <a:pt x="2114" y="2147"/>
                    <a:pt x="1269" y="1724"/>
                  </a:cubicBezTo>
                  <a:lnTo>
                    <a:pt x="1" y="1009"/>
                  </a:lnTo>
                  <a:lnTo>
                    <a:pt x="423" y="1"/>
                  </a:ln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2"/>
            <p:cNvSpPr/>
            <p:nvPr/>
          </p:nvSpPr>
          <p:spPr>
            <a:xfrm>
              <a:off x="6927586" y="4399523"/>
              <a:ext cx="185331" cy="135466"/>
            </a:xfrm>
            <a:custGeom>
              <a:avLst/>
              <a:gdLst/>
              <a:ahLst/>
              <a:cxnLst/>
              <a:rect l="l" t="t" r="r" b="b"/>
              <a:pathLst>
                <a:path w="9563" h="6990" extrusionOk="0">
                  <a:moveTo>
                    <a:pt x="7351" y="1"/>
                  </a:moveTo>
                  <a:cubicBezTo>
                    <a:pt x="7351" y="1"/>
                    <a:pt x="1270" y="3968"/>
                    <a:pt x="392" y="5854"/>
                  </a:cubicBezTo>
                  <a:cubicBezTo>
                    <a:pt x="1" y="6680"/>
                    <a:pt x="475" y="6989"/>
                    <a:pt x="1342" y="6989"/>
                  </a:cubicBezTo>
                  <a:cubicBezTo>
                    <a:pt x="2421" y="6989"/>
                    <a:pt x="4110" y="6511"/>
                    <a:pt x="5498" y="5952"/>
                  </a:cubicBezTo>
                  <a:cubicBezTo>
                    <a:pt x="7969" y="4976"/>
                    <a:pt x="9563" y="1399"/>
                    <a:pt x="9563" y="1399"/>
                  </a:cubicBezTo>
                  <a:lnTo>
                    <a:pt x="7351" y="1"/>
                  </a:lnTo>
                  <a:close/>
                </a:path>
              </a:pathLst>
            </a:custGeom>
            <a:solidFill>
              <a:srgbClr val="FFFFFF"/>
            </a:solid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2"/>
            <p:cNvSpPr/>
            <p:nvPr/>
          </p:nvSpPr>
          <p:spPr>
            <a:xfrm>
              <a:off x="7571080" y="4429776"/>
              <a:ext cx="109671" cy="152986"/>
            </a:xfrm>
            <a:custGeom>
              <a:avLst/>
              <a:gdLst/>
              <a:ahLst/>
              <a:cxnLst/>
              <a:rect l="l" t="t" r="r" b="b"/>
              <a:pathLst>
                <a:path w="5659" h="7894" extrusionOk="0">
                  <a:moveTo>
                    <a:pt x="2537" y="0"/>
                  </a:moveTo>
                  <a:cubicBezTo>
                    <a:pt x="2537" y="0"/>
                    <a:pt x="1282" y="680"/>
                    <a:pt x="320" y="680"/>
                  </a:cubicBezTo>
                  <a:cubicBezTo>
                    <a:pt x="209" y="680"/>
                    <a:pt x="101" y="671"/>
                    <a:pt x="0" y="651"/>
                  </a:cubicBezTo>
                  <a:lnTo>
                    <a:pt x="0" y="651"/>
                  </a:lnTo>
                  <a:cubicBezTo>
                    <a:pt x="293" y="2374"/>
                    <a:pt x="911" y="4000"/>
                    <a:pt x="1789" y="5496"/>
                  </a:cubicBezTo>
                  <a:cubicBezTo>
                    <a:pt x="2591" y="6748"/>
                    <a:pt x="3828" y="7894"/>
                    <a:pt x="4687" y="7894"/>
                  </a:cubicBezTo>
                  <a:cubicBezTo>
                    <a:pt x="5256" y="7894"/>
                    <a:pt x="5659" y="7391"/>
                    <a:pt x="5659" y="6082"/>
                  </a:cubicBezTo>
                  <a:cubicBezTo>
                    <a:pt x="5659" y="2797"/>
                    <a:pt x="2537" y="0"/>
                    <a:pt x="2537" y="0"/>
                  </a:cubicBezTo>
                  <a:close/>
                </a:path>
              </a:pathLst>
            </a:custGeom>
            <a:solidFill>
              <a:srgbClr val="FFFFFF"/>
            </a:solid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2"/>
            <p:cNvSpPr/>
            <p:nvPr/>
          </p:nvSpPr>
          <p:spPr>
            <a:xfrm>
              <a:off x="7148828" y="1982586"/>
              <a:ext cx="312619" cy="275041"/>
            </a:xfrm>
            <a:custGeom>
              <a:avLst/>
              <a:gdLst/>
              <a:ahLst/>
              <a:cxnLst/>
              <a:rect l="l" t="t" r="r" b="b"/>
              <a:pathLst>
                <a:path w="16131" h="14192" extrusionOk="0">
                  <a:moveTo>
                    <a:pt x="1334" y="1"/>
                  </a:moveTo>
                  <a:cubicBezTo>
                    <a:pt x="1334" y="1"/>
                    <a:pt x="0" y="8196"/>
                    <a:pt x="456" y="10212"/>
                  </a:cubicBezTo>
                  <a:cubicBezTo>
                    <a:pt x="1135" y="13280"/>
                    <a:pt x="2995" y="14192"/>
                    <a:pt x="4813" y="14192"/>
                  </a:cubicBezTo>
                  <a:cubicBezTo>
                    <a:pt x="5693" y="14192"/>
                    <a:pt x="6563" y="13978"/>
                    <a:pt x="7285" y="13692"/>
                  </a:cubicBezTo>
                  <a:cubicBezTo>
                    <a:pt x="9399" y="12879"/>
                    <a:pt x="11480" y="10017"/>
                    <a:pt x="11740" y="9627"/>
                  </a:cubicBezTo>
                  <a:cubicBezTo>
                    <a:pt x="11772" y="9594"/>
                    <a:pt x="11805" y="9594"/>
                    <a:pt x="11837" y="9562"/>
                  </a:cubicBezTo>
                  <a:cubicBezTo>
                    <a:pt x="12163" y="9497"/>
                    <a:pt x="14244" y="8814"/>
                    <a:pt x="15154" y="7220"/>
                  </a:cubicBezTo>
                  <a:cubicBezTo>
                    <a:pt x="16130" y="5497"/>
                    <a:pt x="14276" y="4749"/>
                    <a:pt x="14276" y="4749"/>
                  </a:cubicBezTo>
                  <a:lnTo>
                    <a:pt x="13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2"/>
            <p:cNvSpPr/>
            <p:nvPr/>
          </p:nvSpPr>
          <p:spPr>
            <a:xfrm>
              <a:off x="7320244" y="1985744"/>
              <a:ext cx="133625" cy="269750"/>
            </a:xfrm>
            <a:custGeom>
              <a:avLst/>
              <a:gdLst/>
              <a:ahLst/>
              <a:cxnLst/>
              <a:rect l="l" t="t" r="r" b="b"/>
              <a:pathLst>
                <a:path w="6895" h="13919" extrusionOk="0">
                  <a:moveTo>
                    <a:pt x="2147" y="1"/>
                  </a:moveTo>
                  <a:cubicBezTo>
                    <a:pt x="2147" y="1"/>
                    <a:pt x="1204" y="5139"/>
                    <a:pt x="1074" y="7285"/>
                  </a:cubicBezTo>
                  <a:cubicBezTo>
                    <a:pt x="1041" y="8488"/>
                    <a:pt x="684" y="9626"/>
                    <a:pt x="1" y="10634"/>
                  </a:cubicBezTo>
                  <a:cubicBezTo>
                    <a:pt x="1" y="10634"/>
                    <a:pt x="131" y="11935"/>
                    <a:pt x="358" y="13269"/>
                  </a:cubicBezTo>
                  <a:cubicBezTo>
                    <a:pt x="391" y="13399"/>
                    <a:pt x="423" y="13659"/>
                    <a:pt x="456" y="13919"/>
                  </a:cubicBezTo>
                  <a:lnTo>
                    <a:pt x="781" y="13399"/>
                  </a:lnTo>
                  <a:lnTo>
                    <a:pt x="944" y="13919"/>
                  </a:lnTo>
                  <a:cubicBezTo>
                    <a:pt x="749" y="13041"/>
                    <a:pt x="651" y="12163"/>
                    <a:pt x="976" y="11578"/>
                  </a:cubicBezTo>
                  <a:lnTo>
                    <a:pt x="2927" y="9399"/>
                  </a:lnTo>
                  <a:cubicBezTo>
                    <a:pt x="2927" y="9399"/>
                    <a:pt x="5269" y="8683"/>
                    <a:pt x="6309" y="7057"/>
                  </a:cubicBezTo>
                  <a:cubicBezTo>
                    <a:pt x="6895" y="6082"/>
                    <a:pt x="6570" y="5236"/>
                    <a:pt x="6212" y="5009"/>
                  </a:cubicBezTo>
                  <a:cubicBezTo>
                    <a:pt x="5692" y="4748"/>
                    <a:pt x="5204" y="4488"/>
                    <a:pt x="4683" y="4293"/>
                  </a:cubicBezTo>
                  <a:lnTo>
                    <a:pt x="4001" y="5757"/>
                  </a:lnTo>
                  <a:lnTo>
                    <a:pt x="3448" y="5854"/>
                  </a:lnTo>
                  <a:cubicBezTo>
                    <a:pt x="3448" y="5854"/>
                    <a:pt x="3675" y="4358"/>
                    <a:pt x="2992" y="3448"/>
                  </a:cubicBezTo>
                  <a:cubicBezTo>
                    <a:pt x="2310" y="2570"/>
                    <a:pt x="2147" y="1"/>
                    <a:pt x="2147"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2"/>
            <p:cNvSpPr/>
            <p:nvPr/>
          </p:nvSpPr>
          <p:spPr>
            <a:xfrm>
              <a:off x="7148828" y="1982586"/>
              <a:ext cx="312619" cy="286146"/>
            </a:xfrm>
            <a:custGeom>
              <a:avLst/>
              <a:gdLst/>
              <a:ahLst/>
              <a:cxnLst/>
              <a:rect l="l" t="t" r="r" b="b"/>
              <a:pathLst>
                <a:path w="16131" h="14765" fill="none" extrusionOk="0">
                  <a:moveTo>
                    <a:pt x="1334" y="1"/>
                  </a:moveTo>
                  <a:cubicBezTo>
                    <a:pt x="1334" y="1"/>
                    <a:pt x="0" y="8196"/>
                    <a:pt x="456" y="10212"/>
                  </a:cubicBezTo>
                  <a:cubicBezTo>
                    <a:pt x="1464" y="14765"/>
                    <a:pt x="5073" y="14570"/>
                    <a:pt x="7285" y="13692"/>
                  </a:cubicBezTo>
                  <a:cubicBezTo>
                    <a:pt x="9399" y="12879"/>
                    <a:pt x="11480" y="10017"/>
                    <a:pt x="11740" y="9627"/>
                  </a:cubicBezTo>
                  <a:cubicBezTo>
                    <a:pt x="11772" y="9594"/>
                    <a:pt x="11805" y="9594"/>
                    <a:pt x="11837" y="9562"/>
                  </a:cubicBezTo>
                  <a:cubicBezTo>
                    <a:pt x="12163" y="9497"/>
                    <a:pt x="14244" y="8814"/>
                    <a:pt x="15154" y="7220"/>
                  </a:cubicBezTo>
                  <a:cubicBezTo>
                    <a:pt x="16130" y="5497"/>
                    <a:pt x="14276" y="4749"/>
                    <a:pt x="14276" y="4749"/>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2"/>
            <p:cNvSpPr/>
            <p:nvPr/>
          </p:nvSpPr>
          <p:spPr>
            <a:xfrm>
              <a:off x="7271097" y="2053129"/>
              <a:ext cx="14516" cy="22810"/>
            </a:xfrm>
            <a:custGeom>
              <a:avLst/>
              <a:gdLst/>
              <a:ahLst/>
              <a:cxnLst/>
              <a:rect l="l" t="t" r="r" b="b"/>
              <a:pathLst>
                <a:path w="749" h="1177" extrusionOk="0">
                  <a:moveTo>
                    <a:pt x="489" y="0"/>
                  </a:moveTo>
                  <a:cubicBezTo>
                    <a:pt x="333" y="0"/>
                    <a:pt x="157" y="219"/>
                    <a:pt x="65" y="523"/>
                  </a:cubicBezTo>
                  <a:cubicBezTo>
                    <a:pt x="0" y="849"/>
                    <a:pt x="65" y="1141"/>
                    <a:pt x="228" y="1174"/>
                  </a:cubicBezTo>
                  <a:cubicBezTo>
                    <a:pt x="238" y="1176"/>
                    <a:pt x="249" y="1177"/>
                    <a:pt x="259" y="1177"/>
                  </a:cubicBezTo>
                  <a:cubicBezTo>
                    <a:pt x="415" y="1177"/>
                    <a:pt x="590" y="958"/>
                    <a:pt x="651" y="654"/>
                  </a:cubicBezTo>
                  <a:cubicBezTo>
                    <a:pt x="748" y="328"/>
                    <a:pt x="651" y="36"/>
                    <a:pt x="520" y="3"/>
                  </a:cubicBezTo>
                  <a:cubicBezTo>
                    <a:pt x="510" y="1"/>
                    <a:pt x="500" y="0"/>
                    <a:pt x="48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2"/>
            <p:cNvSpPr/>
            <p:nvPr/>
          </p:nvSpPr>
          <p:spPr>
            <a:xfrm>
              <a:off x="7203654" y="2036733"/>
              <a:ext cx="13876" cy="22830"/>
            </a:xfrm>
            <a:custGeom>
              <a:avLst/>
              <a:gdLst/>
              <a:ahLst/>
              <a:cxnLst/>
              <a:rect l="l" t="t" r="r" b="b"/>
              <a:pathLst>
                <a:path w="716" h="1178" extrusionOk="0">
                  <a:moveTo>
                    <a:pt x="459" y="0"/>
                  </a:moveTo>
                  <a:cubicBezTo>
                    <a:pt x="326" y="0"/>
                    <a:pt x="126" y="192"/>
                    <a:pt x="66" y="524"/>
                  </a:cubicBezTo>
                  <a:cubicBezTo>
                    <a:pt x="1" y="849"/>
                    <a:pt x="66" y="1142"/>
                    <a:pt x="228" y="1174"/>
                  </a:cubicBezTo>
                  <a:cubicBezTo>
                    <a:pt x="236" y="1176"/>
                    <a:pt x="245" y="1177"/>
                    <a:pt x="254" y="1177"/>
                  </a:cubicBezTo>
                  <a:cubicBezTo>
                    <a:pt x="387" y="1177"/>
                    <a:pt x="590" y="958"/>
                    <a:pt x="651" y="654"/>
                  </a:cubicBezTo>
                  <a:cubicBezTo>
                    <a:pt x="716" y="329"/>
                    <a:pt x="651" y="36"/>
                    <a:pt x="488" y="4"/>
                  </a:cubicBezTo>
                  <a:cubicBezTo>
                    <a:pt x="479" y="1"/>
                    <a:pt x="469" y="0"/>
                    <a:pt x="4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2"/>
            <p:cNvSpPr/>
            <p:nvPr/>
          </p:nvSpPr>
          <p:spPr>
            <a:xfrm>
              <a:off x="7278015" y="2012838"/>
              <a:ext cx="36570" cy="22713"/>
            </a:xfrm>
            <a:custGeom>
              <a:avLst/>
              <a:gdLst/>
              <a:ahLst/>
              <a:cxnLst/>
              <a:rect l="l" t="t" r="r" b="b"/>
              <a:pathLst>
                <a:path w="1887" h="1172" fill="none" extrusionOk="0">
                  <a:moveTo>
                    <a:pt x="1887" y="1172"/>
                  </a:moveTo>
                  <a:cubicBezTo>
                    <a:pt x="1497" y="489"/>
                    <a:pt x="781" y="33"/>
                    <a:pt x="1" y="1"/>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2"/>
            <p:cNvSpPr/>
            <p:nvPr/>
          </p:nvSpPr>
          <p:spPr>
            <a:xfrm>
              <a:off x="7189158" y="2008438"/>
              <a:ext cx="37210" cy="12616"/>
            </a:xfrm>
            <a:custGeom>
              <a:avLst/>
              <a:gdLst/>
              <a:ahLst/>
              <a:cxnLst/>
              <a:rect l="l" t="t" r="r" b="b"/>
              <a:pathLst>
                <a:path w="1920" h="651" fill="none" extrusionOk="0">
                  <a:moveTo>
                    <a:pt x="1919" y="293"/>
                  </a:moveTo>
                  <a:cubicBezTo>
                    <a:pt x="1236" y="0"/>
                    <a:pt x="488" y="130"/>
                    <a:pt x="1" y="651"/>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2"/>
            <p:cNvSpPr/>
            <p:nvPr/>
          </p:nvSpPr>
          <p:spPr>
            <a:xfrm>
              <a:off x="7215631" y="2042470"/>
              <a:ext cx="18295" cy="68702"/>
            </a:xfrm>
            <a:custGeom>
              <a:avLst/>
              <a:gdLst/>
              <a:ahLst/>
              <a:cxnLst/>
              <a:rect l="l" t="t" r="r" b="b"/>
              <a:pathLst>
                <a:path w="944" h="3545" fill="none" extrusionOk="0">
                  <a:moveTo>
                    <a:pt x="781" y="0"/>
                  </a:moveTo>
                  <a:cubicBezTo>
                    <a:pt x="781" y="553"/>
                    <a:pt x="748" y="1106"/>
                    <a:pt x="651" y="1626"/>
                  </a:cubicBezTo>
                  <a:cubicBezTo>
                    <a:pt x="521" y="2309"/>
                    <a:pt x="0" y="2439"/>
                    <a:pt x="130" y="2960"/>
                  </a:cubicBezTo>
                  <a:cubicBezTo>
                    <a:pt x="261" y="3480"/>
                    <a:pt x="943" y="3545"/>
                    <a:pt x="943" y="3545"/>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2"/>
            <p:cNvSpPr/>
            <p:nvPr/>
          </p:nvSpPr>
          <p:spPr>
            <a:xfrm>
              <a:off x="7247763" y="2148343"/>
              <a:ext cx="33430" cy="7578"/>
            </a:xfrm>
            <a:custGeom>
              <a:avLst/>
              <a:gdLst/>
              <a:ahLst/>
              <a:cxnLst/>
              <a:rect l="l" t="t" r="r" b="b"/>
              <a:pathLst>
                <a:path w="1725" h="391" fill="none" extrusionOk="0">
                  <a:moveTo>
                    <a:pt x="1" y="196"/>
                  </a:moveTo>
                  <a:cubicBezTo>
                    <a:pt x="586" y="391"/>
                    <a:pt x="1204" y="293"/>
                    <a:pt x="1724" y="1"/>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2"/>
            <p:cNvSpPr/>
            <p:nvPr/>
          </p:nvSpPr>
          <p:spPr>
            <a:xfrm>
              <a:off x="7054293" y="1825666"/>
              <a:ext cx="400216" cy="279847"/>
            </a:xfrm>
            <a:custGeom>
              <a:avLst/>
              <a:gdLst/>
              <a:ahLst/>
              <a:cxnLst/>
              <a:rect l="l" t="t" r="r" b="b"/>
              <a:pathLst>
                <a:path w="20651" h="14440" extrusionOk="0">
                  <a:moveTo>
                    <a:pt x="11057" y="1"/>
                  </a:moveTo>
                  <a:cubicBezTo>
                    <a:pt x="8455" y="1"/>
                    <a:pt x="6342" y="1496"/>
                    <a:pt x="4716" y="1627"/>
                  </a:cubicBezTo>
                  <a:cubicBezTo>
                    <a:pt x="4646" y="1632"/>
                    <a:pt x="4577" y="1635"/>
                    <a:pt x="4509" y="1635"/>
                  </a:cubicBezTo>
                  <a:cubicBezTo>
                    <a:pt x="3637" y="1635"/>
                    <a:pt x="2918" y="1207"/>
                    <a:pt x="2280" y="1207"/>
                  </a:cubicBezTo>
                  <a:cubicBezTo>
                    <a:pt x="1811" y="1207"/>
                    <a:pt x="1385" y="1439"/>
                    <a:pt x="976" y="2244"/>
                  </a:cubicBezTo>
                  <a:cubicBezTo>
                    <a:pt x="0" y="4228"/>
                    <a:pt x="3708" y="7578"/>
                    <a:pt x="6212" y="8098"/>
                  </a:cubicBezTo>
                  <a:cubicBezTo>
                    <a:pt x="6807" y="8215"/>
                    <a:pt x="7463" y="8261"/>
                    <a:pt x="8129" y="8261"/>
                  </a:cubicBezTo>
                  <a:cubicBezTo>
                    <a:pt x="10228" y="8261"/>
                    <a:pt x="12430" y="7806"/>
                    <a:pt x="13171" y="7708"/>
                  </a:cubicBezTo>
                  <a:cubicBezTo>
                    <a:pt x="13642" y="7675"/>
                    <a:pt x="14122" y="7659"/>
                    <a:pt x="14602" y="7659"/>
                  </a:cubicBezTo>
                  <a:cubicBezTo>
                    <a:pt x="15081" y="7659"/>
                    <a:pt x="15561" y="7675"/>
                    <a:pt x="16033" y="7708"/>
                  </a:cubicBezTo>
                  <a:cubicBezTo>
                    <a:pt x="16033" y="7708"/>
                    <a:pt x="15285" y="10082"/>
                    <a:pt x="16033" y="10830"/>
                  </a:cubicBezTo>
                  <a:cubicBezTo>
                    <a:pt x="16781" y="11578"/>
                    <a:pt x="16911" y="12065"/>
                    <a:pt x="16911" y="12586"/>
                  </a:cubicBezTo>
                  <a:cubicBezTo>
                    <a:pt x="16943" y="13106"/>
                    <a:pt x="17041" y="13659"/>
                    <a:pt x="17171" y="14212"/>
                  </a:cubicBezTo>
                  <a:lnTo>
                    <a:pt x="17919" y="14439"/>
                  </a:lnTo>
                  <a:lnTo>
                    <a:pt x="18276" y="13073"/>
                  </a:lnTo>
                  <a:cubicBezTo>
                    <a:pt x="19285" y="12000"/>
                    <a:pt x="19967" y="10667"/>
                    <a:pt x="20260" y="9236"/>
                  </a:cubicBezTo>
                  <a:cubicBezTo>
                    <a:pt x="20650" y="6992"/>
                    <a:pt x="18764" y="4748"/>
                    <a:pt x="18764" y="4748"/>
                  </a:cubicBezTo>
                  <a:lnTo>
                    <a:pt x="16423" y="2375"/>
                  </a:lnTo>
                  <a:cubicBezTo>
                    <a:pt x="16423" y="2375"/>
                    <a:pt x="13691" y="1"/>
                    <a:pt x="110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2"/>
            <p:cNvSpPr/>
            <p:nvPr/>
          </p:nvSpPr>
          <p:spPr>
            <a:xfrm>
              <a:off x="7168983" y="1871674"/>
              <a:ext cx="211785" cy="106532"/>
            </a:xfrm>
            <a:custGeom>
              <a:avLst/>
              <a:gdLst/>
              <a:ahLst/>
              <a:cxnLst/>
              <a:rect l="l" t="t" r="r" b="b"/>
              <a:pathLst>
                <a:path w="10928" h="5497" fill="none" extrusionOk="0">
                  <a:moveTo>
                    <a:pt x="1" y="4683"/>
                  </a:moveTo>
                  <a:cubicBezTo>
                    <a:pt x="1" y="4683"/>
                    <a:pt x="4261" y="5496"/>
                    <a:pt x="7611" y="4131"/>
                  </a:cubicBezTo>
                  <a:cubicBezTo>
                    <a:pt x="10928" y="2732"/>
                    <a:pt x="8066" y="1"/>
                    <a:pt x="8066" y="1"/>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2"/>
            <p:cNvSpPr/>
            <p:nvPr/>
          </p:nvSpPr>
          <p:spPr>
            <a:xfrm>
              <a:off x="7339159" y="1866635"/>
              <a:ext cx="61783" cy="107152"/>
            </a:xfrm>
            <a:custGeom>
              <a:avLst/>
              <a:gdLst/>
              <a:ahLst/>
              <a:cxnLst/>
              <a:rect l="l" t="t" r="r" b="b"/>
              <a:pathLst>
                <a:path w="3188" h="5529" fill="none" extrusionOk="0">
                  <a:moveTo>
                    <a:pt x="0" y="0"/>
                  </a:moveTo>
                  <a:cubicBezTo>
                    <a:pt x="325" y="0"/>
                    <a:pt x="3187" y="2212"/>
                    <a:pt x="2634" y="3805"/>
                  </a:cubicBezTo>
                  <a:cubicBezTo>
                    <a:pt x="2049" y="5431"/>
                    <a:pt x="911" y="5529"/>
                    <a:pt x="911" y="5529"/>
                  </a:cubicBezTo>
                </a:path>
              </a:pathLst>
            </a:custGeom>
            <a:noFill/>
            <a:ln w="5700" cap="rnd" cmpd="sng">
              <a:solidFill>
                <a:srgbClr val="FFFFFF"/>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2"/>
            <p:cNvSpPr/>
            <p:nvPr/>
          </p:nvSpPr>
          <p:spPr>
            <a:xfrm>
              <a:off x="7021521" y="2759665"/>
              <a:ext cx="382503" cy="238238"/>
            </a:xfrm>
            <a:custGeom>
              <a:avLst/>
              <a:gdLst/>
              <a:ahLst/>
              <a:cxnLst/>
              <a:rect l="l" t="t" r="r" b="b"/>
              <a:pathLst>
                <a:path w="19737" h="12293" extrusionOk="0">
                  <a:moveTo>
                    <a:pt x="130" y="1"/>
                  </a:moveTo>
                  <a:lnTo>
                    <a:pt x="0" y="2017"/>
                  </a:lnTo>
                  <a:cubicBezTo>
                    <a:pt x="0" y="2017"/>
                    <a:pt x="9789" y="3350"/>
                    <a:pt x="11838" y="3578"/>
                  </a:cubicBezTo>
                  <a:cubicBezTo>
                    <a:pt x="13854" y="3838"/>
                    <a:pt x="15642" y="4781"/>
                    <a:pt x="16000" y="5366"/>
                  </a:cubicBezTo>
                  <a:cubicBezTo>
                    <a:pt x="16358" y="5984"/>
                    <a:pt x="17106" y="6570"/>
                    <a:pt x="16748" y="8228"/>
                  </a:cubicBezTo>
                  <a:cubicBezTo>
                    <a:pt x="16411" y="9788"/>
                    <a:pt x="14261" y="12011"/>
                    <a:pt x="14008" y="12268"/>
                  </a:cubicBezTo>
                  <a:lnTo>
                    <a:pt x="14008" y="12268"/>
                  </a:lnTo>
                  <a:cubicBezTo>
                    <a:pt x="14422" y="12090"/>
                    <a:pt x="19737" y="11677"/>
                    <a:pt x="19675" y="11057"/>
                  </a:cubicBezTo>
                  <a:cubicBezTo>
                    <a:pt x="19545" y="9822"/>
                    <a:pt x="18894" y="6179"/>
                    <a:pt x="18894" y="6179"/>
                  </a:cubicBezTo>
                  <a:lnTo>
                    <a:pt x="15902" y="3318"/>
                  </a:lnTo>
                  <a:lnTo>
                    <a:pt x="12325" y="1431"/>
                  </a:lnTo>
                  <a:cubicBezTo>
                    <a:pt x="11382" y="1366"/>
                    <a:pt x="10472" y="1236"/>
                    <a:pt x="9561" y="1074"/>
                  </a:cubicBezTo>
                  <a:cubicBezTo>
                    <a:pt x="8716" y="814"/>
                    <a:pt x="130" y="1"/>
                    <a:pt x="130" y="1"/>
                  </a:cubicBezTo>
                  <a:close/>
                  <a:moveTo>
                    <a:pt x="14008" y="12268"/>
                  </a:moveTo>
                  <a:cubicBezTo>
                    <a:pt x="13988" y="12277"/>
                    <a:pt x="13979" y="12285"/>
                    <a:pt x="13984" y="12293"/>
                  </a:cubicBezTo>
                  <a:cubicBezTo>
                    <a:pt x="13984" y="12293"/>
                    <a:pt x="13992" y="12285"/>
                    <a:pt x="14008" y="12268"/>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2"/>
            <p:cNvSpPr/>
            <p:nvPr/>
          </p:nvSpPr>
          <p:spPr>
            <a:xfrm>
              <a:off x="7021521" y="2759665"/>
              <a:ext cx="382503" cy="238238"/>
            </a:xfrm>
            <a:custGeom>
              <a:avLst/>
              <a:gdLst/>
              <a:ahLst/>
              <a:cxnLst/>
              <a:rect l="l" t="t" r="r" b="b"/>
              <a:pathLst>
                <a:path w="19737" h="12293" extrusionOk="0">
                  <a:moveTo>
                    <a:pt x="130" y="1"/>
                  </a:moveTo>
                  <a:lnTo>
                    <a:pt x="0" y="2017"/>
                  </a:lnTo>
                  <a:cubicBezTo>
                    <a:pt x="0" y="2017"/>
                    <a:pt x="9789" y="3350"/>
                    <a:pt x="11838" y="3578"/>
                  </a:cubicBezTo>
                  <a:cubicBezTo>
                    <a:pt x="13854" y="3838"/>
                    <a:pt x="15642" y="4781"/>
                    <a:pt x="16000" y="5366"/>
                  </a:cubicBezTo>
                  <a:cubicBezTo>
                    <a:pt x="16358" y="5984"/>
                    <a:pt x="17106" y="6570"/>
                    <a:pt x="16748" y="8228"/>
                  </a:cubicBezTo>
                  <a:cubicBezTo>
                    <a:pt x="16415" y="9773"/>
                    <a:pt x="14303" y="11968"/>
                    <a:pt x="14016" y="12260"/>
                  </a:cubicBezTo>
                  <a:lnTo>
                    <a:pt x="14016" y="12260"/>
                  </a:lnTo>
                  <a:cubicBezTo>
                    <a:pt x="14485" y="12053"/>
                    <a:pt x="19736" y="11643"/>
                    <a:pt x="19675" y="11057"/>
                  </a:cubicBezTo>
                  <a:cubicBezTo>
                    <a:pt x="19480" y="9496"/>
                    <a:pt x="18894" y="6179"/>
                    <a:pt x="18894" y="6179"/>
                  </a:cubicBezTo>
                  <a:lnTo>
                    <a:pt x="15902" y="3318"/>
                  </a:lnTo>
                  <a:lnTo>
                    <a:pt x="12325" y="1431"/>
                  </a:lnTo>
                  <a:cubicBezTo>
                    <a:pt x="11382" y="1366"/>
                    <a:pt x="10472" y="1236"/>
                    <a:pt x="9561" y="1074"/>
                  </a:cubicBezTo>
                  <a:cubicBezTo>
                    <a:pt x="8716" y="814"/>
                    <a:pt x="130" y="1"/>
                    <a:pt x="130" y="1"/>
                  </a:cubicBezTo>
                  <a:close/>
                  <a:moveTo>
                    <a:pt x="14016" y="12260"/>
                  </a:moveTo>
                  <a:cubicBezTo>
                    <a:pt x="13990" y="12272"/>
                    <a:pt x="13979" y="12283"/>
                    <a:pt x="13984" y="12293"/>
                  </a:cubicBezTo>
                  <a:cubicBezTo>
                    <a:pt x="13984" y="12293"/>
                    <a:pt x="13995" y="12282"/>
                    <a:pt x="14016" y="12260"/>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2"/>
            <p:cNvSpPr/>
            <p:nvPr/>
          </p:nvSpPr>
          <p:spPr>
            <a:xfrm>
              <a:off x="7329062" y="2245398"/>
              <a:ext cx="234479" cy="639075"/>
            </a:xfrm>
            <a:custGeom>
              <a:avLst/>
              <a:gdLst/>
              <a:ahLst/>
              <a:cxnLst/>
              <a:rect l="l" t="t" r="r" b="b"/>
              <a:pathLst>
                <a:path w="12099" h="32976" extrusionOk="0">
                  <a:moveTo>
                    <a:pt x="326" y="1"/>
                  </a:moveTo>
                  <a:lnTo>
                    <a:pt x="1" y="521"/>
                  </a:lnTo>
                  <a:cubicBezTo>
                    <a:pt x="196" y="2765"/>
                    <a:pt x="391" y="8456"/>
                    <a:pt x="391" y="8456"/>
                  </a:cubicBezTo>
                  <a:lnTo>
                    <a:pt x="1107" y="12033"/>
                  </a:lnTo>
                  <a:cubicBezTo>
                    <a:pt x="1107" y="12033"/>
                    <a:pt x="3871" y="23870"/>
                    <a:pt x="4586" y="26504"/>
                  </a:cubicBezTo>
                  <a:cubicBezTo>
                    <a:pt x="5302" y="29138"/>
                    <a:pt x="5302" y="30927"/>
                    <a:pt x="4814" y="31772"/>
                  </a:cubicBezTo>
                  <a:cubicBezTo>
                    <a:pt x="4359" y="32585"/>
                    <a:pt x="4521" y="32975"/>
                    <a:pt x="4521" y="32975"/>
                  </a:cubicBezTo>
                  <a:cubicBezTo>
                    <a:pt x="4521" y="32975"/>
                    <a:pt x="6375" y="31545"/>
                    <a:pt x="6277" y="30114"/>
                  </a:cubicBezTo>
                  <a:cubicBezTo>
                    <a:pt x="6115" y="28423"/>
                    <a:pt x="12098" y="10960"/>
                    <a:pt x="11903" y="9952"/>
                  </a:cubicBezTo>
                  <a:cubicBezTo>
                    <a:pt x="11578" y="8488"/>
                    <a:pt x="9204" y="8683"/>
                    <a:pt x="7773" y="7838"/>
                  </a:cubicBezTo>
                  <a:cubicBezTo>
                    <a:pt x="6342" y="7025"/>
                    <a:pt x="2895" y="5106"/>
                    <a:pt x="2895" y="5106"/>
                  </a:cubicBezTo>
                  <a:lnTo>
                    <a:pt x="1237" y="2602"/>
                  </a:lnTo>
                  <a:cubicBezTo>
                    <a:pt x="911" y="1919"/>
                    <a:pt x="684" y="1204"/>
                    <a:pt x="489" y="488"/>
                  </a:cubicBezTo>
                  <a:lnTo>
                    <a:pt x="326" y="1"/>
                  </a:ln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2"/>
            <p:cNvSpPr/>
            <p:nvPr/>
          </p:nvSpPr>
          <p:spPr>
            <a:xfrm>
              <a:off x="7329062" y="2245398"/>
              <a:ext cx="233219" cy="639075"/>
            </a:xfrm>
            <a:custGeom>
              <a:avLst/>
              <a:gdLst/>
              <a:ahLst/>
              <a:cxnLst/>
              <a:rect l="l" t="t" r="r" b="b"/>
              <a:pathLst>
                <a:path w="12034" h="32976" extrusionOk="0">
                  <a:moveTo>
                    <a:pt x="326" y="1"/>
                  </a:moveTo>
                  <a:lnTo>
                    <a:pt x="1" y="521"/>
                  </a:lnTo>
                  <a:cubicBezTo>
                    <a:pt x="196" y="2765"/>
                    <a:pt x="391" y="8456"/>
                    <a:pt x="391" y="8456"/>
                  </a:cubicBezTo>
                  <a:lnTo>
                    <a:pt x="1107" y="12033"/>
                  </a:lnTo>
                  <a:cubicBezTo>
                    <a:pt x="1107" y="12033"/>
                    <a:pt x="3871" y="23870"/>
                    <a:pt x="4586" y="26504"/>
                  </a:cubicBezTo>
                  <a:cubicBezTo>
                    <a:pt x="5302" y="29138"/>
                    <a:pt x="5302" y="30927"/>
                    <a:pt x="4814" y="31772"/>
                  </a:cubicBezTo>
                  <a:cubicBezTo>
                    <a:pt x="4359" y="32585"/>
                    <a:pt x="4521" y="32975"/>
                    <a:pt x="4521" y="32975"/>
                  </a:cubicBezTo>
                  <a:cubicBezTo>
                    <a:pt x="4521" y="32975"/>
                    <a:pt x="6440" y="31545"/>
                    <a:pt x="6277" y="30114"/>
                  </a:cubicBezTo>
                  <a:cubicBezTo>
                    <a:pt x="6082" y="28585"/>
                    <a:pt x="12033" y="11220"/>
                    <a:pt x="11903" y="9952"/>
                  </a:cubicBezTo>
                  <a:cubicBezTo>
                    <a:pt x="11741" y="8456"/>
                    <a:pt x="9204" y="8683"/>
                    <a:pt x="7773" y="7838"/>
                  </a:cubicBezTo>
                  <a:cubicBezTo>
                    <a:pt x="6342" y="7025"/>
                    <a:pt x="2895" y="5106"/>
                    <a:pt x="2895" y="5106"/>
                  </a:cubicBezTo>
                  <a:lnTo>
                    <a:pt x="1237" y="2602"/>
                  </a:lnTo>
                  <a:cubicBezTo>
                    <a:pt x="911" y="1919"/>
                    <a:pt x="684" y="1204"/>
                    <a:pt x="489" y="488"/>
                  </a:cubicBezTo>
                  <a:lnTo>
                    <a:pt x="326" y="1"/>
                  </a:ln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2"/>
            <p:cNvSpPr/>
            <p:nvPr/>
          </p:nvSpPr>
          <p:spPr>
            <a:xfrm>
              <a:off x="7233965" y="2191754"/>
              <a:ext cx="122850" cy="222560"/>
            </a:xfrm>
            <a:custGeom>
              <a:avLst/>
              <a:gdLst/>
              <a:ahLst/>
              <a:cxnLst/>
              <a:rect l="l" t="t" r="r" b="b"/>
              <a:pathLst>
                <a:path w="6339" h="11484" extrusionOk="0">
                  <a:moveTo>
                    <a:pt x="1667" y="1"/>
                  </a:moveTo>
                  <a:cubicBezTo>
                    <a:pt x="712" y="1"/>
                    <a:pt x="1" y="104"/>
                    <a:pt x="225" y="655"/>
                  </a:cubicBezTo>
                  <a:cubicBezTo>
                    <a:pt x="373" y="1018"/>
                    <a:pt x="889" y="1103"/>
                    <a:pt x="1470" y="1103"/>
                  </a:cubicBezTo>
                  <a:cubicBezTo>
                    <a:pt x="1980" y="1103"/>
                    <a:pt x="2539" y="1038"/>
                    <a:pt x="2946" y="1038"/>
                  </a:cubicBezTo>
                  <a:cubicBezTo>
                    <a:pt x="3197" y="1038"/>
                    <a:pt x="3390" y="1063"/>
                    <a:pt x="3477" y="1143"/>
                  </a:cubicBezTo>
                  <a:cubicBezTo>
                    <a:pt x="3900" y="1533"/>
                    <a:pt x="3607" y="2411"/>
                    <a:pt x="3607" y="2411"/>
                  </a:cubicBezTo>
                  <a:cubicBezTo>
                    <a:pt x="3607" y="2411"/>
                    <a:pt x="355" y="2639"/>
                    <a:pt x="355" y="3517"/>
                  </a:cubicBezTo>
                  <a:cubicBezTo>
                    <a:pt x="355" y="4395"/>
                    <a:pt x="485" y="6769"/>
                    <a:pt x="1103" y="6996"/>
                  </a:cubicBezTo>
                  <a:cubicBezTo>
                    <a:pt x="1152" y="7014"/>
                    <a:pt x="1198" y="7022"/>
                    <a:pt x="1242" y="7022"/>
                  </a:cubicBezTo>
                  <a:cubicBezTo>
                    <a:pt x="1760" y="7022"/>
                    <a:pt x="1981" y="5891"/>
                    <a:pt x="1981" y="5891"/>
                  </a:cubicBezTo>
                  <a:cubicBezTo>
                    <a:pt x="1981" y="5891"/>
                    <a:pt x="2111" y="8720"/>
                    <a:pt x="2729" y="9760"/>
                  </a:cubicBezTo>
                  <a:cubicBezTo>
                    <a:pt x="3119" y="10378"/>
                    <a:pt x="3575" y="10964"/>
                    <a:pt x="4095" y="11484"/>
                  </a:cubicBezTo>
                  <a:lnTo>
                    <a:pt x="6339" y="11224"/>
                  </a:lnTo>
                  <a:cubicBezTo>
                    <a:pt x="6339" y="11224"/>
                    <a:pt x="5591" y="4525"/>
                    <a:pt x="5233" y="2769"/>
                  </a:cubicBezTo>
                  <a:cubicBezTo>
                    <a:pt x="4843" y="1045"/>
                    <a:pt x="5103" y="37"/>
                    <a:pt x="3477" y="37"/>
                  </a:cubicBezTo>
                  <a:cubicBezTo>
                    <a:pt x="2884" y="37"/>
                    <a:pt x="2233" y="1"/>
                    <a:pt x="1667" y="1"/>
                  </a:cubicBezTo>
                  <a:close/>
                </a:path>
              </a:pathLst>
            </a:custGeom>
            <a:solidFill>
              <a:srgbClr val="FFFFFF"/>
            </a:solid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2"/>
            <p:cNvSpPr/>
            <p:nvPr/>
          </p:nvSpPr>
          <p:spPr>
            <a:xfrm>
              <a:off x="7306388" y="2423752"/>
              <a:ext cx="156939" cy="482775"/>
            </a:xfrm>
            <a:custGeom>
              <a:avLst/>
              <a:gdLst/>
              <a:ahLst/>
              <a:cxnLst/>
              <a:rect l="l" t="t" r="r" b="b"/>
              <a:pathLst>
                <a:path w="8098" h="24911" fill="none" extrusionOk="0">
                  <a:moveTo>
                    <a:pt x="358" y="1139"/>
                  </a:moveTo>
                  <a:cubicBezTo>
                    <a:pt x="358" y="1139"/>
                    <a:pt x="0" y="16586"/>
                    <a:pt x="618" y="19057"/>
                  </a:cubicBezTo>
                  <a:cubicBezTo>
                    <a:pt x="1236" y="21529"/>
                    <a:pt x="4618" y="24911"/>
                    <a:pt x="6342" y="23285"/>
                  </a:cubicBezTo>
                  <a:cubicBezTo>
                    <a:pt x="8098" y="21659"/>
                    <a:pt x="7220" y="18179"/>
                    <a:pt x="7220" y="16553"/>
                  </a:cubicBezTo>
                  <a:cubicBezTo>
                    <a:pt x="7220" y="14960"/>
                    <a:pt x="3252" y="2992"/>
                    <a:pt x="3252" y="2114"/>
                  </a:cubicBezTo>
                  <a:cubicBezTo>
                    <a:pt x="3187" y="1399"/>
                    <a:pt x="2992" y="684"/>
                    <a:pt x="2732" y="1"/>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2"/>
            <p:cNvSpPr/>
            <p:nvPr/>
          </p:nvSpPr>
          <p:spPr>
            <a:xfrm>
              <a:off x="7318364" y="2476698"/>
              <a:ext cx="48547" cy="5058"/>
            </a:xfrm>
            <a:custGeom>
              <a:avLst/>
              <a:gdLst/>
              <a:ahLst/>
              <a:cxnLst/>
              <a:rect l="l" t="t" r="r" b="b"/>
              <a:pathLst>
                <a:path w="2505" h="261" fill="none" extrusionOk="0">
                  <a:moveTo>
                    <a:pt x="0" y="260"/>
                  </a:moveTo>
                  <a:lnTo>
                    <a:pt x="2504" y="0"/>
                  </a:ln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2"/>
            <p:cNvSpPr/>
            <p:nvPr/>
          </p:nvSpPr>
          <p:spPr>
            <a:xfrm>
              <a:off x="6905551" y="2364294"/>
              <a:ext cx="114090" cy="267463"/>
            </a:xfrm>
            <a:custGeom>
              <a:avLst/>
              <a:gdLst/>
              <a:ahLst/>
              <a:cxnLst/>
              <a:rect l="l" t="t" r="r" b="b"/>
              <a:pathLst>
                <a:path w="5887" h="13801" extrusionOk="0">
                  <a:moveTo>
                    <a:pt x="5704" y="1"/>
                  </a:moveTo>
                  <a:cubicBezTo>
                    <a:pt x="5503" y="1"/>
                    <a:pt x="5189" y="152"/>
                    <a:pt x="5041" y="1020"/>
                  </a:cubicBezTo>
                  <a:cubicBezTo>
                    <a:pt x="4814" y="2321"/>
                    <a:pt x="4684" y="4955"/>
                    <a:pt x="4684" y="4955"/>
                  </a:cubicBezTo>
                  <a:cubicBezTo>
                    <a:pt x="4684" y="4955"/>
                    <a:pt x="2990" y="3896"/>
                    <a:pt x="2534" y="3896"/>
                  </a:cubicBezTo>
                  <a:cubicBezTo>
                    <a:pt x="2398" y="3896"/>
                    <a:pt x="2372" y="3992"/>
                    <a:pt x="2537" y="4239"/>
                  </a:cubicBezTo>
                  <a:cubicBezTo>
                    <a:pt x="3253" y="5313"/>
                    <a:pt x="4423" y="7686"/>
                    <a:pt x="4423" y="7686"/>
                  </a:cubicBezTo>
                  <a:lnTo>
                    <a:pt x="1" y="12109"/>
                  </a:lnTo>
                  <a:lnTo>
                    <a:pt x="2049" y="12955"/>
                  </a:lnTo>
                  <a:lnTo>
                    <a:pt x="5399" y="13800"/>
                  </a:lnTo>
                  <a:lnTo>
                    <a:pt x="5887" y="44"/>
                  </a:lnTo>
                  <a:cubicBezTo>
                    <a:pt x="5887" y="44"/>
                    <a:pt x="5811" y="1"/>
                    <a:pt x="5704"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2"/>
            <p:cNvSpPr/>
            <p:nvPr/>
          </p:nvSpPr>
          <p:spPr>
            <a:xfrm>
              <a:off x="6905551" y="2364294"/>
              <a:ext cx="114090" cy="267463"/>
            </a:xfrm>
            <a:custGeom>
              <a:avLst/>
              <a:gdLst/>
              <a:ahLst/>
              <a:cxnLst/>
              <a:rect l="l" t="t" r="r" b="b"/>
              <a:pathLst>
                <a:path w="5887" h="13801" extrusionOk="0">
                  <a:moveTo>
                    <a:pt x="5704" y="1"/>
                  </a:moveTo>
                  <a:cubicBezTo>
                    <a:pt x="5503" y="1"/>
                    <a:pt x="5189" y="152"/>
                    <a:pt x="5041" y="1020"/>
                  </a:cubicBezTo>
                  <a:cubicBezTo>
                    <a:pt x="4814" y="2321"/>
                    <a:pt x="4684" y="4955"/>
                    <a:pt x="4684" y="4955"/>
                  </a:cubicBezTo>
                  <a:cubicBezTo>
                    <a:pt x="4684" y="4955"/>
                    <a:pt x="2990" y="3896"/>
                    <a:pt x="2534" y="3896"/>
                  </a:cubicBezTo>
                  <a:cubicBezTo>
                    <a:pt x="2398" y="3896"/>
                    <a:pt x="2372" y="3992"/>
                    <a:pt x="2537" y="4239"/>
                  </a:cubicBezTo>
                  <a:cubicBezTo>
                    <a:pt x="3253" y="5313"/>
                    <a:pt x="4423" y="7686"/>
                    <a:pt x="4423" y="7686"/>
                  </a:cubicBezTo>
                  <a:lnTo>
                    <a:pt x="1" y="12109"/>
                  </a:lnTo>
                  <a:lnTo>
                    <a:pt x="2049" y="12955"/>
                  </a:lnTo>
                  <a:lnTo>
                    <a:pt x="5399" y="13800"/>
                  </a:lnTo>
                  <a:lnTo>
                    <a:pt x="5887" y="44"/>
                  </a:lnTo>
                  <a:cubicBezTo>
                    <a:pt x="5887" y="44"/>
                    <a:pt x="5811" y="1"/>
                    <a:pt x="5704" y="1"/>
                  </a:cubicBezTo>
                  <a:close/>
                </a:path>
              </a:pathLst>
            </a:custGeom>
            <a:solidFill>
              <a:srgbClr val="F78A8A">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2"/>
            <p:cNvSpPr/>
            <p:nvPr/>
          </p:nvSpPr>
          <p:spPr>
            <a:xfrm>
              <a:off x="7121095" y="2401058"/>
              <a:ext cx="69342" cy="39729"/>
            </a:xfrm>
            <a:custGeom>
              <a:avLst/>
              <a:gdLst/>
              <a:ahLst/>
              <a:cxnLst/>
              <a:rect l="l" t="t" r="r" b="b"/>
              <a:pathLst>
                <a:path w="3578" h="2050" extrusionOk="0">
                  <a:moveTo>
                    <a:pt x="3480" y="1"/>
                  </a:moveTo>
                  <a:cubicBezTo>
                    <a:pt x="3480" y="1"/>
                    <a:pt x="1171" y="1139"/>
                    <a:pt x="228" y="1237"/>
                  </a:cubicBezTo>
                  <a:cubicBezTo>
                    <a:pt x="228" y="1237"/>
                    <a:pt x="0" y="2050"/>
                    <a:pt x="944" y="2050"/>
                  </a:cubicBezTo>
                  <a:cubicBezTo>
                    <a:pt x="1919" y="2050"/>
                    <a:pt x="3578" y="1367"/>
                    <a:pt x="3578" y="1367"/>
                  </a:cubicBezTo>
                  <a:lnTo>
                    <a:pt x="3480" y="1"/>
                  </a:ln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2"/>
            <p:cNvSpPr/>
            <p:nvPr/>
          </p:nvSpPr>
          <p:spPr>
            <a:xfrm>
              <a:off x="7121095" y="2401058"/>
              <a:ext cx="69342" cy="39729"/>
            </a:xfrm>
            <a:custGeom>
              <a:avLst/>
              <a:gdLst/>
              <a:ahLst/>
              <a:cxnLst/>
              <a:rect l="l" t="t" r="r" b="b"/>
              <a:pathLst>
                <a:path w="3578" h="2050" extrusionOk="0">
                  <a:moveTo>
                    <a:pt x="3480" y="1"/>
                  </a:moveTo>
                  <a:cubicBezTo>
                    <a:pt x="3480" y="1"/>
                    <a:pt x="1171" y="1139"/>
                    <a:pt x="228" y="1237"/>
                  </a:cubicBezTo>
                  <a:cubicBezTo>
                    <a:pt x="228" y="1237"/>
                    <a:pt x="0" y="2050"/>
                    <a:pt x="944" y="2050"/>
                  </a:cubicBezTo>
                  <a:cubicBezTo>
                    <a:pt x="1919" y="2050"/>
                    <a:pt x="3578" y="1367"/>
                    <a:pt x="3578" y="1367"/>
                  </a:cubicBezTo>
                  <a:lnTo>
                    <a:pt x="3480" y="1"/>
                  </a:ln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2"/>
            <p:cNvSpPr/>
            <p:nvPr/>
          </p:nvSpPr>
          <p:spPr>
            <a:xfrm>
              <a:off x="7180960" y="2248557"/>
              <a:ext cx="105912" cy="204847"/>
            </a:xfrm>
            <a:custGeom>
              <a:avLst/>
              <a:gdLst/>
              <a:ahLst/>
              <a:cxnLst/>
              <a:rect l="l" t="t" r="r" b="b"/>
              <a:pathLst>
                <a:path w="5465" h="10570" fill="none" extrusionOk="0">
                  <a:moveTo>
                    <a:pt x="1237" y="0"/>
                  </a:moveTo>
                  <a:cubicBezTo>
                    <a:pt x="1237" y="0"/>
                    <a:pt x="1" y="7317"/>
                    <a:pt x="749" y="8943"/>
                  </a:cubicBezTo>
                  <a:cubicBezTo>
                    <a:pt x="1497" y="10569"/>
                    <a:pt x="2602" y="10179"/>
                    <a:pt x="3480" y="9431"/>
                  </a:cubicBezTo>
                  <a:cubicBezTo>
                    <a:pt x="4358" y="8683"/>
                    <a:pt x="5464" y="6829"/>
                    <a:pt x="5464" y="6829"/>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2"/>
            <p:cNvSpPr/>
            <p:nvPr/>
          </p:nvSpPr>
          <p:spPr>
            <a:xfrm>
              <a:off x="7014583" y="2761565"/>
              <a:ext cx="388240" cy="250835"/>
            </a:xfrm>
            <a:custGeom>
              <a:avLst/>
              <a:gdLst/>
              <a:ahLst/>
              <a:cxnLst/>
              <a:rect l="l" t="t" r="r" b="b"/>
              <a:pathLst>
                <a:path w="20033" h="12943" fill="none" extrusionOk="0">
                  <a:moveTo>
                    <a:pt x="1" y="0"/>
                  </a:moveTo>
                  <a:lnTo>
                    <a:pt x="261" y="10211"/>
                  </a:lnTo>
                  <a:cubicBezTo>
                    <a:pt x="261" y="10211"/>
                    <a:pt x="3090" y="12943"/>
                    <a:pt x="8586" y="12943"/>
                  </a:cubicBezTo>
                  <a:cubicBezTo>
                    <a:pt x="14082" y="12943"/>
                    <a:pt x="20033" y="10959"/>
                    <a:pt x="20033" y="10959"/>
                  </a:cubicBezTo>
                  <a:lnTo>
                    <a:pt x="20033" y="7350"/>
                  </a:ln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2"/>
            <p:cNvSpPr/>
            <p:nvPr/>
          </p:nvSpPr>
          <p:spPr>
            <a:xfrm>
              <a:off x="7340419" y="2276910"/>
              <a:ext cx="42869" cy="134885"/>
            </a:xfrm>
            <a:custGeom>
              <a:avLst/>
              <a:gdLst/>
              <a:ahLst/>
              <a:cxnLst/>
              <a:rect l="l" t="t" r="r" b="b"/>
              <a:pathLst>
                <a:path w="2212" h="6960" fill="none" extrusionOk="0">
                  <a:moveTo>
                    <a:pt x="0" y="1"/>
                  </a:moveTo>
                  <a:cubicBezTo>
                    <a:pt x="0" y="1"/>
                    <a:pt x="2212" y="2244"/>
                    <a:pt x="2212" y="4358"/>
                  </a:cubicBezTo>
                  <a:cubicBezTo>
                    <a:pt x="2212" y="6472"/>
                    <a:pt x="1854" y="6960"/>
                    <a:pt x="1854" y="6960"/>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2"/>
            <p:cNvSpPr/>
            <p:nvPr/>
          </p:nvSpPr>
          <p:spPr>
            <a:xfrm>
              <a:off x="7378849" y="2337414"/>
              <a:ext cx="180912" cy="448104"/>
            </a:xfrm>
            <a:custGeom>
              <a:avLst/>
              <a:gdLst/>
              <a:ahLst/>
              <a:cxnLst/>
              <a:rect l="l" t="t" r="r" b="b"/>
              <a:pathLst>
                <a:path w="9335" h="23122" fill="none" extrusionOk="0">
                  <a:moveTo>
                    <a:pt x="1" y="0"/>
                  </a:moveTo>
                  <a:cubicBezTo>
                    <a:pt x="1" y="0"/>
                    <a:pt x="3351" y="1984"/>
                    <a:pt x="5204" y="3090"/>
                  </a:cubicBezTo>
                  <a:cubicBezTo>
                    <a:pt x="7090" y="4228"/>
                    <a:pt x="9334" y="4228"/>
                    <a:pt x="9334" y="5204"/>
                  </a:cubicBezTo>
                  <a:cubicBezTo>
                    <a:pt x="9334" y="6212"/>
                    <a:pt x="4098" y="23122"/>
                    <a:pt x="4098" y="23122"/>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2"/>
            <p:cNvSpPr/>
            <p:nvPr/>
          </p:nvSpPr>
          <p:spPr>
            <a:xfrm>
              <a:off x="7395884" y="2445806"/>
              <a:ext cx="23954" cy="96454"/>
            </a:xfrm>
            <a:custGeom>
              <a:avLst/>
              <a:gdLst/>
              <a:ahLst/>
              <a:cxnLst/>
              <a:rect l="l" t="t" r="r" b="b"/>
              <a:pathLst>
                <a:path w="1236" h="4977" fill="none" extrusionOk="0">
                  <a:moveTo>
                    <a:pt x="1236" y="1"/>
                  </a:moveTo>
                  <a:lnTo>
                    <a:pt x="0" y="4976"/>
                  </a:ln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2"/>
            <p:cNvSpPr/>
            <p:nvPr/>
          </p:nvSpPr>
          <p:spPr>
            <a:xfrm>
              <a:off x="6976133" y="2420612"/>
              <a:ext cx="39109" cy="81939"/>
            </a:xfrm>
            <a:custGeom>
              <a:avLst/>
              <a:gdLst/>
              <a:ahLst/>
              <a:cxnLst/>
              <a:rect l="l" t="t" r="r" b="b"/>
              <a:pathLst>
                <a:path w="2018" h="4228" fill="none" extrusionOk="0">
                  <a:moveTo>
                    <a:pt x="2017" y="4228"/>
                  </a:moveTo>
                  <a:lnTo>
                    <a:pt x="1" y="0"/>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2"/>
            <p:cNvSpPr/>
            <p:nvPr/>
          </p:nvSpPr>
          <p:spPr>
            <a:xfrm>
              <a:off x="6956598" y="2490555"/>
              <a:ext cx="58644" cy="35310"/>
            </a:xfrm>
            <a:custGeom>
              <a:avLst/>
              <a:gdLst/>
              <a:ahLst/>
              <a:cxnLst/>
              <a:rect l="l" t="t" r="r" b="b"/>
              <a:pathLst>
                <a:path w="3026" h="1822" fill="none" extrusionOk="0">
                  <a:moveTo>
                    <a:pt x="3025" y="1822"/>
                  </a:moveTo>
                  <a:lnTo>
                    <a:pt x="1" y="1"/>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2"/>
            <p:cNvSpPr/>
            <p:nvPr/>
          </p:nvSpPr>
          <p:spPr>
            <a:xfrm>
              <a:off x="7194197" y="2708618"/>
              <a:ext cx="11376" cy="58624"/>
            </a:xfrm>
            <a:custGeom>
              <a:avLst/>
              <a:gdLst/>
              <a:ahLst/>
              <a:cxnLst/>
              <a:rect l="l" t="t" r="r" b="b"/>
              <a:pathLst>
                <a:path w="587" h="3025" fill="none" extrusionOk="0">
                  <a:moveTo>
                    <a:pt x="586" y="1"/>
                  </a:moveTo>
                  <a:lnTo>
                    <a:pt x="1" y="3025"/>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2"/>
            <p:cNvSpPr/>
            <p:nvPr/>
          </p:nvSpPr>
          <p:spPr>
            <a:xfrm>
              <a:off x="7408481" y="2436368"/>
              <a:ext cx="112830" cy="77520"/>
            </a:xfrm>
            <a:custGeom>
              <a:avLst/>
              <a:gdLst/>
              <a:ahLst/>
              <a:cxnLst/>
              <a:rect l="l" t="t" r="r" b="b"/>
              <a:pathLst>
                <a:path w="5822" h="4000" fill="none" extrusionOk="0">
                  <a:moveTo>
                    <a:pt x="5821" y="0"/>
                  </a:moveTo>
                  <a:cubicBezTo>
                    <a:pt x="5821" y="0"/>
                    <a:pt x="2797" y="585"/>
                    <a:pt x="0" y="4000"/>
                  </a:cubicBez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2"/>
            <p:cNvSpPr/>
            <p:nvPr/>
          </p:nvSpPr>
          <p:spPr>
            <a:xfrm>
              <a:off x="7412261" y="2428791"/>
              <a:ext cx="69981" cy="46667"/>
            </a:xfrm>
            <a:custGeom>
              <a:avLst/>
              <a:gdLst/>
              <a:ahLst/>
              <a:cxnLst/>
              <a:rect l="l" t="t" r="r" b="b"/>
              <a:pathLst>
                <a:path w="3611" h="2408" fill="none" extrusionOk="0">
                  <a:moveTo>
                    <a:pt x="3610" y="196"/>
                  </a:moveTo>
                  <a:cubicBezTo>
                    <a:pt x="3610" y="196"/>
                    <a:pt x="2797" y="1"/>
                    <a:pt x="1" y="2407"/>
                  </a:cubicBez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2"/>
            <p:cNvSpPr/>
            <p:nvPr/>
          </p:nvSpPr>
          <p:spPr>
            <a:xfrm>
              <a:off x="7182860" y="2451485"/>
              <a:ext cx="34671" cy="187191"/>
            </a:xfrm>
            <a:custGeom>
              <a:avLst/>
              <a:gdLst/>
              <a:ahLst/>
              <a:cxnLst/>
              <a:rect l="l" t="t" r="r" b="b"/>
              <a:pathLst>
                <a:path w="1789" h="9659" fill="none" extrusionOk="0">
                  <a:moveTo>
                    <a:pt x="1204" y="1"/>
                  </a:moveTo>
                  <a:lnTo>
                    <a:pt x="0" y="9464"/>
                  </a:lnTo>
                  <a:lnTo>
                    <a:pt x="976" y="9659"/>
                  </a:lnTo>
                  <a:lnTo>
                    <a:pt x="1789" y="6635"/>
                  </a:ln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2"/>
            <p:cNvSpPr/>
            <p:nvPr/>
          </p:nvSpPr>
          <p:spPr>
            <a:xfrm>
              <a:off x="7054293" y="2930461"/>
              <a:ext cx="167036" cy="58624"/>
            </a:xfrm>
            <a:custGeom>
              <a:avLst/>
              <a:gdLst/>
              <a:ahLst/>
              <a:cxnLst/>
              <a:rect l="l" t="t" r="r" b="b"/>
              <a:pathLst>
                <a:path w="8619" h="3025" fill="none" extrusionOk="0">
                  <a:moveTo>
                    <a:pt x="8618" y="0"/>
                  </a:moveTo>
                  <a:cubicBezTo>
                    <a:pt x="5008" y="3025"/>
                    <a:pt x="0" y="2830"/>
                    <a:pt x="0" y="2830"/>
                  </a:cubicBezTo>
                </a:path>
              </a:pathLst>
            </a:custGeom>
            <a:noFill/>
            <a:ln w="5700"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2"/>
            <p:cNvSpPr/>
            <p:nvPr/>
          </p:nvSpPr>
          <p:spPr>
            <a:xfrm>
              <a:off x="7111018" y="2283848"/>
              <a:ext cx="89497" cy="139924"/>
            </a:xfrm>
            <a:custGeom>
              <a:avLst/>
              <a:gdLst/>
              <a:ahLst/>
              <a:cxnLst/>
              <a:rect l="l" t="t" r="r" b="b"/>
              <a:pathLst>
                <a:path w="4618" h="7220" fill="none" extrusionOk="0">
                  <a:moveTo>
                    <a:pt x="4618" y="0"/>
                  </a:moveTo>
                  <a:cubicBezTo>
                    <a:pt x="4618" y="0"/>
                    <a:pt x="3610" y="260"/>
                    <a:pt x="2472" y="2017"/>
                  </a:cubicBezTo>
                  <a:cubicBezTo>
                    <a:pt x="1366" y="3740"/>
                    <a:pt x="0" y="6732"/>
                    <a:pt x="1008" y="6992"/>
                  </a:cubicBezTo>
                  <a:cubicBezTo>
                    <a:pt x="1984" y="7220"/>
                    <a:pt x="3837" y="6114"/>
                    <a:pt x="3837" y="6114"/>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2"/>
            <p:cNvSpPr/>
            <p:nvPr/>
          </p:nvSpPr>
          <p:spPr>
            <a:xfrm>
              <a:off x="7274876" y="2411775"/>
              <a:ext cx="24593" cy="22074"/>
            </a:xfrm>
            <a:custGeom>
              <a:avLst/>
              <a:gdLst/>
              <a:ahLst/>
              <a:cxnLst/>
              <a:rect l="l" t="t" r="r" b="b"/>
              <a:pathLst>
                <a:path w="1269" h="1139" fill="none" extrusionOk="0">
                  <a:moveTo>
                    <a:pt x="0" y="1"/>
                  </a:moveTo>
                  <a:lnTo>
                    <a:pt x="1269" y="1139"/>
                  </a:ln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2"/>
            <p:cNvSpPr/>
            <p:nvPr/>
          </p:nvSpPr>
          <p:spPr>
            <a:xfrm>
              <a:off x="6733495" y="2308421"/>
              <a:ext cx="577950" cy="472698"/>
            </a:xfrm>
            <a:custGeom>
              <a:avLst/>
              <a:gdLst/>
              <a:ahLst/>
              <a:cxnLst/>
              <a:rect l="l" t="t" r="r" b="b"/>
              <a:pathLst>
                <a:path w="29822" h="24391" fill="none" extrusionOk="0">
                  <a:moveTo>
                    <a:pt x="22342" y="1"/>
                  </a:moveTo>
                  <a:cubicBezTo>
                    <a:pt x="22342" y="1"/>
                    <a:pt x="17724" y="618"/>
                    <a:pt x="15870" y="749"/>
                  </a:cubicBezTo>
                  <a:cubicBezTo>
                    <a:pt x="14017" y="879"/>
                    <a:pt x="14375" y="1562"/>
                    <a:pt x="13757" y="1984"/>
                  </a:cubicBezTo>
                  <a:cubicBezTo>
                    <a:pt x="12781" y="2667"/>
                    <a:pt x="1497" y="16976"/>
                    <a:pt x="749" y="18342"/>
                  </a:cubicBezTo>
                  <a:cubicBezTo>
                    <a:pt x="1" y="19707"/>
                    <a:pt x="131" y="20325"/>
                    <a:pt x="1367" y="20716"/>
                  </a:cubicBezTo>
                  <a:cubicBezTo>
                    <a:pt x="2602" y="21073"/>
                    <a:pt x="14992" y="23252"/>
                    <a:pt x="14992" y="23252"/>
                  </a:cubicBezTo>
                  <a:lnTo>
                    <a:pt x="25952" y="24390"/>
                  </a:lnTo>
                  <a:lnTo>
                    <a:pt x="26830" y="21659"/>
                  </a:lnTo>
                  <a:cubicBezTo>
                    <a:pt x="26830" y="21659"/>
                    <a:pt x="29366" y="21984"/>
                    <a:pt x="29821" y="21984"/>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2"/>
            <p:cNvSpPr/>
            <p:nvPr/>
          </p:nvSpPr>
          <p:spPr>
            <a:xfrm>
              <a:off x="7094002" y="2653153"/>
              <a:ext cx="135505" cy="55485"/>
            </a:xfrm>
            <a:custGeom>
              <a:avLst/>
              <a:gdLst/>
              <a:ahLst/>
              <a:cxnLst/>
              <a:rect l="l" t="t" r="r" b="b"/>
              <a:pathLst>
                <a:path w="6992" h="2863" fill="none" extrusionOk="0">
                  <a:moveTo>
                    <a:pt x="6992" y="2863"/>
                  </a:moveTo>
                  <a:cubicBezTo>
                    <a:pt x="4553" y="2147"/>
                    <a:pt x="2211" y="1204"/>
                    <a:pt x="0" y="1"/>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2"/>
            <p:cNvSpPr/>
            <p:nvPr/>
          </p:nvSpPr>
          <p:spPr>
            <a:xfrm>
              <a:off x="6868380" y="2610924"/>
              <a:ext cx="206726" cy="37210"/>
            </a:xfrm>
            <a:custGeom>
              <a:avLst/>
              <a:gdLst/>
              <a:ahLst/>
              <a:cxnLst/>
              <a:rect l="l" t="t" r="r" b="b"/>
              <a:pathLst>
                <a:path w="10667" h="1920" fill="none" extrusionOk="0">
                  <a:moveTo>
                    <a:pt x="10667" y="1920"/>
                  </a:moveTo>
                  <a:cubicBezTo>
                    <a:pt x="10667" y="1920"/>
                    <a:pt x="6992" y="586"/>
                    <a:pt x="5008" y="326"/>
                  </a:cubicBezTo>
                  <a:cubicBezTo>
                    <a:pt x="3024" y="66"/>
                    <a:pt x="0" y="1"/>
                    <a:pt x="0" y="1"/>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2"/>
            <p:cNvSpPr/>
            <p:nvPr/>
          </p:nvSpPr>
          <p:spPr>
            <a:xfrm>
              <a:off x="7009544" y="2426271"/>
              <a:ext cx="7578" cy="190350"/>
            </a:xfrm>
            <a:custGeom>
              <a:avLst/>
              <a:gdLst/>
              <a:ahLst/>
              <a:cxnLst/>
              <a:rect l="l" t="t" r="r" b="b"/>
              <a:pathLst>
                <a:path w="391" h="9822" fill="none" extrusionOk="0">
                  <a:moveTo>
                    <a:pt x="0" y="9822"/>
                  </a:moveTo>
                  <a:lnTo>
                    <a:pt x="391" y="1"/>
                  </a:ln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7236426" y="2781100"/>
              <a:ext cx="51706" cy="19554"/>
            </a:xfrm>
            <a:custGeom>
              <a:avLst/>
              <a:gdLst/>
              <a:ahLst/>
              <a:cxnLst/>
              <a:rect l="l" t="t" r="r" b="b"/>
              <a:pathLst>
                <a:path w="2668" h="1009" fill="none" extrusionOk="0">
                  <a:moveTo>
                    <a:pt x="1" y="0"/>
                  </a:moveTo>
                  <a:cubicBezTo>
                    <a:pt x="846" y="423"/>
                    <a:pt x="1757" y="781"/>
                    <a:pt x="2667" y="1008"/>
                  </a:cubicBezTo>
                </a:path>
              </a:pathLst>
            </a:custGeom>
            <a:noFill/>
            <a:ln w="10575" cap="rnd" cmpd="sng">
              <a:solidFill>
                <a:srgbClr val="263238"/>
              </a:solidFill>
              <a:prstDash val="solid"/>
              <a:miter lim="32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9514B45E-DCE7-A74A-B0B6-9F615F666744}"/>
              </a:ext>
            </a:extLst>
          </p:cNvPr>
          <p:cNvSpPr txBox="1"/>
          <p:nvPr/>
        </p:nvSpPr>
        <p:spPr>
          <a:xfrm>
            <a:off x="2338754" y="1705708"/>
            <a:ext cx="4319496" cy="1538883"/>
          </a:xfrm>
          <a:prstGeom prst="rect">
            <a:avLst/>
          </a:prstGeom>
          <a:noFill/>
        </p:spPr>
        <p:txBody>
          <a:bodyPr wrap="square" rtlCol="0">
            <a:spAutoFit/>
          </a:bodyPr>
          <a:lstStyle/>
          <a:p>
            <a:pPr marL="285750" indent="-285750">
              <a:buFont typeface="Wingdings" pitchFamily="2" charset="2"/>
              <a:buChar char="Ø"/>
            </a:pPr>
            <a:r>
              <a:rPr lang="en-PS" sz="2000" dirty="0">
                <a:latin typeface="Times New Roman" panose="02020603050405020304" pitchFamily="18" charset="0"/>
                <a:cs typeface="Times New Roman" panose="02020603050405020304" pitchFamily="18" charset="0"/>
              </a:rPr>
              <a:t>Prioritizing Duties</a:t>
            </a:r>
          </a:p>
          <a:p>
            <a:pPr marL="285750" indent="-285750">
              <a:buFont typeface="Wingdings" pitchFamily="2" charset="2"/>
              <a:buChar char="Ø"/>
            </a:pPr>
            <a:r>
              <a:rPr lang="en-PS" sz="2000" dirty="0">
                <a:latin typeface="Times New Roman" panose="02020603050405020304" pitchFamily="18" charset="0"/>
                <a:cs typeface="Times New Roman" panose="02020603050405020304" pitchFamily="18" charset="0"/>
              </a:rPr>
              <a:t>Managing and Controlling Crises</a:t>
            </a:r>
          </a:p>
          <a:p>
            <a:pPr marL="285750" indent="-285750">
              <a:buFont typeface="Wingdings" pitchFamily="2" charset="2"/>
              <a:buChar char="Ø"/>
            </a:pPr>
            <a:r>
              <a:rPr lang="en-US" sz="2000" dirty="0">
                <a:latin typeface="Times New Roman" panose="02020603050405020304" pitchFamily="18" charset="0"/>
                <a:cs typeface="Times New Roman" panose="02020603050405020304" pitchFamily="18" charset="0"/>
              </a:rPr>
              <a:t>R</a:t>
            </a:r>
            <a:r>
              <a:rPr lang="en-PS" sz="2000" dirty="0">
                <a:latin typeface="Times New Roman" panose="02020603050405020304" pitchFamily="18" charset="0"/>
                <a:cs typeface="Times New Roman" panose="02020603050405020304" pitchFamily="18" charset="0"/>
              </a:rPr>
              <a:t>educing Stress</a:t>
            </a:r>
          </a:p>
          <a:p>
            <a:pPr marL="285750" indent="-285750">
              <a:buFont typeface="Wingdings" pitchFamily="2" charset="2"/>
              <a:buChar char="Ø"/>
            </a:pPr>
            <a:r>
              <a:rPr lang="en-PS" sz="2000" dirty="0">
                <a:latin typeface="Times New Roman" panose="02020603050405020304" pitchFamily="18" charset="0"/>
                <a:cs typeface="Times New Roman" panose="02020603050405020304" pitchFamily="18" charset="0"/>
              </a:rPr>
              <a:t>Balancing work and Managing Time</a:t>
            </a:r>
          </a:p>
          <a:p>
            <a:pPr marL="285750" indent="-285750">
              <a:buFont typeface="Wingdings" pitchFamily="2" charset="2"/>
              <a:buChar char="Ø"/>
            </a:pPr>
            <a:endParaRPr lang="en-P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632"/>
        <p:cNvGrpSpPr/>
        <p:nvPr/>
      </p:nvGrpSpPr>
      <p:grpSpPr>
        <a:xfrm>
          <a:off x="0" y="0"/>
          <a:ext cx="0" cy="0"/>
          <a:chOff x="0" y="0"/>
          <a:chExt cx="0" cy="0"/>
        </a:xfrm>
      </p:grpSpPr>
      <p:grpSp>
        <p:nvGrpSpPr>
          <p:cNvPr id="1633" name="Google Shape;1633;p43"/>
          <p:cNvGrpSpPr/>
          <p:nvPr/>
        </p:nvGrpSpPr>
        <p:grpSpPr>
          <a:xfrm>
            <a:off x="4692538" y="71"/>
            <a:ext cx="4285575" cy="4589942"/>
            <a:chOff x="4692538" y="71"/>
            <a:chExt cx="4285575" cy="4589942"/>
          </a:xfrm>
        </p:grpSpPr>
        <p:grpSp>
          <p:nvGrpSpPr>
            <p:cNvPr id="1634" name="Google Shape;1634;p43"/>
            <p:cNvGrpSpPr/>
            <p:nvPr/>
          </p:nvGrpSpPr>
          <p:grpSpPr>
            <a:xfrm>
              <a:off x="4692538" y="1126388"/>
              <a:ext cx="4285575" cy="3463625"/>
              <a:chOff x="4692538" y="1126388"/>
              <a:chExt cx="4285575" cy="3463625"/>
            </a:xfrm>
          </p:grpSpPr>
          <p:sp>
            <p:nvSpPr>
              <p:cNvPr id="1635" name="Google Shape;1635;p43"/>
              <p:cNvSpPr/>
              <p:nvPr/>
            </p:nvSpPr>
            <p:spPr>
              <a:xfrm>
                <a:off x="4763413" y="1126388"/>
                <a:ext cx="4214700" cy="2870200"/>
              </a:xfrm>
              <a:custGeom>
                <a:avLst/>
                <a:gdLst/>
                <a:ahLst/>
                <a:cxnLst/>
                <a:rect l="l" t="t" r="r" b="b"/>
                <a:pathLst>
                  <a:path w="168588" h="114808" extrusionOk="0">
                    <a:moveTo>
                      <a:pt x="116553" y="0"/>
                    </a:moveTo>
                    <a:cubicBezTo>
                      <a:pt x="97246" y="0"/>
                      <a:pt x="82958" y="11962"/>
                      <a:pt x="67983" y="18359"/>
                    </a:cubicBezTo>
                    <a:cubicBezTo>
                      <a:pt x="59343" y="22061"/>
                      <a:pt x="49503" y="20627"/>
                      <a:pt x="40330" y="22428"/>
                    </a:cubicBezTo>
                    <a:cubicBezTo>
                      <a:pt x="11042" y="28132"/>
                      <a:pt x="1" y="63991"/>
                      <a:pt x="12209" y="84373"/>
                    </a:cubicBezTo>
                    <a:cubicBezTo>
                      <a:pt x="22750" y="102019"/>
                      <a:pt x="41364" y="111192"/>
                      <a:pt x="69684" y="113327"/>
                    </a:cubicBezTo>
                    <a:cubicBezTo>
                      <a:pt x="79369" y="114046"/>
                      <a:pt x="88063" y="114807"/>
                      <a:pt x="96327" y="114807"/>
                    </a:cubicBezTo>
                    <a:cubicBezTo>
                      <a:pt x="112227" y="114807"/>
                      <a:pt x="126533" y="111988"/>
                      <a:pt x="143236" y="100618"/>
                    </a:cubicBezTo>
                    <a:cubicBezTo>
                      <a:pt x="168588" y="83305"/>
                      <a:pt x="166887" y="47313"/>
                      <a:pt x="155078" y="22262"/>
                    </a:cubicBezTo>
                    <a:cubicBezTo>
                      <a:pt x="155078" y="22262"/>
                      <a:pt x="144904" y="3181"/>
                      <a:pt x="122522" y="379"/>
                    </a:cubicBezTo>
                    <a:cubicBezTo>
                      <a:pt x="120478" y="121"/>
                      <a:pt x="118490" y="0"/>
                      <a:pt x="116553" y="0"/>
                    </a:cubicBezTo>
                    <a:close/>
                  </a:path>
                </a:pathLst>
              </a:custGeom>
              <a:solidFill>
                <a:srgbClr val="FFC8C8">
                  <a:alpha val="325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3"/>
              <p:cNvSpPr/>
              <p:nvPr/>
            </p:nvSpPr>
            <p:spPr>
              <a:xfrm>
                <a:off x="4692538" y="4178038"/>
                <a:ext cx="4155500" cy="411975"/>
              </a:xfrm>
              <a:custGeom>
                <a:avLst/>
                <a:gdLst/>
                <a:ahLst/>
                <a:cxnLst/>
                <a:rect l="l" t="t" r="r" b="b"/>
                <a:pathLst>
                  <a:path w="166220" h="16479" extrusionOk="0">
                    <a:moveTo>
                      <a:pt x="83093" y="0"/>
                    </a:moveTo>
                    <a:cubicBezTo>
                      <a:pt x="37227" y="0"/>
                      <a:pt x="0" y="3703"/>
                      <a:pt x="0" y="8240"/>
                    </a:cubicBezTo>
                    <a:cubicBezTo>
                      <a:pt x="0" y="12810"/>
                      <a:pt x="37227" y="16479"/>
                      <a:pt x="83093" y="16479"/>
                    </a:cubicBezTo>
                    <a:cubicBezTo>
                      <a:pt x="128992" y="16479"/>
                      <a:pt x="166219" y="12810"/>
                      <a:pt x="166219" y="8240"/>
                    </a:cubicBezTo>
                    <a:cubicBezTo>
                      <a:pt x="166219" y="3703"/>
                      <a:pt x="128992" y="0"/>
                      <a:pt x="83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7" name="Google Shape;1637;p43"/>
            <p:cNvGrpSpPr/>
            <p:nvPr/>
          </p:nvGrpSpPr>
          <p:grpSpPr>
            <a:xfrm>
              <a:off x="5056138" y="1375188"/>
              <a:ext cx="3632600" cy="1958100"/>
              <a:chOff x="5056138" y="1375188"/>
              <a:chExt cx="3632600" cy="1958100"/>
            </a:xfrm>
          </p:grpSpPr>
          <p:sp>
            <p:nvSpPr>
              <p:cNvPr id="1638" name="Google Shape;1638;p43"/>
              <p:cNvSpPr/>
              <p:nvPr/>
            </p:nvSpPr>
            <p:spPr>
              <a:xfrm>
                <a:off x="7925688" y="1375188"/>
                <a:ext cx="25" cy="1958100"/>
              </a:xfrm>
              <a:custGeom>
                <a:avLst/>
                <a:gdLst/>
                <a:ahLst/>
                <a:cxnLst/>
                <a:rect l="l" t="t" r="r" b="b"/>
                <a:pathLst>
                  <a:path w="1" h="78324" fill="none" extrusionOk="0">
                    <a:moveTo>
                      <a:pt x="0" y="78324"/>
                    </a:moveTo>
                    <a:lnTo>
                      <a:pt x="0"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3"/>
              <p:cNvSpPr/>
              <p:nvPr/>
            </p:nvSpPr>
            <p:spPr>
              <a:xfrm>
                <a:off x="6174438" y="1387713"/>
                <a:ext cx="25" cy="1945575"/>
              </a:xfrm>
              <a:custGeom>
                <a:avLst/>
                <a:gdLst/>
                <a:ahLst/>
                <a:cxnLst/>
                <a:rect l="l" t="t" r="r" b="b"/>
                <a:pathLst>
                  <a:path w="1" h="77823" fill="none" extrusionOk="0">
                    <a:moveTo>
                      <a:pt x="0" y="77823"/>
                    </a:moveTo>
                    <a:lnTo>
                      <a:pt x="0"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3"/>
              <p:cNvSpPr/>
              <p:nvPr/>
            </p:nvSpPr>
            <p:spPr>
              <a:xfrm>
                <a:off x="5056138" y="2372588"/>
                <a:ext cx="3632600" cy="25"/>
              </a:xfrm>
              <a:custGeom>
                <a:avLst/>
                <a:gdLst/>
                <a:ahLst/>
                <a:cxnLst/>
                <a:rect l="l" t="t" r="r" b="b"/>
                <a:pathLst>
                  <a:path w="145304" h="1" fill="none" extrusionOk="0">
                    <a:moveTo>
                      <a:pt x="0" y="0"/>
                    </a:moveTo>
                    <a:lnTo>
                      <a:pt x="145304"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1" name="Google Shape;1641;p43"/>
            <p:cNvSpPr/>
            <p:nvPr/>
          </p:nvSpPr>
          <p:spPr>
            <a:xfrm>
              <a:off x="5568988" y="1501113"/>
              <a:ext cx="141800" cy="113450"/>
            </a:xfrm>
            <a:custGeom>
              <a:avLst/>
              <a:gdLst/>
              <a:ahLst/>
              <a:cxnLst/>
              <a:rect l="l" t="t" r="r" b="b"/>
              <a:pathLst>
                <a:path w="5672" h="4538" extrusionOk="0">
                  <a:moveTo>
                    <a:pt x="1435" y="1"/>
                  </a:moveTo>
                  <a:cubicBezTo>
                    <a:pt x="635" y="1"/>
                    <a:pt x="1" y="601"/>
                    <a:pt x="34" y="1368"/>
                  </a:cubicBezTo>
                  <a:lnTo>
                    <a:pt x="34" y="4537"/>
                  </a:lnTo>
                  <a:lnTo>
                    <a:pt x="5671" y="4537"/>
                  </a:lnTo>
                  <a:lnTo>
                    <a:pt x="5671" y="1368"/>
                  </a:lnTo>
                  <a:cubicBezTo>
                    <a:pt x="5671" y="601"/>
                    <a:pt x="5038" y="1"/>
                    <a:pt x="42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2" name="Google Shape;1642;p43"/>
            <p:cNvGrpSpPr/>
            <p:nvPr/>
          </p:nvGrpSpPr>
          <p:grpSpPr>
            <a:xfrm>
              <a:off x="5362188" y="71"/>
              <a:ext cx="556250" cy="1785317"/>
              <a:chOff x="5362188" y="71"/>
              <a:chExt cx="556250" cy="1785317"/>
            </a:xfrm>
          </p:grpSpPr>
          <p:sp>
            <p:nvSpPr>
              <p:cNvPr id="1643" name="Google Shape;1643;p43"/>
              <p:cNvSpPr/>
              <p:nvPr/>
            </p:nvSpPr>
            <p:spPr>
              <a:xfrm>
                <a:off x="5550638" y="1654563"/>
                <a:ext cx="153475" cy="130825"/>
              </a:xfrm>
              <a:custGeom>
                <a:avLst/>
                <a:gdLst/>
                <a:ahLst/>
                <a:cxnLst/>
                <a:rect l="l" t="t" r="r" b="b"/>
                <a:pathLst>
                  <a:path w="6139" h="5233" extrusionOk="0">
                    <a:moveTo>
                      <a:pt x="3503" y="0"/>
                    </a:moveTo>
                    <a:cubicBezTo>
                      <a:pt x="1168" y="0"/>
                      <a:pt x="1" y="2802"/>
                      <a:pt x="1669" y="4470"/>
                    </a:cubicBezTo>
                    <a:cubicBezTo>
                      <a:pt x="2195" y="4996"/>
                      <a:pt x="2845" y="5232"/>
                      <a:pt x="3486" y="5232"/>
                    </a:cubicBezTo>
                    <a:cubicBezTo>
                      <a:pt x="4835" y="5232"/>
                      <a:pt x="6139" y="4186"/>
                      <a:pt x="6139" y="2602"/>
                    </a:cubicBezTo>
                    <a:cubicBezTo>
                      <a:pt x="6139" y="1168"/>
                      <a:pt x="4938" y="0"/>
                      <a:pt x="35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3"/>
              <p:cNvSpPr/>
              <p:nvPr/>
            </p:nvSpPr>
            <p:spPr>
              <a:xfrm>
                <a:off x="5362188" y="1608688"/>
                <a:ext cx="556250" cy="114275"/>
              </a:xfrm>
              <a:custGeom>
                <a:avLst/>
                <a:gdLst/>
                <a:ahLst/>
                <a:cxnLst/>
                <a:rect l="l" t="t" r="r" b="b"/>
                <a:pathLst>
                  <a:path w="22250" h="4571" extrusionOk="0">
                    <a:moveTo>
                      <a:pt x="8339" y="1"/>
                    </a:moveTo>
                    <a:lnTo>
                      <a:pt x="0" y="4571"/>
                    </a:lnTo>
                    <a:lnTo>
                      <a:pt x="22249" y="4571"/>
                    </a:lnTo>
                    <a:lnTo>
                      <a:pt x="1387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3"/>
              <p:cNvSpPr/>
              <p:nvPr/>
            </p:nvSpPr>
            <p:spPr>
              <a:xfrm>
                <a:off x="5628225" y="71"/>
                <a:ext cx="23375" cy="1516999"/>
              </a:xfrm>
              <a:custGeom>
                <a:avLst/>
                <a:gdLst/>
                <a:ahLst/>
                <a:cxnLst/>
                <a:rect l="l" t="t" r="r" b="b"/>
                <a:pathLst>
                  <a:path w="935" h="9107" extrusionOk="0">
                    <a:moveTo>
                      <a:pt x="0" y="0"/>
                    </a:moveTo>
                    <a:lnTo>
                      <a:pt x="0" y="9107"/>
                    </a:lnTo>
                    <a:lnTo>
                      <a:pt x="934" y="9107"/>
                    </a:lnTo>
                    <a:lnTo>
                      <a:pt x="93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6" name="Google Shape;1646;p43"/>
            <p:cNvGrpSpPr/>
            <p:nvPr/>
          </p:nvGrpSpPr>
          <p:grpSpPr>
            <a:xfrm>
              <a:off x="8034913" y="71"/>
              <a:ext cx="557100" cy="1784617"/>
              <a:chOff x="8034913" y="71"/>
              <a:chExt cx="557100" cy="1784617"/>
            </a:xfrm>
          </p:grpSpPr>
          <p:sp>
            <p:nvSpPr>
              <p:cNvPr id="1647" name="Google Shape;1647;p43"/>
              <p:cNvSpPr/>
              <p:nvPr/>
            </p:nvSpPr>
            <p:spPr>
              <a:xfrm>
                <a:off x="8243413" y="1501113"/>
                <a:ext cx="140125" cy="113450"/>
              </a:xfrm>
              <a:custGeom>
                <a:avLst/>
                <a:gdLst/>
                <a:ahLst/>
                <a:cxnLst/>
                <a:rect l="l" t="t" r="r" b="b"/>
                <a:pathLst>
                  <a:path w="5605" h="4538" extrusionOk="0">
                    <a:moveTo>
                      <a:pt x="1368" y="1"/>
                    </a:moveTo>
                    <a:cubicBezTo>
                      <a:pt x="601" y="1"/>
                      <a:pt x="0" y="601"/>
                      <a:pt x="0" y="1368"/>
                    </a:cubicBezTo>
                    <a:lnTo>
                      <a:pt x="0" y="4537"/>
                    </a:lnTo>
                    <a:lnTo>
                      <a:pt x="5604" y="4537"/>
                    </a:lnTo>
                    <a:lnTo>
                      <a:pt x="5604" y="1368"/>
                    </a:lnTo>
                    <a:cubicBezTo>
                      <a:pt x="5604" y="601"/>
                      <a:pt x="5004" y="1"/>
                      <a:pt x="42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3"/>
              <p:cNvSpPr/>
              <p:nvPr/>
            </p:nvSpPr>
            <p:spPr>
              <a:xfrm>
                <a:off x="8245913" y="1653738"/>
                <a:ext cx="130950" cy="130950"/>
              </a:xfrm>
              <a:custGeom>
                <a:avLst/>
                <a:gdLst/>
                <a:ahLst/>
                <a:cxnLst/>
                <a:rect l="l" t="t" r="r" b="b"/>
                <a:pathLst>
                  <a:path w="5238" h="5238" extrusionOk="0">
                    <a:moveTo>
                      <a:pt x="2635" y="0"/>
                    </a:moveTo>
                    <a:cubicBezTo>
                      <a:pt x="1201" y="0"/>
                      <a:pt x="0" y="1201"/>
                      <a:pt x="0" y="2635"/>
                    </a:cubicBezTo>
                    <a:cubicBezTo>
                      <a:pt x="0" y="4070"/>
                      <a:pt x="1201" y="5237"/>
                      <a:pt x="2635" y="5237"/>
                    </a:cubicBezTo>
                    <a:cubicBezTo>
                      <a:pt x="4070" y="5237"/>
                      <a:pt x="5237" y="4070"/>
                      <a:pt x="5237" y="2635"/>
                    </a:cubicBezTo>
                    <a:cubicBezTo>
                      <a:pt x="5237" y="1201"/>
                      <a:pt x="4070" y="0"/>
                      <a:pt x="26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3"/>
              <p:cNvSpPr/>
              <p:nvPr/>
            </p:nvSpPr>
            <p:spPr>
              <a:xfrm>
                <a:off x="8034913" y="1608688"/>
                <a:ext cx="557100" cy="114275"/>
              </a:xfrm>
              <a:custGeom>
                <a:avLst/>
                <a:gdLst/>
                <a:ahLst/>
                <a:cxnLst/>
                <a:rect l="l" t="t" r="r" b="b"/>
                <a:pathLst>
                  <a:path w="22284" h="4571" extrusionOk="0">
                    <a:moveTo>
                      <a:pt x="8373" y="1"/>
                    </a:moveTo>
                    <a:lnTo>
                      <a:pt x="1" y="4571"/>
                    </a:lnTo>
                    <a:lnTo>
                      <a:pt x="22283" y="4571"/>
                    </a:lnTo>
                    <a:lnTo>
                      <a:pt x="13911"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3"/>
              <p:cNvSpPr/>
              <p:nvPr/>
            </p:nvSpPr>
            <p:spPr>
              <a:xfrm>
                <a:off x="8301800" y="71"/>
                <a:ext cx="23375" cy="1516999"/>
              </a:xfrm>
              <a:custGeom>
                <a:avLst/>
                <a:gdLst/>
                <a:ahLst/>
                <a:cxnLst/>
                <a:rect l="l" t="t" r="r" b="b"/>
                <a:pathLst>
                  <a:path w="935" h="9107" extrusionOk="0">
                    <a:moveTo>
                      <a:pt x="0" y="0"/>
                    </a:moveTo>
                    <a:lnTo>
                      <a:pt x="0" y="9107"/>
                    </a:lnTo>
                    <a:lnTo>
                      <a:pt x="934" y="9107"/>
                    </a:lnTo>
                    <a:lnTo>
                      <a:pt x="93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1" name="Google Shape;1651;p43"/>
            <p:cNvGrpSpPr/>
            <p:nvPr/>
          </p:nvGrpSpPr>
          <p:grpSpPr>
            <a:xfrm>
              <a:off x="6639763" y="1419388"/>
              <a:ext cx="1147500" cy="621300"/>
              <a:chOff x="6639763" y="1419388"/>
              <a:chExt cx="1147500" cy="621300"/>
            </a:xfrm>
          </p:grpSpPr>
          <p:sp>
            <p:nvSpPr>
              <p:cNvPr id="1652" name="Google Shape;1652;p43"/>
              <p:cNvSpPr/>
              <p:nvPr/>
            </p:nvSpPr>
            <p:spPr>
              <a:xfrm>
                <a:off x="6639763" y="2012313"/>
                <a:ext cx="45050" cy="28375"/>
              </a:xfrm>
              <a:custGeom>
                <a:avLst/>
                <a:gdLst/>
                <a:ahLst/>
                <a:cxnLst/>
                <a:rect l="l" t="t" r="r" b="b"/>
                <a:pathLst>
                  <a:path w="1802" h="1135" fill="none" extrusionOk="0">
                    <a:moveTo>
                      <a:pt x="1802" y="1"/>
                    </a:moveTo>
                    <a:lnTo>
                      <a:pt x="0" y="1135"/>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3"/>
              <p:cNvSpPr/>
              <p:nvPr/>
            </p:nvSpPr>
            <p:spPr>
              <a:xfrm>
                <a:off x="6746513" y="1541988"/>
                <a:ext cx="702175" cy="432825"/>
              </a:xfrm>
              <a:custGeom>
                <a:avLst/>
                <a:gdLst/>
                <a:ahLst/>
                <a:cxnLst/>
                <a:rect l="l" t="t" r="r" b="b"/>
                <a:pathLst>
                  <a:path w="28087" h="17313" fill="none" extrusionOk="0">
                    <a:moveTo>
                      <a:pt x="28087" y="0"/>
                    </a:moveTo>
                    <a:lnTo>
                      <a:pt x="0" y="17313"/>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3"/>
              <p:cNvSpPr/>
              <p:nvPr/>
            </p:nvSpPr>
            <p:spPr>
              <a:xfrm>
                <a:off x="6978338" y="1571163"/>
                <a:ext cx="563750" cy="346950"/>
              </a:xfrm>
              <a:custGeom>
                <a:avLst/>
                <a:gdLst/>
                <a:ahLst/>
                <a:cxnLst/>
                <a:rect l="l" t="t" r="r" b="b"/>
                <a:pathLst>
                  <a:path w="22550" h="13878" fill="none" extrusionOk="0">
                    <a:moveTo>
                      <a:pt x="22550" y="1"/>
                    </a:moveTo>
                    <a:lnTo>
                      <a:pt x="0" y="13877"/>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3"/>
              <p:cNvSpPr/>
              <p:nvPr/>
            </p:nvSpPr>
            <p:spPr>
              <a:xfrm>
                <a:off x="7617113" y="1419388"/>
                <a:ext cx="170150" cy="105100"/>
              </a:xfrm>
              <a:custGeom>
                <a:avLst/>
                <a:gdLst/>
                <a:ahLst/>
                <a:cxnLst/>
                <a:rect l="l" t="t" r="r" b="b"/>
                <a:pathLst>
                  <a:path w="6806" h="4204" fill="none" extrusionOk="0">
                    <a:moveTo>
                      <a:pt x="6806" y="1"/>
                    </a:moveTo>
                    <a:lnTo>
                      <a:pt x="1" y="4204"/>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6" name="Google Shape;1656;p43"/>
            <p:cNvGrpSpPr/>
            <p:nvPr/>
          </p:nvGrpSpPr>
          <p:grpSpPr>
            <a:xfrm>
              <a:off x="4692538" y="2205563"/>
              <a:ext cx="4155500" cy="2384450"/>
              <a:chOff x="4692538" y="2205563"/>
              <a:chExt cx="4155500" cy="2384450"/>
            </a:xfrm>
          </p:grpSpPr>
          <p:sp>
            <p:nvSpPr>
              <p:cNvPr id="1657" name="Google Shape;1657;p43"/>
              <p:cNvSpPr/>
              <p:nvPr/>
            </p:nvSpPr>
            <p:spPr>
              <a:xfrm>
                <a:off x="5895888" y="4380688"/>
                <a:ext cx="183500" cy="35050"/>
              </a:xfrm>
              <a:custGeom>
                <a:avLst/>
                <a:gdLst/>
                <a:ahLst/>
                <a:cxnLst/>
                <a:rect l="l" t="t" r="r" b="b"/>
                <a:pathLst>
                  <a:path w="7340" h="1402" fill="none" extrusionOk="0">
                    <a:moveTo>
                      <a:pt x="1" y="1401"/>
                    </a:moveTo>
                    <a:cubicBezTo>
                      <a:pt x="1" y="1401"/>
                      <a:pt x="5271" y="1334"/>
                      <a:pt x="7339" y="0"/>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3"/>
              <p:cNvSpPr/>
              <p:nvPr/>
            </p:nvSpPr>
            <p:spPr>
              <a:xfrm>
                <a:off x="5271288" y="4390688"/>
                <a:ext cx="150125" cy="35875"/>
              </a:xfrm>
              <a:custGeom>
                <a:avLst/>
                <a:gdLst/>
                <a:ahLst/>
                <a:cxnLst/>
                <a:rect l="l" t="t" r="r" b="b"/>
                <a:pathLst>
                  <a:path w="6005" h="1435" fill="none" extrusionOk="0">
                    <a:moveTo>
                      <a:pt x="0" y="0"/>
                    </a:moveTo>
                    <a:cubicBezTo>
                      <a:pt x="0" y="0"/>
                      <a:pt x="2168" y="1435"/>
                      <a:pt x="6005" y="601"/>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3"/>
              <p:cNvSpPr/>
              <p:nvPr/>
            </p:nvSpPr>
            <p:spPr>
              <a:xfrm>
                <a:off x="6943313" y="4326463"/>
                <a:ext cx="433675" cy="89925"/>
              </a:xfrm>
              <a:custGeom>
                <a:avLst/>
                <a:gdLst/>
                <a:ahLst/>
                <a:cxnLst/>
                <a:rect l="l" t="t" r="r" b="b"/>
                <a:pathLst>
                  <a:path w="17347" h="3597" extrusionOk="0">
                    <a:moveTo>
                      <a:pt x="13477" y="1"/>
                    </a:moveTo>
                    <a:cubicBezTo>
                      <a:pt x="11709" y="568"/>
                      <a:pt x="10007" y="1469"/>
                      <a:pt x="8540" y="2670"/>
                    </a:cubicBezTo>
                    <a:cubicBezTo>
                      <a:pt x="8540" y="2670"/>
                      <a:pt x="8773" y="2336"/>
                      <a:pt x="7439" y="1235"/>
                    </a:cubicBezTo>
                    <a:cubicBezTo>
                      <a:pt x="6679" y="672"/>
                      <a:pt x="5776" y="370"/>
                      <a:pt x="4830" y="370"/>
                    </a:cubicBezTo>
                    <a:cubicBezTo>
                      <a:pt x="4656" y="370"/>
                      <a:pt x="4480" y="381"/>
                      <a:pt x="4303" y="401"/>
                    </a:cubicBezTo>
                    <a:cubicBezTo>
                      <a:pt x="4303" y="401"/>
                      <a:pt x="2202" y="1769"/>
                      <a:pt x="1101" y="2436"/>
                    </a:cubicBezTo>
                    <a:cubicBezTo>
                      <a:pt x="0" y="3103"/>
                      <a:pt x="534" y="3370"/>
                      <a:pt x="1535" y="3537"/>
                    </a:cubicBezTo>
                    <a:cubicBezTo>
                      <a:pt x="1879" y="3581"/>
                      <a:pt x="3710" y="3596"/>
                      <a:pt x="5998" y="3596"/>
                    </a:cubicBezTo>
                    <a:cubicBezTo>
                      <a:pt x="10575" y="3596"/>
                      <a:pt x="16979" y="3537"/>
                      <a:pt x="16979" y="3537"/>
                    </a:cubicBezTo>
                    <a:cubicBezTo>
                      <a:pt x="16979" y="3537"/>
                      <a:pt x="17346" y="3503"/>
                      <a:pt x="16912" y="2836"/>
                    </a:cubicBezTo>
                    <a:cubicBezTo>
                      <a:pt x="16479" y="2169"/>
                      <a:pt x="13477" y="134"/>
                      <a:pt x="13477" y="134"/>
                    </a:cubicBezTo>
                    <a:lnTo>
                      <a:pt x="13477"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0" name="Google Shape;1660;p43"/>
              <p:cNvGrpSpPr/>
              <p:nvPr/>
            </p:nvGrpSpPr>
            <p:grpSpPr>
              <a:xfrm>
                <a:off x="4692538" y="2205563"/>
                <a:ext cx="4155500" cy="2384450"/>
                <a:chOff x="4692538" y="2205563"/>
                <a:chExt cx="4155500" cy="2384450"/>
              </a:xfrm>
            </p:grpSpPr>
            <p:sp>
              <p:nvSpPr>
                <p:cNvPr id="1661" name="Google Shape;1661;p43"/>
                <p:cNvSpPr/>
                <p:nvPr/>
              </p:nvSpPr>
              <p:spPr>
                <a:xfrm>
                  <a:off x="4692538" y="4178038"/>
                  <a:ext cx="4155500" cy="411975"/>
                </a:xfrm>
                <a:custGeom>
                  <a:avLst/>
                  <a:gdLst/>
                  <a:ahLst/>
                  <a:cxnLst/>
                  <a:rect l="l" t="t" r="r" b="b"/>
                  <a:pathLst>
                    <a:path w="166220" h="16479" extrusionOk="0">
                      <a:moveTo>
                        <a:pt x="83093" y="0"/>
                      </a:moveTo>
                      <a:cubicBezTo>
                        <a:pt x="37227" y="0"/>
                        <a:pt x="0" y="3703"/>
                        <a:pt x="0" y="8240"/>
                      </a:cubicBezTo>
                      <a:cubicBezTo>
                        <a:pt x="0" y="12810"/>
                        <a:pt x="37227" y="16479"/>
                        <a:pt x="83093" y="16479"/>
                      </a:cubicBezTo>
                      <a:cubicBezTo>
                        <a:pt x="128992" y="16479"/>
                        <a:pt x="166219" y="12810"/>
                        <a:pt x="166219" y="8240"/>
                      </a:cubicBezTo>
                      <a:cubicBezTo>
                        <a:pt x="166219" y="3703"/>
                        <a:pt x="128992" y="0"/>
                        <a:pt x="83093"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3"/>
                <p:cNvSpPr/>
                <p:nvPr/>
              </p:nvSpPr>
              <p:spPr>
                <a:xfrm>
                  <a:off x="4951063" y="3312413"/>
                  <a:ext cx="3877775" cy="35050"/>
                </a:xfrm>
                <a:custGeom>
                  <a:avLst/>
                  <a:gdLst/>
                  <a:ahLst/>
                  <a:cxnLst/>
                  <a:rect l="l" t="t" r="r" b="b"/>
                  <a:pathLst>
                    <a:path w="155111" h="1402" extrusionOk="0">
                      <a:moveTo>
                        <a:pt x="0" y="1"/>
                      </a:moveTo>
                      <a:lnTo>
                        <a:pt x="0" y="1402"/>
                      </a:lnTo>
                      <a:lnTo>
                        <a:pt x="155111" y="1402"/>
                      </a:lnTo>
                      <a:lnTo>
                        <a:pt x="155111"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3"/>
                <p:cNvSpPr/>
                <p:nvPr/>
              </p:nvSpPr>
              <p:spPr>
                <a:xfrm>
                  <a:off x="7661313" y="2853613"/>
                  <a:ext cx="39225" cy="30200"/>
                </a:xfrm>
                <a:custGeom>
                  <a:avLst/>
                  <a:gdLst/>
                  <a:ahLst/>
                  <a:cxnLst/>
                  <a:rect l="l" t="t" r="r" b="b"/>
                  <a:pathLst>
                    <a:path w="1569" h="1208" extrusionOk="0">
                      <a:moveTo>
                        <a:pt x="503" y="0"/>
                      </a:moveTo>
                      <a:cubicBezTo>
                        <a:pt x="480" y="0"/>
                        <a:pt x="457" y="2"/>
                        <a:pt x="434" y="6"/>
                      </a:cubicBezTo>
                      <a:cubicBezTo>
                        <a:pt x="168" y="40"/>
                        <a:pt x="1" y="306"/>
                        <a:pt x="101" y="540"/>
                      </a:cubicBezTo>
                      <a:cubicBezTo>
                        <a:pt x="168" y="807"/>
                        <a:pt x="368" y="1007"/>
                        <a:pt x="635" y="1107"/>
                      </a:cubicBezTo>
                      <a:cubicBezTo>
                        <a:pt x="935" y="1174"/>
                        <a:pt x="1268" y="1207"/>
                        <a:pt x="1569" y="1207"/>
                      </a:cubicBezTo>
                      <a:cubicBezTo>
                        <a:pt x="1569" y="1207"/>
                        <a:pt x="1435" y="807"/>
                        <a:pt x="1435" y="740"/>
                      </a:cubicBezTo>
                      <a:cubicBezTo>
                        <a:pt x="1279" y="458"/>
                        <a:pt x="858" y="0"/>
                        <a:pt x="50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p:cNvSpPr/>
                <p:nvPr/>
              </p:nvSpPr>
              <p:spPr>
                <a:xfrm>
                  <a:off x="7663813" y="2804738"/>
                  <a:ext cx="240200" cy="506875"/>
                </a:xfrm>
                <a:custGeom>
                  <a:avLst/>
                  <a:gdLst/>
                  <a:ahLst/>
                  <a:cxnLst/>
                  <a:rect l="l" t="t" r="r" b="b"/>
                  <a:pathLst>
                    <a:path w="9608" h="20275" extrusionOk="0">
                      <a:moveTo>
                        <a:pt x="3388" y="4993"/>
                      </a:moveTo>
                      <a:cubicBezTo>
                        <a:pt x="3371" y="4993"/>
                        <a:pt x="3354" y="4995"/>
                        <a:pt x="3337" y="4997"/>
                      </a:cubicBezTo>
                      <a:cubicBezTo>
                        <a:pt x="2970" y="5030"/>
                        <a:pt x="2636" y="5630"/>
                        <a:pt x="2569" y="5964"/>
                      </a:cubicBezTo>
                      <a:cubicBezTo>
                        <a:pt x="2569" y="5997"/>
                        <a:pt x="2536" y="6331"/>
                        <a:pt x="2536" y="6431"/>
                      </a:cubicBezTo>
                      <a:cubicBezTo>
                        <a:pt x="2836" y="6364"/>
                        <a:pt x="3136" y="6264"/>
                        <a:pt x="3403" y="6131"/>
                      </a:cubicBezTo>
                      <a:cubicBezTo>
                        <a:pt x="3637" y="5964"/>
                        <a:pt x="3770" y="5731"/>
                        <a:pt x="3804" y="5464"/>
                      </a:cubicBezTo>
                      <a:cubicBezTo>
                        <a:pt x="3835" y="5214"/>
                        <a:pt x="3632" y="4993"/>
                        <a:pt x="3388" y="4993"/>
                      </a:cubicBezTo>
                      <a:close/>
                      <a:moveTo>
                        <a:pt x="4504" y="9900"/>
                      </a:moveTo>
                      <a:cubicBezTo>
                        <a:pt x="4704" y="10100"/>
                        <a:pt x="4971" y="10267"/>
                        <a:pt x="5238" y="10401"/>
                      </a:cubicBezTo>
                      <a:cubicBezTo>
                        <a:pt x="5171" y="10534"/>
                        <a:pt x="5105" y="10701"/>
                        <a:pt x="5038" y="10834"/>
                      </a:cubicBezTo>
                      <a:cubicBezTo>
                        <a:pt x="4804" y="11368"/>
                        <a:pt x="4638" y="11802"/>
                        <a:pt x="4471" y="12102"/>
                      </a:cubicBezTo>
                      <a:lnTo>
                        <a:pt x="4371" y="12269"/>
                      </a:lnTo>
                      <a:lnTo>
                        <a:pt x="4337" y="12269"/>
                      </a:lnTo>
                      <a:cubicBezTo>
                        <a:pt x="4337" y="12202"/>
                        <a:pt x="4337" y="12135"/>
                        <a:pt x="4337" y="12068"/>
                      </a:cubicBezTo>
                      <a:cubicBezTo>
                        <a:pt x="4271" y="11735"/>
                        <a:pt x="4204" y="11268"/>
                        <a:pt x="4104" y="10701"/>
                      </a:cubicBezTo>
                      <a:cubicBezTo>
                        <a:pt x="4070" y="10534"/>
                        <a:pt x="4004" y="10334"/>
                        <a:pt x="3970" y="10134"/>
                      </a:cubicBezTo>
                      <a:cubicBezTo>
                        <a:pt x="4137" y="10067"/>
                        <a:pt x="4304" y="10000"/>
                        <a:pt x="4504" y="9900"/>
                      </a:cubicBezTo>
                      <a:close/>
                      <a:moveTo>
                        <a:pt x="2088" y="1"/>
                      </a:moveTo>
                      <a:cubicBezTo>
                        <a:pt x="2014" y="1"/>
                        <a:pt x="1939" y="20"/>
                        <a:pt x="1869" y="60"/>
                      </a:cubicBezTo>
                      <a:cubicBezTo>
                        <a:pt x="1535" y="227"/>
                        <a:pt x="1435" y="894"/>
                        <a:pt x="1502" y="1227"/>
                      </a:cubicBezTo>
                      <a:cubicBezTo>
                        <a:pt x="1502" y="1261"/>
                        <a:pt x="1635" y="1694"/>
                        <a:pt x="1635" y="1694"/>
                      </a:cubicBezTo>
                      <a:cubicBezTo>
                        <a:pt x="1635" y="1794"/>
                        <a:pt x="1602" y="1894"/>
                        <a:pt x="1602" y="2028"/>
                      </a:cubicBezTo>
                      <a:cubicBezTo>
                        <a:pt x="1569" y="2261"/>
                        <a:pt x="1535" y="2528"/>
                        <a:pt x="1535" y="2795"/>
                      </a:cubicBezTo>
                      <a:cubicBezTo>
                        <a:pt x="1535" y="3129"/>
                        <a:pt x="1535" y="3429"/>
                        <a:pt x="1569" y="3729"/>
                      </a:cubicBezTo>
                      <a:cubicBezTo>
                        <a:pt x="1602" y="4063"/>
                        <a:pt x="1635" y="4430"/>
                        <a:pt x="1735" y="4763"/>
                      </a:cubicBezTo>
                      <a:cubicBezTo>
                        <a:pt x="1669" y="4663"/>
                        <a:pt x="1502" y="4396"/>
                        <a:pt x="1469" y="4396"/>
                      </a:cubicBezTo>
                      <a:cubicBezTo>
                        <a:pt x="1303" y="4176"/>
                        <a:pt x="888" y="3887"/>
                        <a:pt x="542" y="3887"/>
                      </a:cubicBezTo>
                      <a:cubicBezTo>
                        <a:pt x="468" y="3887"/>
                        <a:pt x="398" y="3900"/>
                        <a:pt x="334" y="3929"/>
                      </a:cubicBezTo>
                      <a:cubicBezTo>
                        <a:pt x="101" y="4029"/>
                        <a:pt x="1" y="4330"/>
                        <a:pt x="134" y="4563"/>
                      </a:cubicBezTo>
                      <a:cubicBezTo>
                        <a:pt x="301" y="4763"/>
                        <a:pt x="568" y="4897"/>
                        <a:pt x="835" y="4930"/>
                      </a:cubicBezTo>
                      <a:cubicBezTo>
                        <a:pt x="1135" y="4930"/>
                        <a:pt x="1435" y="4897"/>
                        <a:pt x="1735" y="4797"/>
                      </a:cubicBezTo>
                      <a:cubicBezTo>
                        <a:pt x="1836" y="5130"/>
                        <a:pt x="1969" y="5464"/>
                        <a:pt x="2102" y="5764"/>
                      </a:cubicBezTo>
                      <a:cubicBezTo>
                        <a:pt x="2169" y="5964"/>
                        <a:pt x="2269" y="6164"/>
                        <a:pt x="2369" y="6331"/>
                      </a:cubicBezTo>
                      <a:cubicBezTo>
                        <a:pt x="2303" y="6264"/>
                        <a:pt x="2269" y="6198"/>
                        <a:pt x="2236" y="6198"/>
                      </a:cubicBezTo>
                      <a:cubicBezTo>
                        <a:pt x="2065" y="5970"/>
                        <a:pt x="1627" y="5669"/>
                        <a:pt x="1274" y="5669"/>
                      </a:cubicBezTo>
                      <a:cubicBezTo>
                        <a:pt x="1213" y="5669"/>
                        <a:pt x="1155" y="5678"/>
                        <a:pt x="1102" y="5697"/>
                      </a:cubicBezTo>
                      <a:cubicBezTo>
                        <a:pt x="868" y="5831"/>
                        <a:pt x="768" y="6131"/>
                        <a:pt x="902" y="6331"/>
                      </a:cubicBezTo>
                      <a:cubicBezTo>
                        <a:pt x="1068" y="6564"/>
                        <a:pt x="1335" y="6698"/>
                        <a:pt x="1602" y="6731"/>
                      </a:cubicBezTo>
                      <a:cubicBezTo>
                        <a:pt x="1902" y="6731"/>
                        <a:pt x="2202" y="6665"/>
                        <a:pt x="2503" y="6598"/>
                      </a:cubicBezTo>
                      <a:cubicBezTo>
                        <a:pt x="2536" y="6665"/>
                        <a:pt x="2569" y="6731"/>
                        <a:pt x="2603" y="6798"/>
                      </a:cubicBezTo>
                      <a:cubicBezTo>
                        <a:pt x="2770" y="7132"/>
                        <a:pt x="2936" y="7498"/>
                        <a:pt x="3103" y="7832"/>
                      </a:cubicBezTo>
                      <a:cubicBezTo>
                        <a:pt x="3136" y="7932"/>
                        <a:pt x="3203" y="8066"/>
                        <a:pt x="3237" y="8166"/>
                      </a:cubicBezTo>
                      <a:lnTo>
                        <a:pt x="3170" y="8032"/>
                      </a:lnTo>
                      <a:cubicBezTo>
                        <a:pt x="2971" y="7833"/>
                        <a:pt x="2529" y="7537"/>
                        <a:pt x="2175" y="7537"/>
                      </a:cubicBezTo>
                      <a:cubicBezTo>
                        <a:pt x="2115" y="7537"/>
                        <a:pt x="2056" y="7546"/>
                        <a:pt x="2002" y="7565"/>
                      </a:cubicBezTo>
                      <a:cubicBezTo>
                        <a:pt x="1769" y="7665"/>
                        <a:pt x="1669" y="7965"/>
                        <a:pt x="1802" y="8199"/>
                      </a:cubicBezTo>
                      <a:cubicBezTo>
                        <a:pt x="1969" y="8432"/>
                        <a:pt x="2236" y="8566"/>
                        <a:pt x="2503" y="8599"/>
                      </a:cubicBezTo>
                      <a:cubicBezTo>
                        <a:pt x="2803" y="8599"/>
                        <a:pt x="3103" y="8533"/>
                        <a:pt x="3370" y="8466"/>
                      </a:cubicBezTo>
                      <a:cubicBezTo>
                        <a:pt x="3403" y="8566"/>
                        <a:pt x="3470" y="8699"/>
                        <a:pt x="3503" y="8833"/>
                      </a:cubicBezTo>
                      <a:cubicBezTo>
                        <a:pt x="3537" y="8933"/>
                        <a:pt x="3570" y="9000"/>
                        <a:pt x="3570" y="9066"/>
                      </a:cubicBezTo>
                      <a:lnTo>
                        <a:pt x="3670" y="9333"/>
                      </a:lnTo>
                      <a:cubicBezTo>
                        <a:pt x="3704" y="9500"/>
                        <a:pt x="3737" y="9667"/>
                        <a:pt x="3770" y="9800"/>
                      </a:cubicBezTo>
                      <a:cubicBezTo>
                        <a:pt x="3804" y="9967"/>
                        <a:pt x="3804" y="10034"/>
                        <a:pt x="3837" y="10134"/>
                      </a:cubicBezTo>
                      <a:lnTo>
                        <a:pt x="3670" y="9767"/>
                      </a:lnTo>
                      <a:cubicBezTo>
                        <a:pt x="3490" y="9497"/>
                        <a:pt x="3067" y="9118"/>
                        <a:pt x="2716" y="9118"/>
                      </a:cubicBezTo>
                      <a:cubicBezTo>
                        <a:pt x="2677" y="9118"/>
                        <a:pt x="2639" y="9123"/>
                        <a:pt x="2603" y="9133"/>
                      </a:cubicBezTo>
                      <a:cubicBezTo>
                        <a:pt x="2336" y="9200"/>
                        <a:pt x="2202" y="9467"/>
                        <a:pt x="2303" y="9733"/>
                      </a:cubicBezTo>
                      <a:cubicBezTo>
                        <a:pt x="2436" y="9967"/>
                        <a:pt x="2669" y="10134"/>
                        <a:pt x="2936" y="10200"/>
                      </a:cubicBezTo>
                      <a:cubicBezTo>
                        <a:pt x="3086" y="10217"/>
                        <a:pt x="3237" y="10225"/>
                        <a:pt x="3387" y="10225"/>
                      </a:cubicBezTo>
                      <a:cubicBezTo>
                        <a:pt x="3537" y="10225"/>
                        <a:pt x="3687" y="10217"/>
                        <a:pt x="3837" y="10200"/>
                      </a:cubicBezTo>
                      <a:cubicBezTo>
                        <a:pt x="3870" y="10367"/>
                        <a:pt x="3904" y="10534"/>
                        <a:pt x="3937" y="10701"/>
                      </a:cubicBezTo>
                      <a:cubicBezTo>
                        <a:pt x="4037" y="11268"/>
                        <a:pt x="4104" y="11735"/>
                        <a:pt x="4137" y="12068"/>
                      </a:cubicBezTo>
                      <a:lnTo>
                        <a:pt x="4137" y="12235"/>
                      </a:lnTo>
                      <a:lnTo>
                        <a:pt x="2970" y="12235"/>
                      </a:lnTo>
                      <a:lnTo>
                        <a:pt x="3370" y="20274"/>
                      </a:lnTo>
                      <a:lnTo>
                        <a:pt x="5305" y="20274"/>
                      </a:lnTo>
                      <a:lnTo>
                        <a:pt x="5705" y="12235"/>
                      </a:lnTo>
                      <a:lnTo>
                        <a:pt x="4671" y="12235"/>
                      </a:lnTo>
                      <a:lnTo>
                        <a:pt x="4671" y="12168"/>
                      </a:lnTo>
                      <a:cubicBezTo>
                        <a:pt x="4838" y="11868"/>
                        <a:pt x="5038" y="11435"/>
                        <a:pt x="5238" y="10934"/>
                      </a:cubicBezTo>
                      <a:lnTo>
                        <a:pt x="5471" y="10401"/>
                      </a:lnTo>
                      <a:cubicBezTo>
                        <a:pt x="5772" y="10467"/>
                        <a:pt x="6072" y="10467"/>
                        <a:pt x="6372" y="10467"/>
                      </a:cubicBezTo>
                      <a:cubicBezTo>
                        <a:pt x="6639" y="10434"/>
                        <a:pt x="6872" y="10267"/>
                        <a:pt x="7039" y="10034"/>
                      </a:cubicBezTo>
                      <a:cubicBezTo>
                        <a:pt x="7139" y="9800"/>
                        <a:pt x="7039" y="9533"/>
                        <a:pt x="6772" y="9433"/>
                      </a:cubicBezTo>
                      <a:cubicBezTo>
                        <a:pt x="6730" y="9416"/>
                        <a:pt x="6683" y="9408"/>
                        <a:pt x="6634" y="9408"/>
                      </a:cubicBezTo>
                      <a:cubicBezTo>
                        <a:pt x="6299" y="9408"/>
                        <a:pt x="5846" y="9768"/>
                        <a:pt x="5672" y="10000"/>
                      </a:cubicBezTo>
                      <a:cubicBezTo>
                        <a:pt x="5672" y="10000"/>
                        <a:pt x="5572" y="10200"/>
                        <a:pt x="5505" y="10300"/>
                      </a:cubicBezTo>
                      <a:lnTo>
                        <a:pt x="5572" y="10067"/>
                      </a:lnTo>
                      <a:cubicBezTo>
                        <a:pt x="5638" y="9934"/>
                        <a:pt x="5705" y="9767"/>
                        <a:pt x="5738" y="9600"/>
                      </a:cubicBezTo>
                      <a:lnTo>
                        <a:pt x="5805" y="9366"/>
                      </a:lnTo>
                      <a:cubicBezTo>
                        <a:pt x="5838" y="9266"/>
                        <a:pt x="5872" y="9166"/>
                        <a:pt x="5872" y="9100"/>
                      </a:cubicBezTo>
                      <a:cubicBezTo>
                        <a:pt x="5938" y="8899"/>
                        <a:pt x="5972" y="8666"/>
                        <a:pt x="6005" y="8466"/>
                      </a:cubicBezTo>
                      <a:cubicBezTo>
                        <a:pt x="6272" y="8566"/>
                        <a:pt x="6572" y="8633"/>
                        <a:pt x="6872" y="8666"/>
                      </a:cubicBezTo>
                      <a:cubicBezTo>
                        <a:pt x="7139" y="8666"/>
                        <a:pt x="7406" y="8533"/>
                        <a:pt x="7606" y="8332"/>
                      </a:cubicBezTo>
                      <a:cubicBezTo>
                        <a:pt x="7740" y="8132"/>
                        <a:pt x="7673" y="7832"/>
                        <a:pt x="7440" y="7699"/>
                      </a:cubicBezTo>
                      <a:cubicBezTo>
                        <a:pt x="7372" y="7665"/>
                        <a:pt x="7294" y="7650"/>
                        <a:pt x="7210" y="7650"/>
                      </a:cubicBezTo>
                      <a:cubicBezTo>
                        <a:pt x="6879" y="7650"/>
                        <a:pt x="6458" y="7879"/>
                        <a:pt x="6272" y="8066"/>
                      </a:cubicBezTo>
                      <a:cubicBezTo>
                        <a:pt x="6272" y="8066"/>
                        <a:pt x="6105" y="8266"/>
                        <a:pt x="6039" y="8399"/>
                      </a:cubicBezTo>
                      <a:cubicBezTo>
                        <a:pt x="6039" y="8266"/>
                        <a:pt x="6072" y="8132"/>
                        <a:pt x="6072" y="7999"/>
                      </a:cubicBezTo>
                      <a:cubicBezTo>
                        <a:pt x="6139" y="7632"/>
                        <a:pt x="6172" y="7265"/>
                        <a:pt x="6205" y="6865"/>
                      </a:cubicBezTo>
                      <a:cubicBezTo>
                        <a:pt x="6205" y="6765"/>
                        <a:pt x="6205" y="6631"/>
                        <a:pt x="6239" y="6531"/>
                      </a:cubicBezTo>
                      <a:cubicBezTo>
                        <a:pt x="6506" y="6631"/>
                        <a:pt x="6839" y="6698"/>
                        <a:pt x="7139" y="6731"/>
                      </a:cubicBezTo>
                      <a:cubicBezTo>
                        <a:pt x="7406" y="6731"/>
                        <a:pt x="7673" y="6631"/>
                        <a:pt x="7840" y="6398"/>
                      </a:cubicBezTo>
                      <a:cubicBezTo>
                        <a:pt x="8007" y="6198"/>
                        <a:pt x="7940" y="5897"/>
                        <a:pt x="7706" y="5764"/>
                      </a:cubicBezTo>
                      <a:cubicBezTo>
                        <a:pt x="7639" y="5730"/>
                        <a:pt x="7561" y="5716"/>
                        <a:pt x="7477" y="5716"/>
                      </a:cubicBezTo>
                      <a:cubicBezTo>
                        <a:pt x="7145" y="5716"/>
                        <a:pt x="6725" y="5944"/>
                        <a:pt x="6539" y="6131"/>
                      </a:cubicBezTo>
                      <a:cubicBezTo>
                        <a:pt x="6539" y="6131"/>
                        <a:pt x="6272" y="6431"/>
                        <a:pt x="6239" y="6498"/>
                      </a:cubicBezTo>
                      <a:cubicBezTo>
                        <a:pt x="6272" y="6264"/>
                        <a:pt x="6305" y="5997"/>
                        <a:pt x="6339" y="5764"/>
                      </a:cubicBezTo>
                      <a:cubicBezTo>
                        <a:pt x="6372" y="5397"/>
                        <a:pt x="6439" y="5063"/>
                        <a:pt x="6539" y="4763"/>
                      </a:cubicBezTo>
                      <a:cubicBezTo>
                        <a:pt x="6839" y="4863"/>
                        <a:pt x="7139" y="4930"/>
                        <a:pt x="7440" y="4963"/>
                      </a:cubicBezTo>
                      <a:cubicBezTo>
                        <a:pt x="7740" y="4963"/>
                        <a:pt x="7973" y="4863"/>
                        <a:pt x="8173" y="4630"/>
                      </a:cubicBezTo>
                      <a:cubicBezTo>
                        <a:pt x="8307" y="4430"/>
                        <a:pt x="8240" y="4129"/>
                        <a:pt x="8007" y="3996"/>
                      </a:cubicBezTo>
                      <a:cubicBezTo>
                        <a:pt x="7939" y="3962"/>
                        <a:pt x="7861" y="3948"/>
                        <a:pt x="7777" y="3948"/>
                      </a:cubicBezTo>
                      <a:cubicBezTo>
                        <a:pt x="7446" y="3948"/>
                        <a:pt x="7025" y="4177"/>
                        <a:pt x="6839" y="4363"/>
                      </a:cubicBezTo>
                      <a:cubicBezTo>
                        <a:pt x="6839" y="4396"/>
                        <a:pt x="6606" y="4696"/>
                        <a:pt x="6539" y="4730"/>
                      </a:cubicBezTo>
                      <a:cubicBezTo>
                        <a:pt x="6539" y="4730"/>
                        <a:pt x="6539" y="4696"/>
                        <a:pt x="6539" y="4696"/>
                      </a:cubicBezTo>
                      <a:cubicBezTo>
                        <a:pt x="6639" y="4363"/>
                        <a:pt x="6772" y="4029"/>
                        <a:pt x="6939" y="3729"/>
                      </a:cubicBezTo>
                      <a:cubicBezTo>
                        <a:pt x="7039" y="3562"/>
                        <a:pt x="7106" y="3429"/>
                        <a:pt x="7206" y="3262"/>
                      </a:cubicBezTo>
                      <a:cubicBezTo>
                        <a:pt x="7473" y="3429"/>
                        <a:pt x="7773" y="3529"/>
                        <a:pt x="8073" y="3562"/>
                      </a:cubicBezTo>
                      <a:cubicBezTo>
                        <a:pt x="8108" y="3567"/>
                        <a:pt x="8142" y="3569"/>
                        <a:pt x="8177" y="3569"/>
                      </a:cubicBezTo>
                      <a:cubicBezTo>
                        <a:pt x="8408" y="3569"/>
                        <a:pt x="8633" y="3474"/>
                        <a:pt x="8807" y="3329"/>
                      </a:cubicBezTo>
                      <a:cubicBezTo>
                        <a:pt x="8974" y="3129"/>
                        <a:pt x="8941" y="2828"/>
                        <a:pt x="8740" y="2662"/>
                      </a:cubicBezTo>
                      <a:cubicBezTo>
                        <a:pt x="8652" y="2608"/>
                        <a:pt x="8544" y="2586"/>
                        <a:pt x="8429" y="2586"/>
                      </a:cubicBezTo>
                      <a:cubicBezTo>
                        <a:pt x="8111" y="2586"/>
                        <a:pt x="7735" y="2757"/>
                        <a:pt x="7540" y="2929"/>
                      </a:cubicBezTo>
                      <a:cubicBezTo>
                        <a:pt x="7540" y="2929"/>
                        <a:pt x="7373" y="3062"/>
                        <a:pt x="7273" y="3162"/>
                      </a:cubicBezTo>
                      <a:lnTo>
                        <a:pt x="7406" y="2962"/>
                      </a:lnTo>
                      <a:cubicBezTo>
                        <a:pt x="7573" y="2728"/>
                        <a:pt x="7740" y="2528"/>
                        <a:pt x="7873" y="2328"/>
                      </a:cubicBezTo>
                      <a:lnTo>
                        <a:pt x="8107" y="2061"/>
                      </a:lnTo>
                      <a:cubicBezTo>
                        <a:pt x="8407" y="2061"/>
                        <a:pt x="8707" y="2028"/>
                        <a:pt x="9007" y="1928"/>
                      </a:cubicBezTo>
                      <a:cubicBezTo>
                        <a:pt x="9241" y="1828"/>
                        <a:pt x="9441" y="1628"/>
                        <a:pt x="9541" y="1361"/>
                      </a:cubicBezTo>
                      <a:cubicBezTo>
                        <a:pt x="9608" y="1094"/>
                        <a:pt x="9474" y="860"/>
                        <a:pt x="9207" y="794"/>
                      </a:cubicBezTo>
                      <a:cubicBezTo>
                        <a:pt x="9196" y="793"/>
                        <a:pt x="9184" y="792"/>
                        <a:pt x="9172" y="792"/>
                      </a:cubicBezTo>
                      <a:cubicBezTo>
                        <a:pt x="8811" y="792"/>
                        <a:pt x="8369" y="1270"/>
                        <a:pt x="8240" y="1561"/>
                      </a:cubicBezTo>
                      <a:cubicBezTo>
                        <a:pt x="8240" y="1594"/>
                        <a:pt x="8107" y="2028"/>
                        <a:pt x="8107" y="2028"/>
                      </a:cubicBezTo>
                      <a:lnTo>
                        <a:pt x="7873" y="2295"/>
                      </a:lnTo>
                      <a:cubicBezTo>
                        <a:pt x="7740" y="2495"/>
                        <a:pt x="7573" y="2695"/>
                        <a:pt x="7406" y="2929"/>
                      </a:cubicBezTo>
                      <a:cubicBezTo>
                        <a:pt x="7239" y="3162"/>
                        <a:pt x="7073" y="3429"/>
                        <a:pt x="6906" y="3696"/>
                      </a:cubicBezTo>
                      <a:cubicBezTo>
                        <a:pt x="6739" y="3996"/>
                        <a:pt x="6606" y="4330"/>
                        <a:pt x="6506" y="4663"/>
                      </a:cubicBezTo>
                      <a:lnTo>
                        <a:pt x="6506" y="4196"/>
                      </a:lnTo>
                      <a:cubicBezTo>
                        <a:pt x="6472" y="3863"/>
                        <a:pt x="6172" y="3262"/>
                        <a:pt x="5805" y="3195"/>
                      </a:cubicBezTo>
                      <a:cubicBezTo>
                        <a:pt x="5770" y="3187"/>
                        <a:pt x="5735" y="3182"/>
                        <a:pt x="5702" y="3182"/>
                      </a:cubicBezTo>
                      <a:cubicBezTo>
                        <a:pt x="5481" y="3182"/>
                        <a:pt x="5305" y="3364"/>
                        <a:pt x="5305" y="3596"/>
                      </a:cubicBezTo>
                      <a:cubicBezTo>
                        <a:pt x="5305" y="3863"/>
                        <a:pt x="5438" y="4129"/>
                        <a:pt x="5638" y="4296"/>
                      </a:cubicBezTo>
                      <a:cubicBezTo>
                        <a:pt x="5905" y="4463"/>
                        <a:pt x="6205" y="4596"/>
                        <a:pt x="6472" y="4696"/>
                      </a:cubicBezTo>
                      <a:cubicBezTo>
                        <a:pt x="6372" y="5030"/>
                        <a:pt x="6305" y="5364"/>
                        <a:pt x="6239" y="5697"/>
                      </a:cubicBezTo>
                      <a:cubicBezTo>
                        <a:pt x="6205" y="5897"/>
                        <a:pt x="6172" y="6131"/>
                        <a:pt x="6139" y="6331"/>
                      </a:cubicBezTo>
                      <a:lnTo>
                        <a:pt x="6139" y="6131"/>
                      </a:lnTo>
                      <a:cubicBezTo>
                        <a:pt x="6105" y="5797"/>
                        <a:pt x="5805" y="5163"/>
                        <a:pt x="5438" y="5097"/>
                      </a:cubicBezTo>
                      <a:cubicBezTo>
                        <a:pt x="5421" y="5094"/>
                        <a:pt x="5404" y="5093"/>
                        <a:pt x="5386" y="5093"/>
                      </a:cubicBezTo>
                      <a:cubicBezTo>
                        <a:pt x="5167" y="5093"/>
                        <a:pt x="4938" y="5283"/>
                        <a:pt x="4938" y="5530"/>
                      </a:cubicBezTo>
                      <a:cubicBezTo>
                        <a:pt x="4938" y="5797"/>
                        <a:pt x="5071" y="6064"/>
                        <a:pt x="5305" y="6231"/>
                      </a:cubicBezTo>
                      <a:cubicBezTo>
                        <a:pt x="5538" y="6398"/>
                        <a:pt x="5838" y="6498"/>
                        <a:pt x="6139" y="6598"/>
                      </a:cubicBezTo>
                      <a:cubicBezTo>
                        <a:pt x="6139" y="6665"/>
                        <a:pt x="6105" y="6765"/>
                        <a:pt x="6105" y="6831"/>
                      </a:cubicBezTo>
                      <a:cubicBezTo>
                        <a:pt x="6039" y="7198"/>
                        <a:pt x="6005" y="7599"/>
                        <a:pt x="5938" y="7965"/>
                      </a:cubicBezTo>
                      <a:cubicBezTo>
                        <a:pt x="5938" y="8067"/>
                        <a:pt x="5919" y="8149"/>
                        <a:pt x="5895" y="8241"/>
                      </a:cubicBezTo>
                      <a:lnTo>
                        <a:pt x="5895" y="8241"/>
                      </a:lnTo>
                      <a:cubicBezTo>
                        <a:pt x="5892" y="8217"/>
                        <a:pt x="5885" y="8191"/>
                        <a:pt x="5872" y="8166"/>
                      </a:cubicBezTo>
                      <a:cubicBezTo>
                        <a:pt x="5838" y="7832"/>
                        <a:pt x="5572" y="7232"/>
                        <a:pt x="5205" y="7165"/>
                      </a:cubicBezTo>
                      <a:cubicBezTo>
                        <a:pt x="5170" y="7156"/>
                        <a:pt x="5135" y="7152"/>
                        <a:pt x="5101" y="7152"/>
                      </a:cubicBezTo>
                      <a:cubicBezTo>
                        <a:pt x="4880" y="7152"/>
                        <a:pt x="4700" y="7333"/>
                        <a:pt x="4671" y="7565"/>
                      </a:cubicBezTo>
                      <a:cubicBezTo>
                        <a:pt x="4704" y="7832"/>
                        <a:pt x="4838" y="8099"/>
                        <a:pt x="5038" y="8266"/>
                      </a:cubicBezTo>
                      <a:cubicBezTo>
                        <a:pt x="5271" y="8432"/>
                        <a:pt x="5538" y="8566"/>
                        <a:pt x="5838" y="8633"/>
                      </a:cubicBezTo>
                      <a:cubicBezTo>
                        <a:pt x="5805" y="8766"/>
                        <a:pt x="5772" y="8899"/>
                        <a:pt x="5738" y="9033"/>
                      </a:cubicBezTo>
                      <a:cubicBezTo>
                        <a:pt x="5738" y="9100"/>
                        <a:pt x="5705" y="9200"/>
                        <a:pt x="5672" y="9266"/>
                      </a:cubicBezTo>
                      <a:cubicBezTo>
                        <a:pt x="5638" y="9366"/>
                        <a:pt x="5638" y="9433"/>
                        <a:pt x="5605" y="9533"/>
                      </a:cubicBezTo>
                      <a:cubicBezTo>
                        <a:pt x="5538" y="9667"/>
                        <a:pt x="5471" y="9833"/>
                        <a:pt x="5438" y="10000"/>
                      </a:cubicBezTo>
                      <a:lnTo>
                        <a:pt x="5305" y="10300"/>
                      </a:lnTo>
                      <a:cubicBezTo>
                        <a:pt x="5338" y="10167"/>
                        <a:pt x="5371" y="9900"/>
                        <a:pt x="5371" y="9867"/>
                      </a:cubicBezTo>
                      <a:cubicBezTo>
                        <a:pt x="5371" y="9567"/>
                        <a:pt x="5271" y="9300"/>
                        <a:pt x="5138" y="9033"/>
                      </a:cubicBezTo>
                      <a:cubicBezTo>
                        <a:pt x="5138" y="9000"/>
                        <a:pt x="5138" y="8966"/>
                        <a:pt x="5138" y="8933"/>
                      </a:cubicBezTo>
                      <a:cubicBezTo>
                        <a:pt x="5110" y="8706"/>
                        <a:pt x="4912" y="8551"/>
                        <a:pt x="4690" y="8551"/>
                      </a:cubicBezTo>
                      <a:cubicBezTo>
                        <a:pt x="4650" y="8551"/>
                        <a:pt x="4611" y="8556"/>
                        <a:pt x="4571" y="8566"/>
                      </a:cubicBezTo>
                      <a:cubicBezTo>
                        <a:pt x="4237" y="8666"/>
                        <a:pt x="4004" y="9300"/>
                        <a:pt x="3970" y="9633"/>
                      </a:cubicBezTo>
                      <a:cubicBezTo>
                        <a:pt x="3970" y="9667"/>
                        <a:pt x="3970" y="9867"/>
                        <a:pt x="4004" y="10000"/>
                      </a:cubicBezTo>
                      <a:cubicBezTo>
                        <a:pt x="3970" y="9934"/>
                        <a:pt x="3970" y="9833"/>
                        <a:pt x="3937" y="9767"/>
                      </a:cubicBezTo>
                      <a:cubicBezTo>
                        <a:pt x="3904" y="9600"/>
                        <a:pt x="3870" y="9433"/>
                        <a:pt x="3804" y="9266"/>
                      </a:cubicBezTo>
                      <a:lnTo>
                        <a:pt x="3737" y="9033"/>
                      </a:lnTo>
                      <a:cubicBezTo>
                        <a:pt x="3704" y="8933"/>
                        <a:pt x="3670" y="8866"/>
                        <a:pt x="3637" y="8766"/>
                      </a:cubicBezTo>
                      <a:cubicBezTo>
                        <a:pt x="3570" y="8566"/>
                        <a:pt x="3503" y="8366"/>
                        <a:pt x="3403" y="8199"/>
                      </a:cubicBezTo>
                      <a:cubicBezTo>
                        <a:pt x="3704" y="8132"/>
                        <a:pt x="3970" y="8032"/>
                        <a:pt x="4237" y="7865"/>
                      </a:cubicBezTo>
                      <a:cubicBezTo>
                        <a:pt x="4471" y="7732"/>
                        <a:pt x="4638" y="7465"/>
                        <a:pt x="4671" y="7198"/>
                      </a:cubicBezTo>
                      <a:cubicBezTo>
                        <a:pt x="4671" y="6931"/>
                        <a:pt x="4437" y="6731"/>
                        <a:pt x="4171" y="6731"/>
                      </a:cubicBezTo>
                      <a:cubicBezTo>
                        <a:pt x="3804" y="6798"/>
                        <a:pt x="3470" y="7398"/>
                        <a:pt x="3403" y="7699"/>
                      </a:cubicBezTo>
                      <a:cubicBezTo>
                        <a:pt x="3403" y="7732"/>
                        <a:pt x="3403" y="7965"/>
                        <a:pt x="3370" y="8099"/>
                      </a:cubicBezTo>
                      <a:cubicBezTo>
                        <a:pt x="3337" y="7999"/>
                        <a:pt x="3270" y="7865"/>
                        <a:pt x="3203" y="7765"/>
                      </a:cubicBezTo>
                      <a:cubicBezTo>
                        <a:pt x="3036" y="7432"/>
                        <a:pt x="2870" y="7098"/>
                        <a:pt x="2703" y="6765"/>
                      </a:cubicBezTo>
                      <a:lnTo>
                        <a:pt x="2536" y="6431"/>
                      </a:lnTo>
                      <a:cubicBezTo>
                        <a:pt x="2403" y="6198"/>
                        <a:pt x="2303" y="5964"/>
                        <a:pt x="2202" y="5731"/>
                      </a:cubicBezTo>
                      <a:cubicBezTo>
                        <a:pt x="2036" y="5430"/>
                        <a:pt x="1936" y="5097"/>
                        <a:pt x="1836" y="4797"/>
                      </a:cubicBezTo>
                      <a:cubicBezTo>
                        <a:pt x="2136" y="4730"/>
                        <a:pt x="2436" y="4630"/>
                        <a:pt x="2703" y="4463"/>
                      </a:cubicBezTo>
                      <a:cubicBezTo>
                        <a:pt x="2936" y="4330"/>
                        <a:pt x="3070" y="4063"/>
                        <a:pt x="3103" y="3796"/>
                      </a:cubicBezTo>
                      <a:cubicBezTo>
                        <a:pt x="3136" y="3529"/>
                        <a:pt x="2903" y="3329"/>
                        <a:pt x="2636" y="3329"/>
                      </a:cubicBezTo>
                      <a:cubicBezTo>
                        <a:pt x="2269" y="3396"/>
                        <a:pt x="1936" y="3996"/>
                        <a:pt x="1869" y="4296"/>
                      </a:cubicBezTo>
                      <a:cubicBezTo>
                        <a:pt x="1869" y="4330"/>
                        <a:pt x="1836" y="4730"/>
                        <a:pt x="1836" y="4763"/>
                      </a:cubicBezTo>
                      <a:cubicBezTo>
                        <a:pt x="1836" y="4763"/>
                        <a:pt x="1802" y="4730"/>
                        <a:pt x="1802" y="4730"/>
                      </a:cubicBezTo>
                      <a:cubicBezTo>
                        <a:pt x="1702" y="4396"/>
                        <a:pt x="1635" y="4063"/>
                        <a:pt x="1602" y="3729"/>
                      </a:cubicBezTo>
                      <a:cubicBezTo>
                        <a:pt x="1602" y="3529"/>
                        <a:pt x="1569" y="3362"/>
                        <a:pt x="1569" y="3162"/>
                      </a:cubicBezTo>
                      <a:cubicBezTo>
                        <a:pt x="1902" y="3162"/>
                        <a:pt x="2169" y="3062"/>
                        <a:pt x="2469" y="2962"/>
                      </a:cubicBezTo>
                      <a:cubicBezTo>
                        <a:pt x="2703" y="2828"/>
                        <a:pt x="2870" y="2595"/>
                        <a:pt x="2936" y="2328"/>
                      </a:cubicBezTo>
                      <a:cubicBezTo>
                        <a:pt x="2970" y="2095"/>
                        <a:pt x="2803" y="1861"/>
                        <a:pt x="2536" y="1828"/>
                      </a:cubicBezTo>
                      <a:cubicBezTo>
                        <a:pt x="2136" y="1828"/>
                        <a:pt x="1769" y="2395"/>
                        <a:pt x="1669" y="2695"/>
                      </a:cubicBezTo>
                      <a:cubicBezTo>
                        <a:pt x="1669" y="2695"/>
                        <a:pt x="1602" y="2895"/>
                        <a:pt x="1602" y="3029"/>
                      </a:cubicBezTo>
                      <a:lnTo>
                        <a:pt x="1602" y="2795"/>
                      </a:lnTo>
                      <a:cubicBezTo>
                        <a:pt x="1602" y="2528"/>
                        <a:pt x="1602" y="2261"/>
                        <a:pt x="1635" y="2028"/>
                      </a:cubicBezTo>
                      <a:cubicBezTo>
                        <a:pt x="1635" y="1894"/>
                        <a:pt x="1635" y="1794"/>
                        <a:pt x="1669" y="1661"/>
                      </a:cubicBezTo>
                      <a:cubicBezTo>
                        <a:pt x="1936" y="1494"/>
                        <a:pt x="2136" y="1294"/>
                        <a:pt x="2336" y="1061"/>
                      </a:cubicBezTo>
                      <a:cubicBezTo>
                        <a:pt x="2503" y="827"/>
                        <a:pt x="2536" y="560"/>
                        <a:pt x="2469" y="293"/>
                      </a:cubicBezTo>
                      <a:cubicBezTo>
                        <a:pt x="2423" y="106"/>
                        <a:pt x="2261" y="1"/>
                        <a:pt x="208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p:cNvSpPr/>
                <p:nvPr/>
              </p:nvSpPr>
              <p:spPr>
                <a:xfrm>
                  <a:off x="7820613" y="2842788"/>
                  <a:ext cx="28375" cy="41850"/>
                </a:xfrm>
                <a:custGeom>
                  <a:avLst/>
                  <a:gdLst/>
                  <a:ahLst/>
                  <a:cxnLst/>
                  <a:rect l="l" t="t" r="r" b="b"/>
                  <a:pathLst>
                    <a:path w="1135" h="1674" extrusionOk="0">
                      <a:moveTo>
                        <a:pt x="466" y="1"/>
                      </a:moveTo>
                      <a:cubicBezTo>
                        <a:pt x="277" y="1"/>
                        <a:pt x="116" y="107"/>
                        <a:pt x="67" y="306"/>
                      </a:cubicBezTo>
                      <a:cubicBezTo>
                        <a:pt x="0" y="573"/>
                        <a:pt x="33" y="839"/>
                        <a:pt x="200" y="1073"/>
                      </a:cubicBezTo>
                      <a:cubicBezTo>
                        <a:pt x="434" y="1306"/>
                        <a:pt x="667" y="1507"/>
                        <a:pt x="934" y="1673"/>
                      </a:cubicBezTo>
                      <a:cubicBezTo>
                        <a:pt x="934" y="1673"/>
                        <a:pt x="1067" y="1240"/>
                        <a:pt x="1067" y="1206"/>
                      </a:cubicBezTo>
                      <a:cubicBezTo>
                        <a:pt x="1134" y="873"/>
                        <a:pt x="1001" y="206"/>
                        <a:pt x="667" y="39"/>
                      </a:cubicBezTo>
                      <a:cubicBezTo>
                        <a:pt x="599" y="13"/>
                        <a:pt x="531" y="1"/>
                        <a:pt x="46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3"/>
                <p:cNvSpPr/>
                <p:nvPr/>
              </p:nvSpPr>
              <p:spPr>
                <a:xfrm>
                  <a:off x="5424713" y="2876113"/>
                  <a:ext cx="37575" cy="28525"/>
                </a:xfrm>
                <a:custGeom>
                  <a:avLst/>
                  <a:gdLst/>
                  <a:ahLst/>
                  <a:cxnLst/>
                  <a:rect l="l" t="t" r="r" b="b"/>
                  <a:pathLst>
                    <a:path w="1503" h="1141" extrusionOk="0">
                      <a:moveTo>
                        <a:pt x="501" y="0"/>
                      </a:moveTo>
                      <a:cubicBezTo>
                        <a:pt x="479" y="0"/>
                        <a:pt x="456" y="2"/>
                        <a:pt x="435" y="7"/>
                      </a:cubicBezTo>
                      <a:cubicBezTo>
                        <a:pt x="168" y="40"/>
                        <a:pt x="1" y="274"/>
                        <a:pt x="101" y="507"/>
                      </a:cubicBezTo>
                      <a:cubicBezTo>
                        <a:pt x="168" y="774"/>
                        <a:pt x="368" y="941"/>
                        <a:pt x="601" y="1041"/>
                      </a:cubicBezTo>
                      <a:cubicBezTo>
                        <a:pt x="902" y="1108"/>
                        <a:pt x="1202" y="1141"/>
                        <a:pt x="1502" y="1141"/>
                      </a:cubicBezTo>
                      <a:cubicBezTo>
                        <a:pt x="1502" y="1141"/>
                        <a:pt x="1369" y="741"/>
                        <a:pt x="1369" y="707"/>
                      </a:cubicBezTo>
                      <a:cubicBezTo>
                        <a:pt x="1213" y="427"/>
                        <a:pt x="824" y="0"/>
                        <a:pt x="5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3"/>
                <p:cNvSpPr/>
                <p:nvPr/>
              </p:nvSpPr>
              <p:spPr>
                <a:xfrm>
                  <a:off x="5425563" y="2831113"/>
                  <a:ext cx="229350" cy="482150"/>
                </a:xfrm>
                <a:custGeom>
                  <a:avLst/>
                  <a:gdLst/>
                  <a:ahLst/>
                  <a:cxnLst/>
                  <a:rect l="l" t="t" r="r" b="b"/>
                  <a:pathLst>
                    <a:path w="9174" h="19286" extrusionOk="0">
                      <a:moveTo>
                        <a:pt x="2593" y="3171"/>
                      </a:moveTo>
                      <a:cubicBezTo>
                        <a:pt x="2574" y="3171"/>
                        <a:pt x="2555" y="3172"/>
                        <a:pt x="2535" y="3174"/>
                      </a:cubicBezTo>
                      <a:cubicBezTo>
                        <a:pt x="2202" y="3208"/>
                        <a:pt x="1868" y="3775"/>
                        <a:pt x="1802" y="4075"/>
                      </a:cubicBezTo>
                      <a:cubicBezTo>
                        <a:pt x="1802" y="4108"/>
                        <a:pt x="1768" y="4475"/>
                        <a:pt x="1768" y="4542"/>
                      </a:cubicBezTo>
                      <a:cubicBezTo>
                        <a:pt x="2068" y="4475"/>
                        <a:pt x="2335" y="4375"/>
                        <a:pt x="2602" y="4209"/>
                      </a:cubicBezTo>
                      <a:cubicBezTo>
                        <a:pt x="2836" y="4075"/>
                        <a:pt x="2969" y="3842"/>
                        <a:pt x="3002" y="3575"/>
                      </a:cubicBezTo>
                      <a:cubicBezTo>
                        <a:pt x="3002" y="3358"/>
                        <a:pt x="2831" y="3171"/>
                        <a:pt x="2593" y="3171"/>
                      </a:cubicBezTo>
                      <a:close/>
                      <a:moveTo>
                        <a:pt x="3261" y="4739"/>
                      </a:moveTo>
                      <a:cubicBezTo>
                        <a:pt x="3242" y="4739"/>
                        <a:pt x="3222" y="4740"/>
                        <a:pt x="3203" y="4742"/>
                      </a:cubicBezTo>
                      <a:cubicBezTo>
                        <a:pt x="2869" y="4776"/>
                        <a:pt x="2535" y="5343"/>
                        <a:pt x="2469" y="5643"/>
                      </a:cubicBezTo>
                      <a:cubicBezTo>
                        <a:pt x="2469" y="5676"/>
                        <a:pt x="2435" y="6010"/>
                        <a:pt x="2435" y="6077"/>
                      </a:cubicBezTo>
                      <a:cubicBezTo>
                        <a:pt x="2736" y="6010"/>
                        <a:pt x="3036" y="5910"/>
                        <a:pt x="3269" y="5776"/>
                      </a:cubicBezTo>
                      <a:cubicBezTo>
                        <a:pt x="3503" y="5643"/>
                        <a:pt x="3636" y="5409"/>
                        <a:pt x="3670" y="5143"/>
                      </a:cubicBezTo>
                      <a:cubicBezTo>
                        <a:pt x="3670" y="4926"/>
                        <a:pt x="3498" y="4739"/>
                        <a:pt x="3261" y="4739"/>
                      </a:cubicBezTo>
                      <a:close/>
                      <a:moveTo>
                        <a:pt x="4337" y="9346"/>
                      </a:moveTo>
                      <a:cubicBezTo>
                        <a:pt x="4570" y="9546"/>
                        <a:pt x="4804" y="9679"/>
                        <a:pt x="5071" y="9813"/>
                      </a:cubicBezTo>
                      <a:cubicBezTo>
                        <a:pt x="5004" y="9979"/>
                        <a:pt x="4937" y="10113"/>
                        <a:pt x="4870" y="10246"/>
                      </a:cubicBezTo>
                      <a:cubicBezTo>
                        <a:pt x="4637" y="10747"/>
                        <a:pt x="4437" y="11147"/>
                        <a:pt x="4303" y="11447"/>
                      </a:cubicBezTo>
                      <a:cubicBezTo>
                        <a:pt x="4270" y="11480"/>
                        <a:pt x="4270" y="11547"/>
                        <a:pt x="4237" y="11580"/>
                      </a:cubicBezTo>
                      <a:lnTo>
                        <a:pt x="4203" y="11580"/>
                      </a:lnTo>
                      <a:cubicBezTo>
                        <a:pt x="4203" y="11547"/>
                        <a:pt x="4203" y="11480"/>
                        <a:pt x="4170" y="11414"/>
                      </a:cubicBezTo>
                      <a:cubicBezTo>
                        <a:pt x="4137" y="11080"/>
                        <a:pt x="4070" y="10646"/>
                        <a:pt x="3970" y="10113"/>
                      </a:cubicBezTo>
                      <a:cubicBezTo>
                        <a:pt x="3936" y="9946"/>
                        <a:pt x="3903" y="9746"/>
                        <a:pt x="3870" y="9579"/>
                      </a:cubicBezTo>
                      <a:cubicBezTo>
                        <a:pt x="4037" y="9512"/>
                        <a:pt x="4170" y="9446"/>
                        <a:pt x="4337" y="9346"/>
                      </a:cubicBezTo>
                      <a:close/>
                      <a:moveTo>
                        <a:pt x="1987" y="0"/>
                      </a:moveTo>
                      <a:cubicBezTo>
                        <a:pt x="1926" y="0"/>
                        <a:pt x="1863" y="13"/>
                        <a:pt x="1802" y="39"/>
                      </a:cubicBezTo>
                      <a:cubicBezTo>
                        <a:pt x="1468" y="206"/>
                        <a:pt x="1368" y="839"/>
                        <a:pt x="1435" y="1140"/>
                      </a:cubicBezTo>
                      <a:cubicBezTo>
                        <a:pt x="1435" y="1173"/>
                        <a:pt x="1568" y="1607"/>
                        <a:pt x="1568" y="1607"/>
                      </a:cubicBezTo>
                      <a:cubicBezTo>
                        <a:pt x="1568" y="1707"/>
                        <a:pt x="1535" y="1807"/>
                        <a:pt x="1535" y="1940"/>
                      </a:cubicBezTo>
                      <a:cubicBezTo>
                        <a:pt x="1535" y="2140"/>
                        <a:pt x="1501" y="2407"/>
                        <a:pt x="1501" y="2674"/>
                      </a:cubicBezTo>
                      <a:cubicBezTo>
                        <a:pt x="1468" y="2941"/>
                        <a:pt x="1468" y="3241"/>
                        <a:pt x="1501" y="3541"/>
                      </a:cubicBezTo>
                      <a:cubicBezTo>
                        <a:pt x="1501" y="3875"/>
                        <a:pt x="1568" y="4209"/>
                        <a:pt x="1635" y="4509"/>
                      </a:cubicBezTo>
                      <a:lnTo>
                        <a:pt x="1401" y="4175"/>
                      </a:lnTo>
                      <a:cubicBezTo>
                        <a:pt x="1233" y="3950"/>
                        <a:pt x="827" y="3678"/>
                        <a:pt x="504" y="3678"/>
                      </a:cubicBezTo>
                      <a:cubicBezTo>
                        <a:pt x="444" y="3678"/>
                        <a:pt x="386" y="3687"/>
                        <a:pt x="334" y="3708"/>
                      </a:cubicBezTo>
                      <a:cubicBezTo>
                        <a:pt x="100" y="3808"/>
                        <a:pt x="0" y="4108"/>
                        <a:pt x="134" y="4309"/>
                      </a:cubicBezTo>
                      <a:cubicBezTo>
                        <a:pt x="301" y="4542"/>
                        <a:pt x="534" y="4676"/>
                        <a:pt x="801" y="4676"/>
                      </a:cubicBezTo>
                      <a:cubicBezTo>
                        <a:pt x="1068" y="4676"/>
                        <a:pt x="1368" y="4642"/>
                        <a:pt x="1668" y="4542"/>
                      </a:cubicBezTo>
                      <a:cubicBezTo>
                        <a:pt x="1735" y="4876"/>
                        <a:pt x="1868" y="5176"/>
                        <a:pt x="2002" y="5476"/>
                      </a:cubicBezTo>
                      <a:cubicBezTo>
                        <a:pt x="2068" y="5676"/>
                        <a:pt x="2169" y="5843"/>
                        <a:pt x="2235" y="6010"/>
                      </a:cubicBezTo>
                      <a:lnTo>
                        <a:pt x="2135" y="5876"/>
                      </a:lnTo>
                      <a:cubicBezTo>
                        <a:pt x="1964" y="5677"/>
                        <a:pt x="1551" y="5381"/>
                        <a:pt x="1226" y="5381"/>
                      </a:cubicBezTo>
                      <a:cubicBezTo>
                        <a:pt x="1170" y="5381"/>
                        <a:pt x="1117" y="5390"/>
                        <a:pt x="1068" y="5409"/>
                      </a:cubicBezTo>
                      <a:cubicBezTo>
                        <a:pt x="834" y="5509"/>
                        <a:pt x="734" y="5810"/>
                        <a:pt x="868" y="6010"/>
                      </a:cubicBezTo>
                      <a:cubicBezTo>
                        <a:pt x="1034" y="6243"/>
                        <a:pt x="1268" y="6377"/>
                        <a:pt x="1501" y="6377"/>
                      </a:cubicBezTo>
                      <a:cubicBezTo>
                        <a:pt x="1802" y="6377"/>
                        <a:pt x="2068" y="6343"/>
                        <a:pt x="2335" y="6277"/>
                      </a:cubicBezTo>
                      <a:cubicBezTo>
                        <a:pt x="2402" y="6343"/>
                        <a:pt x="2402" y="6410"/>
                        <a:pt x="2435" y="6477"/>
                      </a:cubicBezTo>
                      <a:cubicBezTo>
                        <a:pt x="2602" y="6777"/>
                        <a:pt x="2769" y="7111"/>
                        <a:pt x="2936" y="7444"/>
                      </a:cubicBezTo>
                      <a:lnTo>
                        <a:pt x="3069" y="7778"/>
                      </a:lnTo>
                      <a:lnTo>
                        <a:pt x="3002" y="7644"/>
                      </a:lnTo>
                      <a:cubicBezTo>
                        <a:pt x="2803" y="7445"/>
                        <a:pt x="2386" y="7149"/>
                        <a:pt x="2060" y="7149"/>
                      </a:cubicBezTo>
                      <a:cubicBezTo>
                        <a:pt x="2004" y="7149"/>
                        <a:pt x="1951" y="7158"/>
                        <a:pt x="1902" y="7177"/>
                      </a:cubicBezTo>
                      <a:cubicBezTo>
                        <a:pt x="1668" y="7277"/>
                        <a:pt x="1568" y="7578"/>
                        <a:pt x="1702" y="7778"/>
                      </a:cubicBezTo>
                      <a:cubicBezTo>
                        <a:pt x="1868" y="8011"/>
                        <a:pt x="2102" y="8145"/>
                        <a:pt x="2369" y="8145"/>
                      </a:cubicBezTo>
                      <a:cubicBezTo>
                        <a:pt x="2636" y="8145"/>
                        <a:pt x="2936" y="8111"/>
                        <a:pt x="3203" y="8045"/>
                      </a:cubicBezTo>
                      <a:cubicBezTo>
                        <a:pt x="3236" y="8145"/>
                        <a:pt x="3303" y="8278"/>
                        <a:pt x="3336" y="8378"/>
                      </a:cubicBezTo>
                      <a:cubicBezTo>
                        <a:pt x="3369" y="8512"/>
                        <a:pt x="3369" y="8545"/>
                        <a:pt x="3403" y="8612"/>
                      </a:cubicBezTo>
                      <a:cubicBezTo>
                        <a:pt x="3436" y="8712"/>
                        <a:pt x="3436" y="8778"/>
                        <a:pt x="3469" y="8845"/>
                      </a:cubicBezTo>
                      <a:cubicBezTo>
                        <a:pt x="3503" y="9012"/>
                        <a:pt x="3536" y="9179"/>
                        <a:pt x="3570" y="9312"/>
                      </a:cubicBezTo>
                      <a:lnTo>
                        <a:pt x="3636" y="9612"/>
                      </a:lnTo>
                      <a:cubicBezTo>
                        <a:pt x="3603" y="9512"/>
                        <a:pt x="3469" y="9279"/>
                        <a:pt x="3469" y="9279"/>
                      </a:cubicBezTo>
                      <a:cubicBezTo>
                        <a:pt x="3319" y="9039"/>
                        <a:pt x="2899" y="8664"/>
                        <a:pt x="2574" y="8664"/>
                      </a:cubicBezTo>
                      <a:cubicBezTo>
                        <a:pt x="2537" y="8664"/>
                        <a:pt x="2502" y="8668"/>
                        <a:pt x="2469" y="8678"/>
                      </a:cubicBezTo>
                      <a:cubicBezTo>
                        <a:pt x="2235" y="8745"/>
                        <a:pt x="2102" y="9012"/>
                        <a:pt x="2202" y="9245"/>
                      </a:cubicBezTo>
                      <a:cubicBezTo>
                        <a:pt x="2302" y="9479"/>
                        <a:pt x="2535" y="9646"/>
                        <a:pt x="2769" y="9679"/>
                      </a:cubicBezTo>
                      <a:cubicBezTo>
                        <a:pt x="2919" y="9712"/>
                        <a:pt x="3069" y="9729"/>
                        <a:pt x="3219" y="9729"/>
                      </a:cubicBezTo>
                      <a:cubicBezTo>
                        <a:pt x="3369" y="9729"/>
                        <a:pt x="3519" y="9712"/>
                        <a:pt x="3670" y="9679"/>
                      </a:cubicBezTo>
                      <a:cubicBezTo>
                        <a:pt x="3703" y="9846"/>
                        <a:pt x="3736" y="10013"/>
                        <a:pt x="3736" y="10179"/>
                      </a:cubicBezTo>
                      <a:cubicBezTo>
                        <a:pt x="3836" y="10713"/>
                        <a:pt x="3903" y="11147"/>
                        <a:pt x="3936" y="11447"/>
                      </a:cubicBezTo>
                      <a:lnTo>
                        <a:pt x="3936" y="11614"/>
                      </a:lnTo>
                      <a:lnTo>
                        <a:pt x="2869" y="11614"/>
                      </a:lnTo>
                      <a:lnTo>
                        <a:pt x="3236" y="19286"/>
                      </a:lnTo>
                      <a:lnTo>
                        <a:pt x="5071" y="19286"/>
                      </a:lnTo>
                      <a:lnTo>
                        <a:pt x="5504" y="11614"/>
                      </a:lnTo>
                      <a:lnTo>
                        <a:pt x="4504" y="11614"/>
                      </a:lnTo>
                      <a:lnTo>
                        <a:pt x="4504" y="11547"/>
                      </a:lnTo>
                      <a:cubicBezTo>
                        <a:pt x="4637" y="11280"/>
                        <a:pt x="4837" y="10847"/>
                        <a:pt x="5037" y="10346"/>
                      </a:cubicBezTo>
                      <a:cubicBezTo>
                        <a:pt x="5104" y="10179"/>
                        <a:pt x="5171" y="10013"/>
                        <a:pt x="5237" y="9846"/>
                      </a:cubicBezTo>
                      <a:cubicBezTo>
                        <a:pt x="5457" y="9895"/>
                        <a:pt x="5659" y="9926"/>
                        <a:pt x="5869" y="9926"/>
                      </a:cubicBezTo>
                      <a:cubicBezTo>
                        <a:pt x="5946" y="9926"/>
                        <a:pt x="6024" y="9922"/>
                        <a:pt x="6105" y="9913"/>
                      </a:cubicBezTo>
                      <a:cubicBezTo>
                        <a:pt x="6372" y="9879"/>
                        <a:pt x="6605" y="9712"/>
                        <a:pt x="6738" y="9479"/>
                      </a:cubicBezTo>
                      <a:cubicBezTo>
                        <a:pt x="6839" y="9279"/>
                        <a:pt x="6738" y="8979"/>
                        <a:pt x="6505" y="8912"/>
                      </a:cubicBezTo>
                      <a:cubicBezTo>
                        <a:pt x="6467" y="8900"/>
                        <a:pt x="6425" y="8895"/>
                        <a:pt x="6383" y="8895"/>
                      </a:cubicBezTo>
                      <a:cubicBezTo>
                        <a:pt x="6053" y="8895"/>
                        <a:pt x="5615" y="9209"/>
                        <a:pt x="5438" y="9446"/>
                      </a:cubicBezTo>
                      <a:lnTo>
                        <a:pt x="5271" y="9746"/>
                      </a:lnTo>
                      <a:cubicBezTo>
                        <a:pt x="5304" y="9679"/>
                        <a:pt x="5337" y="9612"/>
                        <a:pt x="5371" y="9512"/>
                      </a:cubicBezTo>
                      <a:cubicBezTo>
                        <a:pt x="5404" y="9379"/>
                        <a:pt x="5471" y="9245"/>
                        <a:pt x="5504" y="9079"/>
                      </a:cubicBezTo>
                      <a:cubicBezTo>
                        <a:pt x="5538" y="8979"/>
                        <a:pt x="5571" y="8912"/>
                        <a:pt x="5571" y="8845"/>
                      </a:cubicBezTo>
                      <a:cubicBezTo>
                        <a:pt x="5604" y="8745"/>
                        <a:pt x="5638" y="8678"/>
                        <a:pt x="5638" y="8578"/>
                      </a:cubicBezTo>
                      <a:cubicBezTo>
                        <a:pt x="5704" y="8378"/>
                        <a:pt x="5738" y="8211"/>
                        <a:pt x="5771" y="8011"/>
                      </a:cubicBezTo>
                      <a:cubicBezTo>
                        <a:pt x="6038" y="8111"/>
                        <a:pt x="6305" y="8178"/>
                        <a:pt x="6605" y="8178"/>
                      </a:cubicBezTo>
                      <a:cubicBezTo>
                        <a:pt x="6872" y="8178"/>
                        <a:pt x="7105" y="8078"/>
                        <a:pt x="7272" y="7878"/>
                      </a:cubicBezTo>
                      <a:cubicBezTo>
                        <a:pt x="7439" y="7678"/>
                        <a:pt x="7372" y="7377"/>
                        <a:pt x="7139" y="7244"/>
                      </a:cubicBezTo>
                      <a:cubicBezTo>
                        <a:pt x="7076" y="7212"/>
                        <a:pt x="7004" y="7199"/>
                        <a:pt x="6928" y="7199"/>
                      </a:cubicBezTo>
                      <a:cubicBezTo>
                        <a:pt x="6602" y="7199"/>
                        <a:pt x="6194" y="7449"/>
                        <a:pt x="6005" y="7611"/>
                      </a:cubicBezTo>
                      <a:cubicBezTo>
                        <a:pt x="6005" y="7611"/>
                        <a:pt x="5871" y="7811"/>
                        <a:pt x="5771" y="7911"/>
                      </a:cubicBezTo>
                      <a:cubicBezTo>
                        <a:pt x="5804" y="7778"/>
                        <a:pt x="5804" y="7678"/>
                        <a:pt x="5838" y="7544"/>
                      </a:cubicBezTo>
                      <a:cubicBezTo>
                        <a:pt x="5871" y="7211"/>
                        <a:pt x="5905" y="6844"/>
                        <a:pt x="5938" y="6477"/>
                      </a:cubicBezTo>
                      <a:cubicBezTo>
                        <a:pt x="5938" y="6377"/>
                        <a:pt x="5971" y="6243"/>
                        <a:pt x="5971" y="6143"/>
                      </a:cubicBezTo>
                      <a:cubicBezTo>
                        <a:pt x="6238" y="6243"/>
                        <a:pt x="6538" y="6310"/>
                        <a:pt x="6839" y="6343"/>
                      </a:cubicBezTo>
                      <a:cubicBezTo>
                        <a:pt x="7105" y="6343"/>
                        <a:pt x="7339" y="6243"/>
                        <a:pt x="7506" y="6043"/>
                      </a:cubicBezTo>
                      <a:cubicBezTo>
                        <a:pt x="7672" y="5810"/>
                        <a:pt x="7606" y="5543"/>
                        <a:pt x="7372" y="5409"/>
                      </a:cubicBezTo>
                      <a:cubicBezTo>
                        <a:pt x="7305" y="5376"/>
                        <a:pt x="7228" y="5361"/>
                        <a:pt x="7147" y="5361"/>
                      </a:cubicBezTo>
                      <a:cubicBezTo>
                        <a:pt x="6825" y="5361"/>
                        <a:pt x="6431" y="5590"/>
                        <a:pt x="6271" y="5776"/>
                      </a:cubicBezTo>
                      <a:cubicBezTo>
                        <a:pt x="6271" y="5776"/>
                        <a:pt x="6038" y="6043"/>
                        <a:pt x="5971" y="6110"/>
                      </a:cubicBezTo>
                      <a:cubicBezTo>
                        <a:pt x="6005" y="5876"/>
                        <a:pt x="6038" y="5643"/>
                        <a:pt x="6071" y="5409"/>
                      </a:cubicBezTo>
                      <a:cubicBezTo>
                        <a:pt x="6105" y="5076"/>
                        <a:pt x="6205" y="4776"/>
                        <a:pt x="6271" y="4475"/>
                      </a:cubicBezTo>
                      <a:cubicBezTo>
                        <a:pt x="6572" y="4575"/>
                        <a:pt x="6839" y="4642"/>
                        <a:pt x="7139" y="4676"/>
                      </a:cubicBezTo>
                      <a:cubicBezTo>
                        <a:pt x="7406" y="4676"/>
                        <a:pt x="7639" y="4542"/>
                        <a:pt x="7806" y="4342"/>
                      </a:cubicBezTo>
                      <a:cubicBezTo>
                        <a:pt x="7973" y="4142"/>
                        <a:pt x="7906" y="3842"/>
                        <a:pt x="7672" y="3742"/>
                      </a:cubicBezTo>
                      <a:cubicBezTo>
                        <a:pt x="7612" y="3708"/>
                        <a:pt x="7539" y="3693"/>
                        <a:pt x="7460" y="3693"/>
                      </a:cubicBezTo>
                      <a:cubicBezTo>
                        <a:pt x="7146" y="3693"/>
                        <a:pt x="6731" y="3922"/>
                        <a:pt x="6572" y="4108"/>
                      </a:cubicBezTo>
                      <a:cubicBezTo>
                        <a:pt x="6572" y="4108"/>
                        <a:pt x="6305" y="4409"/>
                        <a:pt x="6271" y="4442"/>
                      </a:cubicBezTo>
                      <a:lnTo>
                        <a:pt x="6271" y="4375"/>
                      </a:lnTo>
                      <a:cubicBezTo>
                        <a:pt x="6372" y="4075"/>
                        <a:pt x="6505" y="3775"/>
                        <a:pt x="6672" y="3508"/>
                      </a:cubicBezTo>
                      <a:cubicBezTo>
                        <a:pt x="6738" y="3341"/>
                        <a:pt x="6839" y="3174"/>
                        <a:pt x="6905" y="3041"/>
                      </a:cubicBezTo>
                      <a:cubicBezTo>
                        <a:pt x="7172" y="3174"/>
                        <a:pt x="7439" y="3275"/>
                        <a:pt x="7739" y="3341"/>
                      </a:cubicBezTo>
                      <a:cubicBezTo>
                        <a:pt x="7774" y="3346"/>
                        <a:pt x="7808" y="3348"/>
                        <a:pt x="7842" y="3348"/>
                      </a:cubicBezTo>
                      <a:cubicBezTo>
                        <a:pt x="8073" y="3348"/>
                        <a:pt x="8294" y="3253"/>
                        <a:pt x="8440" y="3108"/>
                      </a:cubicBezTo>
                      <a:cubicBezTo>
                        <a:pt x="8606" y="2908"/>
                        <a:pt x="8573" y="2607"/>
                        <a:pt x="8373" y="2474"/>
                      </a:cubicBezTo>
                      <a:cubicBezTo>
                        <a:pt x="8292" y="2420"/>
                        <a:pt x="8189" y="2397"/>
                        <a:pt x="8077" y="2397"/>
                      </a:cubicBezTo>
                      <a:cubicBezTo>
                        <a:pt x="7775" y="2397"/>
                        <a:pt x="7409" y="2561"/>
                        <a:pt x="7239" y="2707"/>
                      </a:cubicBezTo>
                      <a:lnTo>
                        <a:pt x="7005" y="2941"/>
                      </a:lnTo>
                      <a:cubicBezTo>
                        <a:pt x="7039" y="2874"/>
                        <a:pt x="7072" y="2808"/>
                        <a:pt x="7139" y="2741"/>
                      </a:cubicBezTo>
                      <a:cubicBezTo>
                        <a:pt x="7272" y="2541"/>
                        <a:pt x="7439" y="2341"/>
                        <a:pt x="7539" y="2174"/>
                      </a:cubicBezTo>
                      <a:cubicBezTo>
                        <a:pt x="7606" y="2074"/>
                        <a:pt x="7706" y="1974"/>
                        <a:pt x="7773" y="1907"/>
                      </a:cubicBezTo>
                      <a:cubicBezTo>
                        <a:pt x="8039" y="1907"/>
                        <a:pt x="8340" y="1840"/>
                        <a:pt x="8606" y="1773"/>
                      </a:cubicBezTo>
                      <a:cubicBezTo>
                        <a:pt x="8840" y="1673"/>
                        <a:pt x="9040" y="1473"/>
                        <a:pt x="9107" y="1240"/>
                      </a:cubicBezTo>
                      <a:cubicBezTo>
                        <a:pt x="9174" y="1006"/>
                        <a:pt x="9040" y="739"/>
                        <a:pt x="8807" y="706"/>
                      </a:cubicBezTo>
                      <a:cubicBezTo>
                        <a:pt x="8794" y="705"/>
                        <a:pt x="8782" y="704"/>
                        <a:pt x="8769" y="704"/>
                      </a:cubicBezTo>
                      <a:cubicBezTo>
                        <a:pt x="8413" y="704"/>
                        <a:pt x="8035" y="1150"/>
                        <a:pt x="7906" y="1440"/>
                      </a:cubicBezTo>
                      <a:cubicBezTo>
                        <a:pt x="7906" y="1473"/>
                        <a:pt x="7739" y="1874"/>
                        <a:pt x="7773" y="1874"/>
                      </a:cubicBezTo>
                      <a:cubicBezTo>
                        <a:pt x="7706" y="1974"/>
                        <a:pt x="7606" y="2040"/>
                        <a:pt x="7539" y="2140"/>
                      </a:cubicBezTo>
                      <a:cubicBezTo>
                        <a:pt x="7406" y="2307"/>
                        <a:pt x="7239" y="2507"/>
                        <a:pt x="7105" y="2707"/>
                      </a:cubicBezTo>
                      <a:cubicBezTo>
                        <a:pt x="6939" y="2941"/>
                        <a:pt x="6772" y="3208"/>
                        <a:pt x="6638" y="3475"/>
                      </a:cubicBezTo>
                      <a:cubicBezTo>
                        <a:pt x="6472" y="3742"/>
                        <a:pt x="6338" y="4042"/>
                        <a:pt x="6205" y="4375"/>
                      </a:cubicBezTo>
                      <a:lnTo>
                        <a:pt x="6205" y="3942"/>
                      </a:lnTo>
                      <a:cubicBezTo>
                        <a:pt x="6171" y="3641"/>
                        <a:pt x="5905" y="3041"/>
                        <a:pt x="5538" y="2974"/>
                      </a:cubicBezTo>
                      <a:cubicBezTo>
                        <a:pt x="5520" y="2972"/>
                        <a:pt x="5503" y="2971"/>
                        <a:pt x="5486" y="2971"/>
                      </a:cubicBezTo>
                      <a:cubicBezTo>
                        <a:pt x="5271" y="2971"/>
                        <a:pt x="5071" y="3161"/>
                        <a:pt x="5071" y="3408"/>
                      </a:cubicBezTo>
                      <a:cubicBezTo>
                        <a:pt x="5071" y="3641"/>
                        <a:pt x="5204" y="3908"/>
                        <a:pt x="5404" y="4075"/>
                      </a:cubicBezTo>
                      <a:cubicBezTo>
                        <a:pt x="5638" y="4209"/>
                        <a:pt x="5905" y="4342"/>
                        <a:pt x="6205" y="4442"/>
                      </a:cubicBezTo>
                      <a:cubicBezTo>
                        <a:pt x="6105" y="4742"/>
                        <a:pt x="6038" y="5076"/>
                        <a:pt x="5971" y="5409"/>
                      </a:cubicBezTo>
                      <a:cubicBezTo>
                        <a:pt x="5938" y="5576"/>
                        <a:pt x="5905" y="5776"/>
                        <a:pt x="5871" y="5976"/>
                      </a:cubicBezTo>
                      <a:lnTo>
                        <a:pt x="5871" y="5810"/>
                      </a:lnTo>
                      <a:cubicBezTo>
                        <a:pt x="5838" y="5476"/>
                        <a:pt x="5571" y="4876"/>
                        <a:pt x="5204" y="4842"/>
                      </a:cubicBezTo>
                      <a:cubicBezTo>
                        <a:pt x="5173" y="4833"/>
                        <a:pt x="5142" y="4829"/>
                        <a:pt x="5112" y="4829"/>
                      </a:cubicBezTo>
                      <a:cubicBezTo>
                        <a:pt x="4913" y="4829"/>
                        <a:pt x="4737" y="5007"/>
                        <a:pt x="4737" y="5209"/>
                      </a:cubicBezTo>
                      <a:cubicBezTo>
                        <a:pt x="4737" y="5476"/>
                        <a:pt x="4870" y="5710"/>
                        <a:pt x="5071" y="5876"/>
                      </a:cubicBezTo>
                      <a:cubicBezTo>
                        <a:pt x="5304" y="6043"/>
                        <a:pt x="5571" y="6177"/>
                        <a:pt x="5838" y="6243"/>
                      </a:cubicBezTo>
                      <a:cubicBezTo>
                        <a:pt x="5838" y="6310"/>
                        <a:pt x="5838" y="6410"/>
                        <a:pt x="5804" y="6477"/>
                      </a:cubicBezTo>
                      <a:cubicBezTo>
                        <a:pt x="5771" y="6844"/>
                        <a:pt x="5738" y="7177"/>
                        <a:pt x="5671" y="7544"/>
                      </a:cubicBezTo>
                      <a:lnTo>
                        <a:pt x="5638" y="7911"/>
                      </a:lnTo>
                      <a:lnTo>
                        <a:pt x="5638" y="7744"/>
                      </a:lnTo>
                      <a:cubicBezTo>
                        <a:pt x="5571" y="7444"/>
                        <a:pt x="5304" y="6844"/>
                        <a:pt x="4971" y="6777"/>
                      </a:cubicBezTo>
                      <a:cubicBezTo>
                        <a:pt x="4951" y="6775"/>
                        <a:pt x="4931" y="6773"/>
                        <a:pt x="4912" y="6773"/>
                      </a:cubicBezTo>
                      <a:cubicBezTo>
                        <a:pt x="4670" y="6773"/>
                        <a:pt x="4470" y="6961"/>
                        <a:pt x="4470" y="7177"/>
                      </a:cubicBezTo>
                      <a:cubicBezTo>
                        <a:pt x="4504" y="7444"/>
                        <a:pt x="4604" y="7678"/>
                        <a:pt x="4804" y="7844"/>
                      </a:cubicBezTo>
                      <a:cubicBezTo>
                        <a:pt x="5037" y="8011"/>
                        <a:pt x="5304" y="8111"/>
                        <a:pt x="5571" y="8211"/>
                      </a:cubicBezTo>
                      <a:cubicBezTo>
                        <a:pt x="5538" y="8311"/>
                        <a:pt x="5504" y="8445"/>
                        <a:pt x="5471" y="8578"/>
                      </a:cubicBezTo>
                      <a:cubicBezTo>
                        <a:pt x="5471" y="8645"/>
                        <a:pt x="5438" y="8712"/>
                        <a:pt x="5404" y="8812"/>
                      </a:cubicBezTo>
                      <a:lnTo>
                        <a:pt x="5337" y="9045"/>
                      </a:lnTo>
                      <a:cubicBezTo>
                        <a:pt x="5304" y="9179"/>
                        <a:pt x="5237" y="9346"/>
                        <a:pt x="5171" y="9479"/>
                      </a:cubicBezTo>
                      <a:cubicBezTo>
                        <a:pt x="5137" y="9612"/>
                        <a:pt x="5104" y="9679"/>
                        <a:pt x="5071" y="9779"/>
                      </a:cubicBezTo>
                      <a:cubicBezTo>
                        <a:pt x="5071" y="9646"/>
                        <a:pt x="5104" y="9412"/>
                        <a:pt x="5104" y="9379"/>
                      </a:cubicBezTo>
                      <a:cubicBezTo>
                        <a:pt x="5104" y="9112"/>
                        <a:pt x="5037" y="8845"/>
                        <a:pt x="4904" y="8578"/>
                      </a:cubicBezTo>
                      <a:cubicBezTo>
                        <a:pt x="4904" y="8545"/>
                        <a:pt x="4904" y="8512"/>
                        <a:pt x="4904" y="8478"/>
                      </a:cubicBezTo>
                      <a:cubicBezTo>
                        <a:pt x="4875" y="8280"/>
                        <a:pt x="4703" y="8130"/>
                        <a:pt x="4488" y="8130"/>
                      </a:cubicBezTo>
                      <a:cubicBezTo>
                        <a:pt x="4450" y="8130"/>
                        <a:pt x="4410" y="8135"/>
                        <a:pt x="4370" y="8145"/>
                      </a:cubicBezTo>
                      <a:cubicBezTo>
                        <a:pt x="4037" y="8211"/>
                        <a:pt x="3803" y="8845"/>
                        <a:pt x="3803" y="9145"/>
                      </a:cubicBezTo>
                      <a:lnTo>
                        <a:pt x="3803" y="9512"/>
                      </a:lnTo>
                      <a:lnTo>
                        <a:pt x="3736" y="9279"/>
                      </a:lnTo>
                      <a:cubicBezTo>
                        <a:pt x="3703" y="9112"/>
                        <a:pt x="3670" y="8979"/>
                        <a:pt x="3636" y="8812"/>
                      </a:cubicBezTo>
                      <a:cubicBezTo>
                        <a:pt x="3603" y="8745"/>
                        <a:pt x="3570" y="8645"/>
                        <a:pt x="3570" y="8578"/>
                      </a:cubicBezTo>
                      <a:cubicBezTo>
                        <a:pt x="3536" y="8512"/>
                        <a:pt x="3503" y="8412"/>
                        <a:pt x="3469" y="8345"/>
                      </a:cubicBezTo>
                      <a:cubicBezTo>
                        <a:pt x="3403" y="8145"/>
                        <a:pt x="3336" y="7945"/>
                        <a:pt x="3236" y="7778"/>
                      </a:cubicBezTo>
                      <a:cubicBezTo>
                        <a:pt x="3536" y="7711"/>
                        <a:pt x="3836" y="7578"/>
                        <a:pt x="4103" y="7444"/>
                      </a:cubicBezTo>
                      <a:cubicBezTo>
                        <a:pt x="4303" y="7277"/>
                        <a:pt x="4437" y="7044"/>
                        <a:pt x="4470" y="6810"/>
                      </a:cubicBezTo>
                      <a:cubicBezTo>
                        <a:pt x="4470" y="6563"/>
                        <a:pt x="4298" y="6373"/>
                        <a:pt x="4061" y="6373"/>
                      </a:cubicBezTo>
                      <a:cubicBezTo>
                        <a:pt x="4042" y="6373"/>
                        <a:pt x="4023" y="6374"/>
                        <a:pt x="4003" y="6377"/>
                      </a:cubicBezTo>
                      <a:cubicBezTo>
                        <a:pt x="3670" y="6410"/>
                        <a:pt x="3369" y="6977"/>
                        <a:pt x="3303" y="7311"/>
                      </a:cubicBezTo>
                      <a:cubicBezTo>
                        <a:pt x="3303" y="7311"/>
                        <a:pt x="3269" y="7544"/>
                        <a:pt x="3269" y="7678"/>
                      </a:cubicBezTo>
                      <a:cubicBezTo>
                        <a:pt x="3203" y="7578"/>
                        <a:pt x="3169" y="7444"/>
                        <a:pt x="3103" y="7344"/>
                      </a:cubicBezTo>
                      <a:cubicBezTo>
                        <a:pt x="2936" y="7011"/>
                        <a:pt x="2769" y="6710"/>
                        <a:pt x="2602" y="6377"/>
                      </a:cubicBezTo>
                      <a:lnTo>
                        <a:pt x="2435" y="6077"/>
                      </a:lnTo>
                      <a:cubicBezTo>
                        <a:pt x="2335" y="5876"/>
                        <a:pt x="2235" y="5676"/>
                        <a:pt x="2135" y="5443"/>
                      </a:cubicBezTo>
                      <a:cubicBezTo>
                        <a:pt x="2002" y="5143"/>
                        <a:pt x="1868" y="4842"/>
                        <a:pt x="1768" y="4542"/>
                      </a:cubicBezTo>
                      <a:cubicBezTo>
                        <a:pt x="1768" y="4509"/>
                        <a:pt x="1768" y="4509"/>
                        <a:pt x="1768" y="4475"/>
                      </a:cubicBezTo>
                      <a:cubicBezTo>
                        <a:pt x="1702" y="4175"/>
                        <a:pt x="1635" y="3842"/>
                        <a:pt x="1601" y="3541"/>
                      </a:cubicBezTo>
                      <a:cubicBezTo>
                        <a:pt x="1601" y="3341"/>
                        <a:pt x="1568" y="3174"/>
                        <a:pt x="1568" y="3008"/>
                      </a:cubicBezTo>
                      <a:cubicBezTo>
                        <a:pt x="1835" y="2974"/>
                        <a:pt x="2135" y="2908"/>
                        <a:pt x="2402" y="2808"/>
                      </a:cubicBezTo>
                      <a:cubicBezTo>
                        <a:pt x="2636" y="2674"/>
                        <a:pt x="2802" y="2474"/>
                        <a:pt x="2836" y="2207"/>
                      </a:cubicBezTo>
                      <a:cubicBezTo>
                        <a:pt x="2902" y="1974"/>
                        <a:pt x="2702" y="1740"/>
                        <a:pt x="2435" y="1740"/>
                      </a:cubicBezTo>
                      <a:cubicBezTo>
                        <a:pt x="2068" y="1740"/>
                        <a:pt x="1702" y="2274"/>
                        <a:pt x="1601" y="2574"/>
                      </a:cubicBezTo>
                      <a:cubicBezTo>
                        <a:pt x="1601" y="2574"/>
                        <a:pt x="1568" y="2741"/>
                        <a:pt x="1535" y="2874"/>
                      </a:cubicBezTo>
                      <a:lnTo>
                        <a:pt x="1535" y="2674"/>
                      </a:lnTo>
                      <a:cubicBezTo>
                        <a:pt x="1535" y="2374"/>
                        <a:pt x="1535" y="2140"/>
                        <a:pt x="1568" y="1907"/>
                      </a:cubicBezTo>
                      <a:cubicBezTo>
                        <a:pt x="1568" y="1807"/>
                        <a:pt x="1601" y="1673"/>
                        <a:pt x="1601" y="1573"/>
                      </a:cubicBezTo>
                      <a:cubicBezTo>
                        <a:pt x="1835" y="1440"/>
                        <a:pt x="2068" y="1240"/>
                        <a:pt x="2235" y="1006"/>
                      </a:cubicBezTo>
                      <a:cubicBezTo>
                        <a:pt x="2402" y="806"/>
                        <a:pt x="2435" y="539"/>
                        <a:pt x="2369" y="272"/>
                      </a:cubicBezTo>
                      <a:cubicBezTo>
                        <a:pt x="2319" y="100"/>
                        <a:pt x="2161" y="0"/>
                        <a:pt x="19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3"/>
                <p:cNvSpPr/>
                <p:nvPr/>
              </p:nvSpPr>
              <p:spPr>
                <a:xfrm>
                  <a:off x="5576488" y="2865413"/>
                  <a:ext cx="25900" cy="40075"/>
                </a:xfrm>
                <a:custGeom>
                  <a:avLst/>
                  <a:gdLst/>
                  <a:ahLst/>
                  <a:cxnLst/>
                  <a:rect l="l" t="t" r="r" b="b"/>
                  <a:pathLst>
                    <a:path w="1036" h="1603" extrusionOk="0">
                      <a:moveTo>
                        <a:pt x="472" y="1"/>
                      </a:moveTo>
                      <a:cubicBezTo>
                        <a:pt x="289" y="1"/>
                        <a:pt x="119" y="121"/>
                        <a:pt x="68" y="301"/>
                      </a:cubicBezTo>
                      <a:cubicBezTo>
                        <a:pt x="1" y="568"/>
                        <a:pt x="34" y="835"/>
                        <a:pt x="201" y="1035"/>
                      </a:cubicBezTo>
                      <a:cubicBezTo>
                        <a:pt x="401" y="1269"/>
                        <a:pt x="635" y="1436"/>
                        <a:pt x="902" y="1602"/>
                      </a:cubicBezTo>
                      <a:cubicBezTo>
                        <a:pt x="902" y="1602"/>
                        <a:pt x="1002" y="1202"/>
                        <a:pt x="1002" y="1169"/>
                      </a:cubicBezTo>
                      <a:cubicBezTo>
                        <a:pt x="1035" y="835"/>
                        <a:pt x="968" y="201"/>
                        <a:pt x="635" y="35"/>
                      </a:cubicBezTo>
                      <a:cubicBezTo>
                        <a:pt x="581" y="12"/>
                        <a:pt x="526" y="1"/>
                        <a:pt x="47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3"/>
                <p:cNvSpPr/>
                <p:nvPr/>
              </p:nvSpPr>
              <p:spPr>
                <a:xfrm>
                  <a:off x="6889113" y="3208163"/>
                  <a:ext cx="487875" cy="1209050"/>
                </a:xfrm>
                <a:custGeom>
                  <a:avLst/>
                  <a:gdLst/>
                  <a:ahLst/>
                  <a:cxnLst/>
                  <a:rect l="l" t="t" r="r" b="b"/>
                  <a:pathLst>
                    <a:path w="19515" h="48362" extrusionOk="0">
                      <a:moveTo>
                        <a:pt x="15745" y="1"/>
                      </a:moveTo>
                      <a:cubicBezTo>
                        <a:pt x="15745" y="1"/>
                        <a:pt x="11141" y="1802"/>
                        <a:pt x="7305" y="2102"/>
                      </a:cubicBezTo>
                      <a:cubicBezTo>
                        <a:pt x="6855" y="2143"/>
                        <a:pt x="6405" y="2163"/>
                        <a:pt x="5956" y="2163"/>
                      </a:cubicBezTo>
                      <a:cubicBezTo>
                        <a:pt x="4176" y="2163"/>
                        <a:pt x="2412" y="1848"/>
                        <a:pt x="734" y="1235"/>
                      </a:cubicBezTo>
                      <a:cubicBezTo>
                        <a:pt x="734" y="1235"/>
                        <a:pt x="0" y="6039"/>
                        <a:pt x="500" y="8607"/>
                      </a:cubicBezTo>
                      <a:cubicBezTo>
                        <a:pt x="1034" y="11142"/>
                        <a:pt x="2902" y="23618"/>
                        <a:pt x="3436" y="28688"/>
                      </a:cubicBezTo>
                      <a:cubicBezTo>
                        <a:pt x="3936" y="33792"/>
                        <a:pt x="6405" y="41497"/>
                        <a:pt x="6571" y="41864"/>
                      </a:cubicBezTo>
                      <a:cubicBezTo>
                        <a:pt x="6705" y="42231"/>
                        <a:pt x="6338" y="43265"/>
                        <a:pt x="6338" y="43699"/>
                      </a:cubicBezTo>
                      <a:cubicBezTo>
                        <a:pt x="6338" y="44133"/>
                        <a:pt x="6505" y="45167"/>
                        <a:pt x="6505" y="45167"/>
                      </a:cubicBezTo>
                      <a:cubicBezTo>
                        <a:pt x="6505" y="45167"/>
                        <a:pt x="4370" y="46534"/>
                        <a:pt x="3269" y="47201"/>
                      </a:cubicBezTo>
                      <a:cubicBezTo>
                        <a:pt x="2202" y="47869"/>
                        <a:pt x="2702" y="48135"/>
                        <a:pt x="3736" y="48302"/>
                      </a:cubicBezTo>
                      <a:cubicBezTo>
                        <a:pt x="4070" y="48347"/>
                        <a:pt x="5893" y="48362"/>
                        <a:pt x="8176" y="48362"/>
                      </a:cubicBezTo>
                      <a:cubicBezTo>
                        <a:pt x="12743" y="48362"/>
                        <a:pt x="19147" y="48302"/>
                        <a:pt x="19147" y="48302"/>
                      </a:cubicBezTo>
                      <a:cubicBezTo>
                        <a:pt x="19147" y="48302"/>
                        <a:pt x="19514" y="48202"/>
                        <a:pt x="19080" y="47568"/>
                      </a:cubicBezTo>
                      <a:cubicBezTo>
                        <a:pt x="18647" y="46901"/>
                        <a:pt x="15645" y="44866"/>
                        <a:pt x="15645" y="44866"/>
                      </a:cubicBezTo>
                      <a:cubicBezTo>
                        <a:pt x="15578" y="44366"/>
                        <a:pt x="15578" y="43899"/>
                        <a:pt x="15578" y="43399"/>
                      </a:cubicBezTo>
                      <a:cubicBezTo>
                        <a:pt x="15578" y="42398"/>
                        <a:pt x="14711" y="40563"/>
                        <a:pt x="14711" y="40563"/>
                      </a:cubicBezTo>
                      <a:cubicBezTo>
                        <a:pt x="14711" y="40563"/>
                        <a:pt x="16312" y="28922"/>
                        <a:pt x="15945" y="25853"/>
                      </a:cubicBezTo>
                      <a:cubicBezTo>
                        <a:pt x="15611" y="22784"/>
                        <a:pt x="15444" y="19682"/>
                        <a:pt x="16045" y="16913"/>
                      </a:cubicBezTo>
                      <a:cubicBezTo>
                        <a:pt x="16612" y="14144"/>
                        <a:pt x="15745" y="1836"/>
                        <a:pt x="15878" y="1235"/>
                      </a:cubicBezTo>
                      <a:cubicBezTo>
                        <a:pt x="15945" y="835"/>
                        <a:pt x="15911" y="401"/>
                        <a:pt x="15745" y="1"/>
                      </a:cubicBezTo>
                      <a:close/>
                    </a:path>
                  </a:pathLst>
                </a:custGeom>
                <a:solidFill>
                  <a:srgbClr val="263238"/>
                </a:solidFill>
                <a:ln w="10850" cap="rnd"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3"/>
                <p:cNvSpPr/>
                <p:nvPr/>
              </p:nvSpPr>
              <p:spPr>
                <a:xfrm>
                  <a:off x="6808988" y="2724913"/>
                  <a:ext cx="106825" cy="465900"/>
                </a:xfrm>
                <a:custGeom>
                  <a:avLst/>
                  <a:gdLst/>
                  <a:ahLst/>
                  <a:cxnLst/>
                  <a:rect l="l" t="t" r="r" b="b"/>
                  <a:pathLst>
                    <a:path w="4273" h="18636" extrusionOk="0">
                      <a:moveTo>
                        <a:pt x="3853" y="1"/>
                      </a:moveTo>
                      <a:cubicBezTo>
                        <a:pt x="3530" y="1"/>
                        <a:pt x="3138" y="484"/>
                        <a:pt x="3138" y="484"/>
                      </a:cubicBezTo>
                      <a:cubicBezTo>
                        <a:pt x="3138" y="484"/>
                        <a:pt x="1070" y="11726"/>
                        <a:pt x="537" y="13427"/>
                      </a:cubicBezTo>
                      <a:cubicBezTo>
                        <a:pt x="1" y="15034"/>
                        <a:pt x="180" y="18635"/>
                        <a:pt x="1523" y="18635"/>
                      </a:cubicBezTo>
                      <a:cubicBezTo>
                        <a:pt x="1601" y="18635"/>
                        <a:pt x="1684" y="18623"/>
                        <a:pt x="1771" y="18597"/>
                      </a:cubicBezTo>
                      <a:cubicBezTo>
                        <a:pt x="3339" y="18130"/>
                        <a:pt x="3839" y="15762"/>
                        <a:pt x="4006" y="15128"/>
                      </a:cubicBezTo>
                      <a:cubicBezTo>
                        <a:pt x="4139" y="14461"/>
                        <a:pt x="4273" y="3019"/>
                        <a:pt x="4273" y="1051"/>
                      </a:cubicBezTo>
                      <a:cubicBezTo>
                        <a:pt x="4273" y="239"/>
                        <a:pt x="4079" y="1"/>
                        <a:pt x="3853" y="1"/>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3"/>
                <p:cNvSpPr/>
                <p:nvPr/>
              </p:nvSpPr>
              <p:spPr>
                <a:xfrm>
                  <a:off x="6877438" y="2616063"/>
                  <a:ext cx="478700" cy="680500"/>
                </a:xfrm>
                <a:custGeom>
                  <a:avLst/>
                  <a:gdLst/>
                  <a:ahLst/>
                  <a:cxnLst/>
                  <a:rect l="l" t="t" r="r" b="b"/>
                  <a:pathLst>
                    <a:path w="19148" h="27220" extrusionOk="0">
                      <a:moveTo>
                        <a:pt x="10277" y="0"/>
                      </a:moveTo>
                      <a:cubicBezTo>
                        <a:pt x="9492" y="0"/>
                        <a:pt x="8712" y="171"/>
                        <a:pt x="8006" y="502"/>
                      </a:cubicBezTo>
                      <a:cubicBezTo>
                        <a:pt x="8006" y="502"/>
                        <a:pt x="2635" y="2069"/>
                        <a:pt x="1735" y="2236"/>
                      </a:cubicBezTo>
                      <a:cubicBezTo>
                        <a:pt x="867" y="2436"/>
                        <a:pt x="434" y="3737"/>
                        <a:pt x="400" y="4838"/>
                      </a:cubicBezTo>
                      <a:cubicBezTo>
                        <a:pt x="334" y="5906"/>
                        <a:pt x="534" y="16980"/>
                        <a:pt x="467" y="20283"/>
                      </a:cubicBezTo>
                      <a:cubicBezTo>
                        <a:pt x="434" y="23585"/>
                        <a:pt x="0" y="24719"/>
                        <a:pt x="1468" y="25920"/>
                      </a:cubicBezTo>
                      <a:cubicBezTo>
                        <a:pt x="2611" y="26860"/>
                        <a:pt x="5322" y="27220"/>
                        <a:pt x="8245" y="27220"/>
                      </a:cubicBezTo>
                      <a:cubicBezTo>
                        <a:pt x="9159" y="27220"/>
                        <a:pt x="10094" y="27184"/>
                        <a:pt x="11008" y="27121"/>
                      </a:cubicBezTo>
                      <a:cubicBezTo>
                        <a:pt x="14844" y="26821"/>
                        <a:pt x="16579" y="25653"/>
                        <a:pt x="16579" y="23952"/>
                      </a:cubicBezTo>
                      <a:cubicBezTo>
                        <a:pt x="16579" y="22217"/>
                        <a:pt x="16312" y="14078"/>
                        <a:pt x="16312" y="14078"/>
                      </a:cubicBezTo>
                      <a:cubicBezTo>
                        <a:pt x="16312" y="14078"/>
                        <a:pt x="16712" y="9341"/>
                        <a:pt x="17646" y="7307"/>
                      </a:cubicBezTo>
                      <a:cubicBezTo>
                        <a:pt x="18580" y="5272"/>
                        <a:pt x="19147" y="4638"/>
                        <a:pt x="18413" y="3937"/>
                      </a:cubicBezTo>
                      <a:cubicBezTo>
                        <a:pt x="17713" y="3204"/>
                        <a:pt x="13210" y="635"/>
                        <a:pt x="11475" y="135"/>
                      </a:cubicBezTo>
                      <a:cubicBezTo>
                        <a:pt x="11080" y="45"/>
                        <a:pt x="10678" y="0"/>
                        <a:pt x="10277"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3"/>
                <p:cNvSpPr/>
                <p:nvPr/>
              </p:nvSpPr>
              <p:spPr>
                <a:xfrm>
                  <a:off x="7051713" y="2668613"/>
                  <a:ext cx="102600" cy="117625"/>
                </a:xfrm>
                <a:custGeom>
                  <a:avLst/>
                  <a:gdLst/>
                  <a:ahLst/>
                  <a:cxnLst/>
                  <a:rect l="l" t="t" r="r" b="b"/>
                  <a:pathLst>
                    <a:path w="4104" h="4705" extrusionOk="0">
                      <a:moveTo>
                        <a:pt x="2536" y="1"/>
                      </a:moveTo>
                      <a:cubicBezTo>
                        <a:pt x="2536" y="1"/>
                        <a:pt x="301" y="701"/>
                        <a:pt x="1" y="1535"/>
                      </a:cubicBezTo>
                      <a:lnTo>
                        <a:pt x="501" y="4704"/>
                      </a:lnTo>
                      <a:lnTo>
                        <a:pt x="4104" y="2603"/>
                      </a:lnTo>
                      <a:lnTo>
                        <a:pt x="2536"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3"/>
                <p:cNvSpPr/>
                <p:nvPr/>
              </p:nvSpPr>
              <p:spPr>
                <a:xfrm>
                  <a:off x="7004188" y="2581638"/>
                  <a:ext cx="214350" cy="185425"/>
                </a:xfrm>
                <a:custGeom>
                  <a:avLst/>
                  <a:gdLst/>
                  <a:ahLst/>
                  <a:cxnLst/>
                  <a:rect l="l" t="t" r="r" b="b"/>
                  <a:pathLst>
                    <a:path w="8574" h="7417" extrusionOk="0">
                      <a:moveTo>
                        <a:pt x="4473" y="1"/>
                      </a:moveTo>
                      <a:cubicBezTo>
                        <a:pt x="4038" y="1"/>
                        <a:pt x="3602" y="59"/>
                        <a:pt x="3203" y="211"/>
                      </a:cubicBezTo>
                      <a:cubicBezTo>
                        <a:pt x="2502" y="845"/>
                        <a:pt x="1935" y="1612"/>
                        <a:pt x="1535" y="2479"/>
                      </a:cubicBezTo>
                      <a:cubicBezTo>
                        <a:pt x="1034" y="3747"/>
                        <a:pt x="0" y="5781"/>
                        <a:pt x="434" y="5882"/>
                      </a:cubicBezTo>
                      <a:cubicBezTo>
                        <a:pt x="457" y="5889"/>
                        <a:pt x="483" y="5893"/>
                        <a:pt x="511" y="5893"/>
                      </a:cubicBezTo>
                      <a:cubicBezTo>
                        <a:pt x="980" y="5893"/>
                        <a:pt x="2151" y="4914"/>
                        <a:pt x="2402" y="4914"/>
                      </a:cubicBezTo>
                      <a:cubicBezTo>
                        <a:pt x="2669" y="4914"/>
                        <a:pt x="3203" y="6248"/>
                        <a:pt x="3369" y="6282"/>
                      </a:cubicBezTo>
                      <a:cubicBezTo>
                        <a:pt x="3937" y="6148"/>
                        <a:pt x="4470" y="5948"/>
                        <a:pt x="5004" y="5715"/>
                      </a:cubicBezTo>
                      <a:cubicBezTo>
                        <a:pt x="5004" y="5715"/>
                        <a:pt x="5237" y="7383"/>
                        <a:pt x="5738" y="7416"/>
                      </a:cubicBezTo>
                      <a:cubicBezTo>
                        <a:pt x="5741" y="7416"/>
                        <a:pt x="5744" y="7416"/>
                        <a:pt x="5748" y="7416"/>
                      </a:cubicBezTo>
                      <a:cubicBezTo>
                        <a:pt x="6260" y="7416"/>
                        <a:pt x="7942" y="4835"/>
                        <a:pt x="8273" y="2913"/>
                      </a:cubicBezTo>
                      <a:cubicBezTo>
                        <a:pt x="8573" y="945"/>
                        <a:pt x="7572" y="644"/>
                        <a:pt x="7372" y="611"/>
                      </a:cubicBezTo>
                      <a:cubicBezTo>
                        <a:pt x="7220" y="586"/>
                        <a:pt x="5853" y="1"/>
                        <a:pt x="4473" y="1"/>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3"/>
                <p:cNvSpPr/>
                <p:nvPr/>
              </p:nvSpPr>
              <p:spPr>
                <a:xfrm>
                  <a:off x="7075913" y="2308363"/>
                  <a:ext cx="41625" cy="120950"/>
                </a:xfrm>
                <a:custGeom>
                  <a:avLst/>
                  <a:gdLst/>
                  <a:ahLst/>
                  <a:cxnLst/>
                  <a:rect l="l" t="t" r="r" b="b"/>
                  <a:pathLst>
                    <a:path w="1665" h="4838" extrusionOk="0">
                      <a:moveTo>
                        <a:pt x="985" y="0"/>
                      </a:moveTo>
                      <a:cubicBezTo>
                        <a:pt x="928" y="0"/>
                        <a:pt x="867" y="11"/>
                        <a:pt x="801" y="34"/>
                      </a:cubicBezTo>
                      <a:cubicBezTo>
                        <a:pt x="167" y="267"/>
                        <a:pt x="0" y="868"/>
                        <a:pt x="0" y="1935"/>
                      </a:cubicBezTo>
                      <a:cubicBezTo>
                        <a:pt x="0" y="3036"/>
                        <a:pt x="67" y="4837"/>
                        <a:pt x="67" y="4837"/>
                      </a:cubicBezTo>
                      <a:cubicBezTo>
                        <a:pt x="67" y="4837"/>
                        <a:pt x="1635" y="1902"/>
                        <a:pt x="1635" y="1368"/>
                      </a:cubicBezTo>
                      <a:cubicBezTo>
                        <a:pt x="1665" y="887"/>
                        <a:pt x="1505" y="0"/>
                        <a:pt x="985"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3"/>
                <p:cNvSpPr/>
                <p:nvPr/>
              </p:nvSpPr>
              <p:spPr>
                <a:xfrm>
                  <a:off x="7053938" y="2397513"/>
                  <a:ext cx="23650" cy="59600"/>
                </a:xfrm>
                <a:custGeom>
                  <a:avLst/>
                  <a:gdLst/>
                  <a:ahLst/>
                  <a:cxnLst/>
                  <a:rect l="l" t="t" r="r" b="b"/>
                  <a:pathLst>
                    <a:path w="946" h="2384" extrusionOk="0">
                      <a:moveTo>
                        <a:pt x="684" y="1"/>
                      </a:moveTo>
                      <a:cubicBezTo>
                        <a:pt x="621" y="1"/>
                        <a:pt x="543" y="58"/>
                        <a:pt x="445" y="204"/>
                      </a:cubicBezTo>
                      <a:cubicBezTo>
                        <a:pt x="1" y="871"/>
                        <a:pt x="131" y="2384"/>
                        <a:pt x="403" y="2384"/>
                      </a:cubicBezTo>
                      <a:cubicBezTo>
                        <a:pt x="417" y="2384"/>
                        <a:pt x="431" y="2380"/>
                        <a:pt x="445" y="2372"/>
                      </a:cubicBezTo>
                      <a:cubicBezTo>
                        <a:pt x="746" y="2239"/>
                        <a:pt x="946" y="838"/>
                        <a:pt x="946" y="838"/>
                      </a:cubicBezTo>
                      <a:cubicBezTo>
                        <a:pt x="946" y="838"/>
                        <a:pt x="925" y="1"/>
                        <a:pt x="684"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3"/>
                <p:cNvSpPr/>
                <p:nvPr/>
              </p:nvSpPr>
              <p:spPr>
                <a:xfrm>
                  <a:off x="7072913" y="2585238"/>
                  <a:ext cx="128100" cy="153200"/>
                </a:xfrm>
                <a:custGeom>
                  <a:avLst/>
                  <a:gdLst/>
                  <a:ahLst/>
                  <a:cxnLst/>
                  <a:rect l="l" t="t" r="r" b="b"/>
                  <a:pathLst>
                    <a:path w="5124" h="6128" extrusionOk="0">
                      <a:moveTo>
                        <a:pt x="287" y="0"/>
                      </a:moveTo>
                      <a:cubicBezTo>
                        <a:pt x="287" y="0"/>
                        <a:pt x="153" y="3136"/>
                        <a:pt x="87" y="4403"/>
                      </a:cubicBezTo>
                      <a:cubicBezTo>
                        <a:pt x="1" y="5462"/>
                        <a:pt x="308" y="6128"/>
                        <a:pt x="859" y="6128"/>
                      </a:cubicBezTo>
                      <a:cubicBezTo>
                        <a:pt x="951" y="6128"/>
                        <a:pt x="1050" y="6109"/>
                        <a:pt x="1154" y="6071"/>
                      </a:cubicBezTo>
                      <a:cubicBezTo>
                        <a:pt x="1888" y="5771"/>
                        <a:pt x="3689" y="3403"/>
                        <a:pt x="4223" y="2502"/>
                      </a:cubicBezTo>
                      <a:cubicBezTo>
                        <a:pt x="4590" y="1835"/>
                        <a:pt x="4890" y="1168"/>
                        <a:pt x="5124" y="467"/>
                      </a:cubicBezTo>
                      <a:lnTo>
                        <a:pt x="5124" y="467"/>
                      </a:lnTo>
                      <a:cubicBezTo>
                        <a:pt x="5124" y="467"/>
                        <a:pt x="4281" y="730"/>
                        <a:pt x="3159" y="730"/>
                      </a:cubicBezTo>
                      <a:cubicBezTo>
                        <a:pt x="2283" y="730"/>
                        <a:pt x="1237" y="570"/>
                        <a:pt x="287"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3"/>
                <p:cNvSpPr/>
                <p:nvPr/>
              </p:nvSpPr>
              <p:spPr>
                <a:xfrm>
                  <a:off x="7047538" y="2287313"/>
                  <a:ext cx="266050" cy="344925"/>
                </a:xfrm>
                <a:custGeom>
                  <a:avLst/>
                  <a:gdLst/>
                  <a:ahLst/>
                  <a:cxnLst/>
                  <a:rect l="l" t="t" r="r" b="b"/>
                  <a:pathLst>
                    <a:path w="10642" h="13797" extrusionOk="0">
                      <a:moveTo>
                        <a:pt x="5716" y="1"/>
                      </a:moveTo>
                      <a:cubicBezTo>
                        <a:pt x="4641" y="1"/>
                        <a:pt x="3376" y="412"/>
                        <a:pt x="2169" y="1810"/>
                      </a:cubicBezTo>
                      <a:cubicBezTo>
                        <a:pt x="2169" y="1810"/>
                        <a:pt x="768" y="6447"/>
                        <a:pt x="401" y="8114"/>
                      </a:cubicBezTo>
                      <a:cubicBezTo>
                        <a:pt x="1" y="9782"/>
                        <a:pt x="201" y="11183"/>
                        <a:pt x="902" y="12284"/>
                      </a:cubicBezTo>
                      <a:cubicBezTo>
                        <a:pt x="1518" y="13240"/>
                        <a:pt x="2562" y="13796"/>
                        <a:pt x="3691" y="13796"/>
                      </a:cubicBezTo>
                      <a:cubicBezTo>
                        <a:pt x="3784" y="13796"/>
                        <a:pt x="3877" y="13793"/>
                        <a:pt x="3970" y="13785"/>
                      </a:cubicBezTo>
                      <a:cubicBezTo>
                        <a:pt x="5205" y="13752"/>
                        <a:pt x="6772" y="13452"/>
                        <a:pt x="7673" y="11517"/>
                      </a:cubicBezTo>
                      <a:cubicBezTo>
                        <a:pt x="8173" y="10416"/>
                        <a:pt x="8607" y="9315"/>
                        <a:pt x="8974" y="8214"/>
                      </a:cubicBezTo>
                      <a:cubicBezTo>
                        <a:pt x="9174" y="7814"/>
                        <a:pt x="9875" y="5779"/>
                        <a:pt x="10242" y="4512"/>
                      </a:cubicBezTo>
                      <a:cubicBezTo>
                        <a:pt x="10642" y="3244"/>
                        <a:pt x="9875" y="1676"/>
                        <a:pt x="8374" y="809"/>
                      </a:cubicBezTo>
                      <a:cubicBezTo>
                        <a:pt x="8131" y="660"/>
                        <a:pt x="7077" y="1"/>
                        <a:pt x="5716"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3"/>
                <p:cNvSpPr/>
                <p:nvPr/>
              </p:nvSpPr>
              <p:spPr>
                <a:xfrm>
                  <a:off x="7261038" y="2471238"/>
                  <a:ext cx="55900" cy="59875"/>
                </a:xfrm>
                <a:custGeom>
                  <a:avLst/>
                  <a:gdLst/>
                  <a:ahLst/>
                  <a:cxnLst/>
                  <a:rect l="l" t="t" r="r" b="b"/>
                  <a:pathLst>
                    <a:path w="2236" h="2395" extrusionOk="0">
                      <a:moveTo>
                        <a:pt x="1628" y="0"/>
                      </a:moveTo>
                      <a:cubicBezTo>
                        <a:pt x="1246" y="0"/>
                        <a:pt x="734" y="424"/>
                        <a:pt x="734" y="424"/>
                      </a:cubicBezTo>
                      <a:cubicBezTo>
                        <a:pt x="301" y="824"/>
                        <a:pt x="0" y="2325"/>
                        <a:pt x="0" y="2325"/>
                      </a:cubicBezTo>
                      <a:cubicBezTo>
                        <a:pt x="119" y="2372"/>
                        <a:pt x="249" y="2395"/>
                        <a:pt x="382" y="2395"/>
                      </a:cubicBezTo>
                      <a:cubicBezTo>
                        <a:pt x="624" y="2395"/>
                        <a:pt x="874" y="2321"/>
                        <a:pt x="1068" y="2192"/>
                      </a:cubicBezTo>
                      <a:cubicBezTo>
                        <a:pt x="1735" y="1858"/>
                        <a:pt x="2235" y="791"/>
                        <a:pt x="1968" y="224"/>
                      </a:cubicBezTo>
                      <a:cubicBezTo>
                        <a:pt x="1896" y="60"/>
                        <a:pt x="1771" y="0"/>
                        <a:pt x="1628"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3"/>
                <p:cNvSpPr/>
                <p:nvPr/>
              </p:nvSpPr>
              <p:spPr>
                <a:xfrm>
                  <a:off x="7050063" y="2219113"/>
                  <a:ext cx="290225" cy="413100"/>
                </a:xfrm>
                <a:custGeom>
                  <a:avLst/>
                  <a:gdLst/>
                  <a:ahLst/>
                  <a:cxnLst/>
                  <a:rect l="l" t="t" r="r" b="b"/>
                  <a:pathLst>
                    <a:path w="11609" h="16524" extrusionOk="0">
                      <a:moveTo>
                        <a:pt x="4044" y="1"/>
                      </a:moveTo>
                      <a:cubicBezTo>
                        <a:pt x="3748" y="1"/>
                        <a:pt x="3396" y="35"/>
                        <a:pt x="2969" y="101"/>
                      </a:cubicBezTo>
                      <a:cubicBezTo>
                        <a:pt x="1501" y="335"/>
                        <a:pt x="901" y="1869"/>
                        <a:pt x="901" y="3104"/>
                      </a:cubicBezTo>
                      <a:cubicBezTo>
                        <a:pt x="901" y="4338"/>
                        <a:pt x="3569" y="6106"/>
                        <a:pt x="5437" y="6373"/>
                      </a:cubicBezTo>
                      <a:cubicBezTo>
                        <a:pt x="5816" y="6427"/>
                        <a:pt x="6193" y="6446"/>
                        <a:pt x="6551" y="6446"/>
                      </a:cubicBezTo>
                      <a:cubicBezTo>
                        <a:pt x="7532" y="6446"/>
                        <a:pt x="8364" y="6297"/>
                        <a:pt x="8670" y="6297"/>
                      </a:cubicBezTo>
                      <a:cubicBezTo>
                        <a:pt x="8803" y="6297"/>
                        <a:pt x="8836" y="6325"/>
                        <a:pt x="8740" y="6406"/>
                      </a:cubicBezTo>
                      <a:cubicBezTo>
                        <a:pt x="8339" y="6773"/>
                        <a:pt x="7239" y="8007"/>
                        <a:pt x="7605" y="8441"/>
                      </a:cubicBezTo>
                      <a:cubicBezTo>
                        <a:pt x="8006" y="8874"/>
                        <a:pt x="8239" y="9141"/>
                        <a:pt x="8239" y="9642"/>
                      </a:cubicBezTo>
                      <a:cubicBezTo>
                        <a:pt x="8239" y="9975"/>
                        <a:pt x="8173" y="10776"/>
                        <a:pt x="8173" y="11276"/>
                      </a:cubicBezTo>
                      <a:cubicBezTo>
                        <a:pt x="8039" y="11576"/>
                        <a:pt x="7639" y="12377"/>
                        <a:pt x="7539" y="12510"/>
                      </a:cubicBezTo>
                      <a:cubicBezTo>
                        <a:pt x="7532" y="12519"/>
                        <a:pt x="7521" y="12524"/>
                        <a:pt x="7505" y="12524"/>
                      </a:cubicBezTo>
                      <a:cubicBezTo>
                        <a:pt x="7291" y="12524"/>
                        <a:pt x="6293" y="11718"/>
                        <a:pt x="5671" y="11376"/>
                      </a:cubicBezTo>
                      <a:cubicBezTo>
                        <a:pt x="5371" y="11209"/>
                        <a:pt x="5004" y="11076"/>
                        <a:pt x="4670" y="11043"/>
                      </a:cubicBezTo>
                      <a:cubicBezTo>
                        <a:pt x="4670" y="11043"/>
                        <a:pt x="4637" y="11610"/>
                        <a:pt x="4370" y="11710"/>
                      </a:cubicBezTo>
                      <a:cubicBezTo>
                        <a:pt x="4270" y="11732"/>
                        <a:pt x="4099" y="11747"/>
                        <a:pt x="3907" y="11747"/>
                      </a:cubicBezTo>
                      <a:cubicBezTo>
                        <a:pt x="3521" y="11747"/>
                        <a:pt x="3047" y="11687"/>
                        <a:pt x="2869" y="11510"/>
                      </a:cubicBezTo>
                      <a:cubicBezTo>
                        <a:pt x="2702" y="11276"/>
                        <a:pt x="2635" y="10976"/>
                        <a:pt x="2669" y="10676"/>
                      </a:cubicBezTo>
                      <a:lnTo>
                        <a:pt x="2669" y="10676"/>
                      </a:lnTo>
                      <a:cubicBezTo>
                        <a:pt x="1735" y="10709"/>
                        <a:pt x="834" y="11109"/>
                        <a:pt x="167" y="11776"/>
                      </a:cubicBezTo>
                      <a:cubicBezTo>
                        <a:pt x="0" y="12877"/>
                        <a:pt x="234" y="14011"/>
                        <a:pt x="834" y="14979"/>
                      </a:cubicBezTo>
                      <a:cubicBezTo>
                        <a:pt x="1453" y="15938"/>
                        <a:pt x="2502" y="16524"/>
                        <a:pt x="3636" y="16524"/>
                      </a:cubicBezTo>
                      <a:cubicBezTo>
                        <a:pt x="3724" y="16524"/>
                        <a:pt x="3813" y="16520"/>
                        <a:pt x="3903" y="16513"/>
                      </a:cubicBezTo>
                      <a:cubicBezTo>
                        <a:pt x="5137" y="16446"/>
                        <a:pt x="6671" y="16146"/>
                        <a:pt x="7605" y="14211"/>
                      </a:cubicBezTo>
                      <a:cubicBezTo>
                        <a:pt x="8072" y="13277"/>
                        <a:pt x="8439" y="12277"/>
                        <a:pt x="8740" y="11276"/>
                      </a:cubicBezTo>
                      <a:cubicBezTo>
                        <a:pt x="8873" y="11076"/>
                        <a:pt x="8973" y="10876"/>
                        <a:pt x="9040" y="10676"/>
                      </a:cubicBezTo>
                      <a:cubicBezTo>
                        <a:pt x="9373" y="9875"/>
                        <a:pt x="9874" y="9108"/>
                        <a:pt x="10441" y="8441"/>
                      </a:cubicBezTo>
                      <a:cubicBezTo>
                        <a:pt x="11175" y="7407"/>
                        <a:pt x="11575" y="6139"/>
                        <a:pt x="11608" y="4871"/>
                      </a:cubicBezTo>
                      <a:cubicBezTo>
                        <a:pt x="11608" y="4038"/>
                        <a:pt x="11175" y="3270"/>
                        <a:pt x="10441" y="2903"/>
                      </a:cubicBezTo>
                      <a:lnTo>
                        <a:pt x="10007" y="2436"/>
                      </a:lnTo>
                      <a:cubicBezTo>
                        <a:pt x="10007" y="2436"/>
                        <a:pt x="9974" y="2136"/>
                        <a:pt x="8740" y="1669"/>
                      </a:cubicBezTo>
                      <a:cubicBezTo>
                        <a:pt x="7472" y="1202"/>
                        <a:pt x="6038" y="1269"/>
                        <a:pt x="5537" y="668"/>
                      </a:cubicBezTo>
                      <a:cubicBezTo>
                        <a:pt x="5180" y="215"/>
                        <a:pt x="4788" y="1"/>
                        <a:pt x="4044"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3"/>
                <p:cNvSpPr/>
                <p:nvPr/>
              </p:nvSpPr>
              <p:spPr>
                <a:xfrm>
                  <a:off x="7138438" y="2274163"/>
                  <a:ext cx="190175" cy="101775"/>
                </a:xfrm>
                <a:custGeom>
                  <a:avLst/>
                  <a:gdLst/>
                  <a:ahLst/>
                  <a:cxnLst/>
                  <a:rect l="l" t="t" r="r" b="b"/>
                  <a:pathLst>
                    <a:path w="7607" h="4071" fill="none" extrusionOk="0">
                      <a:moveTo>
                        <a:pt x="3337" y="935"/>
                      </a:moveTo>
                      <a:cubicBezTo>
                        <a:pt x="3337" y="935"/>
                        <a:pt x="835" y="1"/>
                        <a:pt x="401" y="1769"/>
                      </a:cubicBezTo>
                      <a:cubicBezTo>
                        <a:pt x="1" y="3537"/>
                        <a:pt x="4171" y="4070"/>
                        <a:pt x="7606" y="3437"/>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3"/>
                <p:cNvSpPr/>
                <p:nvPr/>
              </p:nvSpPr>
              <p:spPr>
                <a:xfrm>
                  <a:off x="7252688" y="2404263"/>
                  <a:ext cx="60075" cy="13375"/>
                </a:xfrm>
                <a:custGeom>
                  <a:avLst/>
                  <a:gdLst/>
                  <a:ahLst/>
                  <a:cxnLst/>
                  <a:rect l="l" t="t" r="r" b="b"/>
                  <a:pathLst>
                    <a:path w="2403" h="535" fill="none" extrusionOk="0">
                      <a:moveTo>
                        <a:pt x="1" y="334"/>
                      </a:moveTo>
                      <a:cubicBezTo>
                        <a:pt x="1" y="334"/>
                        <a:pt x="735" y="534"/>
                        <a:pt x="2403" y="1"/>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p:cNvSpPr/>
                <p:nvPr/>
              </p:nvSpPr>
              <p:spPr>
                <a:xfrm>
                  <a:off x="7110088" y="2418438"/>
                  <a:ext cx="55075" cy="100100"/>
                </a:xfrm>
                <a:custGeom>
                  <a:avLst/>
                  <a:gdLst/>
                  <a:ahLst/>
                  <a:cxnLst/>
                  <a:rect l="l" t="t" r="r" b="b"/>
                  <a:pathLst>
                    <a:path w="2203" h="4004" fill="none" extrusionOk="0">
                      <a:moveTo>
                        <a:pt x="1168" y="1"/>
                      </a:moveTo>
                      <a:lnTo>
                        <a:pt x="1001" y="901"/>
                      </a:lnTo>
                      <a:cubicBezTo>
                        <a:pt x="1001" y="901"/>
                        <a:pt x="1" y="3136"/>
                        <a:pt x="268" y="3403"/>
                      </a:cubicBezTo>
                      <a:cubicBezTo>
                        <a:pt x="534" y="3670"/>
                        <a:pt x="1969" y="4004"/>
                        <a:pt x="2102" y="3537"/>
                      </a:cubicBezTo>
                      <a:cubicBezTo>
                        <a:pt x="2136" y="3303"/>
                        <a:pt x="2202" y="3103"/>
                        <a:pt x="2202" y="2869"/>
                      </a:cubicBezTo>
                      <a:lnTo>
                        <a:pt x="1735" y="2736"/>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3"/>
                <p:cNvSpPr/>
                <p:nvPr/>
              </p:nvSpPr>
              <p:spPr>
                <a:xfrm>
                  <a:off x="7180138" y="2418438"/>
                  <a:ext cx="44225" cy="30050"/>
                </a:xfrm>
                <a:custGeom>
                  <a:avLst/>
                  <a:gdLst/>
                  <a:ahLst/>
                  <a:cxnLst/>
                  <a:rect l="l" t="t" r="r" b="b"/>
                  <a:pathLst>
                    <a:path w="1769" h="1202" fill="none" extrusionOk="0">
                      <a:moveTo>
                        <a:pt x="1" y="334"/>
                      </a:moveTo>
                      <a:cubicBezTo>
                        <a:pt x="1" y="334"/>
                        <a:pt x="1435" y="1"/>
                        <a:pt x="1769" y="1202"/>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3"/>
                <p:cNvSpPr/>
                <p:nvPr/>
              </p:nvSpPr>
              <p:spPr>
                <a:xfrm>
                  <a:off x="7099263" y="2398438"/>
                  <a:ext cx="31700" cy="10025"/>
                </a:xfrm>
                <a:custGeom>
                  <a:avLst/>
                  <a:gdLst/>
                  <a:ahLst/>
                  <a:cxnLst/>
                  <a:rect l="l" t="t" r="r" b="b"/>
                  <a:pathLst>
                    <a:path w="1268" h="401" fill="none" extrusionOk="0">
                      <a:moveTo>
                        <a:pt x="1268" y="400"/>
                      </a:moveTo>
                      <a:cubicBezTo>
                        <a:pt x="934" y="67"/>
                        <a:pt x="400" y="0"/>
                        <a:pt x="0" y="267"/>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3"/>
                <p:cNvSpPr/>
                <p:nvPr/>
              </p:nvSpPr>
              <p:spPr>
                <a:xfrm>
                  <a:off x="7180988" y="2449213"/>
                  <a:ext cx="14200" cy="21800"/>
                </a:xfrm>
                <a:custGeom>
                  <a:avLst/>
                  <a:gdLst/>
                  <a:ahLst/>
                  <a:cxnLst/>
                  <a:rect l="l" t="t" r="r" b="b"/>
                  <a:pathLst>
                    <a:path w="568" h="872" extrusionOk="0">
                      <a:moveTo>
                        <a:pt x="304" y="0"/>
                      </a:moveTo>
                      <a:cubicBezTo>
                        <a:pt x="181" y="0"/>
                        <a:pt x="64" y="188"/>
                        <a:pt x="33" y="404"/>
                      </a:cubicBezTo>
                      <a:cubicBezTo>
                        <a:pt x="0" y="638"/>
                        <a:pt x="100" y="838"/>
                        <a:pt x="234" y="871"/>
                      </a:cubicBezTo>
                      <a:cubicBezTo>
                        <a:pt x="367" y="871"/>
                        <a:pt x="500" y="704"/>
                        <a:pt x="534" y="471"/>
                      </a:cubicBezTo>
                      <a:cubicBezTo>
                        <a:pt x="567" y="237"/>
                        <a:pt x="467" y="37"/>
                        <a:pt x="334" y="4"/>
                      </a:cubicBezTo>
                      <a:cubicBezTo>
                        <a:pt x="324" y="1"/>
                        <a:pt x="314" y="0"/>
                        <a:pt x="3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3"/>
                <p:cNvSpPr/>
                <p:nvPr/>
              </p:nvSpPr>
              <p:spPr>
                <a:xfrm>
                  <a:off x="7100088" y="2425013"/>
                  <a:ext cx="14200" cy="21075"/>
                </a:xfrm>
                <a:custGeom>
                  <a:avLst/>
                  <a:gdLst/>
                  <a:ahLst/>
                  <a:cxnLst/>
                  <a:rect l="l" t="t" r="r" b="b"/>
                  <a:pathLst>
                    <a:path w="568" h="843" extrusionOk="0">
                      <a:moveTo>
                        <a:pt x="305" y="1"/>
                      </a:moveTo>
                      <a:cubicBezTo>
                        <a:pt x="181" y="1"/>
                        <a:pt x="65" y="189"/>
                        <a:pt x="34" y="405"/>
                      </a:cubicBezTo>
                      <a:cubicBezTo>
                        <a:pt x="0" y="638"/>
                        <a:pt x="67" y="838"/>
                        <a:pt x="201" y="838"/>
                      </a:cubicBezTo>
                      <a:cubicBezTo>
                        <a:pt x="212" y="841"/>
                        <a:pt x="224" y="843"/>
                        <a:pt x="236" y="843"/>
                      </a:cubicBezTo>
                      <a:cubicBezTo>
                        <a:pt x="362" y="843"/>
                        <a:pt x="504" y="685"/>
                        <a:pt x="534" y="472"/>
                      </a:cubicBezTo>
                      <a:cubicBezTo>
                        <a:pt x="568" y="238"/>
                        <a:pt x="467" y="38"/>
                        <a:pt x="334" y="5"/>
                      </a:cubicBezTo>
                      <a:cubicBezTo>
                        <a:pt x="324" y="2"/>
                        <a:pt x="314" y="1"/>
                        <a:pt x="3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3"/>
                <p:cNvSpPr/>
                <p:nvPr/>
              </p:nvSpPr>
              <p:spPr>
                <a:xfrm>
                  <a:off x="7108438" y="2531013"/>
                  <a:ext cx="75900" cy="25100"/>
                </a:xfrm>
                <a:custGeom>
                  <a:avLst/>
                  <a:gdLst/>
                  <a:ahLst/>
                  <a:cxnLst/>
                  <a:rect l="l" t="t" r="r" b="b"/>
                  <a:pathLst>
                    <a:path w="3036" h="1004" extrusionOk="0">
                      <a:moveTo>
                        <a:pt x="0" y="1"/>
                      </a:moveTo>
                      <a:lnTo>
                        <a:pt x="0" y="1"/>
                      </a:lnTo>
                      <a:cubicBezTo>
                        <a:pt x="85" y="257"/>
                        <a:pt x="648" y="1003"/>
                        <a:pt x="1461" y="1003"/>
                      </a:cubicBezTo>
                      <a:cubicBezTo>
                        <a:pt x="1919" y="1003"/>
                        <a:pt x="2458" y="766"/>
                        <a:pt x="3036" y="68"/>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3"/>
                <p:cNvSpPr/>
                <p:nvPr/>
              </p:nvSpPr>
              <p:spPr>
                <a:xfrm>
                  <a:off x="6999188" y="2786213"/>
                  <a:ext cx="65075" cy="474525"/>
                </a:xfrm>
                <a:custGeom>
                  <a:avLst/>
                  <a:gdLst/>
                  <a:ahLst/>
                  <a:cxnLst/>
                  <a:rect l="l" t="t" r="r" b="b"/>
                  <a:pathLst>
                    <a:path w="2603" h="18981" extrusionOk="0">
                      <a:moveTo>
                        <a:pt x="2602" y="0"/>
                      </a:moveTo>
                      <a:cubicBezTo>
                        <a:pt x="2602" y="1"/>
                        <a:pt x="701" y="7573"/>
                        <a:pt x="334" y="11175"/>
                      </a:cubicBezTo>
                      <a:cubicBezTo>
                        <a:pt x="100" y="13210"/>
                        <a:pt x="0" y="15278"/>
                        <a:pt x="0" y="17313"/>
                      </a:cubicBezTo>
                      <a:lnTo>
                        <a:pt x="968" y="18980"/>
                      </a:lnTo>
                      <a:lnTo>
                        <a:pt x="2369" y="17313"/>
                      </a:lnTo>
                      <a:cubicBezTo>
                        <a:pt x="2369" y="17313"/>
                        <a:pt x="2302" y="9274"/>
                        <a:pt x="2302" y="6705"/>
                      </a:cubicBezTo>
                      <a:cubicBezTo>
                        <a:pt x="2302" y="4137"/>
                        <a:pt x="2602" y="1"/>
                        <a:pt x="2602"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3"/>
                <p:cNvSpPr/>
                <p:nvPr/>
              </p:nvSpPr>
              <p:spPr>
                <a:xfrm>
                  <a:off x="7258538" y="2719213"/>
                  <a:ext cx="221850" cy="383925"/>
                </a:xfrm>
                <a:custGeom>
                  <a:avLst/>
                  <a:gdLst/>
                  <a:ahLst/>
                  <a:cxnLst/>
                  <a:rect l="l" t="t" r="r" b="b"/>
                  <a:pathLst>
                    <a:path w="8874" h="15357" extrusionOk="0">
                      <a:moveTo>
                        <a:pt x="3361" y="1"/>
                      </a:moveTo>
                      <a:cubicBezTo>
                        <a:pt x="3144" y="1"/>
                        <a:pt x="2967" y="83"/>
                        <a:pt x="2836" y="178"/>
                      </a:cubicBezTo>
                      <a:lnTo>
                        <a:pt x="1168" y="4115"/>
                      </a:lnTo>
                      <a:cubicBezTo>
                        <a:pt x="1168" y="4115"/>
                        <a:pt x="0" y="6750"/>
                        <a:pt x="434" y="8051"/>
                      </a:cubicBezTo>
                      <a:cubicBezTo>
                        <a:pt x="868" y="9352"/>
                        <a:pt x="4604" y="14822"/>
                        <a:pt x="4937" y="15056"/>
                      </a:cubicBezTo>
                      <a:cubicBezTo>
                        <a:pt x="5114" y="15152"/>
                        <a:pt x="5871" y="15357"/>
                        <a:pt x="6646" y="15357"/>
                      </a:cubicBezTo>
                      <a:cubicBezTo>
                        <a:pt x="7479" y="15357"/>
                        <a:pt x="8333" y="15120"/>
                        <a:pt x="8506" y="14255"/>
                      </a:cubicBezTo>
                      <a:cubicBezTo>
                        <a:pt x="8873" y="12587"/>
                        <a:pt x="5838" y="2680"/>
                        <a:pt x="4870" y="1213"/>
                      </a:cubicBezTo>
                      <a:cubicBezTo>
                        <a:pt x="4270" y="269"/>
                        <a:pt x="3752" y="1"/>
                        <a:pt x="3361"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3"/>
                <p:cNvSpPr/>
                <p:nvPr/>
              </p:nvSpPr>
              <p:spPr>
                <a:xfrm>
                  <a:off x="7258538" y="2712813"/>
                  <a:ext cx="221850" cy="404500"/>
                </a:xfrm>
                <a:custGeom>
                  <a:avLst/>
                  <a:gdLst/>
                  <a:ahLst/>
                  <a:cxnLst/>
                  <a:rect l="l" t="t" r="r" b="b"/>
                  <a:pathLst>
                    <a:path w="8874" h="16180" fill="none" extrusionOk="0">
                      <a:moveTo>
                        <a:pt x="1168" y="4371"/>
                      </a:moveTo>
                      <a:cubicBezTo>
                        <a:pt x="1168" y="4371"/>
                        <a:pt x="0" y="7006"/>
                        <a:pt x="434" y="8307"/>
                      </a:cubicBezTo>
                      <a:cubicBezTo>
                        <a:pt x="868" y="9608"/>
                        <a:pt x="4604" y="15078"/>
                        <a:pt x="4937" y="15312"/>
                      </a:cubicBezTo>
                      <a:cubicBezTo>
                        <a:pt x="5304" y="15512"/>
                        <a:pt x="8173" y="16179"/>
                        <a:pt x="8506" y="14511"/>
                      </a:cubicBezTo>
                      <a:cubicBezTo>
                        <a:pt x="8873" y="12843"/>
                        <a:pt x="5838" y="2936"/>
                        <a:pt x="4870" y="1469"/>
                      </a:cubicBezTo>
                      <a:cubicBezTo>
                        <a:pt x="3936" y="1"/>
                        <a:pt x="3203" y="168"/>
                        <a:pt x="2836" y="434"/>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3"/>
                <p:cNvSpPr/>
                <p:nvPr/>
              </p:nvSpPr>
              <p:spPr>
                <a:xfrm>
                  <a:off x="7036713" y="2953838"/>
                  <a:ext cx="232675" cy="296050"/>
                </a:xfrm>
                <a:custGeom>
                  <a:avLst/>
                  <a:gdLst/>
                  <a:ahLst/>
                  <a:cxnLst/>
                  <a:rect l="l" t="t" r="r" b="b"/>
                  <a:pathLst>
                    <a:path w="9307" h="11842" extrusionOk="0">
                      <a:moveTo>
                        <a:pt x="9107" y="0"/>
                      </a:moveTo>
                      <a:lnTo>
                        <a:pt x="0" y="200"/>
                      </a:lnTo>
                      <a:lnTo>
                        <a:pt x="434" y="11842"/>
                      </a:lnTo>
                      <a:lnTo>
                        <a:pt x="9307" y="11408"/>
                      </a:lnTo>
                      <a:lnTo>
                        <a:pt x="9107"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3"/>
                <p:cNvSpPr/>
                <p:nvPr/>
              </p:nvSpPr>
              <p:spPr>
                <a:xfrm>
                  <a:off x="7178488" y="3018863"/>
                  <a:ext cx="316900" cy="151600"/>
                </a:xfrm>
                <a:custGeom>
                  <a:avLst/>
                  <a:gdLst/>
                  <a:ahLst/>
                  <a:cxnLst/>
                  <a:rect l="l" t="t" r="r" b="b"/>
                  <a:pathLst>
                    <a:path w="12676" h="6064" extrusionOk="0">
                      <a:moveTo>
                        <a:pt x="11442" y="1"/>
                      </a:moveTo>
                      <a:lnTo>
                        <a:pt x="9974" y="234"/>
                      </a:lnTo>
                      <a:cubicBezTo>
                        <a:pt x="9974" y="234"/>
                        <a:pt x="7739" y="435"/>
                        <a:pt x="6405" y="1168"/>
                      </a:cubicBezTo>
                      <a:cubicBezTo>
                        <a:pt x="5104" y="1902"/>
                        <a:pt x="0" y="3003"/>
                        <a:pt x="0" y="3003"/>
                      </a:cubicBezTo>
                      <a:lnTo>
                        <a:pt x="300" y="5838"/>
                      </a:lnTo>
                      <a:cubicBezTo>
                        <a:pt x="1451" y="5988"/>
                        <a:pt x="2602" y="6064"/>
                        <a:pt x="3753" y="6064"/>
                      </a:cubicBezTo>
                      <a:cubicBezTo>
                        <a:pt x="4904" y="6064"/>
                        <a:pt x="6054" y="5988"/>
                        <a:pt x="7205" y="5838"/>
                      </a:cubicBezTo>
                      <a:cubicBezTo>
                        <a:pt x="10474" y="5305"/>
                        <a:pt x="12376" y="5471"/>
                        <a:pt x="12509" y="4537"/>
                      </a:cubicBezTo>
                      <a:cubicBezTo>
                        <a:pt x="12676" y="3570"/>
                        <a:pt x="11442" y="1"/>
                        <a:pt x="11442" y="1"/>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3"/>
                <p:cNvSpPr/>
                <p:nvPr/>
              </p:nvSpPr>
              <p:spPr>
                <a:xfrm>
                  <a:off x="7178488" y="3018863"/>
                  <a:ext cx="316900" cy="153475"/>
                </a:xfrm>
                <a:custGeom>
                  <a:avLst/>
                  <a:gdLst/>
                  <a:ahLst/>
                  <a:cxnLst/>
                  <a:rect l="l" t="t" r="r" b="b"/>
                  <a:pathLst>
                    <a:path w="12676" h="6139" fill="none" extrusionOk="0">
                      <a:moveTo>
                        <a:pt x="9974" y="234"/>
                      </a:moveTo>
                      <a:cubicBezTo>
                        <a:pt x="9974" y="234"/>
                        <a:pt x="7739" y="435"/>
                        <a:pt x="6405" y="1168"/>
                      </a:cubicBezTo>
                      <a:cubicBezTo>
                        <a:pt x="5104" y="1902"/>
                        <a:pt x="0" y="3003"/>
                        <a:pt x="0" y="3003"/>
                      </a:cubicBezTo>
                      <a:lnTo>
                        <a:pt x="300" y="5838"/>
                      </a:lnTo>
                      <a:cubicBezTo>
                        <a:pt x="2602" y="6139"/>
                        <a:pt x="4904" y="6139"/>
                        <a:pt x="7205" y="5838"/>
                      </a:cubicBezTo>
                      <a:cubicBezTo>
                        <a:pt x="10474" y="5305"/>
                        <a:pt x="12376" y="5471"/>
                        <a:pt x="12509" y="4537"/>
                      </a:cubicBezTo>
                      <a:cubicBezTo>
                        <a:pt x="12676" y="3570"/>
                        <a:pt x="11442" y="1"/>
                        <a:pt x="11442"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3"/>
                <p:cNvSpPr/>
                <p:nvPr/>
              </p:nvSpPr>
              <p:spPr>
                <a:xfrm>
                  <a:off x="7226013" y="3086413"/>
                  <a:ext cx="3350" cy="81750"/>
                </a:xfrm>
                <a:custGeom>
                  <a:avLst/>
                  <a:gdLst/>
                  <a:ahLst/>
                  <a:cxnLst/>
                  <a:rect l="l" t="t" r="r" b="b"/>
                  <a:pathLst>
                    <a:path w="134" h="3270" extrusionOk="0">
                      <a:moveTo>
                        <a:pt x="0" y="1"/>
                      </a:moveTo>
                      <a:lnTo>
                        <a:pt x="134" y="327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3"/>
                <p:cNvSpPr/>
                <p:nvPr/>
              </p:nvSpPr>
              <p:spPr>
                <a:xfrm>
                  <a:off x="7226013" y="3086413"/>
                  <a:ext cx="3350" cy="81750"/>
                </a:xfrm>
                <a:custGeom>
                  <a:avLst/>
                  <a:gdLst/>
                  <a:ahLst/>
                  <a:cxnLst/>
                  <a:rect l="l" t="t" r="r" b="b"/>
                  <a:pathLst>
                    <a:path w="134" h="3270" fill="none" extrusionOk="0">
                      <a:moveTo>
                        <a:pt x="0" y="1"/>
                      </a:moveTo>
                      <a:lnTo>
                        <a:pt x="134" y="327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3"/>
                <p:cNvSpPr/>
                <p:nvPr/>
              </p:nvSpPr>
              <p:spPr>
                <a:xfrm>
                  <a:off x="6991688" y="3029713"/>
                  <a:ext cx="194325" cy="141800"/>
                </a:xfrm>
                <a:custGeom>
                  <a:avLst/>
                  <a:gdLst/>
                  <a:ahLst/>
                  <a:cxnLst/>
                  <a:rect l="l" t="t" r="r" b="b"/>
                  <a:pathLst>
                    <a:path w="7773" h="5672" extrusionOk="0">
                      <a:moveTo>
                        <a:pt x="3202" y="1"/>
                      </a:moveTo>
                      <a:cubicBezTo>
                        <a:pt x="2435" y="101"/>
                        <a:pt x="1701" y="201"/>
                        <a:pt x="934" y="367"/>
                      </a:cubicBezTo>
                      <a:cubicBezTo>
                        <a:pt x="667" y="434"/>
                        <a:pt x="801" y="801"/>
                        <a:pt x="1301" y="1035"/>
                      </a:cubicBezTo>
                      <a:cubicBezTo>
                        <a:pt x="1635" y="1168"/>
                        <a:pt x="1968" y="1235"/>
                        <a:pt x="2335" y="1235"/>
                      </a:cubicBezTo>
                      <a:cubicBezTo>
                        <a:pt x="2335" y="1235"/>
                        <a:pt x="0" y="1768"/>
                        <a:pt x="0" y="2336"/>
                      </a:cubicBezTo>
                      <a:cubicBezTo>
                        <a:pt x="0" y="2936"/>
                        <a:pt x="1001" y="3203"/>
                        <a:pt x="1001" y="3203"/>
                      </a:cubicBezTo>
                      <a:cubicBezTo>
                        <a:pt x="1001" y="3203"/>
                        <a:pt x="734" y="4604"/>
                        <a:pt x="1368" y="5104"/>
                      </a:cubicBezTo>
                      <a:cubicBezTo>
                        <a:pt x="1832" y="5452"/>
                        <a:pt x="2296" y="5671"/>
                        <a:pt x="2928" y="5671"/>
                      </a:cubicBezTo>
                      <a:cubicBezTo>
                        <a:pt x="3205" y="5671"/>
                        <a:pt x="3514" y="5629"/>
                        <a:pt x="3869" y="5538"/>
                      </a:cubicBezTo>
                      <a:cubicBezTo>
                        <a:pt x="4437" y="5371"/>
                        <a:pt x="5412" y="5329"/>
                        <a:pt x="6246" y="5329"/>
                      </a:cubicBezTo>
                      <a:cubicBezTo>
                        <a:pt x="7080" y="5329"/>
                        <a:pt x="7772" y="5371"/>
                        <a:pt x="7772" y="5371"/>
                      </a:cubicBezTo>
                      <a:lnTo>
                        <a:pt x="7706" y="2836"/>
                      </a:lnTo>
                      <a:lnTo>
                        <a:pt x="5237" y="901"/>
                      </a:lnTo>
                      <a:cubicBezTo>
                        <a:pt x="5237" y="901"/>
                        <a:pt x="3569" y="1"/>
                        <a:pt x="3202"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3"/>
                <p:cNvSpPr/>
                <p:nvPr/>
              </p:nvSpPr>
              <p:spPr>
                <a:xfrm>
                  <a:off x="6732313" y="2863763"/>
                  <a:ext cx="153475" cy="349625"/>
                </a:xfrm>
                <a:custGeom>
                  <a:avLst/>
                  <a:gdLst/>
                  <a:ahLst/>
                  <a:cxnLst/>
                  <a:rect l="l" t="t" r="r" b="b"/>
                  <a:pathLst>
                    <a:path w="6139" h="13985" extrusionOk="0">
                      <a:moveTo>
                        <a:pt x="1" y="0"/>
                      </a:moveTo>
                      <a:cubicBezTo>
                        <a:pt x="1" y="1"/>
                        <a:pt x="168" y="5905"/>
                        <a:pt x="1235" y="9240"/>
                      </a:cubicBezTo>
                      <a:cubicBezTo>
                        <a:pt x="2214" y="12300"/>
                        <a:pt x="3446" y="13985"/>
                        <a:pt x="4184" y="13985"/>
                      </a:cubicBezTo>
                      <a:cubicBezTo>
                        <a:pt x="4250" y="13985"/>
                        <a:pt x="4313" y="13971"/>
                        <a:pt x="4371" y="13944"/>
                      </a:cubicBezTo>
                      <a:cubicBezTo>
                        <a:pt x="5105" y="13610"/>
                        <a:pt x="6139" y="12042"/>
                        <a:pt x="6139" y="12042"/>
                      </a:cubicBezTo>
                      <a:lnTo>
                        <a:pt x="5805" y="8273"/>
                      </a:lnTo>
                      <a:cubicBezTo>
                        <a:pt x="5805" y="8273"/>
                        <a:pt x="4104" y="6238"/>
                        <a:pt x="3604" y="4670"/>
                      </a:cubicBezTo>
                      <a:cubicBezTo>
                        <a:pt x="3070" y="3103"/>
                        <a:pt x="1902" y="67"/>
                        <a:pt x="1902" y="67"/>
                      </a:cubicBezTo>
                      <a:lnTo>
                        <a:pt x="1" y="0"/>
                      </a:ln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3"/>
                <p:cNvSpPr/>
                <p:nvPr/>
              </p:nvSpPr>
              <p:spPr>
                <a:xfrm>
                  <a:off x="6732313" y="2863763"/>
                  <a:ext cx="153475" cy="356950"/>
                </a:xfrm>
                <a:custGeom>
                  <a:avLst/>
                  <a:gdLst/>
                  <a:ahLst/>
                  <a:cxnLst/>
                  <a:rect l="l" t="t" r="r" b="b"/>
                  <a:pathLst>
                    <a:path w="6139" h="14278" fill="none" extrusionOk="0">
                      <a:moveTo>
                        <a:pt x="5805" y="8273"/>
                      </a:moveTo>
                      <a:cubicBezTo>
                        <a:pt x="5805" y="8273"/>
                        <a:pt x="4104" y="6238"/>
                        <a:pt x="3604" y="4670"/>
                      </a:cubicBezTo>
                      <a:cubicBezTo>
                        <a:pt x="3070" y="3103"/>
                        <a:pt x="1902" y="67"/>
                        <a:pt x="1902" y="67"/>
                      </a:cubicBezTo>
                      <a:lnTo>
                        <a:pt x="1" y="0"/>
                      </a:lnTo>
                      <a:cubicBezTo>
                        <a:pt x="1" y="0"/>
                        <a:pt x="168" y="5905"/>
                        <a:pt x="1235" y="9240"/>
                      </a:cubicBezTo>
                      <a:cubicBezTo>
                        <a:pt x="2303" y="12576"/>
                        <a:pt x="3670" y="14277"/>
                        <a:pt x="4371" y="13944"/>
                      </a:cubicBezTo>
                      <a:cubicBezTo>
                        <a:pt x="5105" y="13610"/>
                        <a:pt x="6139" y="12042"/>
                        <a:pt x="6139" y="12042"/>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3"/>
                <p:cNvSpPr/>
                <p:nvPr/>
              </p:nvSpPr>
              <p:spPr>
                <a:xfrm>
                  <a:off x="6715638" y="2654363"/>
                  <a:ext cx="130900" cy="211925"/>
                </a:xfrm>
                <a:custGeom>
                  <a:avLst/>
                  <a:gdLst/>
                  <a:ahLst/>
                  <a:cxnLst/>
                  <a:rect l="l" t="t" r="r" b="b"/>
                  <a:pathLst>
                    <a:path w="5236" h="8477" extrusionOk="0">
                      <a:moveTo>
                        <a:pt x="3273" y="0"/>
                      </a:moveTo>
                      <a:cubicBezTo>
                        <a:pt x="2859" y="0"/>
                        <a:pt x="1790" y="625"/>
                        <a:pt x="1435" y="871"/>
                      </a:cubicBezTo>
                      <a:cubicBezTo>
                        <a:pt x="1002" y="1171"/>
                        <a:pt x="768" y="2405"/>
                        <a:pt x="768" y="2405"/>
                      </a:cubicBezTo>
                      <a:cubicBezTo>
                        <a:pt x="568" y="3139"/>
                        <a:pt x="535" y="3940"/>
                        <a:pt x="735" y="4707"/>
                      </a:cubicBezTo>
                      <a:cubicBezTo>
                        <a:pt x="668" y="4807"/>
                        <a:pt x="635" y="4907"/>
                        <a:pt x="601" y="5007"/>
                      </a:cubicBezTo>
                      <a:cubicBezTo>
                        <a:pt x="1" y="6442"/>
                        <a:pt x="668" y="8410"/>
                        <a:pt x="668" y="8410"/>
                      </a:cubicBezTo>
                      <a:lnTo>
                        <a:pt x="2569" y="8477"/>
                      </a:lnTo>
                      <a:cubicBezTo>
                        <a:pt x="2569" y="8477"/>
                        <a:pt x="2369" y="7509"/>
                        <a:pt x="2669" y="7109"/>
                      </a:cubicBezTo>
                      <a:cubicBezTo>
                        <a:pt x="3003" y="6575"/>
                        <a:pt x="3370" y="6108"/>
                        <a:pt x="3804" y="5675"/>
                      </a:cubicBezTo>
                      <a:cubicBezTo>
                        <a:pt x="4304" y="5208"/>
                        <a:pt x="4571" y="3840"/>
                        <a:pt x="4571" y="3506"/>
                      </a:cubicBezTo>
                      <a:cubicBezTo>
                        <a:pt x="4637" y="2906"/>
                        <a:pt x="4804" y="2305"/>
                        <a:pt x="5038" y="1738"/>
                      </a:cubicBezTo>
                      <a:cubicBezTo>
                        <a:pt x="5235" y="1294"/>
                        <a:pt x="5177" y="922"/>
                        <a:pt x="4889" y="922"/>
                      </a:cubicBezTo>
                      <a:cubicBezTo>
                        <a:pt x="4788" y="922"/>
                        <a:pt x="4660" y="967"/>
                        <a:pt x="4504" y="1071"/>
                      </a:cubicBezTo>
                      <a:cubicBezTo>
                        <a:pt x="4037" y="1438"/>
                        <a:pt x="3703" y="1972"/>
                        <a:pt x="3603" y="2572"/>
                      </a:cubicBezTo>
                      <a:cubicBezTo>
                        <a:pt x="3486" y="3040"/>
                        <a:pt x="3267" y="3252"/>
                        <a:pt x="2630" y="3252"/>
                      </a:cubicBezTo>
                      <a:cubicBezTo>
                        <a:pt x="2540" y="3252"/>
                        <a:pt x="2443" y="3248"/>
                        <a:pt x="2336" y="3239"/>
                      </a:cubicBezTo>
                      <a:cubicBezTo>
                        <a:pt x="2272" y="3225"/>
                        <a:pt x="2208" y="3219"/>
                        <a:pt x="2144" y="3219"/>
                      </a:cubicBezTo>
                      <a:cubicBezTo>
                        <a:pt x="1910" y="3219"/>
                        <a:pt x="1686" y="3308"/>
                        <a:pt x="1502" y="3440"/>
                      </a:cubicBezTo>
                      <a:cubicBezTo>
                        <a:pt x="1469" y="3306"/>
                        <a:pt x="1435" y="3173"/>
                        <a:pt x="1435" y="3039"/>
                      </a:cubicBezTo>
                      <a:cubicBezTo>
                        <a:pt x="1435" y="2572"/>
                        <a:pt x="2236" y="1538"/>
                        <a:pt x="2603" y="1238"/>
                      </a:cubicBezTo>
                      <a:cubicBezTo>
                        <a:pt x="2970" y="938"/>
                        <a:pt x="3503" y="504"/>
                        <a:pt x="3437" y="104"/>
                      </a:cubicBezTo>
                      <a:cubicBezTo>
                        <a:pt x="3424" y="31"/>
                        <a:pt x="3365" y="0"/>
                        <a:pt x="3273"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3"/>
                <p:cNvSpPr/>
                <p:nvPr/>
              </p:nvSpPr>
              <p:spPr>
                <a:xfrm>
                  <a:off x="6714263" y="2685213"/>
                  <a:ext cx="76450" cy="125325"/>
                </a:xfrm>
                <a:custGeom>
                  <a:avLst/>
                  <a:gdLst/>
                  <a:ahLst/>
                  <a:cxnLst/>
                  <a:rect l="l" t="t" r="r" b="b"/>
                  <a:pathLst>
                    <a:path w="3058" h="5013" extrusionOk="0">
                      <a:moveTo>
                        <a:pt x="2828" y="0"/>
                      </a:moveTo>
                      <a:cubicBezTo>
                        <a:pt x="2414" y="0"/>
                        <a:pt x="1345" y="626"/>
                        <a:pt x="990" y="871"/>
                      </a:cubicBezTo>
                      <a:cubicBezTo>
                        <a:pt x="590" y="1171"/>
                        <a:pt x="356" y="2406"/>
                        <a:pt x="356" y="2406"/>
                      </a:cubicBezTo>
                      <a:cubicBezTo>
                        <a:pt x="1" y="3568"/>
                        <a:pt x="208" y="5012"/>
                        <a:pt x="494" y="5012"/>
                      </a:cubicBezTo>
                      <a:cubicBezTo>
                        <a:pt x="504" y="5012"/>
                        <a:pt x="513" y="5011"/>
                        <a:pt x="523" y="5008"/>
                      </a:cubicBezTo>
                      <a:cubicBezTo>
                        <a:pt x="856" y="4908"/>
                        <a:pt x="1257" y="4140"/>
                        <a:pt x="1257" y="4140"/>
                      </a:cubicBezTo>
                      <a:cubicBezTo>
                        <a:pt x="1123" y="3773"/>
                        <a:pt x="1023" y="3406"/>
                        <a:pt x="990" y="3040"/>
                      </a:cubicBezTo>
                      <a:cubicBezTo>
                        <a:pt x="990" y="2573"/>
                        <a:pt x="1790" y="1538"/>
                        <a:pt x="2157" y="1238"/>
                      </a:cubicBezTo>
                      <a:cubicBezTo>
                        <a:pt x="2524" y="938"/>
                        <a:pt x="3058" y="504"/>
                        <a:pt x="2991" y="104"/>
                      </a:cubicBezTo>
                      <a:cubicBezTo>
                        <a:pt x="2979" y="31"/>
                        <a:pt x="2920" y="0"/>
                        <a:pt x="2828"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3"/>
                <p:cNvSpPr/>
                <p:nvPr/>
              </p:nvSpPr>
              <p:spPr>
                <a:xfrm>
                  <a:off x="6715938" y="2703563"/>
                  <a:ext cx="76450" cy="125325"/>
                </a:xfrm>
                <a:custGeom>
                  <a:avLst/>
                  <a:gdLst/>
                  <a:ahLst/>
                  <a:cxnLst/>
                  <a:rect l="l" t="t" r="r" b="b"/>
                  <a:pathLst>
                    <a:path w="3058" h="5013" extrusionOk="0">
                      <a:moveTo>
                        <a:pt x="2827" y="0"/>
                      </a:moveTo>
                      <a:cubicBezTo>
                        <a:pt x="2414" y="0"/>
                        <a:pt x="1344" y="626"/>
                        <a:pt x="990" y="871"/>
                      </a:cubicBezTo>
                      <a:cubicBezTo>
                        <a:pt x="589" y="1171"/>
                        <a:pt x="356" y="2406"/>
                        <a:pt x="356" y="2406"/>
                      </a:cubicBezTo>
                      <a:cubicBezTo>
                        <a:pt x="1" y="3568"/>
                        <a:pt x="208" y="5012"/>
                        <a:pt x="494" y="5012"/>
                      </a:cubicBezTo>
                      <a:cubicBezTo>
                        <a:pt x="503" y="5012"/>
                        <a:pt x="513" y="5011"/>
                        <a:pt x="523" y="5007"/>
                      </a:cubicBezTo>
                      <a:cubicBezTo>
                        <a:pt x="856" y="4907"/>
                        <a:pt x="1256" y="4140"/>
                        <a:pt x="1256" y="4140"/>
                      </a:cubicBezTo>
                      <a:cubicBezTo>
                        <a:pt x="1123" y="3773"/>
                        <a:pt x="1023" y="3406"/>
                        <a:pt x="990" y="3006"/>
                      </a:cubicBezTo>
                      <a:cubicBezTo>
                        <a:pt x="990" y="2572"/>
                        <a:pt x="1790" y="1505"/>
                        <a:pt x="2157" y="1238"/>
                      </a:cubicBezTo>
                      <a:cubicBezTo>
                        <a:pt x="2524" y="938"/>
                        <a:pt x="3058" y="504"/>
                        <a:pt x="2991" y="104"/>
                      </a:cubicBezTo>
                      <a:cubicBezTo>
                        <a:pt x="2979" y="31"/>
                        <a:pt x="2919" y="0"/>
                        <a:pt x="2827"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3"/>
                <p:cNvSpPr/>
                <p:nvPr/>
              </p:nvSpPr>
              <p:spPr>
                <a:xfrm>
                  <a:off x="6713138" y="2738788"/>
                  <a:ext cx="66750" cy="106650"/>
                </a:xfrm>
                <a:custGeom>
                  <a:avLst/>
                  <a:gdLst/>
                  <a:ahLst/>
                  <a:cxnLst/>
                  <a:rect l="l" t="t" r="r" b="b"/>
                  <a:pathLst>
                    <a:path w="2670" h="4266" extrusionOk="0">
                      <a:moveTo>
                        <a:pt x="2379" y="0"/>
                      </a:moveTo>
                      <a:cubicBezTo>
                        <a:pt x="1915" y="0"/>
                        <a:pt x="1034" y="305"/>
                        <a:pt x="768" y="329"/>
                      </a:cubicBezTo>
                      <a:cubicBezTo>
                        <a:pt x="401" y="363"/>
                        <a:pt x="134" y="997"/>
                        <a:pt x="67" y="1697"/>
                      </a:cubicBezTo>
                      <a:cubicBezTo>
                        <a:pt x="1" y="2431"/>
                        <a:pt x="534" y="4266"/>
                        <a:pt x="534" y="4266"/>
                      </a:cubicBezTo>
                      <a:lnTo>
                        <a:pt x="1902" y="4032"/>
                      </a:lnTo>
                      <a:cubicBezTo>
                        <a:pt x="2002" y="3632"/>
                        <a:pt x="2102" y="3232"/>
                        <a:pt x="2136" y="2798"/>
                      </a:cubicBezTo>
                      <a:cubicBezTo>
                        <a:pt x="2169" y="2197"/>
                        <a:pt x="1268" y="1063"/>
                        <a:pt x="1268" y="1063"/>
                      </a:cubicBezTo>
                      <a:cubicBezTo>
                        <a:pt x="1268" y="1063"/>
                        <a:pt x="2669" y="596"/>
                        <a:pt x="2669" y="163"/>
                      </a:cubicBezTo>
                      <a:cubicBezTo>
                        <a:pt x="2669" y="44"/>
                        <a:pt x="2554" y="0"/>
                        <a:pt x="23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3"/>
                <p:cNvSpPr/>
                <p:nvPr/>
              </p:nvSpPr>
              <p:spPr>
                <a:xfrm>
                  <a:off x="6713138" y="2731988"/>
                  <a:ext cx="66750" cy="113450"/>
                </a:xfrm>
                <a:custGeom>
                  <a:avLst/>
                  <a:gdLst/>
                  <a:ahLst/>
                  <a:cxnLst/>
                  <a:rect l="l" t="t" r="r" b="b"/>
                  <a:pathLst>
                    <a:path w="2670" h="4538" fill="none" extrusionOk="0">
                      <a:moveTo>
                        <a:pt x="534" y="4538"/>
                      </a:moveTo>
                      <a:cubicBezTo>
                        <a:pt x="534" y="4538"/>
                        <a:pt x="1" y="2703"/>
                        <a:pt x="67" y="1969"/>
                      </a:cubicBezTo>
                      <a:cubicBezTo>
                        <a:pt x="134" y="1269"/>
                        <a:pt x="401" y="635"/>
                        <a:pt x="768" y="601"/>
                      </a:cubicBezTo>
                      <a:cubicBezTo>
                        <a:pt x="1135" y="568"/>
                        <a:pt x="2669" y="1"/>
                        <a:pt x="2669" y="435"/>
                      </a:cubicBezTo>
                      <a:cubicBezTo>
                        <a:pt x="2669" y="868"/>
                        <a:pt x="1268" y="1335"/>
                        <a:pt x="1268" y="1335"/>
                      </a:cubicBezTo>
                      <a:cubicBezTo>
                        <a:pt x="1268" y="1335"/>
                        <a:pt x="2169" y="2469"/>
                        <a:pt x="2136" y="3070"/>
                      </a:cubicBezTo>
                      <a:cubicBezTo>
                        <a:pt x="2102" y="3504"/>
                        <a:pt x="2002" y="3904"/>
                        <a:pt x="1902" y="4304"/>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3"/>
                <p:cNvSpPr/>
                <p:nvPr/>
              </p:nvSpPr>
              <p:spPr>
                <a:xfrm>
                  <a:off x="7020038" y="3410813"/>
                  <a:ext cx="136775" cy="969050"/>
                </a:xfrm>
                <a:custGeom>
                  <a:avLst/>
                  <a:gdLst/>
                  <a:ahLst/>
                  <a:cxnLst/>
                  <a:rect l="l" t="t" r="r" b="b"/>
                  <a:pathLst>
                    <a:path w="5471" h="38762" fill="none" extrusionOk="0">
                      <a:moveTo>
                        <a:pt x="0" y="1"/>
                      </a:moveTo>
                      <a:lnTo>
                        <a:pt x="1635" y="1202"/>
                      </a:lnTo>
                      <a:lnTo>
                        <a:pt x="5471" y="38762"/>
                      </a:ln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3"/>
                <p:cNvSpPr/>
                <p:nvPr/>
              </p:nvSpPr>
              <p:spPr>
                <a:xfrm>
                  <a:off x="5507238" y="2942788"/>
                  <a:ext cx="355325" cy="568950"/>
                </a:xfrm>
                <a:custGeom>
                  <a:avLst/>
                  <a:gdLst/>
                  <a:ahLst/>
                  <a:cxnLst/>
                  <a:rect l="l" t="t" r="r" b="b"/>
                  <a:pathLst>
                    <a:path w="14213" h="22758" extrusionOk="0">
                      <a:moveTo>
                        <a:pt x="841" y="1"/>
                      </a:moveTo>
                      <a:cubicBezTo>
                        <a:pt x="599" y="1"/>
                        <a:pt x="0" y="131"/>
                        <a:pt x="269" y="1476"/>
                      </a:cubicBezTo>
                      <a:cubicBezTo>
                        <a:pt x="569" y="3144"/>
                        <a:pt x="1370" y="4612"/>
                        <a:pt x="1370" y="6079"/>
                      </a:cubicBezTo>
                      <a:cubicBezTo>
                        <a:pt x="1370" y="7547"/>
                        <a:pt x="2104" y="10616"/>
                        <a:pt x="3938" y="15753"/>
                      </a:cubicBezTo>
                      <a:cubicBezTo>
                        <a:pt x="5773" y="20923"/>
                        <a:pt x="5106" y="22758"/>
                        <a:pt x="5106" y="22758"/>
                      </a:cubicBezTo>
                      <a:lnTo>
                        <a:pt x="14212" y="22758"/>
                      </a:lnTo>
                      <a:cubicBezTo>
                        <a:pt x="14212" y="20290"/>
                        <a:pt x="13912" y="17788"/>
                        <a:pt x="13278" y="15386"/>
                      </a:cubicBezTo>
                      <a:cubicBezTo>
                        <a:pt x="12478" y="12451"/>
                        <a:pt x="11077" y="8815"/>
                        <a:pt x="10577" y="7280"/>
                      </a:cubicBezTo>
                      <a:cubicBezTo>
                        <a:pt x="10076" y="5779"/>
                        <a:pt x="10376" y="5946"/>
                        <a:pt x="10343" y="4778"/>
                      </a:cubicBezTo>
                      <a:cubicBezTo>
                        <a:pt x="10276" y="3611"/>
                        <a:pt x="8975" y="375"/>
                        <a:pt x="8975" y="375"/>
                      </a:cubicBezTo>
                      <a:cubicBezTo>
                        <a:pt x="8862" y="65"/>
                        <a:pt x="8511" y="41"/>
                        <a:pt x="8405" y="41"/>
                      </a:cubicBezTo>
                      <a:cubicBezTo>
                        <a:pt x="8386" y="41"/>
                        <a:pt x="8375" y="42"/>
                        <a:pt x="8375" y="42"/>
                      </a:cubicBezTo>
                      <a:lnTo>
                        <a:pt x="936" y="8"/>
                      </a:lnTo>
                      <a:cubicBezTo>
                        <a:pt x="936" y="8"/>
                        <a:pt x="899" y="1"/>
                        <a:pt x="841"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3"/>
                <p:cNvSpPr/>
                <p:nvPr/>
              </p:nvSpPr>
              <p:spPr>
                <a:xfrm>
                  <a:off x="5512288" y="2942788"/>
                  <a:ext cx="253550" cy="206325"/>
                </a:xfrm>
                <a:custGeom>
                  <a:avLst/>
                  <a:gdLst/>
                  <a:ahLst/>
                  <a:cxnLst/>
                  <a:rect l="l" t="t" r="r" b="b"/>
                  <a:pathLst>
                    <a:path w="10142" h="8253" extrusionOk="0">
                      <a:moveTo>
                        <a:pt x="640" y="1"/>
                      </a:moveTo>
                      <a:cubicBezTo>
                        <a:pt x="454" y="1"/>
                        <a:pt x="51" y="79"/>
                        <a:pt x="0" y="742"/>
                      </a:cubicBezTo>
                      <a:cubicBezTo>
                        <a:pt x="67" y="876"/>
                        <a:pt x="134" y="976"/>
                        <a:pt x="167" y="1109"/>
                      </a:cubicBezTo>
                      <a:cubicBezTo>
                        <a:pt x="668" y="2343"/>
                        <a:pt x="901" y="4412"/>
                        <a:pt x="1535" y="5712"/>
                      </a:cubicBezTo>
                      <a:cubicBezTo>
                        <a:pt x="2146" y="6967"/>
                        <a:pt x="3688" y="8253"/>
                        <a:pt x="6431" y="8253"/>
                      </a:cubicBezTo>
                      <a:cubicBezTo>
                        <a:pt x="6532" y="8253"/>
                        <a:pt x="6634" y="8251"/>
                        <a:pt x="6739" y="8248"/>
                      </a:cubicBezTo>
                      <a:cubicBezTo>
                        <a:pt x="9707" y="8114"/>
                        <a:pt x="9941" y="5946"/>
                        <a:pt x="9941" y="5946"/>
                      </a:cubicBezTo>
                      <a:lnTo>
                        <a:pt x="10108" y="5712"/>
                      </a:lnTo>
                      <a:cubicBezTo>
                        <a:pt x="10141" y="5412"/>
                        <a:pt x="10141" y="5112"/>
                        <a:pt x="10108" y="4778"/>
                      </a:cubicBezTo>
                      <a:cubicBezTo>
                        <a:pt x="10074" y="3611"/>
                        <a:pt x="8773" y="375"/>
                        <a:pt x="8773" y="375"/>
                      </a:cubicBezTo>
                      <a:cubicBezTo>
                        <a:pt x="8676" y="106"/>
                        <a:pt x="8398" y="70"/>
                        <a:pt x="8257" y="70"/>
                      </a:cubicBezTo>
                      <a:cubicBezTo>
                        <a:pt x="8206" y="70"/>
                        <a:pt x="8173" y="75"/>
                        <a:pt x="8173" y="75"/>
                      </a:cubicBezTo>
                      <a:lnTo>
                        <a:pt x="734" y="8"/>
                      </a:lnTo>
                      <a:cubicBezTo>
                        <a:pt x="734" y="8"/>
                        <a:pt x="697" y="1"/>
                        <a:pt x="640"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3"/>
                <p:cNvSpPr/>
                <p:nvPr/>
              </p:nvSpPr>
              <p:spPr>
                <a:xfrm>
                  <a:off x="5508113" y="2942988"/>
                  <a:ext cx="155975" cy="569600"/>
                </a:xfrm>
                <a:custGeom>
                  <a:avLst/>
                  <a:gdLst/>
                  <a:ahLst/>
                  <a:cxnLst/>
                  <a:rect l="l" t="t" r="r" b="b"/>
                  <a:pathLst>
                    <a:path w="6239" h="22784" extrusionOk="0">
                      <a:moveTo>
                        <a:pt x="668" y="0"/>
                      </a:moveTo>
                      <a:cubicBezTo>
                        <a:pt x="401" y="67"/>
                        <a:pt x="1" y="334"/>
                        <a:pt x="234" y="1468"/>
                      </a:cubicBezTo>
                      <a:cubicBezTo>
                        <a:pt x="534" y="3136"/>
                        <a:pt x="1335" y="4604"/>
                        <a:pt x="1335" y="6071"/>
                      </a:cubicBezTo>
                      <a:cubicBezTo>
                        <a:pt x="1335" y="7539"/>
                        <a:pt x="2069" y="10641"/>
                        <a:pt x="3903" y="15778"/>
                      </a:cubicBezTo>
                      <a:cubicBezTo>
                        <a:pt x="5738" y="20949"/>
                        <a:pt x="5071" y="22783"/>
                        <a:pt x="5071" y="22783"/>
                      </a:cubicBezTo>
                      <a:lnTo>
                        <a:pt x="5872" y="22783"/>
                      </a:lnTo>
                      <a:cubicBezTo>
                        <a:pt x="6238" y="21316"/>
                        <a:pt x="6038" y="18947"/>
                        <a:pt x="5138" y="16445"/>
                      </a:cubicBezTo>
                      <a:cubicBezTo>
                        <a:pt x="4037" y="13443"/>
                        <a:pt x="2502" y="9407"/>
                        <a:pt x="2202" y="7539"/>
                      </a:cubicBezTo>
                      <a:cubicBezTo>
                        <a:pt x="1869" y="5704"/>
                        <a:pt x="2202" y="3436"/>
                        <a:pt x="1635" y="1702"/>
                      </a:cubicBezTo>
                      <a:cubicBezTo>
                        <a:pt x="1168" y="267"/>
                        <a:pt x="801" y="34"/>
                        <a:pt x="668"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3"/>
                <p:cNvSpPr/>
                <p:nvPr/>
              </p:nvSpPr>
              <p:spPr>
                <a:xfrm>
                  <a:off x="6477988" y="3190713"/>
                  <a:ext cx="267700" cy="319375"/>
                </a:xfrm>
                <a:custGeom>
                  <a:avLst/>
                  <a:gdLst/>
                  <a:ahLst/>
                  <a:cxnLst/>
                  <a:rect l="l" t="t" r="r" b="b"/>
                  <a:pathLst>
                    <a:path w="10708" h="12775" extrusionOk="0">
                      <a:moveTo>
                        <a:pt x="7168" y="0"/>
                      </a:moveTo>
                      <a:cubicBezTo>
                        <a:pt x="6845" y="0"/>
                        <a:pt x="6518" y="277"/>
                        <a:pt x="6638" y="699"/>
                      </a:cubicBezTo>
                      <a:lnTo>
                        <a:pt x="9273" y="10072"/>
                      </a:lnTo>
                      <a:cubicBezTo>
                        <a:pt x="9507" y="10906"/>
                        <a:pt x="8873" y="11707"/>
                        <a:pt x="8039" y="11707"/>
                      </a:cubicBezTo>
                      <a:lnTo>
                        <a:pt x="634" y="11707"/>
                      </a:lnTo>
                      <a:cubicBezTo>
                        <a:pt x="0" y="11740"/>
                        <a:pt x="0" y="12708"/>
                        <a:pt x="634" y="12774"/>
                      </a:cubicBezTo>
                      <a:lnTo>
                        <a:pt x="8039" y="12774"/>
                      </a:lnTo>
                      <a:cubicBezTo>
                        <a:pt x="9574" y="12774"/>
                        <a:pt x="10708" y="11273"/>
                        <a:pt x="10274" y="9805"/>
                      </a:cubicBezTo>
                      <a:lnTo>
                        <a:pt x="7672" y="399"/>
                      </a:lnTo>
                      <a:cubicBezTo>
                        <a:pt x="7593" y="120"/>
                        <a:pt x="7381" y="0"/>
                        <a:pt x="7168"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3"/>
                <p:cNvSpPr/>
                <p:nvPr/>
              </p:nvSpPr>
              <p:spPr>
                <a:xfrm>
                  <a:off x="6548863" y="2893788"/>
                  <a:ext cx="106775" cy="546250"/>
                </a:xfrm>
                <a:custGeom>
                  <a:avLst/>
                  <a:gdLst/>
                  <a:ahLst/>
                  <a:cxnLst/>
                  <a:rect l="l" t="t" r="r" b="b"/>
                  <a:pathLst>
                    <a:path w="4271" h="21850" extrusionOk="0">
                      <a:moveTo>
                        <a:pt x="2602" y="0"/>
                      </a:moveTo>
                      <a:lnTo>
                        <a:pt x="0" y="21649"/>
                      </a:lnTo>
                      <a:lnTo>
                        <a:pt x="1668" y="21849"/>
                      </a:lnTo>
                      <a:lnTo>
                        <a:pt x="4270" y="200"/>
                      </a:lnTo>
                      <a:lnTo>
                        <a:pt x="2602"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3"/>
                <p:cNvSpPr/>
                <p:nvPr/>
              </p:nvSpPr>
              <p:spPr>
                <a:xfrm>
                  <a:off x="6591388" y="2898788"/>
                  <a:ext cx="105925" cy="541250"/>
                </a:xfrm>
                <a:custGeom>
                  <a:avLst/>
                  <a:gdLst/>
                  <a:ahLst/>
                  <a:cxnLst/>
                  <a:rect l="l" t="t" r="r" b="b"/>
                  <a:pathLst>
                    <a:path w="4237" h="21650" extrusionOk="0">
                      <a:moveTo>
                        <a:pt x="2569" y="0"/>
                      </a:moveTo>
                      <a:lnTo>
                        <a:pt x="1" y="21649"/>
                      </a:lnTo>
                      <a:cubicBezTo>
                        <a:pt x="3303" y="14944"/>
                        <a:pt x="4237" y="7306"/>
                        <a:pt x="2569"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3"/>
                <p:cNvSpPr/>
                <p:nvPr/>
              </p:nvSpPr>
              <p:spPr>
                <a:xfrm>
                  <a:off x="4971063" y="3508388"/>
                  <a:ext cx="1829675" cy="797275"/>
                </a:xfrm>
                <a:custGeom>
                  <a:avLst/>
                  <a:gdLst/>
                  <a:ahLst/>
                  <a:cxnLst/>
                  <a:rect l="l" t="t" r="r" b="b"/>
                  <a:pathLst>
                    <a:path w="73187" h="31891" extrusionOk="0">
                      <a:moveTo>
                        <a:pt x="1" y="1"/>
                      </a:moveTo>
                      <a:lnTo>
                        <a:pt x="1" y="31890"/>
                      </a:lnTo>
                      <a:lnTo>
                        <a:pt x="73186" y="31890"/>
                      </a:lnTo>
                      <a:lnTo>
                        <a:pt x="73186"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3"/>
                <p:cNvSpPr/>
                <p:nvPr/>
              </p:nvSpPr>
              <p:spPr>
                <a:xfrm>
                  <a:off x="4971063" y="3508388"/>
                  <a:ext cx="1829675" cy="797275"/>
                </a:xfrm>
                <a:custGeom>
                  <a:avLst/>
                  <a:gdLst/>
                  <a:ahLst/>
                  <a:cxnLst/>
                  <a:rect l="l" t="t" r="r" b="b"/>
                  <a:pathLst>
                    <a:path w="73187" h="31891" extrusionOk="0">
                      <a:moveTo>
                        <a:pt x="1" y="1"/>
                      </a:moveTo>
                      <a:lnTo>
                        <a:pt x="1" y="31890"/>
                      </a:lnTo>
                      <a:lnTo>
                        <a:pt x="73186" y="31890"/>
                      </a:lnTo>
                      <a:lnTo>
                        <a:pt x="73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3"/>
                <p:cNvSpPr/>
                <p:nvPr/>
              </p:nvSpPr>
              <p:spPr>
                <a:xfrm>
                  <a:off x="4971063" y="3508388"/>
                  <a:ext cx="1829675" cy="797275"/>
                </a:xfrm>
                <a:custGeom>
                  <a:avLst/>
                  <a:gdLst/>
                  <a:ahLst/>
                  <a:cxnLst/>
                  <a:rect l="l" t="t" r="r" b="b"/>
                  <a:pathLst>
                    <a:path w="73187" h="31891" fill="none" extrusionOk="0">
                      <a:moveTo>
                        <a:pt x="1" y="1"/>
                      </a:moveTo>
                      <a:lnTo>
                        <a:pt x="73186" y="1"/>
                      </a:lnTo>
                      <a:lnTo>
                        <a:pt x="73186" y="31890"/>
                      </a:lnTo>
                      <a:lnTo>
                        <a:pt x="1" y="31890"/>
                      </a:ln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3"/>
                <p:cNvSpPr/>
                <p:nvPr/>
              </p:nvSpPr>
              <p:spPr>
                <a:xfrm>
                  <a:off x="4971063" y="3530913"/>
                  <a:ext cx="1829675" cy="26700"/>
                </a:xfrm>
                <a:custGeom>
                  <a:avLst/>
                  <a:gdLst/>
                  <a:ahLst/>
                  <a:cxnLst/>
                  <a:rect l="l" t="t" r="r" b="b"/>
                  <a:pathLst>
                    <a:path w="73187" h="1068" extrusionOk="0">
                      <a:moveTo>
                        <a:pt x="1" y="0"/>
                      </a:moveTo>
                      <a:lnTo>
                        <a:pt x="1" y="1068"/>
                      </a:lnTo>
                      <a:lnTo>
                        <a:pt x="73186" y="1068"/>
                      </a:lnTo>
                      <a:lnTo>
                        <a:pt x="7318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3"/>
                <p:cNvSpPr/>
                <p:nvPr/>
              </p:nvSpPr>
              <p:spPr>
                <a:xfrm>
                  <a:off x="4924363" y="3492538"/>
                  <a:ext cx="1891375" cy="41725"/>
                </a:xfrm>
                <a:custGeom>
                  <a:avLst/>
                  <a:gdLst/>
                  <a:ahLst/>
                  <a:cxnLst/>
                  <a:rect l="l" t="t" r="r" b="b"/>
                  <a:pathLst>
                    <a:path w="75655" h="1669" extrusionOk="0">
                      <a:moveTo>
                        <a:pt x="1" y="1"/>
                      </a:moveTo>
                      <a:lnTo>
                        <a:pt x="1" y="1669"/>
                      </a:lnTo>
                      <a:lnTo>
                        <a:pt x="75655" y="1669"/>
                      </a:lnTo>
                      <a:lnTo>
                        <a:pt x="75655"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3"/>
                <p:cNvSpPr/>
                <p:nvPr/>
              </p:nvSpPr>
              <p:spPr>
                <a:xfrm>
                  <a:off x="8238388" y="2881938"/>
                  <a:ext cx="417850" cy="949975"/>
                </a:xfrm>
                <a:custGeom>
                  <a:avLst/>
                  <a:gdLst/>
                  <a:ahLst/>
                  <a:cxnLst/>
                  <a:rect l="l" t="t" r="r" b="b"/>
                  <a:pathLst>
                    <a:path w="16714" h="37999" extrusionOk="0">
                      <a:moveTo>
                        <a:pt x="15770" y="1"/>
                      </a:moveTo>
                      <a:cubicBezTo>
                        <a:pt x="15714" y="1"/>
                        <a:pt x="15679" y="7"/>
                        <a:pt x="15679" y="7"/>
                      </a:cubicBezTo>
                      <a:lnTo>
                        <a:pt x="7440" y="74"/>
                      </a:lnTo>
                      <a:cubicBezTo>
                        <a:pt x="7440" y="74"/>
                        <a:pt x="7406" y="70"/>
                        <a:pt x="7354" y="70"/>
                      </a:cubicBezTo>
                      <a:cubicBezTo>
                        <a:pt x="7198" y="70"/>
                        <a:pt x="6873" y="107"/>
                        <a:pt x="6772" y="408"/>
                      </a:cubicBezTo>
                      <a:cubicBezTo>
                        <a:pt x="6772" y="408"/>
                        <a:pt x="5338" y="4010"/>
                        <a:pt x="5271" y="5311"/>
                      </a:cubicBezTo>
                      <a:cubicBezTo>
                        <a:pt x="5205" y="6612"/>
                        <a:pt x="5572" y="6412"/>
                        <a:pt x="5005" y="8113"/>
                      </a:cubicBezTo>
                      <a:cubicBezTo>
                        <a:pt x="4471" y="9814"/>
                        <a:pt x="2903" y="13817"/>
                        <a:pt x="2036" y="17086"/>
                      </a:cubicBezTo>
                      <a:cubicBezTo>
                        <a:pt x="835" y="21456"/>
                        <a:pt x="535" y="26126"/>
                        <a:pt x="435" y="30629"/>
                      </a:cubicBezTo>
                      <a:cubicBezTo>
                        <a:pt x="435" y="31363"/>
                        <a:pt x="1" y="37601"/>
                        <a:pt x="1135" y="37601"/>
                      </a:cubicBezTo>
                      <a:cubicBezTo>
                        <a:pt x="1680" y="37601"/>
                        <a:pt x="4847" y="37998"/>
                        <a:pt x="7418" y="37998"/>
                      </a:cubicBezTo>
                      <a:cubicBezTo>
                        <a:pt x="9254" y="37998"/>
                        <a:pt x="10786" y="37795"/>
                        <a:pt x="10842" y="37101"/>
                      </a:cubicBezTo>
                      <a:cubicBezTo>
                        <a:pt x="11242" y="30429"/>
                        <a:pt x="10041" y="23958"/>
                        <a:pt x="12343" y="17486"/>
                      </a:cubicBezTo>
                      <a:cubicBezTo>
                        <a:pt x="13244" y="14985"/>
                        <a:pt x="14278" y="12316"/>
                        <a:pt x="15045" y="9714"/>
                      </a:cubicBezTo>
                      <a:cubicBezTo>
                        <a:pt x="15812" y="7079"/>
                        <a:pt x="15946" y="4344"/>
                        <a:pt x="16413" y="1642"/>
                      </a:cubicBezTo>
                      <a:cubicBezTo>
                        <a:pt x="16714" y="136"/>
                        <a:pt x="16026" y="1"/>
                        <a:pt x="15770"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3"/>
                <p:cNvSpPr/>
                <p:nvPr/>
              </p:nvSpPr>
              <p:spPr>
                <a:xfrm>
                  <a:off x="8370163" y="2881938"/>
                  <a:ext cx="280225" cy="227225"/>
                </a:xfrm>
                <a:custGeom>
                  <a:avLst/>
                  <a:gdLst/>
                  <a:ahLst/>
                  <a:cxnLst/>
                  <a:rect l="l" t="t" r="r" b="b"/>
                  <a:pathLst>
                    <a:path w="11209" h="9089" extrusionOk="0">
                      <a:moveTo>
                        <a:pt x="10501" y="1"/>
                      </a:moveTo>
                      <a:cubicBezTo>
                        <a:pt x="10444" y="1"/>
                        <a:pt x="10408" y="7"/>
                        <a:pt x="10408" y="7"/>
                      </a:cubicBezTo>
                      <a:lnTo>
                        <a:pt x="2169" y="74"/>
                      </a:lnTo>
                      <a:cubicBezTo>
                        <a:pt x="2169" y="74"/>
                        <a:pt x="2135" y="70"/>
                        <a:pt x="2083" y="70"/>
                      </a:cubicBezTo>
                      <a:cubicBezTo>
                        <a:pt x="1927" y="70"/>
                        <a:pt x="1602" y="107"/>
                        <a:pt x="1501" y="408"/>
                      </a:cubicBezTo>
                      <a:cubicBezTo>
                        <a:pt x="1501" y="408"/>
                        <a:pt x="67" y="4010"/>
                        <a:pt x="0" y="5311"/>
                      </a:cubicBezTo>
                      <a:cubicBezTo>
                        <a:pt x="0" y="5645"/>
                        <a:pt x="0" y="5978"/>
                        <a:pt x="34" y="6312"/>
                      </a:cubicBezTo>
                      <a:lnTo>
                        <a:pt x="201" y="6579"/>
                      </a:lnTo>
                      <a:cubicBezTo>
                        <a:pt x="201" y="6579"/>
                        <a:pt x="501" y="8980"/>
                        <a:pt x="3736" y="9080"/>
                      </a:cubicBezTo>
                      <a:cubicBezTo>
                        <a:pt x="3876" y="9086"/>
                        <a:pt x="4012" y="9089"/>
                        <a:pt x="4146" y="9089"/>
                      </a:cubicBezTo>
                      <a:cubicBezTo>
                        <a:pt x="7160" y="9089"/>
                        <a:pt x="8870" y="7685"/>
                        <a:pt x="9541" y="6312"/>
                      </a:cubicBezTo>
                      <a:cubicBezTo>
                        <a:pt x="10208" y="4877"/>
                        <a:pt x="10475" y="2542"/>
                        <a:pt x="11008" y="1208"/>
                      </a:cubicBezTo>
                      <a:cubicBezTo>
                        <a:pt x="11075" y="1108"/>
                        <a:pt x="11142" y="975"/>
                        <a:pt x="11208" y="808"/>
                      </a:cubicBezTo>
                      <a:cubicBezTo>
                        <a:pt x="11157" y="81"/>
                        <a:pt x="10701" y="1"/>
                        <a:pt x="10501"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3"/>
                <p:cNvSpPr/>
                <p:nvPr/>
              </p:nvSpPr>
              <p:spPr>
                <a:xfrm>
                  <a:off x="8481063" y="2883788"/>
                  <a:ext cx="173500" cy="939850"/>
                </a:xfrm>
                <a:custGeom>
                  <a:avLst/>
                  <a:gdLst/>
                  <a:ahLst/>
                  <a:cxnLst/>
                  <a:rect l="l" t="t" r="r" b="b"/>
                  <a:pathLst>
                    <a:path w="6940" h="37594" extrusionOk="0">
                      <a:moveTo>
                        <a:pt x="6305" y="0"/>
                      </a:moveTo>
                      <a:cubicBezTo>
                        <a:pt x="5672" y="1067"/>
                        <a:pt x="5205" y="2202"/>
                        <a:pt x="4871" y="3402"/>
                      </a:cubicBezTo>
                      <a:cubicBezTo>
                        <a:pt x="4337" y="5371"/>
                        <a:pt x="4638" y="5938"/>
                        <a:pt x="4104" y="9373"/>
                      </a:cubicBezTo>
                      <a:cubicBezTo>
                        <a:pt x="3537" y="12776"/>
                        <a:pt x="1569" y="16645"/>
                        <a:pt x="801" y="20181"/>
                      </a:cubicBezTo>
                      <a:cubicBezTo>
                        <a:pt x="1" y="23717"/>
                        <a:pt x="368" y="36159"/>
                        <a:pt x="468" y="36726"/>
                      </a:cubicBezTo>
                      <a:cubicBezTo>
                        <a:pt x="501" y="36993"/>
                        <a:pt x="501" y="37293"/>
                        <a:pt x="501" y="37594"/>
                      </a:cubicBezTo>
                      <a:cubicBezTo>
                        <a:pt x="868" y="37460"/>
                        <a:pt x="1102" y="37260"/>
                        <a:pt x="1102" y="37027"/>
                      </a:cubicBezTo>
                      <a:cubicBezTo>
                        <a:pt x="1535" y="30355"/>
                        <a:pt x="334" y="23884"/>
                        <a:pt x="2636" y="17412"/>
                      </a:cubicBezTo>
                      <a:cubicBezTo>
                        <a:pt x="3537" y="14911"/>
                        <a:pt x="4571" y="12242"/>
                        <a:pt x="5338" y="9640"/>
                      </a:cubicBezTo>
                      <a:cubicBezTo>
                        <a:pt x="6105" y="7005"/>
                        <a:pt x="6205" y="4270"/>
                        <a:pt x="6706" y="1568"/>
                      </a:cubicBezTo>
                      <a:cubicBezTo>
                        <a:pt x="6939" y="467"/>
                        <a:pt x="6606" y="100"/>
                        <a:pt x="6305"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3"/>
                <p:cNvSpPr/>
                <p:nvPr/>
              </p:nvSpPr>
              <p:spPr>
                <a:xfrm>
                  <a:off x="7865638" y="2972588"/>
                  <a:ext cx="413650" cy="545000"/>
                </a:xfrm>
                <a:custGeom>
                  <a:avLst/>
                  <a:gdLst/>
                  <a:ahLst/>
                  <a:cxnLst/>
                  <a:rect l="l" t="t" r="r" b="b"/>
                  <a:pathLst>
                    <a:path w="16546" h="21800" extrusionOk="0">
                      <a:moveTo>
                        <a:pt x="8623" y="1"/>
                      </a:moveTo>
                      <a:cubicBezTo>
                        <a:pt x="8114" y="1"/>
                        <a:pt x="7606" y="17"/>
                        <a:pt x="7105" y="51"/>
                      </a:cubicBezTo>
                      <a:cubicBezTo>
                        <a:pt x="5871" y="618"/>
                        <a:pt x="4704" y="1251"/>
                        <a:pt x="3570" y="1952"/>
                      </a:cubicBezTo>
                      <a:cubicBezTo>
                        <a:pt x="2535" y="2719"/>
                        <a:pt x="2736" y="4554"/>
                        <a:pt x="2736" y="5021"/>
                      </a:cubicBezTo>
                      <a:cubicBezTo>
                        <a:pt x="2736" y="5488"/>
                        <a:pt x="0" y="9924"/>
                        <a:pt x="501" y="11459"/>
                      </a:cubicBezTo>
                      <a:cubicBezTo>
                        <a:pt x="968" y="13027"/>
                        <a:pt x="2102" y="17163"/>
                        <a:pt x="2202" y="18130"/>
                      </a:cubicBezTo>
                      <a:cubicBezTo>
                        <a:pt x="2269" y="19098"/>
                        <a:pt x="2035" y="21799"/>
                        <a:pt x="2035" y="21799"/>
                      </a:cubicBezTo>
                      <a:lnTo>
                        <a:pt x="14911" y="21799"/>
                      </a:lnTo>
                      <a:cubicBezTo>
                        <a:pt x="14878" y="19398"/>
                        <a:pt x="14978" y="16996"/>
                        <a:pt x="15245" y="14594"/>
                      </a:cubicBezTo>
                      <a:cubicBezTo>
                        <a:pt x="15645" y="11559"/>
                        <a:pt x="16545" y="10458"/>
                        <a:pt x="16545" y="5788"/>
                      </a:cubicBezTo>
                      <a:cubicBezTo>
                        <a:pt x="16545" y="1085"/>
                        <a:pt x="11442" y="184"/>
                        <a:pt x="10141" y="51"/>
                      </a:cubicBezTo>
                      <a:cubicBezTo>
                        <a:pt x="9641" y="17"/>
                        <a:pt x="9132" y="1"/>
                        <a:pt x="8623"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3"/>
                <p:cNvSpPr/>
                <p:nvPr/>
              </p:nvSpPr>
              <p:spPr>
                <a:xfrm>
                  <a:off x="7866463" y="2977188"/>
                  <a:ext cx="170150" cy="439500"/>
                </a:xfrm>
                <a:custGeom>
                  <a:avLst/>
                  <a:gdLst/>
                  <a:ahLst/>
                  <a:cxnLst/>
                  <a:rect l="l" t="t" r="r" b="b"/>
                  <a:pathLst>
                    <a:path w="6806" h="17580" extrusionOk="0">
                      <a:moveTo>
                        <a:pt x="6806" y="0"/>
                      </a:moveTo>
                      <a:cubicBezTo>
                        <a:pt x="5671" y="500"/>
                        <a:pt x="4571" y="1101"/>
                        <a:pt x="3537" y="1768"/>
                      </a:cubicBezTo>
                      <a:cubicBezTo>
                        <a:pt x="2536" y="2502"/>
                        <a:pt x="2703" y="4336"/>
                        <a:pt x="2703" y="4837"/>
                      </a:cubicBezTo>
                      <a:cubicBezTo>
                        <a:pt x="2703" y="5304"/>
                        <a:pt x="1" y="9740"/>
                        <a:pt x="468" y="11275"/>
                      </a:cubicBezTo>
                      <a:cubicBezTo>
                        <a:pt x="901" y="12709"/>
                        <a:pt x="1902" y="16212"/>
                        <a:pt x="2136" y="17579"/>
                      </a:cubicBezTo>
                      <a:cubicBezTo>
                        <a:pt x="2136" y="17012"/>
                        <a:pt x="2136" y="16445"/>
                        <a:pt x="2102" y="15978"/>
                      </a:cubicBezTo>
                      <a:cubicBezTo>
                        <a:pt x="2035" y="14010"/>
                        <a:pt x="2102" y="11208"/>
                        <a:pt x="4104" y="6671"/>
                      </a:cubicBezTo>
                      <a:cubicBezTo>
                        <a:pt x="5605" y="3169"/>
                        <a:pt x="6472" y="867"/>
                        <a:pt x="6806"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3"/>
                <p:cNvSpPr/>
                <p:nvPr/>
              </p:nvSpPr>
              <p:spPr>
                <a:xfrm>
                  <a:off x="7542913" y="3487288"/>
                  <a:ext cx="128450" cy="136325"/>
                </a:xfrm>
                <a:custGeom>
                  <a:avLst/>
                  <a:gdLst/>
                  <a:ahLst/>
                  <a:cxnLst/>
                  <a:rect l="l" t="t" r="r" b="b"/>
                  <a:pathLst>
                    <a:path w="5138" h="5453" extrusionOk="0">
                      <a:moveTo>
                        <a:pt x="4291" y="1"/>
                      </a:moveTo>
                      <a:cubicBezTo>
                        <a:pt x="3946" y="1"/>
                        <a:pt x="3535" y="154"/>
                        <a:pt x="3136" y="678"/>
                      </a:cubicBezTo>
                      <a:cubicBezTo>
                        <a:pt x="3136" y="678"/>
                        <a:pt x="2268" y="2012"/>
                        <a:pt x="1635" y="2879"/>
                      </a:cubicBezTo>
                      <a:cubicBezTo>
                        <a:pt x="1001" y="3713"/>
                        <a:pt x="0" y="5381"/>
                        <a:pt x="701" y="5448"/>
                      </a:cubicBezTo>
                      <a:cubicBezTo>
                        <a:pt x="732" y="5451"/>
                        <a:pt x="764" y="5452"/>
                        <a:pt x="795" y="5452"/>
                      </a:cubicBezTo>
                      <a:cubicBezTo>
                        <a:pt x="1470" y="5452"/>
                        <a:pt x="2204" y="4796"/>
                        <a:pt x="2969" y="4414"/>
                      </a:cubicBezTo>
                      <a:cubicBezTo>
                        <a:pt x="3503" y="4080"/>
                        <a:pt x="3903" y="3613"/>
                        <a:pt x="4136" y="3013"/>
                      </a:cubicBezTo>
                      <a:lnTo>
                        <a:pt x="4136" y="3013"/>
                      </a:lnTo>
                      <a:cubicBezTo>
                        <a:pt x="4136" y="3013"/>
                        <a:pt x="3947" y="4229"/>
                        <a:pt x="4299" y="4229"/>
                      </a:cubicBezTo>
                      <a:cubicBezTo>
                        <a:pt x="4338" y="4229"/>
                        <a:pt x="4383" y="4214"/>
                        <a:pt x="4437" y="4180"/>
                      </a:cubicBezTo>
                      <a:cubicBezTo>
                        <a:pt x="5004" y="3880"/>
                        <a:pt x="5004" y="2779"/>
                        <a:pt x="5004" y="2079"/>
                      </a:cubicBezTo>
                      <a:cubicBezTo>
                        <a:pt x="5004" y="1478"/>
                        <a:pt x="5070" y="878"/>
                        <a:pt x="5137" y="311"/>
                      </a:cubicBezTo>
                      <a:cubicBezTo>
                        <a:pt x="5137" y="311"/>
                        <a:pt x="4781" y="1"/>
                        <a:pt x="4291"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3"/>
                <p:cNvSpPr/>
                <p:nvPr/>
              </p:nvSpPr>
              <p:spPr>
                <a:xfrm>
                  <a:off x="7209338" y="3547588"/>
                  <a:ext cx="427000" cy="594275"/>
                </a:xfrm>
                <a:custGeom>
                  <a:avLst/>
                  <a:gdLst/>
                  <a:ahLst/>
                  <a:cxnLst/>
                  <a:rect l="l" t="t" r="r" b="b"/>
                  <a:pathLst>
                    <a:path w="17080" h="23771" extrusionOk="0">
                      <a:moveTo>
                        <a:pt x="16912" y="0"/>
                      </a:moveTo>
                      <a:cubicBezTo>
                        <a:pt x="16912" y="0"/>
                        <a:pt x="13110" y="0"/>
                        <a:pt x="12509" y="334"/>
                      </a:cubicBezTo>
                      <a:cubicBezTo>
                        <a:pt x="11875" y="701"/>
                        <a:pt x="9774" y="10641"/>
                        <a:pt x="8006" y="14711"/>
                      </a:cubicBezTo>
                      <a:cubicBezTo>
                        <a:pt x="8006" y="14711"/>
                        <a:pt x="6605" y="18247"/>
                        <a:pt x="5471" y="19915"/>
                      </a:cubicBezTo>
                      <a:cubicBezTo>
                        <a:pt x="5037" y="20482"/>
                        <a:pt x="3169" y="21216"/>
                        <a:pt x="1835" y="21582"/>
                      </a:cubicBezTo>
                      <a:cubicBezTo>
                        <a:pt x="534" y="21916"/>
                        <a:pt x="0" y="22183"/>
                        <a:pt x="167" y="22550"/>
                      </a:cubicBezTo>
                      <a:cubicBezTo>
                        <a:pt x="367" y="22917"/>
                        <a:pt x="3102" y="23517"/>
                        <a:pt x="4303" y="23684"/>
                      </a:cubicBezTo>
                      <a:cubicBezTo>
                        <a:pt x="4568" y="23727"/>
                        <a:pt x="4812" y="23744"/>
                        <a:pt x="5037" y="23744"/>
                      </a:cubicBezTo>
                      <a:cubicBezTo>
                        <a:pt x="5861" y="23744"/>
                        <a:pt x="6417" y="23517"/>
                        <a:pt x="6705" y="23517"/>
                      </a:cubicBezTo>
                      <a:cubicBezTo>
                        <a:pt x="6960" y="23517"/>
                        <a:pt x="7274" y="23771"/>
                        <a:pt x="7720" y="23771"/>
                      </a:cubicBezTo>
                      <a:cubicBezTo>
                        <a:pt x="7858" y="23771"/>
                        <a:pt x="8008" y="23747"/>
                        <a:pt x="8173" y="23684"/>
                      </a:cubicBezTo>
                      <a:cubicBezTo>
                        <a:pt x="8907" y="23417"/>
                        <a:pt x="8440" y="21582"/>
                        <a:pt x="8440" y="20515"/>
                      </a:cubicBezTo>
                      <a:cubicBezTo>
                        <a:pt x="8440" y="19481"/>
                        <a:pt x="9774" y="15678"/>
                        <a:pt x="11275" y="14077"/>
                      </a:cubicBezTo>
                      <a:cubicBezTo>
                        <a:pt x="12776" y="12509"/>
                        <a:pt x="15678" y="6438"/>
                        <a:pt x="16279" y="4570"/>
                      </a:cubicBezTo>
                      <a:cubicBezTo>
                        <a:pt x="16912" y="2736"/>
                        <a:pt x="17079" y="2269"/>
                        <a:pt x="17079" y="2269"/>
                      </a:cubicBezTo>
                      <a:lnTo>
                        <a:pt x="169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3"/>
                <p:cNvSpPr/>
                <p:nvPr/>
              </p:nvSpPr>
              <p:spPr>
                <a:xfrm>
                  <a:off x="7209338" y="3547588"/>
                  <a:ext cx="427000" cy="598775"/>
                </a:xfrm>
                <a:custGeom>
                  <a:avLst/>
                  <a:gdLst/>
                  <a:ahLst/>
                  <a:cxnLst/>
                  <a:rect l="l" t="t" r="r" b="b"/>
                  <a:pathLst>
                    <a:path w="17080" h="23951" fill="none" extrusionOk="0">
                      <a:moveTo>
                        <a:pt x="16912" y="0"/>
                      </a:moveTo>
                      <a:cubicBezTo>
                        <a:pt x="16912" y="0"/>
                        <a:pt x="13110" y="0"/>
                        <a:pt x="12509" y="334"/>
                      </a:cubicBezTo>
                      <a:cubicBezTo>
                        <a:pt x="11875" y="701"/>
                        <a:pt x="9774" y="10641"/>
                        <a:pt x="8006" y="14711"/>
                      </a:cubicBezTo>
                      <a:cubicBezTo>
                        <a:pt x="8006" y="14711"/>
                        <a:pt x="6605" y="18247"/>
                        <a:pt x="5471" y="19915"/>
                      </a:cubicBezTo>
                      <a:cubicBezTo>
                        <a:pt x="5037" y="20482"/>
                        <a:pt x="3169" y="21216"/>
                        <a:pt x="1835" y="21582"/>
                      </a:cubicBezTo>
                      <a:cubicBezTo>
                        <a:pt x="534" y="21916"/>
                        <a:pt x="0" y="22183"/>
                        <a:pt x="167" y="22550"/>
                      </a:cubicBezTo>
                      <a:cubicBezTo>
                        <a:pt x="367" y="22917"/>
                        <a:pt x="3102" y="23517"/>
                        <a:pt x="4303" y="23684"/>
                      </a:cubicBezTo>
                      <a:cubicBezTo>
                        <a:pt x="5538" y="23884"/>
                        <a:pt x="6338" y="23517"/>
                        <a:pt x="6705" y="23517"/>
                      </a:cubicBezTo>
                      <a:cubicBezTo>
                        <a:pt x="7039" y="23517"/>
                        <a:pt x="7472" y="23951"/>
                        <a:pt x="8173" y="23684"/>
                      </a:cubicBezTo>
                      <a:cubicBezTo>
                        <a:pt x="8907" y="23417"/>
                        <a:pt x="8440" y="21582"/>
                        <a:pt x="8440" y="20515"/>
                      </a:cubicBezTo>
                      <a:cubicBezTo>
                        <a:pt x="8440" y="19481"/>
                        <a:pt x="9774" y="15678"/>
                        <a:pt x="11275" y="14077"/>
                      </a:cubicBezTo>
                      <a:cubicBezTo>
                        <a:pt x="12776" y="12509"/>
                        <a:pt x="15678" y="6438"/>
                        <a:pt x="16279" y="4570"/>
                      </a:cubicBezTo>
                      <a:cubicBezTo>
                        <a:pt x="16912" y="2736"/>
                        <a:pt x="17079" y="2269"/>
                        <a:pt x="17079" y="2269"/>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3"/>
                <p:cNvSpPr/>
                <p:nvPr/>
              </p:nvSpPr>
              <p:spPr>
                <a:xfrm>
                  <a:off x="7552088" y="3592088"/>
                  <a:ext cx="583775" cy="793050"/>
                </a:xfrm>
                <a:custGeom>
                  <a:avLst/>
                  <a:gdLst/>
                  <a:ahLst/>
                  <a:cxnLst/>
                  <a:rect l="l" t="t" r="r" b="b"/>
                  <a:pathLst>
                    <a:path w="23351" h="31722" extrusionOk="0">
                      <a:moveTo>
                        <a:pt x="3843" y="0"/>
                      </a:moveTo>
                      <a:cubicBezTo>
                        <a:pt x="3201" y="0"/>
                        <a:pt x="2658" y="107"/>
                        <a:pt x="2302" y="355"/>
                      </a:cubicBezTo>
                      <a:cubicBezTo>
                        <a:pt x="867" y="922"/>
                        <a:pt x="0" y="2323"/>
                        <a:pt x="33" y="3858"/>
                      </a:cubicBezTo>
                      <a:cubicBezTo>
                        <a:pt x="33" y="6593"/>
                        <a:pt x="4036" y="23905"/>
                        <a:pt x="4036" y="24873"/>
                      </a:cubicBezTo>
                      <a:cubicBezTo>
                        <a:pt x="4136" y="26574"/>
                        <a:pt x="3436" y="28242"/>
                        <a:pt x="2135" y="29343"/>
                      </a:cubicBezTo>
                      <a:cubicBezTo>
                        <a:pt x="1835" y="29609"/>
                        <a:pt x="167" y="30777"/>
                        <a:pt x="367" y="31344"/>
                      </a:cubicBezTo>
                      <a:cubicBezTo>
                        <a:pt x="463" y="31621"/>
                        <a:pt x="757" y="31721"/>
                        <a:pt x="1131" y="31721"/>
                      </a:cubicBezTo>
                      <a:cubicBezTo>
                        <a:pt x="1926" y="31721"/>
                        <a:pt x="3083" y="31269"/>
                        <a:pt x="3469" y="31111"/>
                      </a:cubicBezTo>
                      <a:cubicBezTo>
                        <a:pt x="4418" y="30718"/>
                        <a:pt x="5496" y="29041"/>
                        <a:pt x="6544" y="29041"/>
                      </a:cubicBezTo>
                      <a:cubicBezTo>
                        <a:pt x="6565" y="29041"/>
                        <a:pt x="6585" y="29041"/>
                        <a:pt x="6605" y="29042"/>
                      </a:cubicBezTo>
                      <a:cubicBezTo>
                        <a:pt x="6665" y="29046"/>
                        <a:pt x="6722" y="29048"/>
                        <a:pt x="6777" y="29048"/>
                      </a:cubicBezTo>
                      <a:cubicBezTo>
                        <a:pt x="7756" y="29048"/>
                        <a:pt x="7906" y="28484"/>
                        <a:pt x="7906" y="27441"/>
                      </a:cubicBezTo>
                      <a:cubicBezTo>
                        <a:pt x="7906" y="26307"/>
                        <a:pt x="6638" y="24906"/>
                        <a:pt x="6505" y="23305"/>
                      </a:cubicBezTo>
                      <a:cubicBezTo>
                        <a:pt x="6338" y="21670"/>
                        <a:pt x="5838" y="16033"/>
                        <a:pt x="6305" y="13331"/>
                      </a:cubicBezTo>
                      <a:cubicBezTo>
                        <a:pt x="6738" y="10829"/>
                        <a:pt x="4537" y="4525"/>
                        <a:pt x="4537" y="4525"/>
                      </a:cubicBezTo>
                      <a:lnTo>
                        <a:pt x="4537" y="4525"/>
                      </a:lnTo>
                      <a:cubicBezTo>
                        <a:pt x="4537" y="4525"/>
                        <a:pt x="9457" y="7540"/>
                        <a:pt x="14622" y="7540"/>
                      </a:cubicBezTo>
                      <a:cubicBezTo>
                        <a:pt x="15531" y="7540"/>
                        <a:pt x="16447" y="7446"/>
                        <a:pt x="17346" y="7227"/>
                      </a:cubicBezTo>
                      <a:cubicBezTo>
                        <a:pt x="23350" y="5759"/>
                        <a:pt x="11742" y="3224"/>
                        <a:pt x="9974" y="1956"/>
                      </a:cubicBezTo>
                      <a:cubicBezTo>
                        <a:pt x="8645" y="978"/>
                        <a:pt x="5788" y="0"/>
                        <a:pt x="3843"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3"/>
                <p:cNvSpPr/>
                <p:nvPr/>
              </p:nvSpPr>
              <p:spPr>
                <a:xfrm>
                  <a:off x="7522063" y="3544213"/>
                  <a:ext cx="238525" cy="171025"/>
                </a:xfrm>
                <a:custGeom>
                  <a:avLst/>
                  <a:gdLst/>
                  <a:ahLst/>
                  <a:cxnLst/>
                  <a:rect l="l" t="t" r="r" b="b"/>
                  <a:pathLst>
                    <a:path w="9541" h="6841" extrusionOk="0">
                      <a:moveTo>
                        <a:pt x="4490" y="0"/>
                      </a:moveTo>
                      <a:cubicBezTo>
                        <a:pt x="2995" y="0"/>
                        <a:pt x="1388" y="123"/>
                        <a:pt x="0" y="502"/>
                      </a:cubicBezTo>
                      <a:lnTo>
                        <a:pt x="1401" y="2070"/>
                      </a:lnTo>
                      <a:cubicBezTo>
                        <a:pt x="1401" y="2070"/>
                        <a:pt x="4403" y="5339"/>
                        <a:pt x="8206" y="6840"/>
                      </a:cubicBezTo>
                      <a:lnTo>
                        <a:pt x="9540" y="402"/>
                      </a:lnTo>
                      <a:cubicBezTo>
                        <a:pt x="9540" y="402"/>
                        <a:pt x="7199" y="0"/>
                        <a:pt x="44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3"/>
                <p:cNvSpPr/>
                <p:nvPr/>
              </p:nvSpPr>
              <p:spPr>
                <a:xfrm>
                  <a:off x="7522063" y="3530063"/>
                  <a:ext cx="238525" cy="185175"/>
                </a:xfrm>
                <a:custGeom>
                  <a:avLst/>
                  <a:gdLst/>
                  <a:ahLst/>
                  <a:cxnLst/>
                  <a:rect l="l" t="t" r="r" b="b"/>
                  <a:pathLst>
                    <a:path w="9541" h="7407" fill="none" extrusionOk="0">
                      <a:moveTo>
                        <a:pt x="1401" y="2636"/>
                      </a:moveTo>
                      <a:cubicBezTo>
                        <a:pt x="1401" y="2636"/>
                        <a:pt x="4403" y="5905"/>
                        <a:pt x="8206" y="7406"/>
                      </a:cubicBezTo>
                      <a:lnTo>
                        <a:pt x="9540" y="968"/>
                      </a:lnTo>
                      <a:cubicBezTo>
                        <a:pt x="9540" y="968"/>
                        <a:pt x="3903" y="1"/>
                        <a:pt x="0" y="1068"/>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3"/>
                <p:cNvSpPr/>
                <p:nvPr/>
              </p:nvSpPr>
              <p:spPr>
                <a:xfrm>
                  <a:off x="7696338" y="2974663"/>
                  <a:ext cx="585450" cy="859150"/>
                </a:xfrm>
                <a:custGeom>
                  <a:avLst/>
                  <a:gdLst/>
                  <a:ahLst/>
                  <a:cxnLst/>
                  <a:rect l="l" t="t" r="r" b="b"/>
                  <a:pathLst>
                    <a:path w="23418" h="34366" extrusionOk="0">
                      <a:moveTo>
                        <a:pt x="17246" y="1"/>
                      </a:moveTo>
                      <a:cubicBezTo>
                        <a:pt x="16846" y="635"/>
                        <a:pt x="16546" y="1302"/>
                        <a:pt x="16312" y="2002"/>
                      </a:cubicBezTo>
                      <a:cubicBezTo>
                        <a:pt x="16179" y="2670"/>
                        <a:pt x="13244" y="8574"/>
                        <a:pt x="12543" y="13010"/>
                      </a:cubicBezTo>
                      <a:cubicBezTo>
                        <a:pt x="12009" y="16546"/>
                        <a:pt x="12476" y="20315"/>
                        <a:pt x="12677" y="21716"/>
                      </a:cubicBezTo>
                      <a:lnTo>
                        <a:pt x="8807" y="21716"/>
                      </a:lnTo>
                      <a:lnTo>
                        <a:pt x="9007" y="23084"/>
                      </a:lnTo>
                      <a:lnTo>
                        <a:pt x="1769" y="22784"/>
                      </a:lnTo>
                      <a:lnTo>
                        <a:pt x="1" y="29956"/>
                      </a:lnTo>
                      <a:cubicBezTo>
                        <a:pt x="1" y="29956"/>
                        <a:pt x="3870" y="31624"/>
                        <a:pt x="6672" y="32791"/>
                      </a:cubicBezTo>
                      <a:cubicBezTo>
                        <a:pt x="8682" y="33595"/>
                        <a:pt x="12101" y="34366"/>
                        <a:pt x="15133" y="34366"/>
                      </a:cubicBezTo>
                      <a:cubicBezTo>
                        <a:pt x="16378" y="34366"/>
                        <a:pt x="17557" y="34236"/>
                        <a:pt x="18547" y="33925"/>
                      </a:cubicBezTo>
                      <a:cubicBezTo>
                        <a:pt x="21316" y="33058"/>
                        <a:pt x="23418" y="31557"/>
                        <a:pt x="23017" y="28421"/>
                      </a:cubicBezTo>
                      <a:cubicBezTo>
                        <a:pt x="22750" y="26153"/>
                        <a:pt x="22283" y="23885"/>
                        <a:pt x="21683" y="21716"/>
                      </a:cubicBezTo>
                      <a:cubicBezTo>
                        <a:pt x="21650" y="19281"/>
                        <a:pt x="21750" y="16880"/>
                        <a:pt x="22017" y="14511"/>
                      </a:cubicBezTo>
                      <a:cubicBezTo>
                        <a:pt x="22417" y="11442"/>
                        <a:pt x="23317" y="10342"/>
                        <a:pt x="23317" y="5672"/>
                      </a:cubicBezTo>
                      <a:cubicBezTo>
                        <a:pt x="23317" y="1302"/>
                        <a:pt x="18881" y="234"/>
                        <a:pt x="17246" y="1"/>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3"/>
                <p:cNvSpPr/>
                <p:nvPr/>
              </p:nvSpPr>
              <p:spPr>
                <a:xfrm>
                  <a:off x="7924013" y="2977188"/>
                  <a:ext cx="111775" cy="281875"/>
                </a:xfrm>
                <a:custGeom>
                  <a:avLst/>
                  <a:gdLst/>
                  <a:ahLst/>
                  <a:cxnLst/>
                  <a:rect l="l" t="t" r="r" b="b"/>
                  <a:pathLst>
                    <a:path w="4471" h="11275" fill="none" extrusionOk="0">
                      <a:moveTo>
                        <a:pt x="4470" y="0"/>
                      </a:moveTo>
                      <a:lnTo>
                        <a:pt x="968" y="5104"/>
                      </a:lnTo>
                      <a:lnTo>
                        <a:pt x="1368" y="6271"/>
                      </a:lnTo>
                      <a:lnTo>
                        <a:pt x="200" y="7539"/>
                      </a:lnTo>
                      <a:lnTo>
                        <a:pt x="0" y="11275"/>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3"/>
                <p:cNvSpPr/>
                <p:nvPr/>
              </p:nvSpPr>
              <p:spPr>
                <a:xfrm>
                  <a:off x="8020738" y="3024713"/>
                  <a:ext cx="96775" cy="281900"/>
                </a:xfrm>
                <a:custGeom>
                  <a:avLst/>
                  <a:gdLst/>
                  <a:ahLst/>
                  <a:cxnLst/>
                  <a:rect l="l" t="t" r="r" b="b"/>
                  <a:pathLst>
                    <a:path w="3871" h="11276" fill="none" extrusionOk="0">
                      <a:moveTo>
                        <a:pt x="3870" y="0"/>
                      </a:moveTo>
                      <a:lnTo>
                        <a:pt x="3670" y="4070"/>
                      </a:lnTo>
                      <a:lnTo>
                        <a:pt x="2236" y="4971"/>
                      </a:lnTo>
                      <a:lnTo>
                        <a:pt x="2803" y="6038"/>
                      </a:lnTo>
                      <a:lnTo>
                        <a:pt x="1" y="11275"/>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3"/>
                <p:cNvSpPr/>
                <p:nvPr/>
              </p:nvSpPr>
              <p:spPr>
                <a:xfrm>
                  <a:off x="7911488" y="2653213"/>
                  <a:ext cx="251050" cy="452200"/>
                </a:xfrm>
                <a:custGeom>
                  <a:avLst/>
                  <a:gdLst/>
                  <a:ahLst/>
                  <a:cxnLst/>
                  <a:rect l="l" t="t" r="r" b="b"/>
                  <a:pathLst>
                    <a:path w="10042" h="18088" extrusionOk="0">
                      <a:moveTo>
                        <a:pt x="4039" y="0"/>
                      </a:moveTo>
                      <a:cubicBezTo>
                        <a:pt x="3408" y="0"/>
                        <a:pt x="2809" y="276"/>
                        <a:pt x="2403" y="784"/>
                      </a:cubicBezTo>
                      <a:cubicBezTo>
                        <a:pt x="2403" y="784"/>
                        <a:pt x="1602" y="2585"/>
                        <a:pt x="1669" y="3119"/>
                      </a:cubicBezTo>
                      <a:cubicBezTo>
                        <a:pt x="1736" y="3686"/>
                        <a:pt x="1602" y="4320"/>
                        <a:pt x="1068" y="4520"/>
                      </a:cubicBezTo>
                      <a:cubicBezTo>
                        <a:pt x="568" y="4720"/>
                        <a:pt x="1" y="5120"/>
                        <a:pt x="234" y="5554"/>
                      </a:cubicBezTo>
                      <a:cubicBezTo>
                        <a:pt x="435" y="5821"/>
                        <a:pt x="668" y="6054"/>
                        <a:pt x="968" y="6221"/>
                      </a:cubicBezTo>
                      <a:cubicBezTo>
                        <a:pt x="968" y="6221"/>
                        <a:pt x="635" y="8456"/>
                        <a:pt x="835" y="9023"/>
                      </a:cubicBezTo>
                      <a:cubicBezTo>
                        <a:pt x="1029" y="9606"/>
                        <a:pt x="1444" y="10660"/>
                        <a:pt x="2078" y="10660"/>
                      </a:cubicBezTo>
                      <a:cubicBezTo>
                        <a:pt x="2097" y="10660"/>
                        <a:pt x="2116" y="10659"/>
                        <a:pt x="2136" y="10657"/>
                      </a:cubicBezTo>
                      <a:cubicBezTo>
                        <a:pt x="2803" y="10557"/>
                        <a:pt x="4504" y="10424"/>
                        <a:pt x="4504" y="10424"/>
                      </a:cubicBezTo>
                      <a:cubicBezTo>
                        <a:pt x="4871" y="11525"/>
                        <a:pt x="4904" y="12692"/>
                        <a:pt x="4671" y="13826"/>
                      </a:cubicBezTo>
                      <a:cubicBezTo>
                        <a:pt x="4237" y="15794"/>
                        <a:pt x="2770" y="17629"/>
                        <a:pt x="4404" y="18029"/>
                      </a:cubicBezTo>
                      <a:cubicBezTo>
                        <a:pt x="4552" y="18069"/>
                        <a:pt x="4695" y="18087"/>
                        <a:pt x="4832" y="18087"/>
                      </a:cubicBezTo>
                      <a:cubicBezTo>
                        <a:pt x="6207" y="18087"/>
                        <a:pt x="7042" y="16225"/>
                        <a:pt x="7740" y="14860"/>
                      </a:cubicBezTo>
                      <a:cubicBezTo>
                        <a:pt x="8474" y="13359"/>
                        <a:pt x="8874" y="11391"/>
                        <a:pt x="9208" y="10257"/>
                      </a:cubicBezTo>
                      <a:cubicBezTo>
                        <a:pt x="9541" y="9123"/>
                        <a:pt x="10041" y="7955"/>
                        <a:pt x="10041" y="7955"/>
                      </a:cubicBezTo>
                      <a:cubicBezTo>
                        <a:pt x="8540" y="7522"/>
                        <a:pt x="7373" y="6354"/>
                        <a:pt x="6939" y="4853"/>
                      </a:cubicBezTo>
                      <a:cubicBezTo>
                        <a:pt x="5972" y="2251"/>
                        <a:pt x="6039" y="450"/>
                        <a:pt x="4638" y="83"/>
                      </a:cubicBezTo>
                      <a:cubicBezTo>
                        <a:pt x="4438" y="27"/>
                        <a:pt x="4237" y="0"/>
                        <a:pt x="4039"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3"/>
                <p:cNvSpPr/>
                <p:nvPr/>
              </p:nvSpPr>
              <p:spPr>
                <a:xfrm>
                  <a:off x="8002388" y="2867088"/>
                  <a:ext cx="35900" cy="28400"/>
                </a:xfrm>
                <a:custGeom>
                  <a:avLst/>
                  <a:gdLst/>
                  <a:ahLst/>
                  <a:cxnLst/>
                  <a:rect l="l" t="t" r="r" b="b"/>
                  <a:pathLst>
                    <a:path w="1436" h="1136" fill="none" extrusionOk="0">
                      <a:moveTo>
                        <a:pt x="1" y="1"/>
                      </a:moveTo>
                      <a:cubicBezTo>
                        <a:pt x="1" y="1"/>
                        <a:pt x="134" y="1135"/>
                        <a:pt x="1435" y="5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3"/>
                <p:cNvSpPr/>
                <p:nvPr/>
              </p:nvSpPr>
              <p:spPr>
                <a:xfrm>
                  <a:off x="7946738" y="2613938"/>
                  <a:ext cx="280000" cy="288900"/>
                </a:xfrm>
                <a:custGeom>
                  <a:avLst/>
                  <a:gdLst/>
                  <a:ahLst/>
                  <a:cxnLst/>
                  <a:rect l="l" t="t" r="r" b="b"/>
                  <a:pathLst>
                    <a:path w="11200" h="11556" extrusionOk="0">
                      <a:moveTo>
                        <a:pt x="6384" y="1"/>
                      </a:moveTo>
                      <a:cubicBezTo>
                        <a:pt x="5149" y="1"/>
                        <a:pt x="4062" y="520"/>
                        <a:pt x="4062" y="520"/>
                      </a:cubicBezTo>
                      <a:lnTo>
                        <a:pt x="3761" y="420"/>
                      </a:lnTo>
                      <a:cubicBezTo>
                        <a:pt x="3761" y="420"/>
                        <a:pt x="2327" y="320"/>
                        <a:pt x="1360" y="253"/>
                      </a:cubicBezTo>
                      <a:cubicBezTo>
                        <a:pt x="1325" y="250"/>
                        <a:pt x="1291" y="248"/>
                        <a:pt x="1258" y="248"/>
                      </a:cubicBezTo>
                      <a:cubicBezTo>
                        <a:pt x="364" y="248"/>
                        <a:pt x="0" y="1514"/>
                        <a:pt x="225" y="2221"/>
                      </a:cubicBezTo>
                      <a:cubicBezTo>
                        <a:pt x="459" y="2955"/>
                        <a:pt x="659" y="3055"/>
                        <a:pt x="659" y="3055"/>
                      </a:cubicBezTo>
                      <a:cubicBezTo>
                        <a:pt x="659" y="3055"/>
                        <a:pt x="1412" y="2633"/>
                        <a:pt x="1855" y="2633"/>
                      </a:cubicBezTo>
                      <a:cubicBezTo>
                        <a:pt x="2009" y="2633"/>
                        <a:pt x="2126" y="2684"/>
                        <a:pt x="2160" y="2822"/>
                      </a:cubicBezTo>
                      <a:cubicBezTo>
                        <a:pt x="2294" y="3355"/>
                        <a:pt x="1026" y="4389"/>
                        <a:pt x="1693" y="5257"/>
                      </a:cubicBezTo>
                      <a:cubicBezTo>
                        <a:pt x="2360" y="6157"/>
                        <a:pt x="3394" y="6825"/>
                        <a:pt x="2861" y="7458"/>
                      </a:cubicBezTo>
                      <a:cubicBezTo>
                        <a:pt x="2354" y="8028"/>
                        <a:pt x="2569" y="8598"/>
                        <a:pt x="2991" y="8598"/>
                      </a:cubicBezTo>
                      <a:cubicBezTo>
                        <a:pt x="3013" y="8598"/>
                        <a:pt x="3037" y="8596"/>
                        <a:pt x="3061" y="8592"/>
                      </a:cubicBezTo>
                      <a:cubicBezTo>
                        <a:pt x="3363" y="8549"/>
                        <a:pt x="3749" y="8156"/>
                        <a:pt x="4048" y="8156"/>
                      </a:cubicBezTo>
                      <a:cubicBezTo>
                        <a:pt x="4210" y="8156"/>
                        <a:pt x="4346" y="8273"/>
                        <a:pt x="4428" y="8626"/>
                      </a:cubicBezTo>
                      <a:cubicBezTo>
                        <a:pt x="4695" y="9627"/>
                        <a:pt x="3494" y="10394"/>
                        <a:pt x="3761" y="10827"/>
                      </a:cubicBezTo>
                      <a:cubicBezTo>
                        <a:pt x="3930" y="11165"/>
                        <a:pt x="5288" y="11556"/>
                        <a:pt x="6278" y="11556"/>
                      </a:cubicBezTo>
                      <a:cubicBezTo>
                        <a:pt x="6656" y="11556"/>
                        <a:pt x="6980" y="11499"/>
                        <a:pt x="7164" y="11361"/>
                      </a:cubicBezTo>
                      <a:cubicBezTo>
                        <a:pt x="7864" y="10861"/>
                        <a:pt x="9599" y="10394"/>
                        <a:pt x="10399" y="7558"/>
                      </a:cubicBezTo>
                      <a:cubicBezTo>
                        <a:pt x="11200" y="4723"/>
                        <a:pt x="10399" y="2688"/>
                        <a:pt x="8698" y="920"/>
                      </a:cubicBezTo>
                      <a:cubicBezTo>
                        <a:pt x="8033" y="215"/>
                        <a:pt x="7178" y="1"/>
                        <a:pt x="6384"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3"/>
                <p:cNvSpPr/>
                <p:nvPr/>
              </p:nvSpPr>
              <p:spPr>
                <a:xfrm>
                  <a:off x="8107463" y="2681138"/>
                  <a:ext cx="18375" cy="12525"/>
                </a:xfrm>
                <a:custGeom>
                  <a:avLst/>
                  <a:gdLst/>
                  <a:ahLst/>
                  <a:cxnLst/>
                  <a:rect l="l" t="t" r="r" b="b"/>
                  <a:pathLst>
                    <a:path w="735" h="501" fill="none" extrusionOk="0">
                      <a:moveTo>
                        <a:pt x="1" y="0"/>
                      </a:moveTo>
                      <a:cubicBezTo>
                        <a:pt x="268" y="134"/>
                        <a:pt x="501" y="300"/>
                        <a:pt x="735" y="501"/>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p:nvPr/>
              </p:nvSpPr>
              <p:spPr>
                <a:xfrm>
                  <a:off x="8000738" y="2665288"/>
                  <a:ext cx="90075" cy="9200"/>
                </a:xfrm>
                <a:custGeom>
                  <a:avLst/>
                  <a:gdLst/>
                  <a:ahLst/>
                  <a:cxnLst/>
                  <a:rect l="l" t="t" r="r" b="b"/>
                  <a:pathLst>
                    <a:path w="3603" h="368" fill="none" extrusionOk="0">
                      <a:moveTo>
                        <a:pt x="0" y="201"/>
                      </a:moveTo>
                      <a:cubicBezTo>
                        <a:pt x="1201" y="0"/>
                        <a:pt x="2435" y="34"/>
                        <a:pt x="3603" y="367"/>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3"/>
                <p:cNvSpPr/>
                <p:nvPr/>
              </p:nvSpPr>
              <p:spPr>
                <a:xfrm>
                  <a:off x="7621288" y="3396638"/>
                  <a:ext cx="540425" cy="130950"/>
                </a:xfrm>
                <a:custGeom>
                  <a:avLst/>
                  <a:gdLst/>
                  <a:ahLst/>
                  <a:cxnLst/>
                  <a:rect l="l" t="t" r="r" b="b"/>
                  <a:pathLst>
                    <a:path w="21617" h="5238" extrusionOk="0">
                      <a:moveTo>
                        <a:pt x="17146" y="1"/>
                      </a:moveTo>
                      <a:cubicBezTo>
                        <a:pt x="17146" y="1"/>
                        <a:pt x="14478" y="668"/>
                        <a:pt x="11976" y="1168"/>
                      </a:cubicBezTo>
                      <a:cubicBezTo>
                        <a:pt x="9941" y="1568"/>
                        <a:pt x="8240" y="2136"/>
                        <a:pt x="4771" y="2636"/>
                      </a:cubicBezTo>
                      <a:cubicBezTo>
                        <a:pt x="2603" y="2936"/>
                        <a:pt x="434" y="3336"/>
                        <a:pt x="234" y="3837"/>
                      </a:cubicBezTo>
                      <a:lnTo>
                        <a:pt x="1" y="4304"/>
                      </a:lnTo>
                      <a:lnTo>
                        <a:pt x="501" y="5238"/>
                      </a:lnTo>
                      <a:cubicBezTo>
                        <a:pt x="901" y="5104"/>
                        <a:pt x="1135" y="4704"/>
                        <a:pt x="1068" y="4270"/>
                      </a:cubicBezTo>
                      <a:lnTo>
                        <a:pt x="18114" y="4270"/>
                      </a:lnTo>
                      <a:cubicBezTo>
                        <a:pt x="18114" y="4270"/>
                        <a:pt x="20148" y="4004"/>
                        <a:pt x="20882" y="2502"/>
                      </a:cubicBezTo>
                      <a:cubicBezTo>
                        <a:pt x="21616" y="1035"/>
                        <a:pt x="17146" y="1"/>
                        <a:pt x="171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3"/>
                <p:cNvSpPr/>
                <p:nvPr/>
              </p:nvSpPr>
              <p:spPr>
                <a:xfrm>
                  <a:off x="7621288" y="3396638"/>
                  <a:ext cx="540425" cy="130950"/>
                </a:xfrm>
                <a:custGeom>
                  <a:avLst/>
                  <a:gdLst/>
                  <a:ahLst/>
                  <a:cxnLst/>
                  <a:rect l="l" t="t" r="r" b="b"/>
                  <a:pathLst>
                    <a:path w="21617" h="5238" fill="none" extrusionOk="0">
                      <a:moveTo>
                        <a:pt x="1" y="4304"/>
                      </a:moveTo>
                      <a:lnTo>
                        <a:pt x="234" y="3837"/>
                      </a:lnTo>
                      <a:cubicBezTo>
                        <a:pt x="434" y="3336"/>
                        <a:pt x="2603" y="2936"/>
                        <a:pt x="4771" y="2636"/>
                      </a:cubicBezTo>
                      <a:cubicBezTo>
                        <a:pt x="8240" y="2136"/>
                        <a:pt x="9941" y="1568"/>
                        <a:pt x="11976" y="1168"/>
                      </a:cubicBezTo>
                      <a:cubicBezTo>
                        <a:pt x="14478" y="668"/>
                        <a:pt x="17146" y="1"/>
                        <a:pt x="17146" y="1"/>
                      </a:cubicBezTo>
                      <a:cubicBezTo>
                        <a:pt x="17146" y="1"/>
                        <a:pt x="21616" y="1035"/>
                        <a:pt x="20882" y="2502"/>
                      </a:cubicBezTo>
                      <a:cubicBezTo>
                        <a:pt x="20148" y="4004"/>
                        <a:pt x="18114" y="4270"/>
                        <a:pt x="18114" y="4270"/>
                      </a:cubicBezTo>
                      <a:lnTo>
                        <a:pt x="1068" y="4270"/>
                      </a:lnTo>
                      <a:cubicBezTo>
                        <a:pt x="1135" y="4704"/>
                        <a:pt x="901" y="5104"/>
                        <a:pt x="501" y="5238"/>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3"/>
                <p:cNvSpPr/>
                <p:nvPr/>
              </p:nvSpPr>
              <p:spPr>
                <a:xfrm>
                  <a:off x="8030763" y="3194838"/>
                  <a:ext cx="229350" cy="272150"/>
                </a:xfrm>
                <a:custGeom>
                  <a:avLst/>
                  <a:gdLst/>
                  <a:ahLst/>
                  <a:cxnLst/>
                  <a:rect l="l" t="t" r="r" b="b"/>
                  <a:pathLst>
                    <a:path w="9174" h="10886" extrusionOk="0">
                      <a:moveTo>
                        <a:pt x="3536" y="0"/>
                      </a:moveTo>
                      <a:cubicBezTo>
                        <a:pt x="3536" y="0"/>
                        <a:pt x="2669" y="3936"/>
                        <a:pt x="2135" y="4970"/>
                      </a:cubicBezTo>
                      <a:cubicBezTo>
                        <a:pt x="1568" y="5971"/>
                        <a:pt x="434" y="5638"/>
                        <a:pt x="500" y="6238"/>
                      </a:cubicBezTo>
                      <a:cubicBezTo>
                        <a:pt x="534" y="6672"/>
                        <a:pt x="667" y="7072"/>
                        <a:pt x="834" y="7472"/>
                      </a:cubicBezTo>
                      <a:cubicBezTo>
                        <a:pt x="834" y="7472"/>
                        <a:pt x="0" y="7472"/>
                        <a:pt x="0" y="7806"/>
                      </a:cubicBezTo>
                      <a:cubicBezTo>
                        <a:pt x="0" y="8173"/>
                        <a:pt x="934" y="9374"/>
                        <a:pt x="2168" y="9974"/>
                      </a:cubicBezTo>
                      <a:cubicBezTo>
                        <a:pt x="3039" y="10421"/>
                        <a:pt x="3727" y="10885"/>
                        <a:pt x="4256" y="10885"/>
                      </a:cubicBezTo>
                      <a:cubicBezTo>
                        <a:pt x="4477" y="10885"/>
                        <a:pt x="4670" y="10804"/>
                        <a:pt x="4837" y="10608"/>
                      </a:cubicBezTo>
                      <a:cubicBezTo>
                        <a:pt x="5371" y="9907"/>
                        <a:pt x="5904" y="8640"/>
                        <a:pt x="5838" y="8373"/>
                      </a:cubicBezTo>
                      <a:cubicBezTo>
                        <a:pt x="5818" y="8287"/>
                        <a:pt x="5849" y="8267"/>
                        <a:pt x="5914" y="8267"/>
                      </a:cubicBezTo>
                      <a:cubicBezTo>
                        <a:pt x="5971" y="8267"/>
                        <a:pt x="6055" y="8282"/>
                        <a:pt x="6156" y="8282"/>
                      </a:cubicBezTo>
                      <a:cubicBezTo>
                        <a:pt x="6338" y="8282"/>
                        <a:pt x="6575" y="8231"/>
                        <a:pt x="6805" y="7939"/>
                      </a:cubicBezTo>
                      <a:cubicBezTo>
                        <a:pt x="7138" y="7506"/>
                        <a:pt x="7305" y="6939"/>
                        <a:pt x="7205" y="6371"/>
                      </a:cubicBezTo>
                      <a:cubicBezTo>
                        <a:pt x="7205" y="5838"/>
                        <a:pt x="8973" y="1435"/>
                        <a:pt x="9173" y="1001"/>
                      </a:cubicBezTo>
                      <a:lnTo>
                        <a:pt x="3536" y="0"/>
                      </a:ln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3"/>
                <p:cNvSpPr/>
                <p:nvPr/>
              </p:nvSpPr>
              <p:spPr>
                <a:xfrm>
                  <a:off x="8030763" y="3194838"/>
                  <a:ext cx="229350" cy="281875"/>
                </a:xfrm>
                <a:custGeom>
                  <a:avLst/>
                  <a:gdLst/>
                  <a:ahLst/>
                  <a:cxnLst/>
                  <a:rect l="l" t="t" r="r" b="b"/>
                  <a:pathLst>
                    <a:path w="9174" h="11275" fill="none" extrusionOk="0">
                      <a:moveTo>
                        <a:pt x="3536" y="0"/>
                      </a:moveTo>
                      <a:cubicBezTo>
                        <a:pt x="3536" y="0"/>
                        <a:pt x="2669" y="3936"/>
                        <a:pt x="2135" y="4970"/>
                      </a:cubicBezTo>
                      <a:cubicBezTo>
                        <a:pt x="1568" y="5971"/>
                        <a:pt x="434" y="5638"/>
                        <a:pt x="500" y="6238"/>
                      </a:cubicBezTo>
                      <a:cubicBezTo>
                        <a:pt x="534" y="6672"/>
                        <a:pt x="667" y="7072"/>
                        <a:pt x="834" y="7472"/>
                      </a:cubicBezTo>
                      <a:cubicBezTo>
                        <a:pt x="834" y="7472"/>
                        <a:pt x="0" y="7472"/>
                        <a:pt x="0" y="7806"/>
                      </a:cubicBezTo>
                      <a:cubicBezTo>
                        <a:pt x="0" y="8173"/>
                        <a:pt x="934" y="9374"/>
                        <a:pt x="2168" y="9974"/>
                      </a:cubicBezTo>
                      <a:cubicBezTo>
                        <a:pt x="3402" y="10608"/>
                        <a:pt x="4270" y="11275"/>
                        <a:pt x="4837" y="10608"/>
                      </a:cubicBezTo>
                      <a:cubicBezTo>
                        <a:pt x="5371" y="9907"/>
                        <a:pt x="5904" y="8640"/>
                        <a:pt x="5838" y="8373"/>
                      </a:cubicBezTo>
                      <a:cubicBezTo>
                        <a:pt x="5771" y="8073"/>
                        <a:pt x="6305" y="8573"/>
                        <a:pt x="6805" y="7939"/>
                      </a:cubicBezTo>
                      <a:cubicBezTo>
                        <a:pt x="7138" y="7506"/>
                        <a:pt x="7305" y="6939"/>
                        <a:pt x="7205" y="6371"/>
                      </a:cubicBezTo>
                      <a:cubicBezTo>
                        <a:pt x="7205" y="5838"/>
                        <a:pt x="8973" y="1435"/>
                        <a:pt x="9173" y="10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3"/>
                <p:cNvSpPr/>
                <p:nvPr/>
              </p:nvSpPr>
              <p:spPr>
                <a:xfrm>
                  <a:off x="8086613" y="3369963"/>
                  <a:ext cx="85925" cy="22525"/>
                </a:xfrm>
                <a:custGeom>
                  <a:avLst/>
                  <a:gdLst/>
                  <a:ahLst/>
                  <a:cxnLst/>
                  <a:rect l="l" t="t" r="r" b="b"/>
                  <a:pathLst>
                    <a:path w="3437" h="901" fill="none" extrusionOk="0">
                      <a:moveTo>
                        <a:pt x="1" y="0"/>
                      </a:moveTo>
                      <a:cubicBezTo>
                        <a:pt x="1168" y="167"/>
                        <a:pt x="2336" y="467"/>
                        <a:pt x="3437" y="901"/>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a:off x="8061613" y="3364113"/>
                  <a:ext cx="80075" cy="60075"/>
                </a:xfrm>
                <a:custGeom>
                  <a:avLst/>
                  <a:gdLst/>
                  <a:ahLst/>
                  <a:cxnLst/>
                  <a:rect l="l" t="t" r="r" b="b"/>
                  <a:pathLst>
                    <a:path w="3203" h="2403" fill="none" extrusionOk="0">
                      <a:moveTo>
                        <a:pt x="0" y="1"/>
                      </a:moveTo>
                      <a:cubicBezTo>
                        <a:pt x="0" y="1"/>
                        <a:pt x="1234" y="2036"/>
                        <a:pt x="3203" y="2402"/>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a:off x="8038263" y="2725088"/>
                  <a:ext cx="276875" cy="519550"/>
                </a:xfrm>
                <a:custGeom>
                  <a:avLst/>
                  <a:gdLst/>
                  <a:ahLst/>
                  <a:cxnLst/>
                  <a:rect l="l" t="t" r="r" b="b"/>
                  <a:pathLst>
                    <a:path w="11075" h="20782" extrusionOk="0">
                      <a:moveTo>
                        <a:pt x="6398" y="1"/>
                      </a:moveTo>
                      <a:cubicBezTo>
                        <a:pt x="6163" y="1"/>
                        <a:pt x="5890" y="128"/>
                        <a:pt x="5871" y="711"/>
                      </a:cubicBezTo>
                      <a:cubicBezTo>
                        <a:pt x="5871" y="711"/>
                        <a:pt x="6005" y="2745"/>
                        <a:pt x="4237" y="5914"/>
                      </a:cubicBezTo>
                      <a:cubicBezTo>
                        <a:pt x="2469" y="9117"/>
                        <a:pt x="0" y="15254"/>
                        <a:pt x="1768" y="18557"/>
                      </a:cubicBezTo>
                      <a:cubicBezTo>
                        <a:pt x="2583" y="20094"/>
                        <a:pt x="4050" y="20781"/>
                        <a:pt x="5529" y="20781"/>
                      </a:cubicBezTo>
                      <a:cubicBezTo>
                        <a:pt x="7258" y="20781"/>
                        <a:pt x="9003" y="19842"/>
                        <a:pt x="9741" y="18223"/>
                      </a:cubicBezTo>
                      <a:cubicBezTo>
                        <a:pt x="11075" y="15254"/>
                        <a:pt x="10208" y="7616"/>
                        <a:pt x="8773" y="4447"/>
                      </a:cubicBezTo>
                      <a:cubicBezTo>
                        <a:pt x="7339" y="1244"/>
                        <a:pt x="6738" y="77"/>
                        <a:pt x="6738" y="77"/>
                      </a:cubicBezTo>
                      <a:cubicBezTo>
                        <a:pt x="6738" y="77"/>
                        <a:pt x="6580" y="1"/>
                        <a:pt x="6398"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a:off x="8200863" y="3183988"/>
                  <a:ext cx="45075" cy="15875"/>
                </a:xfrm>
                <a:custGeom>
                  <a:avLst/>
                  <a:gdLst/>
                  <a:ahLst/>
                  <a:cxnLst/>
                  <a:rect l="l" t="t" r="r" b="b"/>
                  <a:pathLst>
                    <a:path w="1803" h="635" fill="none" extrusionOk="0">
                      <a:moveTo>
                        <a:pt x="1" y="634"/>
                      </a:moveTo>
                      <a:cubicBezTo>
                        <a:pt x="668" y="634"/>
                        <a:pt x="1302" y="401"/>
                        <a:pt x="1802" y="1"/>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a:off x="8143338" y="2774538"/>
                  <a:ext cx="59225" cy="414475"/>
                </a:xfrm>
                <a:custGeom>
                  <a:avLst/>
                  <a:gdLst/>
                  <a:ahLst/>
                  <a:cxnLst/>
                  <a:rect l="l" t="t" r="r" b="b"/>
                  <a:pathLst>
                    <a:path w="2369" h="16579" fill="none" extrusionOk="0">
                      <a:moveTo>
                        <a:pt x="2002" y="0"/>
                      </a:moveTo>
                      <a:cubicBezTo>
                        <a:pt x="2369" y="4003"/>
                        <a:pt x="1968" y="8039"/>
                        <a:pt x="767" y="11875"/>
                      </a:cubicBezTo>
                      <a:cubicBezTo>
                        <a:pt x="0" y="14210"/>
                        <a:pt x="100" y="15812"/>
                        <a:pt x="1068" y="16579"/>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8053263" y="2837088"/>
                  <a:ext cx="135125" cy="385300"/>
                </a:xfrm>
                <a:custGeom>
                  <a:avLst/>
                  <a:gdLst/>
                  <a:ahLst/>
                  <a:cxnLst/>
                  <a:rect l="l" t="t" r="r" b="b"/>
                  <a:pathLst>
                    <a:path w="5405" h="15412" fill="none" extrusionOk="0">
                      <a:moveTo>
                        <a:pt x="5405" y="0"/>
                      </a:moveTo>
                      <a:cubicBezTo>
                        <a:pt x="5405" y="0"/>
                        <a:pt x="3336" y="5304"/>
                        <a:pt x="1669" y="8973"/>
                      </a:cubicBezTo>
                      <a:cubicBezTo>
                        <a:pt x="1" y="12609"/>
                        <a:pt x="1435" y="14911"/>
                        <a:pt x="3937" y="15411"/>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8005738" y="3517563"/>
                  <a:ext cx="224350" cy="146800"/>
                </a:xfrm>
                <a:custGeom>
                  <a:avLst/>
                  <a:gdLst/>
                  <a:ahLst/>
                  <a:cxnLst/>
                  <a:rect l="l" t="t" r="r" b="b"/>
                  <a:pathLst>
                    <a:path w="8974" h="5872" fill="none" extrusionOk="0">
                      <a:moveTo>
                        <a:pt x="301" y="0"/>
                      </a:moveTo>
                      <a:cubicBezTo>
                        <a:pt x="301" y="0"/>
                        <a:pt x="0" y="3470"/>
                        <a:pt x="634" y="3937"/>
                      </a:cubicBezTo>
                      <a:cubicBezTo>
                        <a:pt x="1301" y="4404"/>
                        <a:pt x="5938" y="5871"/>
                        <a:pt x="8973" y="4904"/>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a:off x="7921513" y="3551763"/>
                  <a:ext cx="72575" cy="12525"/>
                </a:xfrm>
                <a:custGeom>
                  <a:avLst/>
                  <a:gdLst/>
                  <a:ahLst/>
                  <a:cxnLst/>
                  <a:rect l="l" t="t" r="r" b="b"/>
                  <a:pathLst>
                    <a:path w="2903" h="501" fill="none" extrusionOk="0">
                      <a:moveTo>
                        <a:pt x="0" y="0"/>
                      </a:moveTo>
                      <a:lnTo>
                        <a:pt x="2902" y="50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a:off x="7556238" y="4244738"/>
                  <a:ext cx="193500" cy="140400"/>
                </a:xfrm>
                <a:custGeom>
                  <a:avLst/>
                  <a:gdLst/>
                  <a:ahLst/>
                  <a:cxnLst/>
                  <a:rect l="l" t="t" r="r" b="b"/>
                  <a:pathLst>
                    <a:path w="7740" h="5616" extrusionOk="0">
                      <a:moveTo>
                        <a:pt x="7339" y="1"/>
                      </a:moveTo>
                      <a:cubicBezTo>
                        <a:pt x="7306" y="34"/>
                        <a:pt x="7306" y="68"/>
                        <a:pt x="7273" y="134"/>
                      </a:cubicBezTo>
                      <a:cubicBezTo>
                        <a:pt x="6606" y="1435"/>
                        <a:pt x="5471" y="2436"/>
                        <a:pt x="4104" y="2970"/>
                      </a:cubicBezTo>
                      <a:cubicBezTo>
                        <a:pt x="3804" y="3070"/>
                        <a:pt x="3503" y="3120"/>
                        <a:pt x="3207" y="3120"/>
                      </a:cubicBezTo>
                      <a:cubicBezTo>
                        <a:pt x="2911" y="3120"/>
                        <a:pt x="2619" y="3070"/>
                        <a:pt x="2336" y="2970"/>
                      </a:cubicBezTo>
                      <a:lnTo>
                        <a:pt x="2202" y="3003"/>
                      </a:lnTo>
                      <a:cubicBezTo>
                        <a:pt x="2102" y="3103"/>
                        <a:pt x="2036" y="3170"/>
                        <a:pt x="1969" y="3237"/>
                      </a:cubicBezTo>
                      <a:cubicBezTo>
                        <a:pt x="1669" y="3503"/>
                        <a:pt x="1" y="4671"/>
                        <a:pt x="201" y="5238"/>
                      </a:cubicBezTo>
                      <a:cubicBezTo>
                        <a:pt x="297" y="5515"/>
                        <a:pt x="591" y="5615"/>
                        <a:pt x="965" y="5615"/>
                      </a:cubicBezTo>
                      <a:cubicBezTo>
                        <a:pt x="1760" y="5615"/>
                        <a:pt x="2917" y="5163"/>
                        <a:pt x="3303" y="5005"/>
                      </a:cubicBezTo>
                      <a:cubicBezTo>
                        <a:pt x="4244" y="4615"/>
                        <a:pt x="5311" y="2932"/>
                        <a:pt x="6351" y="2932"/>
                      </a:cubicBezTo>
                      <a:cubicBezTo>
                        <a:pt x="6380" y="2932"/>
                        <a:pt x="6409" y="2934"/>
                        <a:pt x="6439" y="2936"/>
                      </a:cubicBezTo>
                      <a:cubicBezTo>
                        <a:pt x="6499" y="2940"/>
                        <a:pt x="6556" y="2942"/>
                        <a:pt x="6610" y="2942"/>
                      </a:cubicBezTo>
                      <a:cubicBezTo>
                        <a:pt x="7590" y="2942"/>
                        <a:pt x="7740" y="2376"/>
                        <a:pt x="7740" y="1302"/>
                      </a:cubicBezTo>
                      <a:cubicBezTo>
                        <a:pt x="7706" y="835"/>
                        <a:pt x="7573" y="401"/>
                        <a:pt x="7339" y="1"/>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7209338" y="4074638"/>
                  <a:ext cx="219350" cy="67225"/>
                </a:xfrm>
                <a:custGeom>
                  <a:avLst/>
                  <a:gdLst/>
                  <a:ahLst/>
                  <a:cxnLst/>
                  <a:rect l="l" t="t" r="r" b="b"/>
                  <a:pathLst>
                    <a:path w="8774" h="2689" extrusionOk="0">
                      <a:moveTo>
                        <a:pt x="8473" y="0"/>
                      </a:moveTo>
                      <a:lnTo>
                        <a:pt x="8473" y="0"/>
                      </a:lnTo>
                      <a:cubicBezTo>
                        <a:pt x="7572" y="300"/>
                        <a:pt x="6605" y="500"/>
                        <a:pt x="5638" y="601"/>
                      </a:cubicBezTo>
                      <a:cubicBezTo>
                        <a:pt x="5403" y="618"/>
                        <a:pt x="5189" y="626"/>
                        <a:pt x="4992" y="626"/>
                      </a:cubicBezTo>
                      <a:cubicBezTo>
                        <a:pt x="3679" y="626"/>
                        <a:pt x="3181" y="279"/>
                        <a:pt x="3036" y="134"/>
                      </a:cubicBezTo>
                      <a:cubicBezTo>
                        <a:pt x="2635" y="267"/>
                        <a:pt x="2202" y="400"/>
                        <a:pt x="1835" y="500"/>
                      </a:cubicBezTo>
                      <a:cubicBezTo>
                        <a:pt x="534" y="867"/>
                        <a:pt x="0" y="1101"/>
                        <a:pt x="167" y="1468"/>
                      </a:cubicBezTo>
                      <a:cubicBezTo>
                        <a:pt x="367" y="1835"/>
                        <a:pt x="3102" y="2435"/>
                        <a:pt x="4303" y="2602"/>
                      </a:cubicBezTo>
                      <a:cubicBezTo>
                        <a:pt x="4568" y="2645"/>
                        <a:pt x="4812" y="2662"/>
                        <a:pt x="5037" y="2662"/>
                      </a:cubicBezTo>
                      <a:cubicBezTo>
                        <a:pt x="5861" y="2662"/>
                        <a:pt x="6417" y="2435"/>
                        <a:pt x="6705" y="2435"/>
                      </a:cubicBezTo>
                      <a:cubicBezTo>
                        <a:pt x="6960" y="2435"/>
                        <a:pt x="7274" y="2689"/>
                        <a:pt x="7720" y="2689"/>
                      </a:cubicBezTo>
                      <a:cubicBezTo>
                        <a:pt x="7858" y="2689"/>
                        <a:pt x="8008" y="2665"/>
                        <a:pt x="8173" y="2602"/>
                      </a:cubicBezTo>
                      <a:cubicBezTo>
                        <a:pt x="8773" y="2402"/>
                        <a:pt x="8573" y="1068"/>
                        <a:pt x="8473"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7913163" y="3909513"/>
                  <a:ext cx="543750" cy="434925"/>
                </a:xfrm>
                <a:custGeom>
                  <a:avLst/>
                  <a:gdLst/>
                  <a:ahLst/>
                  <a:cxnLst/>
                  <a:rect l="l" t="t" r="r" b="b"/>
                  <a:pathLst>
                    <a:path w="21750" h="17397" extrusionOk="0">
                      <a:moveTo>
                        <a:pt x="8674" y="0"/>
                      </a:moveTo>
                      <a:lnTo>
                        <a:pt x="8674" y="4837"/>
                      </a:lnTo>
                      <a:lnTo>
                        <a:pt x="9774" y="4837"/>
                      </a:lnTo>
                      <a:lnTo>
                        <a:pt x="9774" y="12676"/>
                      </a:lnTo>
                      <a:lnTo>
                        <a:pt x="1" y="15778"/>
                      </a:lnTo>
                      <a:lnTo>
                        <a:pt x="1" y="16546"/>
                      </a:lnTo>
                      <a:cubicBezTo>
                        <a:pt x="51" y="17096"/>
                        <a:pt x="476" y="17371"/>
                        <a:pt x="897" y="17371"/>
                      </a:cubicBezTo>
                      <a:cubicBezTo>
                        <a:pt x="1318" y="17371"/>
                        <a:pt x="1735" y="17096"/>
                        <a:pt x="1769" y="16546"/>
                      </a:cubicBezTo>
                      <a:lnTo>
                        <a:pt x="1769" y="16412"/>
                      </a:lnTo>
                      <a:lnTo>
                        <a:pt x="9941" y="15478"/>
                      </a:lnTo>
                      <a:lnTo>
                        <a:pt x="9941" y="16646"/>
                      </a:lnTo>
                      <a:cubicBezTo>
                        <a:pt x="9941" y="17146"/>
                        <a:pt x="10325" y="17396"/>
                        <a:pt x="10708" y="17396"/>
                      </a:cubicBezTo>
                      <a:cubicBezTo>
                        <a:pt x="11092" y="17396"/>
                        <a:pt x="11476" y="17146"/>
                        <a:pt x="11476" y="16646"/>
                      </a:cubicBezTo>
                      <a:lnTo>
                        <a:pt x="11476" y="15411"/>
                      </a:lnTo>
                      <a:lnTo>
                        <a:pt x="19982" y="16412"/>
                      </a:lnTo>
                      <a:lnTo>
                        <a:pt x="19982" y="16512"/>
                      </a:lnTo>
                      <a:cubicBezTo>
                        <a:pt x="20015" y="17063"/>
                        <a:pt x="20432" y="17338"/>
                        <a:pt x="20853" y="17338"/>
                      </a:cubicBezTo>
                      <a:cubicBezTo>
                        <a:pt x="21274" y="17338"/>
                        <a:pt x="21700" y="17063"/>
                        <a:pt x="21750" y="16512"/>
                      </a:cubicBezTo>
                      <a:lnTo>
                        <a:pt x="21750" y="15745"/>
                      </a:lnTo>
                      <a:lnTo>
                        <a:pt x="11709" y="12576"/>
                      </a:lnTo>
                      <a:lnTo>
                        <a:pt x="11642" y="12509"/>
                      </a:lnTo>
                      <a:lnTo>
                        <a:pt x="11642" y="4837"/>
                      </a:lnTo>
                      <a:lnTo>
                        <a:pt x="12743" y="4837"/>
                      </a:lnTo>
                      <a:lnTo>
                        <a:pt x="12743" y="0"/>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a:off x="7863138" y="3791088"/>
                  <a:ext cx="661325" cy="140125"/>
                </a:xfrm>
                <a:custGeom>
                  <a:avLst/>
                  <a:gdLst/>
                  <a:ahLst/>
                  <a:cxnLst/>
                  <a:rect l="l" t="t" r="r" b="b"/>
                  <a:pathLst>
                    <a:path w="26453" h="5605" extrusionOk="0">
                      <a:moveTo>
                        <a:pt x="1668" y="1"/>
                      </a:moveTo>
                      <a:cubicBezTo>
                        <a:pt x="734" y="1"/>
                        <a:pt x="0" y="735"/>
                        <a:pt x="0" y="1669"/>
                      </a:cubicBezTo>
                      <a:lnTo>
                        <a:pt x="0" y="3937"/>
                      </a:lnTo>
                      <a:cubicBezTo>
                        <a:pt x="0" y="4871"/>
                        <a:pt x="734" y="5605"/>
                        <a:pt x="1668" y="5605"/>
                      </a:cubicBezTo>
                      <a:lnTo>
                        <a:pt x="24785" y="5605"/>
                      </a:lnTo>
                      <a:cubicBezTo>
                        <a:pt x="25719" y="5605"/>
                        <a:pt x="26452" y="4871"/>
                        <a:pt x="26452" y="3937"/>
                      </a:cubicBezTo>
                      <a:lnTo>
                        <a:pt x="26452" y="1669"/>
                      </a:lnTo>
                      <a:cubicBezTo>
                        <a:pt x="26452" y="735"/>
                        <a:pt x="25719" y="1"/>
                        <a:pt x="24785"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a:off x="7317738" y="3147288"/>
                  <a:ext cx="286900" cy="331100"/>
                </a:xfrm>
                <a:custGeom>
                  <a:avLst/>
                  <a:gdLst/>
                  <a:ahLst/>
                  <a:cxnLst/>
                  <a:rect l="l" t="t" r="r" b="b"/>
                  <a:pathLst>
                    <a:path w="11476" h="13244" extrusionOk="0">
                      <a:moveTo>
                        <a:pt x="1" y="1"/>
                      </a:moveTo>
                      <a:lnTo>
                        <a:pt x="1" y="13244"/>
                      </a:lnTo>
                      <a:lnTo>
                        <a:pt x="11476" y="13244"/>
                      </a:lnTo>
                      <a:lnTo>
                        <a:pt x="11476"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7303563" y="3194838"/>
                  <a:ext cx="322750" cy="298575"/>
                </a:xfrm>
                <a:custGeom>
                  <a:avLst/>
                  <a:gdLst/>
                  <a:ahLst/>
                  <a:cxnLst/>
                  <a:rect l="l" t="t" r="r" b="b"/>
                  <a:pathLst>
                    <a:path w="12910" h="11943" extrusionOk="0">
                      <a:moveTo>
                        <a:pt x="1" y="0"/>
                      </a:moveTo>
                      <a:lnTo>
                        <a:pt x="1" y="11942"/>
                      </a:lnTo>
                      <a:lnTo>
                        <a:pt x="12910" y="11942"/>
                      </a:lnTo>
                      <a:lnTo>
                        <a:pt x="6105"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7167638" y="3190638"/>
                  <a:ext cx="267725" cy="319450"/>
                </a:xfrm>
                <a:custGeom>
                  <a:avLst/>
                  <a:gdLst/>
                  <a:ahLst/>
                  <a:cxnLst/>
                  <a:rect l="l" t="t" r="r" b="b"/>
                  <a:pathLst>
                    <a:path w="10709" h="12778" extrusionOk="0">
                      <a:moveTo>
                        <a:pt x="3521" y="1"/>
                      </a:moveTo>
                      <a:cubicBezTo>
                        <a:pt x="3309" y="1"/>
                        <a:pt x="3103" y="121"/>
                        <a:pt x="3036" y="402"/>
                      </a:cubicBezTo>
                      <a:lnTo>
                        <a:pt x="401" y="9808"/>
                      </a:lnTo>
                      <a:cubicBezTo>
                        <a:pt x="0" y="11276"/>
                        <a:pt x="1101" y="12744"/>
                        <a:pt x="2636" y="12777"/>
                      </a:cubicBezTo>
                      <a:lnTo>
                        <a:pt x="10041" y="12777"/>
                      </a:lnTo>
                      <a:cubicBezTo>
                        <a:pt x="10708" y="12711"/>
                        <a:pt x="10708" y="11743"/>
                        <a:pt x="10041" y="11710"/>
                      </a:cubicBezTo>
                      <a:lnTo>
                        <a:pt x="2669" y="11710"/>
                      </a:lnTo>
                      <a:cubicBezTo>
                        <a:pt x="2302" y="11676"/>
                        <a:pt x="1968" y="11543"/>
                        <a:pt x="1702" y="11276"/>
                      </a:cubicBezTo>
                      <a:cubicBezTo>
                        <a:pt x="1435" y="10943"/>
                        <a:pt x="1301" y="10509"/>
                        <a:pt x="1435" y="10075"/>
                      </a:cubicBezTo>
                      <a:lnTo>
                        <a:pt x="4070" y="669"/>
                      </a:lnTo>
                      <a:cubicBezTo>
                        <a:pt x="4170" y="269"/>
                        <a:pt x="3839" y="1"/>
                        <a:pt x="3521"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7256863" y="2893788"/>
                  <a:ext cx="106775" cy="546250"/>
                </a:xfrm>
                <a:custGeom>
                  <a:avLst/>
                  <a:gdLst/>
                  <a:ahLst/>
                  <a:cxnLst/>
                  <a:rect l="l" t="t" r="r" b="b"/>
                  <a:pathLst>
                    <a:path w="4271" h="21850" extrusionOk="0">
                      <a:moveTo>
                        <a:pt x="1668" y="0"/>
                      </a:moveTo>
                      <a:lnTo>
                        <a:pt x="1" y="200"/>
                      </a:lnTo>
                      <a:lnTo>
                        <a:pt x="2569" y="21849"/>
                      </a:lnTo>
                      <a:lnTo>
                        <a:pt x="4270" y="21649"/>
                      </a:lnTo>
                      <a:lnTo>
                        <a:pt x="1668"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a:off x="7216013" y="2898788"/>
                  <a:ext cx="105925" cy="541250"/>
                </a:xfrm>
                <a:custGeom>
                  <a:avLst/>
                  <a:gdLst/>
                  <a:ahLst/>
                  <a:cxnLst/>
                  <a:rect l="l" t="t" r="r" b="b"/>
                  <a:pathLst>
                    <a:path w="4237" h="21650" extrusionOk="0">
                      <a:moveTo>
                        <a:pt x="1635" y="0"/>
                      </a:moveTo>
                      <a:lnTo>
                        <a:pt x="1635" y="0"/>
                      </a:lnTo>
                      <a:cubicBezTo>
                        <a:pt x="0" y="7306"/>
                        <a:pt x="901" y="14944"/>
                        <a:pt x="4236" y="21649"/>
                      </a:cubicBezTo>
                      <a:lnTo>
                        <a:pt x="1635"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a:off x="7076738" y="3508388"/>
                  <a:ext cx="1691225" cy="954050"/>
                </a:xfrm>
                <a:custGeom>
                  <a:avLst/>
                  <a:gdLst/>
                  <a:ahLst/>
                  <a:cxnLst/>
                  <a:rect l="l" t="t" r="r" b="b"/>
                  <a:pathLst>
                    <a:path w="67649" h="38162" extrusionOk="0">
                      <a:moveTo>
                        <a:pt x="0" y="1"/>
                      </a:moveTo>
                      <a:lnTo>
                        <a:pt x="0" y="38161"/>
                      </a:lnTo>
                      <a:lnTo>
                        <a:pt x="67649" y="38161"/>
                      </a:lnTo>
                      <a:lnTo>
                        <a:pt x="676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7076738" y="3508388"/>
                  <a:ext cx="1691225" cy="954050"/>
                </a:xfrm>
                <a:custGeom>
                  <a:avLst/>
                  <a:gdLst/>
                  <a:ahLst/>
                  <a:cxnLst/>
                  <a:rect l="l" t="t" r="r" b="b"/>
                  <a:pathLst>
                    <a:path w="67649" h="38162" extrusionOk="0">
                      <a:moveTo>
                        <a:pt x="0" y="1"/>
                      </a:moveTo>
                      <a:lnTo>
                        <a:pt x="0" y="38161"/>
                      </a:lnTo>
                      <a:lnTo>
                        <a:pt x="67649" y="38161"/>
                      </a:lnTo>
                      <a:lnTo>
                        <a:pt x="676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a:off x="7076738" y="3508388"/>
                  <a:ext cx="1691225" cy="954050"/>
                </a:xfrm>
                <a:custGeom>
                  <a:avLst/>
                  <a:gdLst/>
                  <a:ahLst/>
                  <a:cxnLst/>
                  <a:rect l="l" t="t" r="r" b="b"/>
                  <a:pathLst>
                    <a:path w="67649" h="38162" fill="none" extrusionOk="0">
                      <a:moveTo>
                        <a:pt x="0" y="1"/>
                      </a:moveTo>
                      <a:lnTo>
                        <a:pt x="67649" y="1"/>
                      </a:lnTo>
                      <a:lnTo>
                        <a:pt x="67649" y="38161"/>
                      </a:lnTo>
                      <a:lnTo>
                        <a:pt x="0" y="38161"/>
                      </a:lnTo>
                      <a:close/>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a:off x="7077563" y="3531738"/>
                  <a:ext cx="1688750" cy="25875"/>
                </a:xfrm>
                <a:custGeom>
                  <a:avLst/>
                  <a:gdLst/>
                  <a:ahLst/>
                  <a:cxnLst/>
                  <a:rect l="l" t="t" r="r" b="b"/>
                  <a:pathLst>
                    <a:path w="67550" h="1035" extrusionOk="0">
                      <a:moveTo>
                        <a:pt x="1" y="1"/>
                      </a:moveTo>
                      <a:lnTo>
                        <a:pt x="1" y="1035"/>
                      </a:lnTo>
                      <a:lnTo>
                        <a:pt x="67549" y="1035"/>
                      </a:lnTo>
                      <a:lnTo>
                        <a:pt x="675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a:off x="7039213" y="3492538"/>
                  <a:ext cx="1741275" cy="41725"/>
                </a:xfrm>
                <a:custGeom>
                  <a:avLst/>
                  <a:gdLst/>
                  <a:ahLst/>
                  <a:cxnLst/>
                  <a:rect l="l" t="t" r="r" b="b"/>
                  <a:pathLst>
                    <a:path w="69651" h="1669" extrusionOk="0">
                      <a:moveTo>
                        <a:pt x="0" y="1"/>
                      </a:moveTo>
                      <a:lnTo>
                        <a:pt x="0" y="1669"/>
                      </a:lnTo>
                      <a:lnTo>
                        <a:pt x="69650" y="1669"/>
                      </a:lnTo>
                      <a:lnTo>
                        <a:pt x="69650"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a:off x="5870888" y="3413313"/>
                  <a:ext cx="177650" cy="139300"/>
                </a:xfrm>
                <a:custGeom>
                  <a:avLst/>
                  <a:gdLst/>
                  <a:ahLst/>
                  <a:cxnLst/>
                  <a:rect l="l" t="t" r="r" b="b"/>
                  <a:pathLst>
                    <a:path w="7106" h="5572" extrusionOk="0">
                      <a:moveTo>
                        <a:pt x="5170" y="1"/>
                      </a:moveTo>
                      <a:lnTo>
                        <a:pt x="4103" y="835"/>
                      </a:lnTo>
                      <a:cubicBezTo>
                        <a:pt x="4103" y="835"/>
                        <a:pt x="1134" y="2403"/>
                        <a:pt x="567" y="2870"/>
                      </a:cubicBezTo>
                      <a:cubicBezTo>
                        <a:pt x="0" y="3337"/>
                        <a:pt x="400" y="3804"/>
                        <a:pt x="734" y="4371"/>
                      </a:cubicBezTo>
                      <a:cubicBezTo>
                        <a:pt x="1034" y="4971"/>
                        <a:pt x="2569" y="5571"/>
                        <a:pt x="3069" y="5571"/>
                      </a:cubicBezTo>
                      <a:cubicBezTo>
                        <a:pt x="3603" y="5571"/>
                        <a:pt x="6004" y="4437"/>
                        <a:pt x="6371" y="3770"/>
                      </a:cubicBezTo>
                      <a:cubicBezTo>
                        <a:pt x="6738" y="3070"/>
                        <a:pt x="7105" y="668"/>
                        <a:pt x="7105" y="668"/>
                      </a:cubicBezTo>
                      <a:lnTo>
                        <a:pt x="5170"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a:off x="5929263" y="3471688"/>
                  <a:ext cx="100075" cy="80925"/>
                </a:xfrm>
                <a:custGeom>
                  <a:avLst/>
                  <a:gdLst/>
                  <a:ahLst/>
                  <a:cxnLst/>
                  <a:rect l="l" t="t" r="r" b="b"/>
                  <a:pathLst>
                    <a:path w="4003" h="3237" fill="none" extrusionOk="0">
                      <a:moveTo>
                        <a:pt x="2302" y="1"/>
                      </a:moveTo>
                      <a:lnTo>
                        <a:pt x="2135" y="1268"/>
                      </a:lnTo>
                      <a:cubicBezTo>
                        <a:pt x="2135" y="1268"/>
                        <a:pt x="0" y="2503"/>
                        <a:pt x="200" y="2870"/>
                      </a:cubicBezTo>
                      <a:cubicBezTo>
                        <a:pt x="400" y="3236"/>
                        <a:pt x="634" y="3136"/>
                        <a:pt x="1868" y="2769"/>
                      </a:cubicBezTo>
                      <a:cubicBezTo>
                        <a:pt x="3136" y="2403"/>
                        <a:pt x="3970" y="1735"/>
                        <a:pt x="4003" y="1435"/>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a:off x="5929263" y="3465863"/>
                  <a:ext cx="13350" cy="60900"/>
                </a:xfrm>
                <a:custGeom>
                  <a:avLst/>
                  <a:gdLst/>
                  <a:ahLst/>
                  <a:cxnLst/>
                  <a:rect l="l" t="t" r="r" b="b"/>
                  <a:pathLst>
                    <a:path w="534" h="2436" fill="none" extrusionOk="0">
                      <a:moveTo>
                        <a:pt x="0" y="0"/>
                      </a:moveTo>
                      <a:lnTo>
                        <a:pt x="534" y="2435"/>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a:off x="5900888" y="3480038"/>
                  <a:ext cx="27550" cy="65900"/>
                </a:xfrm>
                <a:custGeom>
                  <a:avLst/>
                  <a:gdLst/>
                  <a:ahLst/>
                  <a:cxnLst/>
                  <a:rect l="l" t="t" r="r" b="b"/>
                  <a:pathLst>
                    <a:path w="1102" h="2636" fill="none" extrusionOk="0">
                      <a:moveTo>
                        <a:pt x="1" y="0"/>
                      </a:moveTo>
                      <a:lnTo>
                        <a:pt x="1102" y="2636"/>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a:off x="5889213" y="3490038"/>
                  <a:ext cx="21725" cy="48400"/>
                </a:xfrm>
                <a:custGeom>
                  <a:avLst/>
                  <a:gdLst/>
                  <a:ahLst/>
                  <a:cxnLst/>
                  <a:rect l="l" t="t" r="r" b="b"/>
                  <a:pathLst>
                    <a:path w="869" h="1936" fill="none" extrusionOk="0">
                      <a:moveTo>
                        <a:pt x="1" y="1"/>
                      </a:moveTo>
                      <a:cubicBezTo>
                        <a:pt x="1" y="1"/>
                        <a:pt x="268" y="1468"/>
                        <a:pt x="868" y="1935"/>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3"/>
                <p:cNvSpPr/>
                <p:nvPr/>
              </p:nvSpPr>
              <p:spPr>
                <a:xfrm>
                  <a:off x="5998463" y="3371613"/>
                  <a:ext cx="71750" cy="58400"/>
                </a:xfrm>
                <a:custGeom>
                  <a:avLst/>
                  <a:gdLst/>
                  <a:ahLst/>
                  <a:cxnLst/>
                  <a:rect l="l" t="t" r="r" b="b"/>
                  <a:pathLst>
                    <a:path w="2870" h="2336" extrusionOk="0">
                      <a:moveTo>
                        <a:pt x="434" y="1"/>
                      </a:moveTo>
                      <a:lnTo>
                        <a:pt x="1" y="1869"/>
                      </a:lnTo>
                      <a:lnTo>
                        <a:pt x="2002" y="2336"/>
                      </a:lnTo>
                      <a:lnTo>
                        <a:pt x="2869" y="268"/>
                      </a:lnTo>
                      <a:lnTo>
                        <a:pt x="434" y="1"/>
                      </a:ln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3"/>
                <p:cNvSpPr/>
                <p:nvPr/>
              </p:nvSpPr>
              <p:spPr>
                <a:xfrm>
                  <a:off x="5930088" y="2835888"/>
                  <a:ext cx="181825" cy="562475"/>
                </a:xfrm>
                <a:custGeom>
                  <a:avLst/>
                  <a:gdLst/>
                  <a:ahLst/>
                  <a:cxnLst/>
                  <a:rect l="l" t="t" r="r" b="b"/>
                  <a:pathLst>
                    <a:path w="7273" h="22499" extrusionOk="0">
                      <a:moveTo>
                        <a:pt x="511" y="1"/>
                      </a:moveTo>
                      <a:cubicBezTo>
                        <a:pt x="366" y="1"/>
                        <a:pt x="244" y="93"/>
                        <a:pt x="167" y="315"/>
                      </a:cubicBezTo>
                      <a:cubicBezTo>
                        <a:pt x="0" y="1516"/>
                        <a:pt x="67" y="2783"/>
                        <a:pt x="334" y="3984"/>
                      </a:cubicBezTo>
                      <a:cubicBezTo>
                        <a:pt x="801" y="5585"/>
                        <a:pt x="2769" y="13624"/>
                        <a:pt x="3036" y="14191"/>
                      </a:cubicBezTo>
                      <a:cubicBezTo>
                        <a:pt x="3303" y="14759"/>
                        <a:pt x="3236" y="15659"/>
                        <a:pt x="3103" y="16593"/>
                      </a:cubicBezTo>
                      <a:cubicBezTo>
                        <a:pt x="2936" y="17527"/>
                        <a:pt x="3570" y="19762"/>
                        <a:pt x="3570" y="19929"/>
                      </a:cubicBezTo>
                      <a:cubicBezTo>
                        <a:pt x="3570" y="20062"/>
                        <a:pt x="2669" y="20696"/>
                        <a:pt x="2636" y="21330"/>
                      </a:cubicBezTo>
                      <a:cubicBezTo>
                        <a:pt x="2569" y="21964"/>
                        <a:pt x="3603" y="22364"/>
                        <a:pt x="4537" y="22464"/>
                      </a:cubicBezTo>
                      <a:cubicBezTo>
                        <a:pt x="4685" y="22484"/>
                        <a:pt x="4825" y="22499"/>
                        <a:pt x="4957" y="22499"/>
                      </a:cubicBezTo>
                      <a:cubicBezTo>
                        <a:pt x="5688" y="22499"/>
                        <a:pt x="6197" y="22065"/>
                        <a:pt x="6705" y="19862"/>
                      </a:cubicBezTo>
                      <a:cubicBezTo>
                        <a:pt x="7272" y="17260"/>
                        <a:pt x="5604" y="13758"/>
                        <a:pt x="4537" y="9655"/>
                      </a:cubicBezTo>
                      <a:cubicBezTo>
                        <a:pt x="3503" y="5552"/>
                        <a:pt x="2102" y="2516"/>
                        <a:pt x="1902" y="1683"/>
                      </a:cubicBezTo>
                      <a:cubicBezTo>
                        <a:pt x="1748" y="1040"/>
                        <a:pt x="999" y="1"/>
                        <a:pt x="511" y="1"/>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p:nvPr/>
              </p:nvSpPr>
              <p:spPr>
                <a:xfrm>
                  <a:off x="5995913" y="4266438"/>
                  <a:ext cx="236925" cy="125300"/>
                </a:xfrm>
                <a:custGeom>
                  <a:avLst/>
                  <a:gdLst/>
                  <a:ahLst/>
                  <a:cxnLst/>
                  <a:rect l="l" t="t" r="r" b="b"/>
                  <a:pathLst>
                    <a:path w="9477" h="5012" extrusionOk="0">
                      <a:moveTo>
                        <a:pt x="8442" y="0"/>
                      </a:moveTo>
                      <a:cubicBezTo>
                        <a:pt x="7074" y="367"/>
                        <a:pt x="5740" y="834"/>
                        <a:pt x="4406" y="1368"/>
                      </a:cubicBezTo>
                      <a:cubicBezTo>
                        <a:pt x="4406" y="1368"/>
                        <a:pt x="470" y="4237"/>
                        <a:pt x="103" y="4770"/>
                      </a:cubicBezTo>
                      <a:cubicBezTo>
                        <a:pt x="0" y="4944"/>
                        <a:pt x="231" y="5012"/>
                        <a:pt x="637" y="5012"/>
                      </a:cubicBezTo>
                      <a:cubicBezTo>
                        <a:pt x="1555" y="5012"/>
                        <a:pt x="3370" y="4668"/>
                        <a:pt x="4272" y="4437"/>
                      </a:cubicBezTo>
                      <a:cubicBezTo>
                        <a:pt x="5106" y="4237"/>
                        <a:pt x="5873" y="3803"/>
                        <a:pt x="6507" y="3169"/>
                      </a:cubicBezTo>
                      <a:cubicBezTo>
                        <a:pt x="6908" y="2836"/>
                        <a:pt x="9076" y="2202"/>
                        <a:pt x="9276" y="1802"/>
                      </a:cubicBezTo>
                      <a:cubicBezTo>
                        <a:pt x="9476" y="1368"/>
                        <a:pt x="8442" y="0"/>
                        <a:pt x="8442"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6083538" y="4156363"/>
                  <a:ext cx="123425" cy="144275"/>
                </a:xfrm>
                <a:custGeom>
                  <a:avLst/>
                  <a:gdLst/>
                  <a:ahLst/>
                  <a:cxnLst/>
                  <a:rect l="l" t="t" r="r" b="b"/>
                  <a:pathLst>
                    <a:path w="4937" h="5771" extrusionOk="0">
                      <a:moveTo>
                        <a:pt x="2936" y="0"/>
                      </a:moveTo>
                      <a:lnTo>
                        <a:pt x="0" y="2502"/>
                      </a:lnTo>
                      <a:lnTo>
                        <a:pt x="901" y="5771"/>
                      </a:lnTo>
                      <a:cubicBezTo>
                        <a:pt x="1835" y="5771"/>
                        <a:pt x="2769" y="5571"/>
                        <a:pt x="3636" y="5237"/>
                      </a:cubicBezTo>
                      <a:cubicBezTo>
                        <a:pt x="4870" y="4670"/>
                        <a:pt x="4937" y="4403"/>
                        <a:pt x="4937" y="4403"/>
                      </a:cubicBezTo>
                      <a:lnTo>
                        <a:pt x="2936" y="0"/>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5871713" y="3319088"/>
                  <a:ext cx="580425" cy="1026600"/>
                </a:xfrm>
                <a:custGeom>
                  <a:avLst/>
                  <a:gdLst/>
                  <a:ahLst/>
                  <a:cxnLst/>
                  <a:rect l="l" t="t" r="r" b="b"/>
                  <a:pathLst>
                    <a:path w="23217" h="41064" extrusionOk="0">
                      <a:moveTo>
                        <a:pt x="20846" y="0"/>
                      </a:moveTo>
                      <a:cubicBezTo>
                        <a:pt x="16878" y="0"/>
                        <a:pt x="8006" y="1035"/>
                        <a:pt x="8006" y="1035"/>
                      </a:cubicBezTo>
                      <a:cubicBezTo>
                        <a:pt x="8006" y="1035"/>
                        <a:pt x="6405" y="2002"/>
                        <a:pt x="6338" y="2436"/>
                      </a:cubicBezTo>
                      <a:cubicBezTo>
                        <a:pt x="6338" y="3036"/>
                        <a:pt x="6438" y="3636"/>
                        <a:pt x="6605" y="4237"/>
                      </a:cubicBezTo>
                      <a:cubicBezTo>
                        <a:pt x="6605" y="4237"/>
                        <a:pt x="3336" y="11042"/>
                        <a:pt x="2369" y="12776"/>
                      </a:cubicBezTo>
                      <a:cubicBezTo>
                        <a:pt x="1401" y="14511"/>
                        <a:pt x="0" y="17947"/>
                        <a:pt x="1401" y="20082"/>
                      </a:cubicBezTo>
                      <a:cubicBezTo>
                        <a:pt x="2769" y="22250"/>
                        <a:pt x="6939" y="32390"/>
                        <a:pt x="6939" y="32390"/>
                      </a:cubicBezTo>
                      <a:lnTo>
                        <a:pt x="5571" y="40163"/>
                      </a:lnTo>
                      <a:lnTo>
                        <a:pt x="9107" y="41063"/>
                      </a:lnTo>
                      <a:cubicBezTo>
                        <a:pt x="9107" y="41063"/>
                        <a:pt x="11275" y="35226"/>
                        <a:pt x="12009" y="33091"/>
                      </a:cubicBezTo>
                      <a:cubicBezTo>
                        <a:pt x="12776" y="30923"/>
                        <a:pt x="14611" y="25385"/>
                        <a:pt x="14878" y="23417"/>
                      </a:cubicBezTo>
                      <a:cubicBezTo>
                        <a:pt x="15145" y="21483"/>
                        <a:pt x="15345" y="18714"/>
                        <a:pt x="15445" y="18480"/>
                      </a:cubicBezTo>
                      <a:cubicBezTo>
                        <a:pt x="15511" y="18280"/>
                        <a:pt x="21549" y="9441"/>
                        <a:pt x="22383" y="7439"/>
                      </a:cubicBezTo>
                      <a:cubicBezTo>
                        <a:pt x="23217" y="5438"/>
                        <a:pt x="23150" y="1201"/>
                        <a:pt x="22717" y="267"/>
                      </a:cubicBezTo>
                      <a:cubicBezTo>
                        <a:pt x="22632" y="76"/>
                        <a:pt x="21918" y="0"/>
                        <a:pt x="20846"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6101038" y="3404138"/>
                  <a:ext cx="81750" cy="76750"/>
                </a:xfrm>
                <a:custGeom>
                  <a:avLst/>
                  <a:gdLst/>
                  <a:ahLst/>
                  <a:cxnLst/>
                  <a:rect l="l" t="t" r="r" b="b"/>
                  <a:pathLst>
                    <a:path w="3270" h="3070" fill="none" extrusionOk="0">
                      <a:moveTo>
                        <a:pt x="3003" y="1"/>
                      </a:moveTo>
                      <a:lnTo>
                        <a:pt x="1101" y="902"/>
                      </a:lnTo>
                      <a:lnTo>
                        <a:pt x="3136" y="2236"/>
                      </a:lnTo>
                      <a:lnTo>
                        <a:pt x="1" y="1802"/>
                      </a:lnTo>
                      <a:lnTo>
                        <a:pt x="3270" y="3070"/>
                      </a:ln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6208613" y="3426663"/>
                  <a:ext cx="174325" cy="38375"/>
                </a:xfrm>
                <a:custGeom>
                  <a:avLst/>
                  <a:gdLst/>
                  <a:ahLst/>
                  <a:cxnLst/>
                  <a:rect l="l" t="t" r="r" b="b"/>
                  <a:pathLst>
                    <a:path w="6973" h="1535" fill="none" extrusionOk="0">
                      <a:moveTo>
                        <a:pt x="3837" y="1"/>
                      </a:moveTo>
                      <a:lnTo>
                        <a:pt x="1" y="1535"/>
                      </a:lnTo>
                      <a:cubicBezTo>
                        <a:pt x="1" y="1535"/>
                        <a:pt x="4804" y="634"/>
                        <a:pt x="6972" y="7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6057688" y="3489213"/>
                  <a:ext cx="137600" cy="627125"/>
                </a:xfrm>
                <a:custGeom>
                  <a:avLst/>
                  <a:gdLst/>
                  <a:ahLst/>
                  <a:cxnLst/>
                  <a:rect l="l" t="t" r="r" b="b"/>
                  <a:pathLst>
                    <a:path w="5504" h="25085" fill="none" extrusionOk="0">
                      <a:moveTo>
                        <a:pt x="5504" y="0"/>
                      </a:moveTo>
                      <a:cubicBezTo>
                        <a:pt x="5504" y="0"/>
                        <a:pt x="701" y="10508"/>
                        <a:pt x="701" y="12443"/>
                      </a:cubicBezTo>
                      <a:cubicBezTo>
                        <a:pt x="701" y="14377"/>
                        <a:pt x="0" y="25085"/>
                        <a:pt x="0" y="25085"/>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5930913" y="2732813"/>
                  <a:ext cx="523750" cy="653025"/>
                </a:xfrm>
                <a:custGeom>
                  <a:avLst/>
                  <a:gdLst/>
                  <a:ahLst/>
                  <a:cxnLst/>
                  <a:rect l="l" t="t" r="r" b="b"/>
                  <a:pathLst>
                    <a:path w="20950" h="26121" extrusionOk="0">
                      <a:moveTo>
                        <a:pt x="11256" y="1"/>
                      </a:moveTo>
                      <a:cubicBezTo>
                        <a:pt x="9468" y="1"/>
                        <a:pt x="7149" y="158"/>
                        <a:pt x="6706" y="602"/>
                      </a:cubicBezTo>
                      <a:cubicBezTo>
                        <a:pt x="6706" y="602"/>
                        <a:pt x="301" y="3771"/>
                        <a:pt x="134" y="4438"/>
                      </a:cubicBezTo>
                      <a:cubicBezTo>
                        <a:pt x="1" y="5072"/>
                        <a:pt x="768" y="6973"/>
                        <a:pt x="768" y="6973"/>
                      </a:cubicBezTo>
                      <a:cubicBezTo>
                        <a:pt x="768" y="6973"/>
                        <a:pt x="4704" y="19849"/>
                        <a:pt x="5038" y="20883"/>
                      </a:cubicBezTo>
                      <a:cubicBezTo>
                        <a:pt x="5371" y="21917"/>
                        <a:pt x="5505" y="22151"/>
                        <a:pt x="5204" y="22651"/>
                      </a:cubicBezTo>
                      <a:cubicBezTo>
                        <a:pt x="4871" y="23185"/>
                        <a:pt x="4437" y="24119"/>
                        <a:pt x="4904" y="24652"/>
                      </a:cubicBezTo>
                      <a:cubicBezTo>
                        <a:pt x="5371" y="25153"/>
                        <a:pt x="8540" y="26120"/>
                        <a:pt x="10575" y="26120"/>
                      </a:cubicBezTo>
                      <a:cubicBezTo>
                        <a:pt x="12576" y="26120"/>
                        <a:pt x="16212" y="25486"/>
                        <a:pt x="18581" y="24919"/>
                      </a:cubicBezTo>
                      <a:cubicBezTo>
                        <a:pt x="20949" y="24352"/>
                        <a:pt x="20849" y="23318"/>
                        <a:pt x="20749" y="22251"/>
                      </a:cubicBezTo>
                      <a:cubicBezTo>
                        <a:pt x="20649" y="21150"/>
                        <a:pt x="19281" y="2570"/>
                        <a:pt x="19281" y="1869"/>
                      </a:cubicBezTo>
                      <a:cubicBezTo>
                        <a:pt x="19281" y="1169"/>
                        <a:pt x="14278" y="135"/>
                        <a:pt x="12576" y="35"/>
                      </a:cubicBezTo>
                      <a:cubicBezTo>
                        <a:pt x="12212" y="13"/>
                        <a:pt x="11755" y="1"/>
                        <a:pt x="11256" y="1"/>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6108538" y="2773563"/>
                  <a:ext cx="112625" cy="169450"/>
                </a:xfrm>
                <a:custGeom>
                  <a:avLst/>
                  <a:gdLst/>
                  <a:ahLst/>
                  <a:cxnLst/>
                  <a:rect l="l" t="t" r="r" b="b"/>
                  <a:pathLst>
                    <a:path w="4505" h="6778" extrusionOk="0">
                      <a:moveTo>
                        <a:pt x="2064" y="0"/>
                      </a:moveTo>
                      <a:cubicBezTo>
                        <a:pt x="2011" y="0"/>
                        <a:pt x="1957" y="2"/>
                        <a:pt x="1902" y="6"/>
                      </a:cubicBezTo>
                      <a:cubicBezTo>
                        <a:pt x="1" y="139"/>
                        <a:pt x="301" y="2174"/>
                        <a:pt x="301" y="2174"/>
                      </a:cubicBezTo>
                      <a:lnTo>
                        <a:pt x="1902" y="6777"/>
                      </a:lnTo>
                      <a:lnTo>
                        <a:pt x="4504" y="2107"/>
                      </a:lnTo>
                      <a:cubicBezTo>
                        <a:pt x="4504" y="2107"/>
                        <a:pt x="3844" y="0"/>
                        <a:pt x="2064"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6119388" y="2942988"/>
                  <a:ext cx="109275" cy="441175"/>
                </a:xfrm>
                <a:custGeom>
                  <a:avLst/>
                  <a:gdLst/>
                  <a:ahLst/>
                  <a:cxnLst/>
                  <a:rect l="l" t="t" r="r" b="b"/>
                  <a:pathLst>
                    <a:path w="4371" h="17647" extrusionOk="0">
                      <a:moveTo>
                        <a:pt x="1468" y="0"/>
                      </a:moveTo>
                      <a:cubicBezTo>
                        <a:pt x="1468" y="0"/>
                        <a:pt x="634" y="12743"/>
                        <a:pt x="634" y="13377"/>
                      </a:cubicBezTo>
                      <a:cubicBezTo>
                        <a:pt x="634" y="14010"/>
                        <a:pt x="0" y="16045"/>
                        <a:pt x="0" y="16045"/>
                      </a:cubicBezTo>
                      <a:lnTo>
                        <a:pt x="1401" y="17646"/>
                      </a:lnTo>
                      <a:cubicBezTo>
                        <a:pt x="1401" y="17646"/>
                        <a:pt x="3670" y="16045"/>
                        <a:pt x="4003" y="14844"/>
                      </a:cubicBezTo>
                      <a:cubicBezTo>
                        <a:pt x="4370" y="13643"/>
                        <a:pt x="1468" y="0"/>
                        <a:pt x="1468"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6079363" y="2702213"/>
                  <a:ext cx="179325" cy="183250"/>
                </a:xfrm>
                <a:custGeom>
                  <a:avLst/>
                  <a:gdLst/>
                  <a:ahLst/>
                  <a:cxnLst/>
                  <a:rect l="l" t="t" r="r" b="b"/>
                  <a:pathLst>
                    <a:path w="7173" h="7330" extrusionOk="0">
                      <a:moveTo>
                        <a:pt x="4860" y="0"/>
                      </a:moveTo>
                      <a:cubicBezTo>
                        <a:pt x="4573" y="0"/>
                        <a:pt x="4281" y="25"/>
                        <a:pt x="4003" y="58"/>
                      </a:cubicBezTo>
                      <a:cubicBezTo>
                        <a:pt x="2869" y="191"/>
                        <a:pt x="1568" y="191"/>
                        <a:pt x="768" y="1392"/>
                      </a:cubicBezTo>
                      <a:cubicBezTo>
                        <a:pt x="768" y="1392"/>
                        <a:pt x="434" y="3394"/>
                        <a:pt x="634" y="4228"/>
                      </a:cubicBezTo>
                      <a:cubicBezTo>
                        <a:pt x="801" y="5095"/>
                        <a:pt x="0" y="7030"/>
                        <a:pt x="401" y="7263"/>
                      </a:cubicBezTo>
                      <a:cubicBezTo>
                        <a:pt x="417" y="7273"/>
                        <a:pt x="434" y="7278"/>
                        <a:pt x="453" y="7278"/>
                      </a:cubicBezTo>
                      <a:cubicBezTo>
                        <a:pt x="875" y="7278"/>
                        <a:pt x="2035" y="4928"/>
                        <a:pt x="2035" y="4928"/>
                      </a:cubicBezTo>
                      <a:lnTo>
                        <a:pt x="3436" y="7330"/>
                      </a:lnTo>
                      <a:lnTo>
                        <a:pt x="4403" y="4795"/>
                      </a:lnTo>
                      <a:cubicBezTo>
                        <a:pt x="4403" y="4795"/>
                        <a:pt x="5595" y="7178"/>
                        <a:pt x="6048" y="7178"/>
                      </a:cubicBezTo>
                      <a:cubicBezTo>
                        <a:pt x="6069" y="7178"/>
                        <a:pt x="6087" y="7173"/>
                        <a:pt x="6105" y="7163"/>
                      </a:cubicBezTo>
                      <a:cubicBezTo>
                        <a:pt x="6472" y="6929"/>
                        <a:pt x="5838" y="5328"/>
                        <a:pt x="6405" y="4528"/>
                      </a:cubicBezTo>
                      <a:cubicBezTo>
                        <a:pt x="7005" y="3527"/>
                        <a:pt x="7172" y="2293"/>
                        <a:pt x="6839" y="1192"/>
                      </a:cubicBezTo>
                      <a:cubicBezTo>
                        <a:pt x="6587" y="235"/>
                        <a:pt x="5745" y="0"/>
                        <a:pt x="4860"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6098538" y="2721988"/>
                  <a:ext cx="125950" cy="166400"/>
                </a:xfrm>
                <a:custGeom>
                  <a:avLst/>
                  <a:gdLst/>
                  <a:ahLst/>
                  <a:cxnLst/>
                  <a:rect l="l" t="t" r="r" b="b"/>
                  <a:pathLst>
                    <a:path w="5038" h="6656" extrusionOk="0">
                      <a:moveTo>
                        <a:pt x="4737" y="1"/>
                      </a:moveTo>
                      <a:cubicBezTo>
                        <a:pt x="4737" y="1"/>
                        <a:pt x="3762" y="1225"/>
                        <a:pt x="1570" y="1225"/>
                      </a:cubicBezTo>
                      <a:cubicBezTo>
                        <a:pt x="1103" y="1225"/>
                        <a:pt x="580" y="1169"/>
                        <a:pt x="1" y="1035"/>
                      </a:cubicBezTo>
                      <a:lnTo>
                        <a:pt x="1" y="1035"/>
                      </a:lnTo>
                      <a:cubicBezTo>
                        <a:pt x="1" y="1035"/>
                        <a:pt x="1502" y="3136"/>
                        <a:pt x="1802" y="4104"/>
                      </a:cubicBezTo>
                      <a:cubicBezTo>
                        <a:pt x="2035" y="4948"/>
                        <a:pt x="2395" y="6656"/>
                        <a:pt x="2593" y="6656"/>
                      </a:cubicBezTo>
                      <a:cubicBezTo>
                        <a:pt x="2622" y="6656"/>
                        <a:pt x="2648" y="6619"/>
                        <a:pt x="2669" y="6539"/>
                      </a:cubicBezTo>
                      <a:cubicBezTo>
                        <a:pt x="2869" y="5938"/>
                        <a:pt x="2769" y="3570"/>
                        <a:pt x="3903" y="2269"/>
                      </a:cubicBezTo>
                      <a:cubicBezTo>
                        <a:pt x="5037" y="935"/>
                        <a:pt x="4737" y="1"/>
                        <a:pt x="4737"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6022663" y="2493863"/>
                  <a:ext cx="241025" cy="283925"/>
                </a:xfrm>
                <a:custGeom>
                  <a:avLst/>
                  <a:gdLst/>
                  <a:ahLst/>
                  <a:cxnLst/>
                  <a:rect l="l" t="t" r="r" b="b"/>
                  <a:pathLst>
                    <a:path w="9641" h="11357" extrusionOk="0">
                      <a:moveTo>
                        <a:pt x="5109" y="1"/>
                      </a:moveTo>
                      <a:cubicBezTo>
                        <a:pt x="4135" y="1"/>
                        <a:pt x="2938" y="415"/>
                        <a:pt x="2135" y="1287"/>
                      </a:cubicBezTo>
                      <a:cubicBezTo>
                        <a:pt x="934" y="2554"/>
                        <a:pt x="0" y="6390"/>
                        <a:pt x="0" y="6390"/>
                      </a:cubicBezTo>
                      <a:cubicBezTo>
                        <a:pt x="0" y="6390"/>
                        <a:pt x="1835" y="10026"/>
                        <a:pt x="3736" y="10994"/>
                      </a:cubicBezTo>
                      <a:cubicBezTo>
                        <a:pt x="4247" y="11245"/>
                        <a:pt x="4763" y="11356"/>
                        <a:pt x="5254" y="11356"/>
                      </a:cubicBezTo>
                      <a:cubicBezTo>
                        <a:pt x="6589" y="11356"/>
                        <a:pt x="7740" y="10533"/>
                        <a:pt x="8106" y="9459"/>
                      </a:cubicBezTo>
                      <a:cubicBezTo>
                        <a:pt x="8640" y="8025"/>
                        <a:pt x="8173" y="6124"/>
                        <a:pt x="8173" y="6124"/>
                      </a:cubicBezTo>
                      <a:cubicBezTo>
                        <a:pt x="8173" y="6124"/>
                        <a:pt x="9207" y="5523"/>
                        <a:pt x="9340" y="4723"/>
                      </a:cubicBezTo>
                      <a:cubicBezTo>
                        <a:pt x="9473" y="3922"/>
                        <a:pt x="9640" y="3655"/>
                        <a:pt x="8539" y="3021"/>
                      </a:cubicBezTo>
                      <a:cubicBezTo>
                        <a:pt x="8139" y="2754"/>
                        <a:pt x="7672" y="2521"/>
                        <a:pt x="7239" y="2354"/>
                      </a:cubicBezTo>
                      <a:cubicBezTo>
                        <a:pt x="7239" y="2354"/>
                        <a:pt x="7172" y="753"/>
                        <a:pt x="6238" y="253"/>
                      </a:cubicBezTo>
                      <a:cubicBezTo>
                        <a:pt x="5946" y="86"/>
                        <a:pt x="5551" y="1"/>
                        <a:pt x="5109"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6101038" y="2644438"/>
                  <a:ext cx="49225" cy="63400"/>
                </a:xfrm>
                <a:custGeom>
                  <a:avLst/>
                  <a:gdLst/>
                  <a:ahLst/>
                  <a:cxnLst/>
                  <a:rect l="l" t="t" r="r" b="b"/>
                  <a:pathLst>
                    <a:path w="1969" h="2536" fill="none" extrusionOk="0">
                      <a:moveTo>
                        <a:pt x="1" y="0"/>
                      </a:moveTo>
                      <a:cubicBezTo>
                        <a:pt x="334" y="467"/>
                        <a:pt x="601" y="968"/>
                        <a:pt x="801" y="1502"/>
                      </a:cubicBezTo>
                      <a:cubicBezTo>
                        <a:pt x="901" y="1969"/>
                        <a:pt x="501" y="2536"/>
                        <a:pt x="1101" y="2536"/>
                      </a:cubicBezTo>
                      <a:cubicBezTo>
                        <a:pt x="1435" y="2536"/>
                        <a:pt x="1735" y="2402"/>
                        <a:pt x="1969" y="2169"/>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6127738" y="2587738"/>
                  <a:ext cx="33375" cy="20875"/>
                </a:xfrm>
                <a:custGeom>
                  <a:avLst/>
                  <a:gdLst/>
                  <a:ahLst/>
                  <a:cxnLst/>
                  <a:rect l="l" t="t" r="r" b="b"/>
                  <a:pathLst>
                    <a:path w="1335" h="835" fill="none" extrusionOk="0">
                      <a:moveTo>
                        <a:pt x="0" y="834"/>
                      </a:moveTo>
                      <a:cubicBezTo>
                        <a:pt x="0" y="834"/>
                        <a:pt x="234" y="0"/>
                        <a:pt x="1334" y="167"/>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6041838" y="2621088"/>
                  <a:ext cx="40875" cy="25050"/>
                </a:xfrm>
                <a:custGeom>
                  <a:avLst/>
                  <a:gdLst/>
                  <a:ahLst/>
                  <a:cxnLst/>
                  <a:rect l="l" t="t" r="r" b="b"/>
                  <a:pathLst>
                    <a:path w="1635" h="1002" fill="none" extrusionOk="0">
                      <a:moveTo>
                        <a:pt x="1635" y="234"/>
                      </a:moveTo>
                      <a:cubicBezTo>
                        <a:pt x="1635" y="234"/>
                        <a:pt x="801" y="0"/>
                        <a:pt x="0" y="10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6137738" y="2686963"/>
                  <a:ext cx="55050" cy="44225"/>
                </a:xfrm>
                <a:custGeom>
                  <a:avLst/>
                  <a:gdLst/>
                  <a:ahLst/>
                  <a:cxnLst/>
                  <a:rect l="l" t="t" r="r" b="b"/>
                  <a:pathLst>
                    <a:path w="2202" h="1769" fill="none" extrusionOk="0">
                      <a:moveTo>
                        <a:pt x="0" y="835"/>
                      </a:moveTo>
                      <a:lnTo>
                        <a:pt x="301" y="1769"/>
                      </a:lnTo>
                      <a:cubicBezTo>
                        <a:pt x="1235" y="1602"/>
                        <a:pt x="1968" y="901"/>
                        <a:pt x="2202"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6030988" y="2636088"/>
                  <a:ext cx="75925" cy="75925"/>
                </a:xfrm>
                <a:custGeom>
                  <a:avLst/>
                  <a:gdLst/>
                  <a:ahLst/>
                  <a:cxnLst/>
                  <a:rect l="l" t="t" r="r" b="b"/>
                  <a:pathLst>
                    <a:path w="3037" h="3037" fill="none" extrusionOk="0">
                      <a:moveTo>
                        <a:pt x="3036" y="1302"/>
                      </a:moveTo>
                      <a:cubicBezTo>
                        <a:pt x="3036" y="2436"/>
                        <a:pt x="1635" y="3036"/>
                        <a:pt x="801" y="2202"/>
                      </a:cubicBezTo>
                      <a:cubicBezTo>
                        <a:pt x="1" y="1402"/>
                        <a:pt x="568" y="1"/>
                        <a:pt x="1735" y="1"/>
                      </a:cubicBezTo>
                      <a:cubicBezTo>
                        <a:pt x="2436" y="1"/>
                        <a:pt x="3036" y="568"/>
                        <a:pt x="3036" y="1302"/>
                      </a:cubicBezTo>
                      <a:close/>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6187763" y="2591888"/>
                  <a:ext cx="35900" cy="32550"/>
                </a:xfrm>
                <a:custGeom>
                  <a:avLst/>
                  <a:gdLst/>
                  <a:ahLst/>
                  <a:cxnLst/>
                  <a:rect l="l" t="t" r="r" b="b"/>
                  <a:pathLst>
                    <a:path w="1436" h="1302" fill="none" extrusionOk="0">
                      <a:moveTo>
                        <a:pt x="1" y="1302"/>
                      </a:moveTo>
                      <a:lnTo>
                        <a:pt x="1435" y="1"/>
                      </a:ln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6113538" y="2601913"/>
                  <a:ext cx="75925" cy="75900"/>
                </a:xfrm>
                <a:custGeom>
                  <a:avLst/>
                  <a:gdLst/>
                  <a:ahLst/>
                  <a:cxnLst/>
                  <a:rect l="l" t="t" r="r" b="b"/>
                  <a:pathLst>
                    <a:path w="3037" h="3036" fill="none" extrusionOk="0">
                      <a:moveTo>
                        <a:pt x="3036" y="1301"/>
                      </a:moveTo>
                      <a:cubicBezTo>
                        <a:pt x="3036" y="2435"/>
                        <a:pt x="1635" y="3036"/>
                        <a:pt x="802" y="2202"/>
                      </a:cubicBezTo>
                      <a:cubicBezTo>
                        <a:pt x="1" y="1401"/>
                        <a:pt x="568" y="0"/>
                        <a:pt x="1736" y="0"/>
                      </a:cubicBezTo>
                      <a:cubicBezTo>
                        <a:pt x="2436" y="0"/>
                        <a:pt x="3036" y="567"/>
                        <a:pt x="3036" y="1301"/>
                      </a:cubicBezTo>
                      <a:close/>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6156088" y="2625563"/>
                  <a:ext cx="11700" cy="14100"/>
                </a:xfrm>
                <a:custGeom>
                  <a:avLst/>
                  <a:gdLst/>
                  <a:ahLst/>
                  <a:cxnLst/>
                  <a:rect l="l" t="t" r="r" b="b"/>
                  <a:pathLst>
                    <a:path w="468" h="564" extrusionOk="0">
                      <a:moveTo>
                        <a:pt x="170" y="0"/>
                      </a:moveTo>
                      <a:cubicBezTo>
                        <a:pt x="146" y="0"/>
                        <a:pt x="122" y="7"/>
                        <a:pt x="100" y="22"/>
                      </a:cubicBezTo>
                      <a:cubicBezTo>
                        <a:pt x="0" y="55"/>
                        <a:pt x="0" y="188"/>
                        <a:pt x="67" y="355"/>
                      </a:cubicBezTo>
                      <a:cubicBezTo>
                        <a:pt x="122" y="494"/>
                        <a:pt x="224" y="564"/>
                        <a:pt x="315" y="564"/>
                      </a:cubicBezTo>
                      <a:cubicBezTo>
                        <a:pt x="333" y="564"/>
                        <a:pt x="350" y="561"/>
                        <a:pt x="367" y="555"/>
                      </a:cubicBezTo>
                      <a:cubicBezTo>
                        <a:pt x="467" y="489"/>
                        <a:pt x="467" y="355"/>
                        <a:pt x="400" y="188"/>
                      </a:cubicBezTo>
                      <a:cubicBezTo>
                        <a:pt x="348" y="84"/>
                        <a:pt x="256" y="0"/>
                        <a:pt x="1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6083538" y="2654738"/>
                  <a:ext cx="11700" cy="14125"/>
                </a:xfrm>
                <a:custGeom>
                  <a:avLst/>
                  <a:gdLst/>
                  <a:ahLst/>
                  <a:cxnLst/>
                  <a:rect l="l" t="t" r="r" b="b"/>
                  <a:pathLst>
                    <a:path w="468" h="565" extrusionOk="0">
                      <a:moveTo>
                        <a:pt x="170" y="1"/>
                      </a:moveTo>
                      <a:cubicBezTo>
                        <a:pt x="146" y="1"/>
                        <a:pt x="122" y="8"/>
                        <a:pt x="100" y="22"/>
                      </a:cubicBezTo>
                      <a:cubicBezTo>
                        <a:pt x="0" y="55"/>
                        <a:pt x="0" y="222"/>
                        <a:pt x="67" y="356"/>
                      </a:cubicBezTo>
                      <a:cubicBezTo>
                        <a:pt x="122" y="495"/>
                        <a:pt x="224" y="564"/>
                        <a:pt x="315" y="564"/>
                      </a:cubicBezTo>
                      <a:cubicBezTo>
                        <a:pt x="333" y="564"/>
                        <a:pt x="350" y="561"/>
                        <a:pt x="367" y="556"/>
                      </a:cubicBezTo>
                      <a:cubicBezTo>
                        <a:pt x="467" y="489"/>
                        <a:pt x="467" y="356"/>
                        <a:pt x="400" y="189"/>
                      </a:cubicBezTo>
                      <a:cubicBezTo>
                        <a:pt x="348" y="85"/>
                        <a:pt x="256" y="1"/>
                        <a:pt x="1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6101038" y="2639438"/>
                  <a:ext cx="25050" cy="16700"/>
                </a:xfrm>
                <a:custGeom>
                  <a:avLst/>
                  <a:gdLst/>
                  <a:ahLst/>
                  <a:cxnLst/>
                  <a:rect l="l" t="t" r="r" b="b"/>
                  <a:pathLst>
                    <a:path w="1002" h="668" fill="none" extrusionOk="0">
                      <a:moveTo>
                        <a:pt x="1" y="667"/>
                      </a:moveTo>
                      <a:cubicBezTo>
                        <a:pt x="1" y="667"/>
                        <a:pt x="534" y="0"/>
                        <a:pt x="1001" y="301"/>
                      </a:cubicBezTo>
                    </a:path>
                  </a:pathLst>
                </a:custGeom>
                <a:noFill/>
                <a:ln w="50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5940938" y="2402113"/>
                  <a:ext cx="291900" cy="274050"/>
                </a:xfrm>
                <a:custGeom>
                  <a:avLst/>
                  <a:gdLst/>
                  <a:ahLst/>
                  <a:cxnLst/>
                  <a:rect l="l" t="t" r="r" b="b"/>
                  <a:pathLst>
                    <a:path w="11676" h="10962" extrusionOk="0">
                      <a:moveTo>
                        <a:pt x="5768" y="0"/>
                      </a:moveTo>
                      <a:cubicBezTo>
                        <a:pt x="4012" y="0"/>
                        <a:pt x="2246" y="709"/>
                        <a:pt x="1301" y="2221"/>
                      </a:cubicBezTo>
                      <a:cubicBezTo>
                        <a:pt x="0" y="4323"/>
                        <a:pt x="1201" y="8893"/>
                        <a:pt x="1201" y="8893"/>
                      </a:cubicBezTo>
                      <a:lnTo>
                        <a:pt x="1635" y="7959"/>
                      </a:lnTo>
                      <a:cubicBezTo>
                        <a:pt x="1835" y="8393"/>
                        <a:pt x="2001" y="8826"/>
                        <a:pt x="2135" y="9293"/>
                      </a:cubicBezTo>
                      <a:cubicBezTo>
                        <a:pt x="2368" y="9860"/>
                        <a:pt x="2602" y="10427"/>
                        <a:pt x="2902" y="10961"/>
                      </a:cubicBezTo>
                      <a:cubicBezTo>
                        <a:pt x="3436" y="10394"/>
                        <a:pt x="3936" y="9794"/>
                        <a:pt x="4370" y="9160"/>
                      </a:cubicBezTo>
                      <a:cubicBezTo>
                        <a:pt x="5604" y="7559"/>
                        <a:pt x="7205" y="5824"/>
                        <a:pt x="7205" y="5824"/>
                      </a:cubicBezTo>
                      <a:lnTo>
                        <a:pt x="7205" y="5824"/>
                      </a:lnTo>
                      <a:lnTo>
                        <a:pt x="6805" y="7258"/>
                      </a:lnTo>
                      <a:cubicBezTo>
                        <a:pt x="7038" y="7158"/>
                        <a:pt x="7239" y="7025"/>
                        <a:pt x="7372" y="6825"/>
                      </a:cubicBezTo>
                      <a:cubicBezTo>
                        <a:pt x="7672" y="6491"/>
                        <a:pt x="8606" y="5357"/>
                        <a:pt x="8606" y="5357"/>
                      </a:cubicBezTo>
                      <a:cubicBezTo>
                        <a:pt x="8740" y="5824"/>
                        <a:pt x="9006" y="6258"/>
                        <a:pt x="9373" y="6591"/>
                      </a:cubicBezTo>
                      <a:cubicBezTo>
                        <a:pt x="9940" y="7125"/>
                        <a:pt x="11075" y="8092"/>
                        <a:pt x="11075" y="8092"/>
                      </a:cubicBezTo>
                      <a:lnTo>
                        <a:pt x="11675" y="6791"/>
                      </a:lnTo>
                      <a:cubicBezTo>
                        <a:pt x="11675" y="6791"/>
                        <a:pt x="11308" y="5424"/>
                        <a:pt x="10874" y="4323"/>
                      </a:cubicBezTo>
                      <a:cubicBezTo>
                        <a:pt x="10441" y="3256"/>
                        <a:pt x="10141" y="1154"/>
                        <a:pt x="7872" y="353"/>
                      </a:cubicBezTo>
                      <a:cubicBezTo>
                        <a:pt x="7211" y="120"/>
                        <a:pt x="6490" y="0"/>
                        <a:pt x="5768"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6054338" y="2436788"/>
                  <a:ext cx="77575" cy="139300"/>
                </a:xfrm>
                <a:custGeom>
                  <a:avLst/>
                  <a:gdLst/>
                  <a:ahLst/>
                  <a:cxnLst/>
                  <a:rect l="l" t="t" r="r" b="b"/>
                  <a:pathLst>
                    <a:path w="3103" h="5572" fill="none" extrusionOk="0">
                      <a:moveTo>
                        <a:pt x="3103" y="1"/>
                      </a:moveTo>
                      <a:cubicBezTo>
                        <a:pt x="2569" y="2102"/>
                        <a:pt x="1535" y="4037"/>
                        <a:pt x="1" y="5571"/>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6131888" y="2445138"/>
                  <a:ext cx="16700" cy="88400"/>
                </a:xfrm>
                <a:custGeom>
                  <a:avLst/>
                  <a:gdLst/>
                  <a:ahLst/>
                  <a:cxnLst/>
                  <a:rect l="l" t="t" r="r" b="b"/>
                  <a:pathLst>
                    <a:path w="668" h="3536" fill="none" extrusionOk="0">
                      <a:moveTo>
                        <a:pt x="568" y="0"/>
                      </a:moveTo>
                      <a:cubicBezTo>
                        <a:pt x="668" y="1201"/>
                        <a:pt x="468" y="2435"/>
                        <a:pt x="1" y="3536"/>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6377913" y="2767863"/>
                  <a:ext cx="221000" cy="635475"/>
                </a:xfrm>
                <a:custGeom>
                  <a:avLst/>
                  <a:gdLst/>
                  <a:ahLst/>
                  <a:cxnLst/>
                  <a:rect l="l" t="t" r="r" b="b"/>
                  <a:pathLst>
                    <a:path w="8840" h="25419" extrusionOk="0">
                      <a:moveTo>
                        <a:pt x="1034" y="0"/>
                      </a:moveTo>
                      <a:lnTo>
                        <a:pt x="67" y="3636"/>
                      </a:lnTo>
                      <a:cubicBezTo>
                        <a:pt x="0" y="6272"/>
                        <a:pt x="634" y="8873"/>
                        <a:pt x="1902" y="11175"/>
                      </a:cubicBezTo>
                      <a:cubicBezTo>
                        <a:pt x="2302" y="12276"/>
                        <a:pt x="2635" y="13443"/>
                        <a:pt x="2936" y="14611"/>
                      </a:cubicBezTo>
                      <a:cubicBezTo>
                        <a:pt x="3002" y="15311"/>
                        <a:pt x="3036" y="16045"/>
                        <a:pt x="3036" y="16779"/>
                      </a:cubicBezTo>
                      <a:cubicBezTo>
                        <a:pt x="3036" y="17546"/>
                        <a:pt x="4036" y="21449"/>
                        <a:pt x="4036" y="21783"/>
                      </a:cubicBezTo>
                      <a:cubicBezTo>
                        <a:pt x="4003" y="22316"/>
                        <a:pt x="3803" y="22850"/>
                        <a:pt x="3469" y="23284"/>
                      </a:cubicBezTo>
                      <a:cubicBezTo>
                        <a:pt x="3002" y="23917"/>
                        <a:pt x="3636" y="24918"/>
                        <a:pt x="4103" y="25085"/>
                      </a:cubicBezTo>
                      <a:cubicBezTo>
                        <a:pt x="5137" y="25252"/>
                        <a:pt x="6138" y="25352"/>
                        <a:pt x="7172" y="25419"/>
                      </a:cubicBezTo>
                      <a:cubicBezTo>
                        <a:pt x="7539" y="25052"/>
                        <a:pt x="7939" y="24718"/>
                        <a:pt x="8373" y="24451"/>
                      </a:cubicBezTo>
                      <a:cubicBezTo>
                        <a:pt x="8840" y="24218"/>
                        <a:pt x="8373" y="23584"/>
                        <a:pt x="8206" y="23117"/>
                      </a:cubicBezTo>
                      <a:cubicBezTo>
                        <a:pt x="8073" y="22650"/>
                        <a:pt x="8673" y="18380"/>
                        <a:pt x="8540" y="16312"/>
                      </a:cubicBezTo>
                      <a:cubicBezTo>
                        <a:pt x="8373" y="14244"/>
                        <a:pt x="4103" y="2235"/>
                        <a:pt x="3469" y="1368"/>
                      </a:cubicBezTo>
                      <a:cubicBezTo>
                        <a:pt x="2836" y="501"/>
                        <a:pt x="1034" y="0"/>
                        <a:pt x="1034" y="0"/>
                      </a:cubicBez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6377913" y="2767863"/>
                  <a:ext cx="221000" cy="635475"/>
                </a:xfrm>
                <a:custGeom>
                  <a:avLst/>
                  <a:gdLst/>
                  <a:ahLst/>
                  <a:cxnLst/>
                  <a:rect l="l" t="t" r="r" b="b"/>
                  <a:pathLst>
                    <a:path w="8840" h="25419" fill="none" extrusionOk="0">
                      <a:moveTo>
                        <a:pt x="1034" y="0"/>
                      </a:moveTo>
                      <a:cubicBezTo>
                        <a:pt x="1034" y="0"/>
                        <a:pt x="2836" y="501"/>
                        <a:pt x="3469" y="1368"/>
                      </a:cubicBezTo>
                      <a:cubicBezTo>
                        <a:pt x="4103" y="2235"/>
                        <a:pt x="8373" y="14244"/>
                        <a:pt x="8540" y="16312"/>
                      </a:cubicBezTo>
                      <a:cubicBezTo>
                        <a:pt x="8673" y="18380"/>
                        <a:pt x="8073" y="22650"/>
                        <a:pt x="8206" y="23117"/>
                      </a:cubicBezTo>
                      <a:cubicBezTo>
                        <a:pt x="8373" y="23584"/>
                        <a:pt x="8840" y="24218"/>
                        <a:pt x="8373" y="24451"/>
                      </a:cubicBezTo>
                      <a:cubicBezTo>
                        <a:pt x="7939" y="24718"/>
                        <a:pt x="7539" y="25052"/>
                        <a:pt x="7172" y="25419"/>
                      </a:cubicBezTo>
                      <a:cubicBezTo>
                        <a:pt x="6138" y="25352"/>
                        <a:pt x="5137" y="25252"/>
                        <a:pt x="4103" y="25085"/>
                      </a:cubicBezTo>
                      <a:cubicBezTo>
                        <a:pt x="3636" y="24918"/>
                        <a:pt x="3002" y="23917"/>
                        <a:pt x="3469" y="23284"/>
                      </a:cubicBezTo>
                      <a:cubicBezTo>
                        <a:pt x="3803" y="22850"/>
                        <a:pt x="4003" y="22316"/>
                        <a:pt x="4036" y="21783"/>
                      </a:cubicBezTo>
                      <a:cubicBezTo>
                        <a:pt x="4036" y="21449"/>
                        <a:pt x="3036" y="17546"/>
                        <a:pt x="3036" y="16779"/>
                      </a:cubicBezTo>
                      <a:cubicBezTo>
                        <a:pt x="3036" y="16045"/>
                        <a:pt x="3002" y="15311"/>
                        <a:pt x="2936" y="14611"/>
                      </a:cubicBezTo>
                      <a:cubicBezTo>
                        <a:pt x="2635" y="13443"/>
                        <a:pt x="2302" y="12276"/>
                        <a:pt x="1902" y="11175"/>
                      </a:cubicBezTo>
                      <a:cubicBezTo>
                        <a:pt x="634" y="8873"/>
                        <a:pt x="0" y="6272"/>
                        <a:pt x="67" y="3636"/>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6477138" y="3394963"/>
                  <a:ext cx="80925" cy="47575"/>
                </a:xfrm>
                <a:custGeom>
                  <a:avLst/>
                  <a:gdLst/>
                  <a:ahLst/>
                  <a:cxnLst/>
                  <a:rect l="l" t="t" r="r" b="b"/>
                  <a:pathLst>
                    <a:path w="3237" h="1903" extrusionOk="0">
                      <a:moveTo>
                        <a:pt x="167" y="1"/>
                      </a:moveTo>
                      <a:lnTo>
                        <a:pt x="1" y="1502"/>
                      </a:lnTo>
                      <a:lnTo>
                        <a:pt x="2603" y="1902"/>
                      </a:lnTo>
                      <a:lnTo>
                        <a:pt x="3236" y="335"/>
                      </a:lnTo>
                      <a:lnTo>
                        <a:pt x="167" y="1"/>
                      </a:ln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6356438" y="3432513"/>
                  <a:ext cx="189100" cy="143425"/>
                </a:xfrm>
                <a:custGeom>
                  <a:avLst/>
                  <a:gdLst/>
                  <a:ahLst/>
                  <a:cxnLst/>
                  <a:rect l="l" t="t" r="r" b="b"/>
                  <a:pathLst>
                    <a:path w="7564" h="5737" extrusionOk="0">
                      <a:moveTo>
                        <a:pt x="4829" y="0"/>
                      </a:moveTo>
                      <a:cubicBezTo>
                        <a:pt x="4829" y="0"/>
                        <a:pt x="1827" y="1334"/>
                        <a:pt x="1593" y="1735"/>
                      </a:cubicBezTo>
                      <a:cubicBezTo>
                        <a:pt x="1326" y="2135"/>
                        <a:pt x="859" y="4036"/>
                        <a:pt x="559" y="4270"/>
                      </a:cubicBezTo>
                      <a:cubicBezTo>
                        <a:pt x="267" y="4474"/>
                        <a:pt x="1" y="4755"/>
                        <a:pt x="520" y="4755"/>
                      </a:cubicBezTo>
                      <a:cubicBezTo>
                        <a:pt x="594" y="4755"/>
                        <a:pt x="684" y="4749"/>
                        <a:pt x="792" y="4737"/>
                      </a:cubicBezTo>
                      <a:cubicBezTo>
                        <a:pt x="1660" y="4670"/>
                        <a:pt x="1893" y="4203"/>
                        <a:pt x="1893" y="4203"/>
                      </a:cubicBezTo>
                      <a:lnTo>
                        <a:pt x="1893" y="4203"/>
                      </a:lnTo>
                      <a:cubicBezTo>
                        <a:pt x="1860" y="4470"/>
                        <a:pt x="1860" y="4770"/>
                        <a:pt x="1893" y="5070"/>
                      </a:cubicBezTo>
                      <a:cubicBezTo>
                        <a:pt x="2560" y="5137"/>
                        <a:pt x="3194" y="5204"/>
                        <a:pt x="3861" y="5204"/>
                      </a:cubicBezTo>
                      <a:cubicBezTo>
                        <a:pt x="3961" y="5220"/>
                        <a:pt x="4061" y="5229"/>
                        <a:pt x="4162" y="5229"/>
                      </a:cubicBezTo>
                      <a:cubicBezTo>
                        <a:pt x="4262" y="5229"/>
                        <a:pt x="4362" y="5220"/>
                        <a:pt x="4462" y="5204"/>
                      </a:cubicBezTo>
                      <a:lnTo>
                        <a:pt x="4462" y="5204"/>
                      </a:lnTo>
                      <a:cubicBezTo>
                        <a:pt x="4462" y="5204"/>
                        <a:pt x="4295" y="5571"/>
                        <a:pt x="4595" y="5704"/>
                      </a:cubicBezTo>
                      <a:cubicBezTo>
                        <a:pt x="4646" y="5727"/>
                        <a:pt x="4687" y="5737"/>
                        <a:pt x="4722" y="5737"/>
                      </a:cubicBezTo>
                      <a:cubicBezTo>
                        <a:pt x="4891" y="5737"/>
                        <a:pt x="4896" y="5492"/>
                        <a:pt x="5062" y="5270"/>
                      </a:cubicBezTo>
                      <a:cubicBezTo>
                        <a:pt x="5296" y="4837"/>
                        <a:pt x="5496" y="4403"/>
                        <a:pt x="5663" y="3936"/>
                      </a:cubicBezTo>
                      <a:cubicBezTo>
                        <a:pt x="5729" y="3703"/>
                        <a:pt x="5796" y="3469"/>
                        <a:pt x="5863" y="3202"/>
                      </a:cubicBezTo>
                      <a:cubicBezTo>
                        <a:pt x="6330" y="2969"/>
                        <a:pt x="6763" y="2635"/>
                        <a:pt x="7130" y="2235"/>
                      </a:cubicBezTo>
                      <a:cubicBezTo>
                        <a:pt x="7564" y="1735"/>
                        <a:pt x="7330" y="267"/>
                        <a:pt x="7330" y="267"/>
                      </a:cubicBezTo>
                      <a:lnTo>
                        <a:pt x="4829" y="0"/>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6403763" y="3487538"/>
                  <a:ext cx="4200" cy="50075"/>
                </a:xfrm>
                <a:custGeom>
                  <a:avLst/>
                  <a:gdLst/>
                  <a:ahLst/>
                  <a:cxnLst/>
                  <a:rect l="l" t="t" r="r" b="b"/>
                  <a:pathLst>
                    <a:path w="168" h="2003" fill="none" extrusionOk="0">
                      <a:moveTo>
                        <a:pt x="0" y="2002"/>
                      </a:moveTo>
                      <a:lnTo>
                        <a:pt x="167"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6422938" y="3491713"/>
                  <a:ext cx="6700" cy="70075"/>
                </a:xfrm>
                <a:custGeom>
                  <a:avLst/>
                  <a:gdLst/>
                  <a:ahLst/>
                  <a:cxnLst/>
                  <a:rect l="l" t="t" r="r" b="b"/>
                  <a:pathLst>
                    <a:path w="268" h="2803" fill="none" extrusionOk="0">
                      <a:moveTo>
                        <a:pt x="0" y="2802"/>
                      </a:moveTo>
                      <a:lnTo>
                        <a:pt x="267"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6447963" y="3495888"/>
                  <a:ext cx="10850" cy="65075"/>
                </a:xfrm>
                <a:custGeom>
                  <a:avLst/>
                  <a:gdLst/>
                  <a:ahLst/>
                  <a:cxnLst/>
                  <a:rect l="l" t="t" r="r" b="b"/>
                  <a:pathLst>
                    <a:path w="434" h="2603" fill="none" extrusionOk="0">
                      <a:moveTo>
                        <a:pt x="0" y="2602"/>
                      </a:moveTo>
                      <a:lnTo>
                        <a:pt x="434"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6467963" y="3499213"/>
                  <a:ext cx="10875" cy="62575"/>
                </a:xfrm>
                <a:custGeom>
                  <a:avLst/>
                  <a:gdLst/>
                  <a:ahLst/>
                  <a:cxnLst/>
                  <a:rect l="l" t="t" r="r" b="b"/>
                  <a:pathLst>
                    <a:path w="435" h="2503" fill="none" extrusionOk="0">
                      <a:moveTo>
                        <a:pt x="1" y="2502"/>
                      </a:moveTo>
                      <a:cubicBezTo>
                        <a:pt x="1" y="2502"/>
                        <a:pt x="368" y="267"/>
                        <a:pt x="434"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3"/>
                <p:cNvSpPr/>
                <p:nvPr/>
              </p:nvSpPr>
              <p:spPr>
                <a:xfrm>
                  <a:off x="5007763" y="3137288"/>
                  <a:ext cx="450350" cy="1287625"/>
                </a:xfrm>
                <a:custGeom>
                  <a:avLst/>
                  <a:gdLst/>
                  <a:ahLst/>
                  <a:cxnLst/>
                  <a:rect l="l" t="t" r="r" b="b"/>
                  <a:pathLst>
                    <a:path w="18014" h="51505" extrusionOk="0">
                      <a:moveTo>
                        <a:pt x="17179" y="1"/>
                      </a:moveTo>
                      <a:cubicBezTo>
                        <a:pt x="15145" y="468"/>
                        <a:pt x="13076" y="768"/>
                        <a:pt x="10975" y="901"/>
                      </a:cubicBezTo>
                      <a:cubicBezTo>
                        <a:pt x="10779" y="910"/>
                        <a:pt x="10573" y="914"/>
                        <a:pt x="10358" y="914"/>
                      </a:cubicBezTo>
                      <a:cubicBezTo>
                        <a:pt x="7244" y="914"/>
                        <a:pt x="2369" y="67"/>
                        <a:pt x="2369" y="67"/>
                      </a:cubicBezTo>
                      <a:cubicBezTo>
                        <a:pt x="2369" y="67"/>
                        <a:pt x="0" y="5771"/>
                        <a:pt x="1201" y="9641"/>
                      </a:cubicBezTo>
                      <a:cubicBezTo>
                        <a:pt x="2369" y="13544"/>
                        <a:pt x="2602" y="15345"/>
                        <a:pt x="3503" y="18948"/>
                      </a:cubicBezTo>
                      <a:cubicBezTo>
                        <a:pt x="4037" y="20782"/>
                        <a:pt x="4337" y="22684"/>
                        <a:pt x="4437" y="24585"/>
                      </a:cubicBezTo>
                      <a:cubicBezTo>
                        <a:pt x="4437" y="24585"/>
                        <a:pt x="2536" y="29088"/>
                        <a:pt x="1968" y="30589"/>
                      </a:cubicBezTo>
                      <a:cubicBezTo>
                        <a:pt x="1401" y="32057"/>
                        <a:pt x="834" y="35293"/>
                        <a:pt x="768" y="38261"/>
                      </a:cubicBezTo>
                      <a:cubicBezTo>
                        <a:pt x="701" y="41230"/>
                        <a:pt x="1401" y="46067"/>
                        <a:pt x="1401" y="47068"/>
                      </a:cubicBezTo>
                      <a:lnTo>
                        <a:pt x="1401" y="49803"/>
                      </a:lnTo>
                      <a:cubicBezTo>
                        <a:pt x="1435" y="50403"/>
                        <a:pt x="1635" y="51004"/>
                        <a:pt x="1935" y="51504"/>
                      </a:cubicBezTo>
                      <a:cubicBezTo>
                        <a:pt x="2802" y="51371"/>
                        <a:pt x="3670" y="51137"/>
                        <a:pt x="4470" y="50804"/>
                      </a:cubicBezTo>
                      <a:cubicBezTo>
                        <a:pt x="5271" y="50370"/>
                        <a:pt x="7372" y="48836"/>
                        <a:pt x="7372" y="48836"/>
                      </a:cubicBezTo>
                      <a:lnTo>
                        <a:pt x="8840" y="49669"/>
                      </a:lnTo>
                      <a:cubicBezTo>
                        <a:pt x="9641" y="49503"/>
                        <a:pt x="10408" y="49269"/>
                        <a:pt x="11108" y="48902"/>
                      </a:cubicBezTo>
                      <a:cubicBezTo>
                        <a:pt x="12076" y="48335"/>
                        <a:pt x="11809" y="48102"/>
                        <a:pt x="11809" y="48102"/>
                      </a:cubicBezTo>
                      <a:lnTo>
                        <a:pt x="11809" y="47835"/>
                      </a:lnTo>
                      <a:cubicBezTo>
                        <a:pt x="11809" y="47168"/>
                        <a:pt x="11675" y="46501"/>
                        <a:pt x="11442" y="45867"/>
                      </a:cubicBezTo>
                      <a:cubicBezTo>
                        <a:pt x="11042" y="44532"/>
                        <a:pt x="11542" y="37894"/>
                        <a:pt x="12009" y="36227"/>
                      </a:cubicBezTo>
                      <a:cubicBezTo>
                        <a:pt x="12509" y="34525"/>
                        <a:pt x="13844" y="29922"/>
                        <a:pt x="15345" y="25786"/>
                      </a:cubicBezTo>
                      <a:cubicBezTo>
                        <a:pt x="16812" y="21649"/>
                        <a:pt x="18013" y="8874"/>
                        <a:pt x="18013" y="8874"/>
                      </a:cubicBezTo>
                      <a:lnTo>
                        <a:pt x="17179"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a:off x="5173713" y="3327438"/>
                  <a:ext cx="25875" cy="39200"/>
                </a:xfrm>
                <a:custGeom>
                  <a:avLst/>
                  <a:gdLst/>
                  <a:ahLst/>
                  <a:cxnLst/>
                  <a:rect l="l" t="t" r="r" b="b"/>
                  <a:pathLst>
                    <a:path w="1035" h="1568" fill="none" extrusionOk="0">
                      <a:moveTo>
                        <a:pt x="0" y="0"/>
                      </a:moveTo>
                      <a:cubicBezTo>
                        <a:pt x="301" y="567"/>
                        <a:pt x="634" y="1067"/>
                        <a:pt x="1035" y="1568"/>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5267938" y="3179813"/>
                  <a:ext cx="58400" cy="14200"/>
                </a:xfrm>
                <a:custGeom>
                  <a:avLst/>
                  <a:gdLst/>
                  <a:ahLst/>
                  <a:cxnLst/>
                  <a:rect l="l" t="t" r="r" b="b"/>
                  <a:pathLst>
                    <a:path w="2336" h="568" fill="none" extrusionOk="0">
                      <a:moveTo>
                        <a:pt x="1" y="501"/>
                      </a:moveTo>
                      <a:lnTo>
                        <a:pt x="2336" y="568"/>
                      </a:lnTo>
                      <a:lnTo>
                        <a:pt x="2269" y="1"/>
                      </a:ln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5347163" y="3183988"/>
                  <a:ext cx="88425" cy="25875"/>
                </a:xfrm>
                <a:custGeom>
                  <a:avLst/>
                  <a:gdLst/>
                  <a:ahLst/>
                  <a:cxnLst/>
                  <a:rect l="l" t="t" r="r" b="b"/>
                  <a:pathLst>
                    <a:path w="3537" h="1035" fill="none" extrusionOk="0">
                      <a:moveTo>
                        <a:pt x="1" y="1"/>
                      </a:moveTo>
                      <a:lnTo>
                        <a:pt x="1" y="534"/>
                      </a:lnTo>
                      <a:cubicBezTo>
                        <a:pt x="1" y="534"/>
                        <a:pt x="1969" y="1035"/>
                        <a:pt x="3537" y="201"/>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5378863" y="3214838"/>
                  <a:ext cx="33375" cy="149300"/>
                </a:xfrm>
                <a:custGeom>
                  <a:avLst/>
                  <a:gdLst/>
                  <a:ahLst/>
                  <a:cxnLst/>
                  <a:rect l="l" t="t" r="r" b="b"/>
                  <a:pathLst>
                    <a:path w="1335" h="5972" fill="none" extrusionOk="0">
                      <a:moveTo>
                        <a:pt x="1001" y="1"/>
                      </a:moveTo>
                      <a:lnTo>
                        <a:pt x="434" y="2202"/>
                      </a:lnTo>
                      <a:lnTo>
                        <a:pt x="1335" y="3437"/>
                      </a:lnTo>
                      <a:cubicBezTo>
                        <a:pt x="1335" y="3437"/>
                        <a:pt x="0" y="5772"/>
                        <a:pt x="0" y="5972"/>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5190388" y="3374963"/>
                  <a:ext cx="223525" cy="969050"/>
                </a:xfrm>
                <a:custGeom>
                  <a:avLst/>
                  <a:gdLst/>
                  <a:ahLst/>
                  <a:cxnLst/>
                  <a:rect l="l" t="t" r="r" b="b"/>
                  <a:pathLst>
                    <a:path w="8941" h="38762" fill="none" extrusionOk="0">
                      <a:moveTo>
                        <a:pt x="8940" y="0"/>
                      </a:moveTo>
                      <a:lnTo>
                        <a:pt x="6639" y="1935"/>
                      </a:lnTo>
                      <a:cubicBezTo>
                        <a:pt x="6639" y="1935"/>
                        <a:pt x="5204" y="13910"/>
                        <a:pt x="4437" y="17013"/>
                      </a:cubicBezTo>
                      <a:cubicBezTo>
                        <a:pt x="3670" y="20115"/>
                        <a:pt x="768" y="30189"/>
                        <a:pt x="434" y="32424"/>
                      </a:cubicBezTo>
                      <a:cubicBezTo>
                        <a:pt x="234" y="33524"/>
                        <a:pt x="101" y="34625"/>
                        <a:pt x="1" y="35726"/>
                      </a:cubicBezTo>
                      <a:cubicBezTo>
                        <a:pt x="1" y="35959"/>
                        <a:pt x="434" y="36727"/>
                        <a:pt x="434" y="37160"/>
                      </a:cubicBezTo>
                      <a:lnTo>
                        <a:pt x="434" y="38761"/>
                      </a:ln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5227913" y="2594613"/>
                  <a:ext cx="231850" cy="585750"/>
                </a:xfrm>
                <a:custGeom>
                  <a:avLst/>
                  <a:gdLst/>
                  <a:ahLst/>
                  <a:cxnLst/>
                  <a:rect l="l" t="t" r="r" b="b"/>
                  <a:pathLst>
                    <a:path w="9274" h="23430" extrusionOk="0">
                      <a:moveTo>
                        <a:pt x="4262" y="1"/>
                      </a:moveTo>
                      <a:cubicBezTo>
                        <a:pt x="2841" y="1"/>
                        <a:pt x="880" y="951"/>
                        <a:pt x="501" y="2494"/>
                      </a:cubicBezTo>
                      <a:cubicBezTo>
                        <a:pt x="1" y="4395"/>
                        <a:pt x="1568" y="15436"/>
                        <a:pt x="1135" y="17838"/>
                      </a:cubicBezTo>
                      <a:cubicBezTo>
                        <a:pt x="835" y="19539"/>
                        <a:pt x="634" y="21274"/>
                        <a:pt x="534" y="22975"/>
                      </a:cubicBezTo>
                      <a:cubicBezTo>
                        <a:pt x="534" y="22975"/>
                        <a:pt x="3926" y="23429"/>
                        <a:pt x="6002" y="23429"/>
                      </a:cubicBezTo>
                      <a:cubicBezTo>
                        <a:pt x="6246" y="23429"/>
                        <a:pt x="6472" y="23423"/>
                        <a:pt x="6672" y="23409"/>
                      </a:cubicBezTo>
                      <a:cubicBezTo>
                        <a:pt x="8573" y="23242"/>
                        <a:pt x="8874" y="22508"/>
                        <a:pt x="9074" y="21774"/>
                      </a:cubicBezTo>
                      <a:cubicBezTo>
                        <a:pt x="9274" y="21074"/>
                        <a:pt x="6539" y="4328"/>
                        <a:pt x="6405" y="3328"/>
                      </a:cubicBezTo>
                      <a:cubicBezTo>
                        <a:pt x="6238" y="2360"/>
                        <a:pt x="6472" y="726"/>
                        <a:pt x="5138" y="159"/>
                      </a:cubicBezTo>
                      <a:cubicBezTo>
                        <a:pt x="4893" y="52"/>
                        <a:pt x="4592" y="1"/>
                        <a:pt x="4262"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a:off x="5332988" y="2623588"/>
                  <a:ext cx="93425" cy="575450"/>
                </a:xfrm>
                <a:custGeom>
                  <a:avLst/>
                  <a:gdLst/>
                  <a:ahLst/>
                  <a:cxnLst/>
                  <a:rect l="l" t="t" r="r" b="b"/>
                  <a:pathLst>
                    <a:path w="3737" h="23018" extrusionOk="0">
                      <a:moveTo>
                        <a:pt x="1135" y="1"/>
                      </a:moveTo>
                      <a:lnTo>
                        <a:pt x="1" y="2336"/>
                      </a:lnTo>
                      <a:lnTo>
                        <a:pt x="1068" y="4237"/>
                      </a:lnTo>
                      <a:lnTo>
                        <a:pt x="1402" y="20015"/>
                      </a:lnTo>
                      <a:lnTo>
                        <a:pt x="2669" y="23017"/>
                      </a:lnTo>
                      <a:lnTo>
                        <a:pt x="3737" y="19281"/>
                      </a:lnTo>
                      <a:lnTo>
                        <a:pt x="1702" y="4070"/>
                      </a:lnTo>
                      <a:lnTo>
                        <a:pt x="1969" y="1835"/>
                      </a:lnTo>
                      <a:lnTo>
                        <a:pt x="1135" y="1"/>
                      </a:ln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a:off x="5352163" y="2616913"/>
                  <a:ext cx="47575" cy="100100"/>
                </a:xfrm>
                <a:custGeom>
                  <a:avLst/>
                  <a:gdLst/>
                  <a:ahLst/>
                  <a:cxnLst/>
                  <a:rect l="l" t="t" r="r" b="b"/>
                  <a:pathLst>
                    <a:path w="1903" h="4004" extrusionOk="0">
                      <a:moveTo>
                        <a:pt x="1268" y="1"/>
                      </a:moveTo>
                      <a:lnTo>
                        <a:pt x="1" y="768"/>
                      </a:lnTo>
                      <a:lnTo>
                        <a:pt x="635" y="1802"/>
                      </a:lnTo>
                      <a:lnTo>
                        <a:pt x="1902" y="4004"/>
                      </a:lnTo>
                      <a:lnTo>
                        <a:pt x="1268"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a:off x="5282113" y="2445838"/>
                  <a:ext cx="143475" cy="230325"/>
                </a:xfrm>
                <a:custGeom>
                  <a:avLst/>
                  <a:gdLst/>
                  <a:ahLst/>
                  <a:cxnLst/>
                  <a:rect l="l" t="t" r="r" b="b"/>
                  <a:pathLst>
                    <a:path w="5739" h="9213" extrusionOk="0">
                      <a:moveTo>
                        <a:pt x="1804" y="1"/>
                      </a:moveTo>
                      <a:cubicBezTo>
                        <a:pt x="558" y="1"/>
                        <a:pt x="368" y="2474"/>
                        <a:pt x="368" y="2474"/>
                      </a:cubicBezTo>
                      <a:lnTo>
                        <a:pt x="1" y="4075"/>
                      </a:lnTo>
                      <a:lnTo>
                        <a:pt x="2903" y="9212"/>
                      </a:lnTo>
                      <a:cubicBezTo>
                        <a:pt x="2903" y="9212"/>
                        <a:pt x="3737" y="7311"/>
                        <a:pt x="4070" y="6844"/>
                      </a:cubicBezTo>
                      <a:cubicBezTo>
                        <a:pt x="4404" y="6343"/>
                        <a:pt x="5738" y="4275"/>
                        <a:pt x="5738" y="4275"/>
                      </a:cubicBezTo>
                      <a:lnTo>
                        <a:pt x="5738" y="4275"/>
                      </a:lnTo>
                      <a:cubicBezTo>
                        <a:pt x="5738" y="4275"/>
                        <a:pt x="5646" y="4282"/>
                        <a:pt x="5496" y="4282"/>
                      </a:cubicBezTo>
                      <a:cubicBezTo>
                        <a:pt x="4926" y="4282"/>
                        <a:pt x="3527" y="4178"/>
                        <a:pt x="3237" y="3174"/>
                      </a:cubicBezTo>
                      <a:cubicBezTo>
                        <a:pt x="2903" y="1907"/>
                        <a:pt x="3237" y="139"/>
                        <a:pt x="1902" y="5"/>
                      </a:cubicBezTo>
                      <a:cubicBezTo>
                        <a:pt x="1869" y="2"/>
                        <a:pt x="1836" y="1"/>
                        <a:pt x="1804"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a:off x="5264613" y="2314938"/>
                  <a:ext cx="240200" cy="258225"/>
                </a:xfrm>
                <a:custGeom>
                  <a:avLst/>
                  <a:gdLst/>
                  <a:ahLst/>
                  <a:cxnLst/>
                  <a:rect l="l" t="t" r="r" b="b"/>
                  <a:pathLst>
                    <a:path w="9608" h="10329" extrusionOk="0">
                      <a:moveTo>
                        <a:pt x="7200" y="0"/>
                      </a:moveTo>
                      <a:cubicBezTo>
                        <a:pt x="5874" y="0"/>
                        <a:pt x="2580" y="1570"/>
                        <a:pt x="1501" y="2706"/>
                      </a:cubicBezTo>
                      <a:cubicBezTo>
                        <a:pt x="267" y="4041"/>
                        <a:pt x="0" y="5408"/>
                        <a:pt x="301" y="6209"/>
                      </a:cubicBezTo>
                      <a:cubicBezTo>
                        <a:pt x="472" y="6666"/>
                        <a:pt x="1156" y="6764"/>
                        <a:pt x="1710" y="6764"/>
                      </a:cubicBezTo>
                      <a:cubicBezTo>
                        <a:pt x="2126" y="6764"/>
                        <a:pt x="2469" y="6709"/>
                        <a:pt x="2469" y="6709"/>
                      </a:cubicBezTo>
                      <a:lnTo>
                        <a:pt x="2602" y="7176"/>
                      </a:lnTo>
                      <a:cubicBezTo>
                        <a:pt x="2435" y="7643"/>
                        <a:pt x="2502" y="8177"/>
                        <a:pt x="2769" y="8577"/>
                      </a:cubicBezTo>
                      <a:cubicBezTo>
                        <a:pt x="3188" y="9116"/>
                        <a:pt x="5356" y="10328"/>
                        <a:pt x="6615" y="10328"/>
                      </a:cubicBezTo>
                      <a:cubicBezTo>
                        <a:pt x="6758" y="10328"/>
                        <a:pt x="6890" y="10312"/>
                        <a:pt x="7005" y="10278"/>
                      </a:cubicBezTo>
                      <a:cubicBezTo>
                        <a:pt x="8173" y="9945"/>
                        <a:pt x="8506" y="6609"/>
                        <a:pt x="8506" y="6609"/>
                      </a:cubicBezTo>
                      <a:cubicBezTo>
                        <a:pt x="8506" y="6609"/>
                        <a:pt x="9607" y="6609"/>
                        <a:pt x="9507" y="5975"/>
                      </a:cubicBezTo>
                      <a:cubicBezTo>
                        <a:pt x="9374" y="5342"/>
                        <a:pt x="8740" y="4641"/>
                        <a:pt x="8673" y="3941"/>
                      </a:cubicBezTo>
                      <a:cubicBezTo>
                        <a:pt x="8573" y="3207"/>
                        <a:pt x="8973" y="3040"/>
                        <a:pt x="8807" y="2206"/>
                      </a:cubicBezTo>
                      <a:cubicBezTo>
                        <a:pt x="8707" y="1372"/>
                        <a:pt x="8273" y="638"/>
                        <a:pt x="7639" y="104"/>
                      </a:cubicBezTo>
                      <a:cubicBezTo>
                        <a:pt x="7542" y="33"/>
                        <a:pt x="7392" y="0"/>
                        <a:pt x="7200"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a:off x="5448913" y="2409263"/>
                  <a:ext cx="10025" cy="23375"/>
                </a:xfrm>
                <a:custGeom>
                  <a:avLst/>
                  <a:gdLst/>
                  <a:ahLst/>
                  <a:cxnLst/>
                  <a:rect l="l" t="t" r="r" b="b"/>
                  <a:pathLst>
                    <a:path w="401" h="935" extrusionOk="0">
                      <a:moveTo>
                        <a:pt x="234" y="1"/>
                      </a:moveTo>
                      <a:cubicBezTo>
                        <a:pt x="134" y="1"/>
                        <a:pt x="34" y="201"/>
                        <a:pt x="0" y="468"/>
                      </a:cubicBezTo>
                      <a:cubicBezTo>
                        <a:pt x="0" y="701"/>
                        <a:pt x="67" y="935"/>
                        <a:pt x="167" y="935"/>
                      </a:cubicBezTo>
                      <a:cubicBezTo>
                        <a:pt x="267" y="935"/>
                        <a:pt x="401" y="735"/>
                        <a:pt x="401" y="468"/>
                      </a:cubicBezTo>
                      <a:cubicBezTo>
                        <a:pt x="401" y="234"/>
                        <a:pt x="334" y="1"/>
                        <a:pt x="2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a:off x="5439738" y="2379238"/>
                  <a:ext cx="25875" cy="20050"/>
                </a:xfrm>
                <a:custGeom>
                  <a:avLst/>
                  <a:gdLst/>
                  <a:ahLst/>
                  <a:cxnLst/>
                  <a:rect l="l" t="t" r="r" b="b"/>
                  <a:pathLst>
                    <a:path w="1035" h="802" fill="none" extrusionOk="0">
                      <a:moveTo>
                        <a:pt x="1034" y="501"/>
                      </a:moveTo>
                      <a:cubicBezTo>
                        <a:pt x="1034" y="501"/>
                        <a:pt x="534" y="1"/>
                        <a:pt x="0" y="80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3"/>
                <p:cNvSpPr/>
                <p:nvPr/>
              </p:nvSpPr>
              <p:spPr>
                <a:xfrm>
                  <a:off x="5425563" y="2495163"/>
                  <a:ext cx="15875" cy="10875"/>
                </a:xfrm>
                <a:custGeom>
                  <a:avLst/>
                  <a:gdLst/>
                  <a:ahLst/>
                  <a:cxnLst/>
                  <a:rect l="l" t="t" r="r" b="b"/>
                  <a:pathLst>
                    <a:path w="635" h="435" fill="none" extrusionOk="0">
                      <a:moveTo>
                        <a:pt x="634" y="434"/>
                      </a:moveTo>
                      <a:cubicBezTo>
                        <a:pt x="401" y="367"/>
                        <a:pt x="167" y="201"/>
                        <a:pt x="0"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3"/>
                <p:cNvSpPr/>
                <p:nvPr/>
              </p:nvSpPr>
              <p:spPr>
                <a:xfrm>
                  <a:off x="5175388" y="2205563"/>
                  <a:ext cx="326925" cy="321325"/>
                </a:xfrm>
                <a:custGeom>
                  <a:avLst/>
                  <a:gdLst/>
                  <a:ahLst/>
                  <a:cxnLst/>
                  <a:rect l="l" t="t" r="r" b="b"/>
                  <a:pathLst>
                    <a:path w="13077" h="12853" extrusionOk="0">
                      <a:moveTo>
                        <a:pt x="7466" y="1"/>
                      </a:moveTo>
                      <a:cubicBezTo>
                        <a:pt x="6556" y="1"/>
                        <a:pt x="5602" y="190"/>
                        <a:pt x="4670" y="677"/>
                      </a:cubicBezTo>
                      <a:cubicBezTo>
                        <a:pt x="1001" y="2645"/>
                        <a:pt x="0" y="5514"/>
                        <a:pt x="367" y="7081"/>
                      </a:cubicBezTo>
                      <a:cubicBezTo>
                        <a:pt x="767" y="8649"/>
                        <a:pt x="3703" y="12785"/>
                        <a:pt x="4270" y="12852"/>
                      </a:cubicBezTo>
                      <a:cubicBezTo>
                        <a:pt x="4275" y="12852"/>
                        <a:pt x="4280" y="12853"/>
                        <a:pt x="4285" y="12853"/>
                      </a:cubicBezTo>
                      <a:cubicBezTo>
                        <a:pt x="4826" y="12853"/>
                        <a:pt x="6038" y="11084"/>
                        <a:pt x="6038" y="11084"/>
                      </a:cubicBezTo>
                      <a:cubicBezTo>
                        <a:pt x="6038" y="11084"/>
                        <a:pt x="4437" y="10651"/>
                        <a:pt x="4770" y="9983"/>
                      </a:cubicBezTo>
                      <a:cubicBezTo>
                        <a:pt x="5104" y="9316"/>
                        <a:pt x="6538" y="8082"/>
                        <a:pt x="6538" y="8082"/>
                      </a:cubicBezTo>
                      <a:lnTo>
                        <a:pt x="6538" y="8082"/>
                      </a:lnTo>
                      <a:lnTo>
                        <a:pt x="6405" y="9350"/>
                      </a:lnTo>
                      <a:lnTo>
                        <a:pt x="7205" y="9116"/>
                      </a:lnTo>
                      <a:lnTo>
                        <a:pt x="7205" y="9116"/>
                      </a:lnTo>
                      <a:cubicBezTo>
                        <a:pt x="7205" y="9116"/>
                        <a:pt x="6942" y="9774"/>
                        <a:pt x="7145" y="9774"/>
                      </a:cubicBezTo>
                      <a:cubicBezTo>
                        <a:pt x="7192" y="9774"/>
                        <a:pt x="7265" y="9738"/>
                        <a:pt x="7372" y="9650"/>
                      </a:cubicBezTo>
                      <a:cubicBezTo>
                        <a:pt x="7939" y="9183"/>
                        <a:pt x="8773" y="7648"/>
                        <a:pt x="9007" y="7482"/>
                      </a:cubicBezTo>
                      <a:cubicBezTo>
                        <a:pt x="9273" y="7348"/>
                        <a:pt x="10674" y="5981"/>
                        <a:pt x="11675" y="5013"/>
                      </a:cubicBezTo>
                      <a:cubicBezTo>
                        <a:pt x="12643" y="4079"/>
                        <a:pt x="13076" y="2778"/>
                        <a:pt x="12743" y="2144"/>
                      </a:cubicBezTo>
                      <a:cubicBezTo>
                        <a:pt x="12493" y="1670"/>
                        <a:pt x="10170" y="1"/>
                        <a:pt x="7466"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5240438" y="2415938"/>
                  <a:ext cx="38375" cy="22550"/>
                </a:xfrm>
                <a:custGeom>
                  <a:avLst/>
                  <a:gdLst/>
                  <a:ahLst/>
                  <a:cxnLst/>
                  <a:rect l="l" t="t" r="r" b="b"/>
                  <a:pathLst>
                    <a:path w="1535" h="902" fill="none" extrusionOk="0">
                      <a:moveTo>
                        <a:pt x="1534" y="1"/>
                      </a:moveTo>
                      <a:cubicBezTo>
                        <a:pt x="1034" y="334"/>
                        <a:pt x="534" y="634"/>
                        <a:pt x="0" y="901"/>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5317138" y="2245813"/>
                  <a:ext cx="125950" cy="140125"/>
                </a:xfrm>
                <a:custGeom>
                  <a:avLst/>
                  <a:gdLst/>
                  <a:ahLst/>
                  <a:cxnLst/>
                  <a:rect l="l" t="t" r="r" b="b"/>
                  <a:pathLst>
                    <a:path w="5038" h="5605" fill="none" extrusionOk="0">
                      <a:moveTo>
                        <a:pt x="5038" y="1"/>
                      </a:moveTo>
                      <a:cubicBezTo>
                        <a:pt x="3537" y="2036"/>
                        <a:pt x="1869" y="3904"/>
                        <a:pt x="1" y="5605"/>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5238763" y="2390088"/>
                  <a:ext cx="11700" cy="10875"/>
                </a:xfrm>
                <a:custGeom>
                  <a:avLst/>
                  <a:gdLst/>
                  <a:ahLst/>
                  <a:cxnLst/>
                  <a:rect l="l" t="t" r="r" b="b"/>
                  <a:pathLst>
                    <a:path w="468" h="435" fill="none" extrusionOk="0">
                      <a:moveTo>
                        <a:pt x="467" y="1"/>
                      </a:moveTo>
                      <a:cubicBezTo>
                        <a:pt x="334" y="134"/>
                        <a:pt x="167" y="267"/>
                        <a:pt x="0" y="434"/>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5271288" y="2249988"/>
                  <a:ext cx="95925" cy="120100"/>
                </a:xfrm>
                <a:custGeom>
                  <a:avLst/>
                  <a:gdLst/>
                  <a:ahLst/>
                  <a:cxnLst/>
                  <a:rect l="l" t="t" r="r" b="b"/>
                  <a:pathLst>
                    <a:path w="3837" h="4804" fill="none" extrusionOk="0">
                      <a:moveTo>
                        <a:pt x="3836" y="1"/>
                      </a:moveTo>
                      <a:cubicBezTo>
                        <a:pt x="2736" y="1768"/>
                        <a:pt x="1468" y="3370"/>
                        <a:pt x="0" y="4804"/>
                      </a:cubicBezTo>
                    </a:path>
                  </a:pathLst>
                </a:custGeom>
                <a:noFill/>
                <a:ln w="7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5257113" y="2533513"/>
                  <a:ext cx="110925" cy="194350"/>
                </a:xfrm>
                <a:custGeom>
                  <a:avLst/>
                  <a:gdLst/>
                  <a:ahLst/>
                  <a:cxnLst/>
                  <a:rect l="l" t="t" r="r" b="b"/>
                  <a:pathLst>
                    <a:path w="4437" h="7774" extrusionOk="0">
                      <a:moveTo>
                        <a:pt x="867" y="1"/>
                      </a:moveTo>
                      <a:lnTo>
                        <a:pt x="0" y="701"/>
                      </a:lnTo>
                      <a:lnTo>
                        <a:pt x="1835" y="7773"/>
                      </a:lnTo>
                      <a:lnTo>
                        <a:pt x="4437" y="5138"/>
                      </a:lnTo>
                      <a:lnTo>
                        <a:pt x="867"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4871838" y="2561888"/>
                  <a:ext cx="468675" cy="879200"/>
                </a:xfrm>
                <a:custGeom>
                  <a:avLst/>
                  <a:gdLst/>
                  <a:ahLst/>
                  <a:cxnLst/>
                  <a:rect l="l" t="t" r="r" b="b"/>
                  <a:pathLst>
                    <a:path w="18747" h="35168" extrusionOk="0">
                      <a:moveTo>
                        <a:pt x="14444" y="0"/>
                      </a:moveTo>
                      <a:lnTo>
                        <a:pt x="9507" y="1635"/>
                      </a:lnTo>
                      <a:cubicBezTo>
                        <a:pt x="9507" y="1635"/>
                        <a:pt x="5638" y="20081"/>
                        <a:pt x="5337" y="20582"/>
                      </a:cubicBezTo>
                      <a:cubicBezTo>
                        <a:pt x="5037" y="21049"/>
                        <a:pt x="0" y="30155"/>
                        <a:pt x="634" y="31122"/>
                      </a:cubicBezTo>
                      <a:cubicBezTo>
                        <a:pt x="1249" y="32061"/>
                        <a:pt x="6953" y="35167"/>
                        <a:pt x="7747" y="35167"/>
                      </a:cubicBezTo>
                      <a:cubicBezTo>
                        <a:pt x="7771" y="35167"/>
                        <a:pt x="7791" y="35165"/>
                        <a:pt x="7806" y="35159"/>
                      </a:cubicBezTo>
                      <a:cubicBezTo>
                        <a:pt x="8306" y="34925"/>
                        <a:pt x="11875" y="28087"/>
                        <a:pt x="14044" y="26119"/>
                      </a:cubicBezTo>
                      <a:cubicBezTo>
                        <a:pt x="16212" y="24151"/>
                        <a:pt x="18447" y="21682"/>
                        <a:pt x="18747" y="18947"/>
                      </a:cubicBezTo>
                      <a:lnTo>
                        <a:pt x="16846" y="10841"/>
                      </a:lnTo>
                      <a:lnTo>
                        <a:pt x="16612" y="5771"/>
                      </a:lnTo>
                      <a:lnTo>
                        <a:pt x="14444" y="0"/>
                      </a:ln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5223738" y="2551038"/>
                  <a:ext cx="116775" cy="484550"/>
                </a:xfrm>
                <a:custGeom>
                  <a:avLst/>
                  <a:gdLst/>
                  <a:ahLst/>
                  <a:cxnLst/>
                  <a:rect l="l" t="t" r="r" b="b"/>
                  <a:pathLst>
                    <a:path w="4671" h="19382" extrusionOk="0">
                      <a:moveTo>
                        <a:pt x="1769" y="0"/>
                      </a:moveTo>
                      <a:lnTo>
                        <a:pt x="368" y="434"/>
                      </a:lnTo>
                      <a:lnTo>
                        <a:pt x="1" y="7339"/>
                      </a:lnTo>
                      <a:lnTo>
                        <a:pt x="2403" y="8673"/>
                      </a:lnTo>
                      <a:lnTo>
                        <a:pt x="1002" y="10775"/>
                      </a:lnTo>
                      <a:lnTo>
                        <a:pt x="4671" y="19381"/>
                      </a:lnTo>
                      <a:lnTo>
                        <a:pt x="3170" y="6071"/>
                      </a:lnTo>
                      <a:lnTo>
                        <a:pt x="1769" y="0"/>
                      </a:ln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5013588" y="3295738"/>
                  <a:ext cx="140975" cy="145125"/>
                </a:xfrm>
                <a:custGeom>
                  <a:avLst/>
                  <a:gdLst/>
                  <a:ahLst/>
                  <a:cxnLst/>
                  <a:rect l="l" t="t" r="r" b="b"/>
                  <a:pathLst>
                    <a:path w="5639" h="5805" extrusionOk="0">
                      <a:moveTo>
                        <a:pt x="5638" y="0"/>
                      </a:moveTo>
                      <a:lnTo>
                        <a:pt x="1" y="4904"/>
                      </a:lnTo>
                      <a:cubicBezTo>
                        <a:pt x="1" y="4904"/>
                        <a:pt x="568" y="5571"/>
                        <a:pt x="2136" y="5805"/>
                      </a:cubicBezTo>
                      <a:cubicBezTo>
                        <a:pt x="2136" y="5805"/>
                        <a:pt x="4638" y="2369"/>
                        <a:pt x="5638" y="0"/>
                      </a:cubicBezTo>
                      <a:close/>
                    </a:path>
                  </a:pathLst>
                </a:custGeom>
                <a:solidFill>
                  <a:srgbClr val="F78A8A"/>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5128688" y="3193988"/>
                  <a:ext cx="178475" cy="115950"/>
                </a:xfrm>
                <a:custGeom>
                  <a:avLst/>
                  <a:gdLst/>
                  <a:ahLst/>
                  <a:cxnLst/>
                  <a:rect l="l" t="t" r="r" b="b"/>
                  <a:pathLst>
                    <a:path w="7139" h="4638" extrusionOk="0">
                      <a:moveTo>
                        <a:pt x="1902" y="1"/>
                      </a:moveTo>
                      <a:lnTo>
                        <a:pt x="0" y="2536"/>
                      </a:lnTo>
                      <a:lnTo>
                        <a:pt x="1701" y="4638"/>
                      </a:lnTo>
                      <a:lnTo>
                        <a:pt x="4437" y="2036"/>
                      </a:lnTo>
                      <a:cubicBezTo>
                        <a:pt x="4437" y="2036"/>
                        <a:pt x="5463" y="2765"/>
                        <a:pt x="6179" y="2765"/>
                      </a:cubicBezTo>
                      <a:cubicBezTo>
                        <a:pt x="6259" y="2765"/>
                        <a:pt x="6335" y="2756"/>
                        <a:pt x="6405" y="2736"/>
                      </a:cubicBezTo>
                      <a:cubicBezTo>
                        <a:pt x="7139" y="2536"/>
                        <a:pt x="7139" y="2336"/>
                        <a:pt x="7139" y="2336"/>
                      </a:cubicBezTo>
                      <a:cubicBezTo>
                        <a:pt x="7139" y="2336"/>
                        <a:pt x="5237" y="334"/>
                        <a:pt x="4737" y="201"/>
                      </a:cubicBezTo>
                      <a:cubicBezTo>
                        <a:pt x="3803" y="101"/>
                        <a:pt x="2869" y="1"/>
                        <a:pt x="1902"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5122013" y="3174813"/>
                  <a:ext cx="65075" cy="82600"/>
                </a:xfrm>
                <a:custGeom>
                  <a:avLst/>
                  <a:gdLst/>
                  <a:ahLst/>
                  <a:cxnLst/>
                  <a:rect l="l" t="t" r="r" b="b"/>
                  <a:pathLst>
                    <a:path w="2603" h="3304" extrusionOk="0">
                      <a:moveTo>
                        <a:pt x="1968" y="1"/>
                      </a:moveTo>
                      <a:lnTo>
                        <a:pt x="0" y="2402"/>
                      </a:lnTo>
                      <a:lnTo>
                        <a:pt x="267" y="3303"/>
                      </a:lnTo>
                      <a:lnTo>
                        <a:pt x="2602" y="835"/>
                      </a:lnTo>
                      <a:lnTo>
                        <a:pt x="1968"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3"/>
                <p:cNvSpPr/>
                <p:nvPr/>
              </p:nvSpPr>
              <p:spPr>
                <a:xfrm>
                  <a:off x="4894338" y="2576063"/>
                  <a:ext cx="321100" cy="678000"/>
                </a:xfrm>
                <a:custGeom>
                  <a:avLst/>
                  <a:gdLst/>
                  <a:ahLst/>
                  <a:cxnLst/>
                  <a:rect l="l" t="t" r="r" b="b"/>
                  <a:pathLst>
                    <a:path w="12844" h="27120" extrusionOk="0">
                      <a:moveTo>
                        <a:pt x="12843" y="0"/>
                      </a:moveTo>
                      <a:cubicBezTo>
                        <a:pt x="12843" y="0"/>
                        <a:pt x="6205" y="0"/>
                        <a:pt x="5705" y="567"/>
                      </a:cubicBezTo>
                      <a:cubicBezTo>
                        <a:pt x="5205" y="1134"/>
                        <a:pt x="1" y="16912"/>
                        <a:pt x="1" y="17813"/>
                      </a:cubicBezTo>
                      <a:cubicBezTo>
                        <a:pt x="1" y="18714"/>
                        <a:pt x="8941" y="27120"/>
                        <a:pt x="8941" y="27120"/>
                      </a:cubicBezTo>
                      <a:lnTo>
                        <a:pt x="11476" y="24017"/>
                      </a:lnTo>
                      <a:lnTo>
                        <a:pt x="6439" y="16045"/>
                      </a:lnTo>
                      <a:lnTo>
                        <a:pt x="10442" y="7406"/>
                      </a:lnTo>
                      <a:lnTo>
                        <a:pt x="12843" y="0"/>
                      </a:lnTo>
                      <a:close/>
                    </a:path>
                  </a:pathLst>
                </a:custGeom>
                <a:solidFill>
                  <a:srgbClr val="F7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3"/>
                <p:cNvSpPr/>
                <p:nvPr/>
              </p:nvSpPr>
              <p:spPr>
                <a:xfrm>
                  <a:off x="4894338" y="2576063"/>
                  <a:ext cx="321100" cy="678000"/>
                </a:xfrm>
                <a:custGeom>
                  <a:avLst/>
                  <a:gdLst/>
                  <a:ahLst/>
                  <a:cxnLst/>
                  <a:rect l="l" t="t" r="r" b="b"/>
                  <a:pathLst>
                    <a:path w="12844" h="27120" fill="none" extrusionOk="0">
                      <a:moveTo>
                        <a:pt x="12843" y="0"/>
                      </a:moveTo>
                      <a:cubicBezTo>
                        <a:pt x="12843" y="0"/>
                        <a:pt x="6205" y="0"/>
                        <a:pt x="5705" y="567"/>
                      </a:cubicBezTo>
                      <a:cubicBezTo>
                        <a:pt x="5205" y="1134"/>
                        <a:pt x="1" y="16912"/>
                        <a:pt x="1" y="17813"/>
                      </a:cubicBezTo>
                      <a:cubicBezTo>
                        <a:pt x="1" y="18714"/>
                        <a:pt x="8941" y="27120"/>
                        <a:pt x="8941" y="27120"/>
                      </a:cubicBezTo>
                      <a:lnTo>
                        <a:pt x="11476" y="24017"/>
                      </a:lnTo>
                      <a:lnTo>
                        <a:pt x="6439" y="16045"/>
                      </a:lnTo>
                      <a:lnTo>
                        <a:pt x="10442" y="7406"/>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8" name="Google Shape;1828;p43"/>
              <p:cNvSpPr/>
              <p:nvPr/>
            </p:nvSpPr>
            <p:spPr>
              <a:xfrm>
                <a:off x="6973338" y="4396513"/>
                <a:ext cx="95075" cy="7550"/>
              </a:xfrm>
              <a:custGeom>
                <a:avLst/>
                <a:gdLst/>
                <a:ahLst/>
                <a:cxnLst/>
                <a:rect l="l" t="t" r="r" b="b"/>
                <a:pathLst>
                  <a:path w="3803" h="302" fill="none" extrusionOk="0">
                    <a:moveTo>
                      <a:pt x="0" y="101"/>
                    </a:moveTo>
                    <a:cubicBezTo>
                      <a:pt x="0" y="101"/>
                      <a:pt x="2702" y="301"/>
                      <a:pt x="3803" y="1"/>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3"/>
              <p:cNvSpPr/>
              <p:nvPr/>
            </p:nvSpPr>
            <p:spPr>
              <a:xfrm>
                <a:off x="6108538" y="4303113"/>
                <a:ext cx="112625" cy="58400"/>
              </a:xfrm>
              <a:custGeom>
                <a:avLst/>
                <a:gdLst/>
                <a:ahLst/>
                <a:cxnLst/>
                <a:rect l="l" t="t" r="r" b="b"/>
                <a:pathLst>
                  <a:path w="4505" h="2336" fill="none" extrusionOk="0">
                    <a:moveTo>
                      <a:pt x="4504" y="1"/>
                    </a:moveTo>
                    <a:cubicBezTo>
                      <a:pt x="4504" y="1"/>
                      <a:pt x="2169" y="835"/>
                      <a:pt x="1435" y="1435"/>
                    </a:cubicBezTo>
                    <a:cubicBezTo>
                      <a:pt x="968" y="1769"/>
                      <a:pt x="501" y="2069"/>
                      <a:pt x="1" y="2336"/>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3"/>
              <p:cNvSpPr/>
              <p:nvPr/>
            </p:nvSpPr>
            <p:spPr>
              <a:xfrm>
                <a:off x="5875038" y="4323138"/>
                <a:ext cx="224350" cy="106900"/>
              </a:xfrm>
              <a:custGeom>
                <a:avLst/>
                <a:gdLst/>
                <a:ahLst/>
                <a:cxnLst/>
                <a:rect l="l" t="t" r="r" b="b"/>
                <a:pathLst>
                  <a:path w="8974" h="4276" extrusionOk="0">
                    <a:moveTo>
                      <a:pt x="5438" y="1"/>
                    </a:moveTo>
                    <a:cubicBezTo>
                      <a:pt x="5438" y="1"/>
                      <a:pt x="4237" y="1068"/>
                      <a:pt x="4037" y="1201"/>
                    </a:cubicBezTo>
                    <a:cubicBezTo>
                      <a:pt x="3837" y="1335"/>
                      <a:pt x="1" y="3403"/>
                      <a:pt x="68" y="3970"/>
                    </a:cubicBezTo>
                    <a:cubicBezTo>
                      <a:pt x="93" y="4185"/>
                      <a:pt x="680" y="4276"/>
                      <a:pt x="1522" y="4276"/>
                    </a:cubicBezTo>
                    <a:cubicBezTo>
                      <a:pt x="2898" y="4276"/>
                      <a:pt x="4952" y="4034"/>
                      <a:pt x="6339" y="3703"/>
                    </a:cubicBezTo>
                    <a:cubicBezTo>
                      <a:pt x="8540" y="3136"/>
                      <a:pt x="8707" y="2936"/>
                      <a:pt x="8774" y="2569"/>
                    </a:cubicBezTo>
                    <a:cubicBezTo>
                      <a:pt x="8840" y="2235"/>
                      <a:pt x="8974" y="901"/>
                      <a:pt x="8974" y="901"/>
                    </a:cubicBezTo>
                    <a:lnTo>
                      <a:pt x="5438"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5171213" y="4335488"/>
                <a:ext cx="292825" cy="85700"/>
              </a:xfrm>
              <a:custGeom>
                <a:avLst/>
                <a:gdLst/>
                <a:ahLst/>
                <a:cxnLst/>
                <a:rect l="l" t="t" r="r" b="b"/>
                <a:pathLst>
                  <a:path w="11713" h="3428" extrusionOk="0">
                    <a:moveTo>
                      <a:pt x="3975" y="0"/>
                    </a:moveTo>
                    <a:cubicBezTo>
                      <a:pt x="3639" y="0"/>
                      <a:pt x="3301" y="35"/>
                      <a:pt x="2969" y="107"/>
                    </a:cubicBezTo>
                    <a:cubicBezTo>
                      <a:pt x="1768" y="407"/>
                      <a:pt x="0" y="874"/>
                      <a:pt x="201" y="2142"/>
                    </a:cubicBezTo>
                    <a:cubicBezTo>
                      <a:pt x="317" y="2776"/>
                      <a:pt x="693" y="2934"/>
                      <a:pt x="1214" y="2934"/>
                    </a:cubicBezTo>
                    <a:cubicBezTo>
                      <a:pt x="1735" y="2934"/>
                      <a:pt x="2402" y="2776"/>
                      <a:pt x="3103" y="2776"/>
                    </a:cubicBezTo>
                    <a:cubicBezTo>
                      <a:pt x="4504" y="2776"/>
                      <a:pt x="4704" y="3343"/>
                      <a:pt x="6672" y="3409"/>
                    </a:cubicBezTo>
                    <a:cubicBezTo>
                      <a:pt x="6915" y="3421"/>
                      <a:pt x="7175" y="3428"/>
                      <a:pt x="7442" y="3428"/>
                    </a:cubicBezTo>
                    <a:cubicBezTo>
                      <a:pt x="9380" y="3428"/>
                      <a:pt x="11713" y="3100"/>
                      <a:pt x="10775" y="2309"/>
                    </a:cubicBezTo>
                    <a:cubicBezTo>
                      <a:pt x="9707" y="1375"/>
                      <a:pt x="5271" y="174"/>
                      <a:pt x="5271" y="174"/>
                    </a:cubicBezTo>
                    <a:cubicBezTo>
                      <a:pt x="4854" y="60"/>
                      <a:pt x="4416" y="0"/>
                      <a:pt x="3975"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3"/>
              <p:cNvSpPr/>
              <p:nvPr/>
            </p:nvSpPr>
            <p:spPr>
              <a:xfrm>
                <a:off x="5048613" y="4355663"/>
                <a:ext cx="295250" cy="109725"/>
              </a:xfrm>
              <a:custGeom>
                <a:avLst/>
                <a:gdLst/>
                <a:ahLst/>
                <a:cxnLst/>
                <a:rect l="l" t="t" r="r" b="b"/>
                <a:pathLst>
                  <a:path w="11810" h="4389" extrusionOk="0">
                    <a:moveTo>
                      <a:pt x="5309" y="0"/>
                    </a:moveTo>
                    <a:cubicBezTo>
                      <a:pt x="4029" y="0"/>
                      <a:pt x="651" y="856"/>
                      <a:pt x="334" y="1835"/>
                    </a:cubicBezTo>
                    <a:cubicBezTo>
                      <a:pt x="1" y="2969"/>
                      <a:pt x="168" y="3470"/>
                      <a:pt x="1135" y="3803"/>
                    </a:cubicBezTo>
                    <a:cubicBezTo>
                      <a:pt x="1423" y="3912"/>
                      <a:pt x="1654" y="3951"/>
                      <a:pt x="1847" y="3951"/>
                    </a:cubicBezTo>
                    <a:cubicBezTo>
                      <a:pt x="2304" y="3951"/>
                      <a:pt x="2545" y="3737"/>
                      <a:pt x="2803" y="3737"/>
                    </a:cubicBezTo>
                    <a:cubicBezTo>
                      <a:pt x="3082" y="3737"/>
                      <a:pt x="5598" y="4389"/>
                      <a:pt x="7448" y="4389"/>
                    </a:cubicBezTo>
                    <a:cubicBezTo>
                      <a:pt x="7812" y="4389"/>
                      <a:pt x="8150" y="4364"/>
                      <a:pt x="8440" y="4304"/>
                    </a:cubicBezTo>
                    <a:cubicBezTo>
                      <a:pt x="10175" y="3937"/>
                      <a:pt x="10408" y="3903"/>
                      <a:pt x="11109" y="3336"/>
                    </a:cubicBezTo>
                    <a:cubicBezTo>
                      <a:pt x="11809" y="2736"/>
                      <a:pt x="10675" y="2536"/>
                      <a:pt x="9141" y="1902"/>
                    </a:cubicBezTo>
                    <a:cubicBezTo>
                      <a:pt x="7940" y="1401"/>
                      <a:pt x="6839" y="768"/>
                      <a:pt x="5738" y="67"/>
                    </a:cubicBezTo>
                    <a:cubicBezTo>
                      <a:pt x="5661" y="22"/>
                      <a:pt x="5511" y="0"/>
                      <a:pt x="5309"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3"/>
              <p:cNvSpPr/>
              <p:nvPr/>
            </p:nvSpPr>
            <p:spPr>
              <a:xfrm>
                <a:off x="5101988" y="4430713"/>
                <a:ext cx="206850" cy="25875"/>
              </a:xfrm>
              <a:custGeom>
                <a:avLst/>
                <a:gdLst/>
                <a:ahLst/>
                <a:cxnLst/>
                <a:rect l="l" t="t" r="r" b="b"/>
                <a:pathLst>
                  <a:path w="8274" h="1035" fill="none" extrusionOk="0">
                    <a:moveTo>
                      <a:pt x="1" y="1"/>
                    </a:moveTo>
                    <a:cubicBezTo>
                      <a:pt x="2669" y="935"/>
                      <a:pt x="5571" y="1035"/>
                      <a:pt x="8273" y="234"/>
                    </a:cubicBezTo>
                  </a:path>
                </a:pathLst>
              </a:custGeom>
              <a:noFill/>
              <a:ln w="750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a:extLst>
              <a:ext uri="{FF2B5EF4-FFF2-40B4-BE49-F238E27FC236}">
                <a16:creationId xmlns:a16="http://schemas.microsoft.com/office/drawing/2014/main" id="{55C5F532-D03B-7D42-B45D-EAEAB11BD71E}"/>
              </a:ext>
            </a:extLst>
          </p:cNvPr>
          <p:cNvSpPr txBox="1"/>
          <p:nvPr/>
        </p:nvSpPr>
        <p:spPr>
          <a:xfrm>
            <a:off x="711340" y="553487"/>
            <a:ext cx="4176907" cy="707886"/>
          </a:xfrm>
          <a:prstGeom prst="rect">
            <a:avLst/>
          </a:prstGeom>
          <a:noFill/>
        </p:spPr>
        <p:txBody>
          <a:bodyPr wrap="square" rtlCol="0">
            <a:spAutoFit/>
          </a:bodyPr>
          <a:lstStyle/>
          <a:p>
            <a:pPr algn="ctr"/>
            <a:r>
              <a:rPr lang="en-PS" sz="2000" dirty="0">
                <a:solidFill>
                  <a:schemeClr val="accent1"/>
                </a:solidFill>
                <a:latin typeface="Times New Roman" panose="02020603050405020304" pitchFamily="18" charset="0"/>
                <a:cs typeface="Times New Roman" panose="02020603050405020304" pitchFamily="18" charset="0"/>
              </a:rPr>
              <a:t>Taking Time To Plan and Establishing Priorities</a:t>
            </a:r>
          </a:p>
        </p:txBody>
      </p:sp>
      <p:sp>
        <p:nvSpPr>
          <p:cNvPr id="3" name="TextBox 2">
            <a:extLst>
              <a:ext uri="{FF2B5EF4-FFF2-40B4-BE49-F238E27FC236}">
                <a16:creationId xmlns:a16="http://schemas.microsoft.com/office/drawing/2014/main" id="{CB2AD475-4F9F-414F-A005-536E0AF7FB79}"/>
              </a:ext>
            </a:extLst>
          </p:cNvPr>
          <p:cNvSpPr txBox="1"/>
          <p:nvPr/>
        </p:nvSpPr>
        <p:spPr>
          <a:xfrm>
            <a:off x="747346" y="1274885"/>
            <a:ext cx="3824654"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Planning fallacies is a phenomenon in which predictions about how much time will be needed to complete a future task display an optimism bias and underestimate the time needed. </a:t>
            </a:r>
            <a:endParaRPr lang="ar-SA"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Planning occurs first in the management process which leads to a great ability in organizing.</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Two common mistakes in planning:</a:t>
            </a:r>
          </a:p>
          <a:p>
            <a:pPr marL="342900" indent="-342900">
              <a:buFont typeface="+mj-lt"/>
              <a:buAutoNum type="arabicPeriod"/>
            </a:pPr>
            <a:r>
              <a:rPr lang="en-US" sz="1600" dirty="0">
                <a:latin typeface="Times New Roman" panose="02020603050405020304" pitchFamily="18" charset="0"/>
                <a:cs typeface="Times New Roman" panose="02020603050405020304" pitchFamily="18" charset="0"/>
              </a:rPr>
              <a:t>Underestimating the importance of a daily plan.</a:t>
            </a:r>
          </a:p>
          <a:p>
            <a:pPr marL="342900" indent="-342900">
              <a:buFont typeface="+mj-lt"/>
              <a:buAutoNum type="arabicPeriod"/>
            </a:pPr>
            <a:r>
              <a:rPr lang="en-US" sz="1600" dirty="0">
                <a:latin typeface="Times New Roman" panose="02020603050405020304" pitchFamily="18" charset="0"/>
                <a:cs typeface="Times New Roman" panose="02020603050405020304" pitchFamily="18" charset="0"/>
              </a:rPr>
              <a:t>Not allowing adequate time for planning.</a:t>
            </a:r>
            <a:endParaRPr lang="en-P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840"/>
        <p:cNvGrpSpPr/>
        <p:nvPr/>
      </p:nvGrpSpPr>
      <p:grpSpPr>
        <a:xfrm>
          <a:off x="0" y="0"/>
          <a:ext cx="0" cy="0"/>
          <a:chOff x="0" y="0"/>
          <a:chExt cx="0" cy="0"/>
        </a:xfrm>
      </p:grpSpPr>
      <p:sp>
        <p:nvSpPr>
          <p:cNvPr id="1862" name="Google Shape;1862;p44"/>
          <p:cNvSpPr txBox="1">
            <a:spLocks noGrp="1"/>
          </p:cNvSpPr>
          <p:nvPr>
            <p:ph type="title"/>
          </p:nvPr>
        </p:nvSpPr>
        <p:spPr>
          <a:xfrm>
            <a:off x="724800" y="489659"/>
            <a:ext cx="7694400" cy="47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SMART Approach</a:t>
            </a:r>
            <a:endParaRPr dirty="0"/>
          </a:p>
        </p:txBody>
      </p:sp>
      <p:sp>
        <p:nvSpPr>
          <p:cNvPr id="16" name="TextBox 15">
            <a:extLst>
              <a:ext uri="{FF2B5EF4-FFF2-40B4-BE49-F238E27FC236}">
                <a16:creationId xmlns:a16="http://schemas.microsoft.com/office/drawing/2014/main" id="{78C290C3-8F78-F744-9CB3-26D20C29BB94}"/>
              </a:ext>
            </a:extLst>
          </p:cNvPr>
          <p:cNvSpPr txBox="1"/>
          <p:nvPr/>
        </p:nvSpPr>
        <p:spPr>
          <a:xfrm>
            <a:off x="1292469" y="967259"/>
            <a:ext cx="6972300" cy="1692771"/>
          </a:xfrm>
          <a:prstGeom prst="rect">
            <a:avLst/>
          </a:prstGeom>
          <a:noFill/>
        </p:spPr>
        <p:txBody>
          <a:bodyPr wrap="square" rtlCol="0">
            <a:spAutoFit/>
          </a:bodyPr>
          <a:lstStyle/>
          <a:p>
            <a:pPr marL="285750" indent="-285750">
              <a:buFont typeface="Wingdings" pitchFamily="2" charset="2"/>
              <a:buChar char="Ø"/>
            </a:pPr>
            <a:r>
              <a:rPr lang="en-PS" sz="1600" dirty="0">
                <a:latin typeface="Times New Roman" panose="02020603050405020304" pitchFamily="18" charset="0"/>
                <a:cs typeface="Times New Roman" panose="02020603050405020304" pitchFamily="18" charset="0"/>
              </a:rPr>
              <a:t>Pugsley (2009) stated that many students fail to establish a plan to complete learning activities due to the unclear image of what the final product must look like</a:t>
            </a:r>
            <a:r>
              <a:rPr lang="en-PS" dirty="0"/>
              <a:t>.</a:t>
            </a:r>
          </a:p>
          <a:p>
            <a:pPr marL="285750" indent="-285750">
              <a:buFont typeface="Wingdings" pitchFamily="2" charset="2"/>
              <a:buChar char="Ø"/>
            </a:pPr>
            <a:r>
              <a:rPr lang="en-PS" dirty="0"/>
              <a:t>He suggested the SMART approach which leads to effective planning for a manager, leader or staff nurse.</a:t>
            </a:r>
          </a:p>
          <a:p>
            <a:pPr marL="285750" indent="-285750">
              <a:buFont typeface="Wingdings" pitchFamily="2" charset="2"/>
              <a:buChar char="Ø"/>
            </a:pPr>
            <a:endParaRPr lang="en-PS" dirty="0"/>
          </a:p>
          <a:p>
            <a:pPr marL="285750" indent="-285750">
              <a:buFont typeface="Wingdings" pitchFamily="2" charset="2"/>
              <a:buChar char="Ø"/>
            </a:pPr>
            <a:endParaRPr lang="en-PS" dirty="0"/>
          </a:p>
        </p:txBody>
      </p:sp>
      <p:pic>
        <p:nvPicPr>
          <p:cNvPr id="19" name="Picture 18" descr="Text&#10;&#10;Description automatically generated">
            <a:extLst>
              <a:ext uri="{FF2B5EF4-FFF2-40B4-BE49-F238E27FC236}">
                <a16:creationId xmlns:a16="http://schemas.microsoft.com/office/drawing/2014/main" id="{79624334-2692-7247-8D4C-A1F7A81FED63}"/>
              </a:ext>
            </a:extLst>
          </p:cNvPr>
          <p:cNvPicPr>
            <a:picLocks noChangeAspect="1"/>
          </p:cNvPicPr>
          <p:nvPr/>
        </p:nvPicPr>
        <p:blipFill>
          <a:blip r:embed="rId3"/>
          <a:stretch>
            <a:fillRect/>
          </a:stretch>
        </p:blipFill>
        <p:spPr>
          <a:xfrm>
            <a:off x="1098550" y="2264019"/>
            <a:ext cx="6946900" cy="2057400"/>
          </a:xfrm>
          <a:prstGeom prst="rect">
            <a:avLst/>
          </a:prstGeom>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894"/>
        <p:cNvGrpSpPr/>
        <p:nvPr/>
      </p:nvGrpSpPr>
      <p:grpSpPr>
        <a:xfrm>
          <a:off x="0" y="0"/>
          <a:ext cx="0" cy="0"/>
          <a:chOff x="0" y="0"/>
          <a:chExt cx="0" cy="0"/>
        </a:xfrm>
      </p:grpSpPr>
      <p:sp>
        <p:nvSpPr>
          <p:cNvPr id="1896" name="Google Shape;1896;p46"/>
          <p:cNvSpPr txBox="1">
            <a:spLocks noGrp="1"/>
          </p:cNvSpPr>
          <p:nvPr>
            <p:ph type="title"/>
          </p:nvPr>
        </p:nvSpPr>
        <p:spPr>
          <a:xfrm>
            <a:off x="810444" y="885277"/>
            <a:ext cx="7694400" cy="47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The Time Efficient Work Environment</a:t>
            </a:r>
            <a:endParaRPr dirty="0"/>
          </a:p>
        </p:txBody>
      </p:sp>
      <p:sp>
        <p:nvSpPr>
          <p:cNvPr id="3" name="TextBox 2">
            <a:extLst>
              <a:ext uri="{FF2B5EF4-FFF2-40B4-BE49-F238E27FC236}">
                <a16:creationId xmlns:a16="http://schemas.microsoft.com/office/drawing/2014/main" id="{B3C2EAD5-64FD-2B48-B9FD-9C666478CD7F}"/>
              </a:ext>
            </a:extLst>
          </p:cNvPr>
          <p:cNvSpPr txBox="1"/>
          <p:nvPr/>
        </p:nvSpPr>
        <p:spPr>
          <a:xfrm>
            <a:off x="810444" y="1362877"/>
            <a:ext cx="7814810" cy="2862322"/>
          </a:xfrm>
          <a:prstGeom prst="rect">
            <a:avLst/>
          </a:prstGeom>
          <a:noFill/>
        </p:spPr>
        <p:txBody>
          <a:bodyPr wrap="square" rtlCol="0">
            <a:spAutoFit/>
          </a:bodyPr>
          <a:lstStyle/>
          <a:p>
            <a:pPr marL="285750" indent="-285750">
              <a:buFont typeface="Arial" panose="020B0604020202020204" pitchFamily="34" charset="0"/>
              <a:buChar char="•"/>
            </a:pPr>
            <a:r>
              <a:rPr lang="en-PS" sz="1800" dirty="0">
                <a:latin typeface="Times New Roman" panose="02020603050405020304" pitchFamily="18" charset="0"/>
                <a:cs typeface="Times New Roman" panose="02020603050405020304" pitchFamily="18" charset="0"/>
              </a:rPr>
              <a:t>Disorganization is a consequence to poor planning and working in an environment that is not conductive to time management </a:t>
            </a:r>
          </a:p>
          <a:p>
            <a:pPr marL="285750" indent="-285750">
              <a:buFont typeface="Arial" panose="020B0604020202020204" pitchFamily="34" charset="0"/>
              <a:buChar char="•"/>
            </a:pPr>
            <a:r>
              <a:rPr lang="en-PS" sz="1800" dirty="0">
                <a:latin typeface="Times New Roman" panose="02020603050405020304" pitchFamily="18" charset="0"/>
                <a:cs typeface="Times New Roman" panose="02020603050405020304" pitchFamily="18" charset="0"/>
              </a:rPr>
              <a:t>Suggestions that assist the staff nurse in planning work activities:</a:t>
            </a:r>
          </a:p>
          <a:p>
            <a:pPr marL="342900" indent="-342900">
              <a:buFont typeface="+mj-lt"/>
              <a:buAutoNum type="arabicPeriod"/>
            </a:pPr>
            <a:r>
              <a:rPr lang="en-PS" sz="1800" dirty="0">
                <a:latin typeface="Times New Roman" panose="02020603050405020304" pitchFamily="18" charset="0"/>
                <a:cs typeface="Times New Roman" panose="02020603050405020304" pitchFamily="18" charset="0"/>
              </a:rPr>
              <a:t>Gather all the supplies and equipment that will be needed before starting an activity.</a:t>
            </a:r>
          </a:p>
          <a:p>
            <a:pPr marL="342900" indent="-342900">
              <a:buFont typeface="+mj-lt"/>
              <a:buAutoNum type="arabicPeriod"/>
            </a:pPr>
            <a:r>
              <a:rPr lang="en-PS" sz="1800" dirty="0">
                <a:latin typeface="Times New Roman" panose="02020603050405020304" pitchFamily="18" charset="0"/>
                <a:cs typeface="Times New Roman" panose="02020603050405020304" pitchFamily="18" charset="0"/>
              </a:rPr>
              <a:t>Group activities that are in the same location.</a:t>
            </a:r>
          </a:p>
          <a:p>
            <a:pPr marL="342900" indent="-342900">
              <a:buFont typeface="+mj-lt"/>
              <a:buAutoNum type="arabicPeriod"/>
            </a:pPr>
            <a:r>
              <a:rPr lang="en-PS" sz="1800" dirty="0">
                <a:latin typeface="Times New Roman" panose="02020603050405020304" pitchFamily="18" charset="0"/>
                <a:cs typeface="Times New Roman" panose="02020603050405020304" pitchFamily="18" charset="0"/>
              </a:rPr>
              <a:t>Use time estimates.</a:t>
            </a:r>
          </a:p>
          <a:p>
            <a:pPr marL="342900" indent="-342900">
              <a:buFont typeface="+mj-lt"/>
              <a:buAutoNum type="arabicPeriod"/>
            </a:pPr>
            <a:r>
              <a:rPr lang="en-PS" sz="1800" dirty="0">
                <a:latin typeface="Times New Roman" panose="02020603050405020304" pitchFamily="18" charset="0"/>
                <a:cs typeface="Times New Roman" panose="02020603050405020304" pitchFamily="18" charset="0"/>
              </a:rPr>
              <a:t>Document your nursing interventions as soon as possible after an activity is completed.</a:t>
            </a:r>
          </a:p>
          <a:p>
            <a:pPr marL="342900" indent="-342900">
              <a:buFont typeface="+mj-lt"/>
              <a:buAutoNum type="arabicPeriod"/>
            </a:pPr>
            <a:r>
              <a:rPr lang="en-PS" sz="1800" dirty="0">
                <a:latin typeface="Times New Roman" panose="02020603050405020304" pitchFamily="18" charset="0"/>
                <a:cs typeface="Times New Roman" panose="02020603050405020304" pitchFamily="18" charset="0"/>
              </a:rPr>
              <a:t>Strive to always end the workday on time.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059"/>
        <p:cNvGrpSpPr/>
        <p:nvPr/>
      </p:nvGrpSpPr>
      <p:grpSpPr>
        <a:xfrm>
          <a:off x="0" y="0"/>
          <a:ext cx="0" cy="0"/>
          <a:chOff x="0" y="0"/>
          <a:chExt cx="0" cy="0"/>
        </a:xfrm>
      </p:grpSpPr>
      <p:grpSp>
        <p:nvGrpSpPr>
          <p:cNvPr id="2178" name="Google Shape;2178;p47"/>
          <p:cNvGrpSpPr/>
          <p:nvPr/>
        </p:nvGrpSpPr>
        <p:grpSpPr>
          <a:xfrm rot="2118701">
            <a:off x="386053" y="279054"/>
            <a:ext cx="677494" cy="678539"/>
            <a:chOff x="1176363" y="5022450"/>
            <a:chExt cx="551250" cy="552100"/>
          </a:xfrm>
        </p:grpSpPr>
        <p:sp>
          <p:nvSpPr>
            <p:cNvPr id="2179" name="Google Shape;2179;p47"/>
            <p:cNvSpPr/>
            <p:nvPr/>
          </p:nvSpPr>
          <p:spPr>
            <a:xfrm>
              <a:off x="1176363" y="5561175"/>
              <a:ext cx="54225" cy="5025"/>
            </a:xfrm>
            <a:custGeom>
              <a:avLst/>
              <a:gdLst/>
              <a:ahLst/>
              <a:cxnLst/>
              <a:rect l="l" t="t" r="r" b="b"/>
              <a:pathLst>
                <a:path w="2169" h="201" fill="none" extrusionOk="0">
                  <a:moveTo>
                    <a:pt x="2168" y="201"/>
                  </a:moveTo>
                  <a:cubicBezTo>
                    <a:pt x="1434" y="134"/>
                    <a:pt x="701" y="67"/>
                    <a:pt x="0" y="0"/>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7"/>
            <p:cNvSpPr/>
            <p:nvPr/>
          </p:nvSpPr>
          <p:spPr>
            <a:xfrm>
              <a:off x="1272263" y="5043300"/>
              <a:ext cx="351100" cy="531250"/>
            </a:xfrm>
            <a:custGeom>
              <a:avLst/>
              <a:gdLst/>
              <a:ahLst/>
              <a:cxnLst/>
              <a:rect l="l" t="t" r="r" b="b"/>
              <a:pathLst>
                <a:path w="14044" h="21250" fill="none" extrusionOk="0">
                  <a:moveTo>
                    <a:pt x="14044" y="1"/>
                  </a:moveTo>
                  <a:cubicBezTo>
                    <a:pt x="10474" y="1035"/>
                    <a:pt x="4670" y="2803"/>
                    <a:pt x="5171" y="7606"/>
                  </a:cubicBezTo>
                  <a:cubicBezTo>
                    <a:pt x="5437" y="10175"/>
                    <a:pt x="7672" y="12109"/>
                    <a:pt x="9407" y="13844"/>
                  </a:cubicBezTo>
                  <a:cubicBezTo>
                    <a:pt x="11008" y="15445"/>
                    <a:pt x="13310" y="18047"/>
                    <a:pt x="10841" y="20048"/>
                  </a:cubicBezTo>
                  <a:cubicBezTo>
                    <a:pt x="9540" y="21082"/>
                    <a:pt x="7405" y="21049"/>
                    <a:pt x="5838" y="21149"/>
                  </a:cubicBezTo>
                  <a:cubicBezTo>
                    <a:pt x="3870" y="21249"/>
                    <a:pt x="1935" y="21216"/>
                    <a:pt x="0" y="21049"/>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7"/>
            <p:cNvSpPr/>
            <p:nvPr/>
          </p:nvSpPr>
          <p:spPr>
            <a:xfrm>
              <a:off x="1668363" y="5022450"/>
              <a:ext cx="59250" cy="10875"/>
            </a:xfrm>
            <a:custGeom>
              <a:avLst/>
              <a:gdLst/>
              <a:ahLst/>
              <a:cxnLst/>
              <a:rect l="l" t="t" r="r" b="b"/>
              <a:pathLst>
                <a:path w="2370" h="435" fill="none" extrusionOk="0">
                  <a:moveTo>
                    <a:pt x="2369" y="1"/>
                  </a:moveTo>
                  <a:cubicBezTo>
                    <a:pt x="1569" y="134"/>
                    <a:pt x="768" y="267"/>
                    <a:pt x="1" y="434"/>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2" name="Google Shape;2182;p47"/>
          <p:cNvGrpSpPr/>
          <p:nvPr/>
        </p:nvGrpSpPr>
        <p:grpSpPr>
          <a:xfrm rot="4499953">
            <a:off x="8586036" y="4520634"/>
            <a:ext cx="488889" cy="473526"/>
            <a:chOff x="3103563" y="2976000"/>
            <a:chExt cx="397800" cy="385300"/>
          </a:xfrm>
        </p:grpSpPr>
        <p:sp>
          <p:nvSpPr>
            <p:cNvPr id="2183" name="Google Shape;2183;p47"/>
            <p:cNvSpPr/>
            <p:nvPr/>
          </p:nvSpPr>
          <p:spPr>
            <a:xfrm>
              <a:off x="3141088" y="3272875"/>
              <a:ext cx="9200" cy="70900"/>
            </a:xfrm>
            <a:custGeom>
              <a:avLst/>
              <a:gdLst/>
              <a:ahLst/>
              <a:cxnLst/>
              <a:rect l="l" t="t" r="r" b="b"/>
              <a:pathLst>
                <a:path w="368" h="2836" fill="none" extrusionOk="0">
                  <a:moveTo>
                    <a:pt x="1" y="0"/>
                  </a:moveTo>
                  <a:cubicBezTo>
                    <a:pt x="101" y="968"/>
                    <a:pt x="234" y="1902"/>
                    <a:pt x="367" y="28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7"/>
            <p:cNvSpPr/>
            <p:nvPr/>
          </p:nvSpPr>
          <p:spPr>
            <a:xfrm>
              <a:off x="3103563" y="2976000"/>
              <a:ext cx="32550" cy="256025"/>
            </a:xfrm>
            <a:custGeom>
              <a:avLst/>
              <a:gdLst/>
              <a:ahLst/>
              <a:cxnLst/>
              <a:rect l="l" t="t" r="r" b="b"/>
              <a:pathLst>
                <a:path w="1302" h="10241" fill="none" extrusionOk="0">
                  <a:moveTo>
                    <a:pt x="0" y="0"/>
                  </a:moveTo>
                  <a:lnTo>
                    <a:pt x="1301" y="1024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7"/>
            <p:cNvSpPr/>
            <p:nvPr/>
          </p:nvSpPr>
          <p:spPr>
            <a:xfrm>
              <a:off x="3257013" y="3029350"/>
              <a:ext cx="72575" cy="329425"/>
            </a:xfrm>
            <a:custGeom>
              <a:avLst/>
              <a:gdLst/>
              <a:ahLst/>
              <a:cxnLst/>
              <a:rect l="l" t="t" r="r" b="b"/>
              <a:pathLst>
                <a:path w="2903" h="13177" fill="none" extrusionOk="0">
                  <a:moveTo>
                    <a:pt x="2902" y="1"/>
                  </a:moveTo>
                  <a:cubicBezTo>
                    <a:pt x="1935" y="4404"/>
                    <a:pt x="968" y="8774"/>
                    <a:pt x="0" y="13177"/>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7"/>
            <p:cNvSpPr/>
            <p:nvPr/>
          </p:nvSpPr>
          <p:spPr>
            <a:xfrm>
              <a:off x="3365413" y="3255350"/>
              <a:ext cx="53400" cy="105950"/>
            </a:xfrm>
            <a:custGeom>
              <a:avLst/>
              <a:gdLst/>
              <a:ahLst/>
              <a:cxnLst/>
              <a:rect l="l" t="t" r="r" b="b"/>
              <a:pathLst>
                <a:path w="2136" h="4238" fill="none" extrusionOk="0">
                  <a:moveTo>
                    <a:pt x="2135" y="1"/>
                  </a:moveTo>
                  <a:lnTo>
                    <a:pt x="1" y="4237"/>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7"/>
            <p:cNvSpPr/>
            <p:nvPr/>
          </p:nvSpPr>
          <p:spPr>
            <a:xfrm>
              <a:off x="3440463" y="3091900"/>
              <a:ext cx="60900" cy="121775"/>
            </a:xfrm>
            <a:custGeom>
              <a:avLst/>
              <a:gdLst/>
              <a:ahLst/>
              <a:cxnLst/>
              <a:rect l="l" t="t" r="r" b="b"/>
              <a:pathLst>
                <a:path w="2436" h="4871" fill="none" extrusionOk="0">
                  <a:moveTo>
                    <a:pt x="2436" y="1"/>
                  </a:moveTo>
                  <a:lnTo>
                    <a:pt x="1" y="4871"/>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1" name="Google Shape;2191;p47"/>
          <p:cNvGrpSpPr/>
          <p:nvPr/>
        </p:nvGrpSpPr>
        <p:grpSpPr>
          <a:xfrm rot="6300047">
            <a:off x="213540" y="4507108"/>
            <a:ext cx="544223" cy="401785"/>
            <a:chOff x="3525538" y="7232375"/>
            <a:chExt cx="442825" cy="326925"/>
          </a:xfrm>
        </p:grpSpPr>
        <p:sp>
          <p:nvSpPr>
            <p:cNvPr id="2192" name="Google Shape;2192;p47"/>
            <p:cNvSpPr/>
            <p:nvPr/>
          </p:nvSpPr>
          <p:spPr>
            <a:xfrm>
              <a:off x="3940838" y="7344950"/>
              <a:ext cx="27525" cy="37550"/>
            </a:xfrm>
            <a:custGeom>
              <a:avLst/>
              <a:gdLst/>
              <a:ahLst/>
              <a:cxnLst/>
              <a:rect l="l" t="t" r="r" b="b"/>
              <a:pathLst>
                <a:path w="1101" h="1502" fill="none" extrusionOk="0">
                  <a:moveTo>
                    <a:pt x="0" y="0"/>
                  </a:moveTo>
                  <a:cubicBezTo>
                    <a:pt x="367" y="501"/>
                    <a:pt x="734" y="1001"/>
                    <a:pt x="1101" y="1502"/>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7"/>
            <p:cNvSpPr/>
            <p:nvPr/>
          </p:nvSpPr>
          <p:spPr>
            <a:xfrm>
              <a:off x="3859113" y="7232375"/>
              <a:ext cx="53375" cy="73400"/>
            </a:xfrm>
            <a:custGeom>
              <a:avLst/>
              <a:gdLst/>
              <a:ahLst/>
              <a:cxnLst/>
              <a:rect l="l" t="t" r="r" b="b"/>
              <a:pathLst>
                <a:path w="2135" h="2936" fill="none" extrusionOk="0">
                  <a:moveTo>
                    <a:pt x="0" y="0"/>
                  </a:moveTo>
                  <a:lnTo>
                    <a:pt x="2135" y="2936"/>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7"/>
            <p:cNvSpPr/>
            <p:nvPr/>
          </p:nvSpPr>
          <p:spPr>
            <a:xfrm>
              <a:off x="3744013" y="7307425"/>
              <a:ext cx="25" cy="251875"/>
            </a:xfrm>
            <a:custGeom>
              <a:avLst/>
              <a:gdLst/>
              <a:ahLst/>
              <a:cxnLst/>
              <a:rect l="l" t="t" r="r" b="b"/>
              <a:pathLst>
                <a:path w="1" h="10075" fill="none" extrusionOk="0">
                  <a:moveTo>
                    <a:pt x="1" y="0"/>
                  </a:moveTo>
                  <a:lnTo>
                    <a:pt x="1" y="10074"/>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7"/>
            <p:cNvSpPr/>
            <p:nvPr/>
          </p:nvSpPr>
          <p:spPr>
            <a:xfrm>
              <a:off x="3525538" y="7470875"/>
              <a:ext cx="25875" cy="88425"/>
            </a:xfrm>
            <a:custGeom>
              <a:avLst/>
              <a:gdLst/>
              <a:ahLst/>
              <a:cxnLst/>
              <a:rect l="l" t="t" r="r" b="b"/>
              <a:pathLst>
                <a:path w="1035" h="3537" fill="none" extrusionOk="0">
                  <a:moveTo>
                    <a:pt x="1034" y="0"/>
                  </a:moveTo>
                  <a:cubicBezTo>
                    <a:pt x="701" y="1168"/>
                    <a:pt x="334" y="2335"/>
                    <a:pt x="0" y="3536"/>
                  </a:cubicBez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7"/>
            <p:cNvSpPr/>
            <p:nvPr/>
          </p:nvSpPr>
          <p:spPr>
            <a:xfrm>
              <a:off x="3563888" y="7382475"/>
              <a:ext cx="14200" cy="47550"/>
            </a:xfrm>
            <a:custGeom>
              <a:avLst/>
              <a:gdLst/>
              <a:ahLst/>
              <a:cxnLst/>
              <a:rect l="l" t="t" r="r" b="b"/>
              <a:pathLst>
                <a:path w="568" h="1902" fill="none" extrusionOk="0">
                  <a:moveTo>
                    <a:pt x="568" y="1"/>
                  </a:moveTo>
                  <a:lnTo>
                    <a:pt x="1" y="1902"/>
                  </a:lnTo>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7" name="Google Shape;2197;p47"/>
          <p:cNvSpPr/>
          <p:nvPr/>
        </p:nvSpPr>
        <p:spPr>
          <a:xfrm rot="-1970022">
            <a:off x="8010341" y="666941"/>
            <a:ext cx="490487" cy="380615"/>
          </a:xfrm>
          <a:custGeom>
            <a:avLst/>
            <a:gdLst/>
            <a:ahLst/>
            <a:cxnLst/>
            <a:rect l="l" t="t" r="r" b="b"/>
            <a:pathLst>
              <a:path w="8040" h="6239" fill="none" extrusionOk="0">
                <a:moveTo>
                  <a:pt x="0" y="1"/>
                </a:moveTo>
                <a:lnTo>
                  <a:pt x="1501" y="6239"/>
                </a:lnTo>
                <a:lnTo>
                  <a:pt x="8039" y="1035"/>
                </a:lnTo>
                <a:close/>
              </a:path>
            </a:pathLst>
          </a:custGeom>
          <a:noFill/>
          <a:ln w="285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7"/>
          <p:cNvSpPr/>
          <p:nvPr/>
        </p:nvSpPr>
        <p:spPr>
          <a:xfrm>
            <a:off x="14301" y="3071027"/>
            <a:ext cx="487800" cy="4878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7"/>
          <p:cNvSpPr txBox="1">
            <a:spLocks noGrp="1"/>
          </p:cNvSpPr>
          <p:nvPr>
            <p:ph type="title"/>
          </p:nvPr>
        </p:nvSpPr>
        <p:spPr>
          <a:xfrm>
            <a:off x="724800" y="489659"/>
            <a:ext cx="7694400" cy="47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Unit Manager</a:t>
            </a:r>
            <a:endParaRPr dirty="0"/>
          </a:p>
        </p:txBody>
      </p:sp>
      <p:sp>
        <p:nvSpPr>
          <p:cNvPr id="14" name="TextBox 13">
            <a:extLst>
              <a:ext uri="{FF2B5EF4-FFF2-40B4-BE49-F238E27FC236}">
                <a16:creationId xmlns:a16="http://schemas.microsoft.com/office/drawing/2014/main" id="{90002799-F9D5-644B-8297-4773010BF155}"/>
              </a:ext>
            </a:extLst>
          </p:cNvPr>
          <p:cNvSpPr txBox="1"/>
          <p:nvPr/>
        </p:nvSpPr>
        <p:spPr>
          <a:xfrm>
            <a:off x="724800" y="1150126"/>
            <a:ext cx="7809167" cy="3477875"/>
          </a:xfrm>
          <a:prstGeom prst="rect">
            <a:avLst/>
          </a:prstGeom>
          <a:noFill/>
        </p:spPr>
        <p:txBody>
          <a:bodyPr wrap="square" rtlCol="0">
            <a:spAutoFit/>
          </a:bodyPr>
          <a:lstStyle/>
          <a:p>
            <a:pPr marL="285750" indent="-285750">
              <a:buFont typeface="Arial" panose="020B0604020202020204" pitchFamily="34" charset="0"/>
              <a:buChar char="•"/>
            </a:pPr>
            <a:r>
              <a:rPr lang="en-PS" sz="2000" dirty="0">
                <a:latin typeface="Times New Roman" panose="02020603050405020304" pitchFamily="18" charset="0"/>
                <a:cs typeface="Times New Roman" panose="02020603050405020304" pitchFamily="18" charset="0"/>
              </a:rPr>
              <a:t>In regards to the staff nurse, the unit manager also needs daily planning actions to identify and utilize time as a resource most efficiently.</a:t>
            </a:r>
          </a:p>
          <a:p>
            <a:pPr marL="285750" indent="-285750">
              <a:buFont typeface="Arial" panose="020B0604020202020204" pitchFamily="34" charset="0"/>
              <a:buChar char="•"/>
            </a:pPr>
            <a:r>
              <a:rPr lang="en-PS" sz="2000" dirty="0">
                <a:latin typeface="Times New Roman" panose="02020603050405020304" pitchFamily="18" charset="0"/>
                <a:cs typeface="Times New Roman" panose="02020603050405020304" pitchFamily="18" charset="0"/>
              </a:rPr>
              <a:t>These actions include:</a:t>
            </a:r>
          </a:p>
          <a:p>
            <a:pPr marL="342900" indent="-342900">
              <a:buFont typeface="+mj-lt"/>
              <a:buAutoNum type="arabicPeriod"/>
            </a:pPr>
            <a:r>
              <a:rPr lang="en-PS" sz="2000" dirty="0">
                <a:latin typeface="Times New Roman" panose="02020603050405020304" pitchFamily="18" charset="0"/>
                <a:cs typeface="Times New Roman" panose="02020603050405020304" pitchFamily="18" charset="0"/>
              </a:rPr>
              <a:t>Identifying key priorities that must be accomplished during that day.</a:t>
            </a:r>
          </a:p>
          <a:p>
            <a:pPr marL="342900" indent="-342900">
              <a:buFont typeface="+mj-lt"/>
              <a:buAutoNum type="arabicPeriod"/>
            </a:pPr>
            <a:r>
              <a:rPr lang="en-PS" sz="2000" dirty="0">
                <a:latin typeface="Times New Roman" panose="02020603050405020304" pitchFamily="18" charset="0"/>
                <a:cs typeface="Times New Roman" panose="02020603050405020304" pitchFamily="18" charset="0"/>
              </a:rPr>
              <a:t>Determining the level of achievement that must be expected for each prioritized task.</a:t>
            </a:r>
          </a:p>
          <a:p>
            <a:pPr marL="342900" indent="-342900">
              <a:buFont typeface="+mj-lt"/>
              <a:buAutoNum type="arabicPeriod"/>
            </a:pPr>
            <a:r>
              <a:rPr lang="en-PS" sz="2000" dirty="0">
                <a:latin typeface="Times New Roman" panose="02020603050405020304" pitchFamily="18" charset="0"/>
                <a:cs typeface="Times New Roman" panose="02020603050405020304" pitchFamily="18" charset="0"/>
              </a:rPr>
              <a:t>Assessing the staff assigned to work with you.</a:t>
            </a:r>
          </a:p>
          <a:p>
            <a:pPr marL="342900" indent="-342900">
              <a:buFont typeface="+mj-lt"/>
              <a:buAutoNum type="arabicPeriod"/>
            </a:pPr>
            <a:r>
              <a:rPr lang="en-PS" sz="2000" dirty="0">
                <a:latin typeface="Times New Roman" panose="02020603050405020304" pitchFamily="18" charset="0"/>
                <a:cs typeface="Times New Roman" panose="02020603050405020304" pitchFamily="18" charset="0"/>
              </a:rPr>
              <a:t>Reviewing the short and long term plans of the unit regularly.</a:t>
            </a:r>
          </a:p>
          <a:p>
            <a:pPr marL="342900" indent="-342900">
              <a:buFont typeface="+mj-lt"/>
              <a:buAutoNum type="arabicPeriod"/>
            </a:pPr>
            <a:r>
              <a:rPr lang="en-PS" sz="2000" dirty="0">
                <a:latin typeface="Times New Roman" panose="02020603050405020304" pitchFamily="18" charset="0"/>
                <a:cs typeface="Times New Roman" panose="02020603050405020304" pitchFamily="18" charset="0"/>
              </a:rPr>
              <a:t>Planning ahead for meetings.</a:t>
            </a:r>
          </a:p>
          <a:p>
            <a:pPr marL="342900" indent="-342900">
              <a:buFont typeface="+mj-lt"/>
              <a:buAutoNum type="arabicPeriod"/>
            </a:pPr>
            <a:r>
              <a:rPr lang="en-PS" sz="2000" dirty="0">
                <a:latin typeface="Times New Roman" panose="02020603050405020304" pitchFamily="18" charset="0"/>
                <a:cs typeface="Times New Roman" panose="02020603050405020304" pitchFamily="18" charset="0"/>
              </a:rPr>
              <a:t>Allowing time at the end of the day to assess the progress in the establishement of the desired goals.</a:t>
            </a:r>
          </a:p>
        </p:txBody>
      </p:sp>
    </p:spTree>
  </p:cSld>
  <p:clrMapOvr>
    <a:masterClrMapping/>
  </p:clrMapOvr>
</p:sld>
</file>

<file path=ppt/theme/theme1.xml><?xml version="1.0" encoding="utf-8"?>
<a:theme xmlns:a="http://schemas.openxmlformats.org/drawingml/2006/main" name="Time Management by Slidego">
  <a:themeElements>
    <a:clrScheme name="Simple Light">
      <a:dk1>
        <a:srgbClr val="434343"/>
      </a:dk1>
      <a:lt1>
        <a:srgbClr val="FFFFFF"/>
      </a:lt1>
      <a:dk2>
        <a:srgbClr val="434343"/>
      </a:dk2>
      <a:lt2>
        <a:srgbClr val="434343"/>
      </a:lt2>
      <a:accent1>
        <a:srgbClr val="F78A8A"/>
      </a:accent1>
      <a:accent2>
        <a:srgbClr val="FCD9D9"/>
      </a:accent2>
      <a:accent3>
        <a:srgbClr val="FFEDED"/>
      </a:accent3>
      <a:accent4>
        <a:srgbClr val="FFEDED"/>
      </a:accent4>
      <a:accent5>
        <a:srgbClr val="A2A0A5"/>
      </a:accent5>
      <a:accent6>
        <a:srgbClr val="5B595B"/>
      </a:accent6>
      <a:hlink>
        <a:srgbClr val="5B59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TotalTime>
  <Words>1715</Words>
  <Application>Microsoft Macintosh PowerPoint</Application>
  <PresentationFormat>On-screen Show (16:9)</PresentationFormat>
  <Paragraphs>163</Paragraphs>
  <Slides>26</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Fira Sans Extra Condensed Medium</vt:lpstr>
      <vt:lpstr>Lato</vt:lpstr>
      <vt:lpstr>Lora</vt:lpstr>
      <vt:lpstr>Poppins</vt:lpstr>
      <vt:lpstr>Poppins Black</vt:lpstr>
      <vt:lpstr>Poppins ExtraBold</vt:lpstr>
      <vt:lpstr>Sintony</vt:lpstr>
      <vt:lpstr>Times New Roman</vt:lpstr>
      <vt:lpstr>Wingdings</vt:lpstr>
      <vt:lpstr>Wingdings,Sans-Serif</vt:lpstr>
      <vt:lpstr>Time Management by Slidego</vt:lpstr>
      <vt:lpstr>Time Management </vt:lpstr>
      <vt:lpstr> 01</vt:lpstr>
      <vt:lpstr>PowerPoint Presentation</vt:lpstr>
      <vt:lpstr>THREE BASIC STEPS TO TIME MANAGEMENT</vt:lpstr>
      <vt:lpstr>Keys to Optimizing Time Management</vt:lpstr>
      <vt:lpstr>PowerPoint Presentation</vt:lpstr>
      <vt:lpstr>SMART Approach</vt:lpstr>
      <vt:lpstr>The Time Efficient Work Environment</vt:lpstr>
      <vt:lpstr>Unit Manager</vt:lpstr>
      <vt:lpstr>PowerPoint Presentation</vt:lpstr>
      <vt:lpstr>Priority Setting and Procrastination </vt:lpstr>
      <vt:lpstr>PowerPoint Presentation</vt:lpstr>
      <vt:lpstr>PowerPoint Presentation</vt:lpstr>
      <vt:lpstr>Not all-important things are urgent, and not all urgent things are important.  </vt:lpstr>
      <vt:lpstr>Reprioritizing </vt:lpstr>
      <vt:lpstr>Dealing with Interruptions</vt:lpstr>
      <vt:lpstr>Time Wasters</vt:lpstr>
      <vt:lpstr>Personal Time Management</vt:lpstr>
      <vt:lpstr>Maybe you need another one...</vt:lpstr>
      <vt:lpstr>PowerPoint Presentation</vt:lpstr>
      <vt:lpstr>Time Inventory</vt:lpstr>
      <vt:lpstr>PowerPoint Presentation</vt:lpstr>
      <vt:lpstr>Integrating Leadership Roles And Management Functions In Time Management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Management </dc:title>
  <cp:lastModifiedBy>Wajeeha Hussein</cp:lastModifiedBy>
  <cp:revision>3</cp:revision>
  <dcterms:modified xsi:type="dcterms:W3CDTF">2022-04-18T07:56:21Z</dcterms:modified>
</cp:coreProperties>
</file>