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4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2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6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5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5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4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50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7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9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9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6EBD0-C3FF-4193-9F8A-A545BB75F31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329F0-8A38-457A-BDE0-69EB2065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Hearing among geriatrics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1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30075"/>
            <a:ext cx="8898467" cy="556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Age-Related Changes That Affect Hearing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(Figure 16-1, Table 16-1) </a:t>
            </a:r>
          </a:p>
          <a:p>
            <a:pPr marL="0" indent="0">
              <a:buNone/>
            </a:pPr>
            <a:r>
              <a:rPr lang="en-US" dirty="0" smtClean="0"/>
              <a:t>• External ear: thicker hair, thinner skin, increased keratin</a:t>
            </a:r>
          </a:p>
          <a:p>
            <a:pPr marL="0" indent="0">
              <a:buNone/>
            </a:pPr>
            <a:r>
              <a:rPr lang="en-US" dirty="0" smtClean="0"/>
              <a:t> • Middle ear: less resilient tympanic membrane, calcified </a:t>
            </a:r>
            <a:r>
              <a:rPr lang="en-US" dirty="0" err="1" smtClean="0"/>
              <a:t>ossicles</a:t>
            </a:r>
            <a:r>
              <a:rPr lang="en-US" dirty="0" smtClean="0"/>
              <a:t>, stiffer muscles and ligaments</a:t>
            </a:r>
          </a:p>
          <a:p>
            <a:pPr marL="0" indent="0">
              <a:buNone/>
            </a:pPr>
            <a:r>
              <a:rPr lang="en-US" dirty="0" smtClean="0"/>
              <a:t> • Inner ear and auditory nervous system: fewer neurons and hair cells, diminished blood supply, degeneration of spiral ganglion and central processing systems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That Affect Hearing Wellness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Lifestyle and environmental factors: smoking, background noise, exposure to noise or toxic chemicals </a:t>
            </a:r>
          </a:p>
          <a:p>
            <a:pPr marL="0" indent="0">
              <a:buNone/>
            </a:pPr>
            <a:r>
              <a:rPr lang="en-US" dirty="0" smtClean="0"/>
              <a:t>• Genetic predisposition to </a:t>
            </a:r>
            <a:r>
              <a:rPr lang="en-US" dirty="0" err="1" smtClean="0"/>
              <a:t>otosclerosis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• Impacted cerumen Ototoxic medications: aminoglycosides, aspirin, loop diuretics, quinine</a:t>
            </a:r>
          </a:p>
          <a:p>
            <a:pPr marL="0" indent="0">
              <a:buNone/>
            </a:pPr>
            <a:r>
              <a:rPr lang="en-US" dirty="0" smtClean="0"/>
              <a:t> Disease processes: diabetes, Paget disease, </a:t>
            </a:r>
            <a:r>
              <a:rPr lang="en-US" dirty="0" err="1" smtClean="0"/>
              <a:t>Ménière</a:t>
            </a:r>
            <a:r>
              <a:rPr lang="en-US" dirty="0" smtClean="0"/>
              <a:t> disease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8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Consequences Affecting Hearing Wellness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• </a:t>
            </a:r>
            <a:r>
              <a:rPr lang="en-US" dirty="0" err="1" smtClean="0"/>
              <a:t>Presbycusis</a:t>
            </a:r>
            <a:r>
              <a:rPr lang="en-US" dirty="0" smtClean="0"/>
              <a:t>: diminished ability to hear high-pitched sounds, especially in the presence of background noise </a:t>
            </a:r>
          </a:p>
          <a:p>
            <a:r>
              <a:rPr lang="en-US" dirty="0" smtClean="0"/>
              <a:t>Predisposition to impacted cerumen </a:t>
            </a:r>
          </a:p>
          <a:p>
            <a:r>
              <a:rPr lang="en-US" dirty="0" smtClean="0"/>
              <a:t>• Psychosocial consequences: depression, social isolation, declines in cognitive function, diminished quality of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Pathologic Condition Affecting Hearing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Tinnitus: persistent sensation of noises that do not originate in the external environment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298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Assessment of Hearing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Screening tool: The Hearing Handicap Inventory for the Elderly </a:t>
            </a:r>
          </a:p>
          <a:p>
            <a:pPr marL="0" indent="0">
              <a:buNone/>
            </a:pPr>
            <a:r>
              <a:rPr lang="en-US" dirty="0" smtClean="0"/>
              <a:t>• Past and present risk factors (e.g., use of ototoxic medications, noise exposure, family history of </a:t>
            </a:r>
            <a:r>
              <a:rPr lang="en-US" dirty="0" err="1" smtClean="0"/>
              <a:t>otosclerosis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• Attitudes about hearing aids if impairment is present </a:t>
            </a:r>
          </a:p>
          <a:p>
            <a:pPr marL="0" indent="0">
              <a:buNone/>
            </a:pPr>
            <a:r>
              <a:rPr lang="en-US" dirty="0" smtClean="0"/>
              <a:t>• Impact of hearing impairment on communication and quality of life • Behavioral cues to impaired hearing 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Otoscopic</a:t>
            </a:r>
            <a:r>
              <a:rPr lang="en-US" dirty="0" smtClean="0"/>
              <a:t> examination for impacted cerumen • Tuning fork tests for hearing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07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Hearing among geriatrics </vt:lpstr>
      <vt:lpstr>PowerPoint Presentation</vt:lpstr>
      <vt:lpstr>Age-Related Changes That Affect Hearing </vt:lpstr>
      <vt:lpstr>Risk Factors That Affect Hearing Wellness </vt:lpstr>
      <vt:lpstr>Functional Consequences Affecting Hearing Wellness </vt:lpstr>
      <vt:lpstr>Pathologic Condition Affecting Hearing </vt:lpstr>
      <vt:lpstr>Nursing Assessment of Hearing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Hatem K Idais Manasrah</dc:creator>
  <cp:lastModifiedBy>Hatem K Idais Manasrah</cp:lastModifiedBy>
  <cp:revision>2</cp:revision>
  <dcterms:created xsi:type="dcterms:W3CDTF">2019-05-22T09:54:25Z</dcterms:created>
  <dcterms:modified xsi:type="dcterms:W3CDTF">2019-05-22T10:19:00Z</dcterms:modified>
</cp:coreProperties>
</file>