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6" r:id="rId8"/>
    <p:sldId id="260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/>
    <p:restoredTop sz="94624"/>
  </p:normalViewPr>
  <p:slideViewPr>
    <p:cSldViewPr snapToGrid="0" snapToObjects="1">
      <p:cViewPr varScale="1">
        <p:scale>
          <a:sx n="100" d="100"/>
          <a:sy n="100" d="100"/>
        </p:scale>
        <p:origin x="64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5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0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5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0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4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5FE7D-5B80-A246-92C9-39797B5D3942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F01D9-D1C9-8549-82DB-776E7F5F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Sleep and rest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Nursing Assessment of Sleep Patterns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/>
              <a:t>Box 24-1)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Perception of quantity and quality of sleep</a:t>
            </a:r>
            <a:br>
              <a:rPr lang="en-US" dirty="0"/>
            </a:br>
            <a:r>
              <a:rPr lang="en-US" dirty="0"/>
              <a:t>• Factors that affect sleep</a:t>
            </a:r>
            <a:br>
              <a:rPr lang="en-US" dirty="0"/>
            </a:br>
            <a:r>
              <a:rPr lang="en-US" dirty="0"/>
              <a:t>• Usual sleep pattern and behaviors that affect it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• Actual sleep pattern (observed in institutional settings)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Sleep assessment tool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00" y="2375694"/>
            <a:ext cx="6375400" cy="3251200"/>
          </a:xfrm>
        </p:spPr>
      </p:pic>
    </p:spTree>
    <p:extLst>
      <p:ext uri="{BB962C8B-B14F-4D97-AF65-F5344CB8AC3E}">
        <p14:creationId xmlns:p14="http://schemas.microsoft.com/office/powerpoint/2010/main" val="35961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00" y="361190"/>
            <a:ext cx="6026343" cy="5815773"/>
          </a:xfrm>
        </p:spPr>
      </p:pic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Age-Related Changes That Affect Sleep and Rest Patterns </a:t>
            </a:r>
            <a:r>
              <a:rPr lang="en-US" dirty="0" smtClean="0"/>
              <a:t>(Table 24-1)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Time in bed and total sleep time</a:t>
            </a:r>
            <a:br>
              <a:rPr lang="en-US" dirty="0"/>
            </a:br>
            <a:r>
              <a:rPr lang="en-US" dirty="0"/>
              <a:t>• Diminished sleep efficiency</a:t>
            </a:r>
            <a:br>
              <a:rPr lang="en-US" dirty="0"/>
            </a:br>
            <a:r>
              <a:rPr lang="en-US" dirty="0"/>
              <a:t>• Alterations in sleep cycles and </a:t>
            </a:r>
            <a:r>
              <a:rPr lang="en-US" dirty="0" smtClean="0"/>
              <a:t>stages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Shifts in circadian rhythm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317" y="1803400"/>
            <a:ext cx="7023183" cy="3302794"/>
          </a:xfrm>
        </p:spPr>
      </p:pic>
    </p:spTree>
    <p:extLst>
      <p:ext uri="{BB962C8B-B14F-4D97-AF65-F5344CB8AC3E}">
        <p14:creationId xmlns:p14="http://schemas.microsoft.com/office/powerpoint/2010/main" val="22342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Risks Factors That Affect Sleep Wellness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(Tables 24-2 and 24-3) </a:t>
            </a:r>
          </a:p>
          <a:p>
            <a:r>
              <a:rPr lang="en-US" dirty="0" smtClean="0"/>
              <a:t>Psychosocial factors: beliefs, attitudes, anxiety, </a:t>
            </a:r>
            <a:r>
              <a:rPr lang="en-US" dirty="0" err="1" smtClean="0"/>
              <a:t>depres</a:t>
            </a:r>
            <a:r>
              <a:rPr lang="en-US" dirty="0" smtClean="0"/>
              <a:t>- </a:t>
            </a:r>
            <a:r>
              <a:rPr lang="en-US" dirty="0" err="1" smtClean="0"/>
              <a:t>sion</a:t>
            </a:r>
            <a:r>
              <a:rPr lang="en-US" dirty="0" smtClean="0"/>
              <a:t>, boredom </a:t>
            </a:r>
          </a:p>
          <a:p>
            <a:r>
              <a:rPr lang="en-US" dirty="0" smtClean="0"/>
              <a:t>Environmental factors: noise, light, lack of privacy </a:t>
            </a:r>
          </a:p>
          <a:p>
            <a:r>
              <a:rPr lang="en-US" dirty="0" smtClean="0"/>
              <a:t>Physiologic factors: pain and discomfort, medication </a:t>
            </a:r>
          </a:p>
          <a:p>
            <a:r>
              <a:rPr lang="en-US" dirty="0" smtClean="0"/>
              <a:t>effects, physiologic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51" y="1574800"/>
            <a:ext cx="8709519" cy="4330700"/>
          </a:xfrm>
        </p:spPr>
      </p:pic>
    </p:spTree>
    <p:extLst>
      <p:ext uri="{BB962C8B-B14F-4D97-AF65-F5344CB8AC3E}">
        <p14:creationId xmlns:p14="http://schemas.microsoft.com/office/powerpoint/2010/main" val="103001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00" y="478776"/>
            <a:ext cx="6629400" cy="6191092"/>
          </a:xfrm>
        </p:spPr>
      </p:pic>
    </p:spTree>
    <p:extLst>
      <p:ext uri="{BB962C8B-B14F-4D97-AF65-F5344CB8AC3E}">
        <p14:creationId xmlns:p14="http://schemas.microsoft.com/office/powerpoint/2010/main" val="96088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Functional Consequences Affecting Sleep Wellness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time needed to fall asleep </a:t>
            </a:r>
          </a:p>
          <a:p>
            <a:r>
              <a:rPr lang="en-US" dirty="0" smtClean="0"/>
              <a:t>Frequent arousals during the night </a:t>
            </a:r>
          </a:p>
          <a:p>
            <a:r>
              <a:rPr lang="en-US" dirty="0" smtClean="0"/>
              <a:t>More time in bed to achieve same quantity of sleep </a:t>
            </a:r>
          </a:p>
          <a:p>
            <a:r>
              <a:rPr lang="en-US" dirty="0" smtClean="0"/>
              <a:t>Diminished quality of sleep (less dreaming and deep </a:t>
            </a:r>
          </a:p>
          <a:p>
            <a:r>
              <a:rPr lang="en-US" dirty="0" smtClean="0"/>
              <a:t>sleep)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Pathologic Condition Affecting Sleep Wellness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Obstructive sleep apnea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135</Words>
  <Application>Microsoft Macintosh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Sleep and rest </vt:lpstr>
      <vt:lpstr>PowerPoint Presentation</vt:lpstr>
      <vt:lpstr>Age-Related Changes That Affect Sleep and Rest Patterns (Table 24-1)  </vt:lpstr>
      <vt:lpstr>PowerPoint Presentation</vt:lpstr>
      <vt:lpstr>Risks Factors That Affect Sleep Wellness </vt:lpstr>
      <vt:lpstr>PowerPoint Presentation</vt:lpstr>
      <vt:lpstr>PowerPoint Presentation</vt:lpstr>
      <vt:lpstr>Functional Consequences Affecting Sleep Wellness  </vt:lpstr>
      <vt:lpstr>PowerPoint Presentation</vt:lpstr>
      <vt:lpstr>Nursing Assessment of Sleep Patterns 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Hatem manasrah</dc:creator>
  <cp:lastModifiedBy>Hatem manasrah</cp:lastModifiedBy>
  <cp:revision>2</cp:revision>
  <dcterms:created xsi:type="dcterms:W3CDTF">2019-05-22T20:08:46Z</dcterms:created>
  <dcterms:modified xsi:type="dcterms:W3CDTF">2019-05-22T20:17:57Z</dcterms:modified>
</cp:coreProperties>
</file>