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51"/>
  </p:notesMasterIdLst>
  <p:sldIdLst>
    <p:sldId id="256" r:id="rId2"/>
    <p:sldId id="258" r:id="rId3"/>
    <p:sldId id="297" r:id="rId4"/>
    <p:sldId id="259" r:id="rId5"/>
    <p:sldId id="298" r:id="rId6"/>
    <p:sldId id="299" r:id="rId7"/>
    <p:sldId id="261" r:id="rId8"/>
    <p:sldId id="262" r:id="rId9"/>
    <p:sldId id="332" r:id="rId10"/>
    <p:sldId id="312" r:id="rId11"/>
    <p:sldId id="313" r:id="rId12"/>
    <p:sldId id="333" r:id="rId13"/>
    <p:sldId id="300" r:id="rId14"/>
    <p:sldId id="263" r:id="rId15"/>
    <p:sldId id="301" r:id="rId16"/>
    <p:sldId id="302" r:id="rId17"/>
    <p:sldId id="265" r:id="rId18"/>
    <p:sldId id="303" r:id="rId19"/>
    <p:sldId id="304" r:id="rId20"/>
    <p:sldId id="305" r:id="rId21"/>
    <p:sldId id="306" r:id="rId22"/>
    <p:sldId id="307" r:id="rId23"/>
    <p:sldId id="308" r:id="rId24"/>
    <p:sldId id="309" r:id="rId25"/>
    <p:sldId id="310" r:id="rId26"/>
    <p:sldId id="334" r:id="rId27"/>
    <p:sldId id="335" r:id="rId28"/>
    <p:sldId id="311" r:id="rId29"/>
    <p:sldId id="269" r:id="rId30"/>
    <p:sldId id="274" r:id="rId31"/>
    <p:sldId id="315" r:id="rId32"/>
    <p:sldId id="314" r:id="rId33"/>
    <p:sldId id="316" r:id="rId34"/>
    <p:sldId id="318" r:id="rId35"/>
    <p:sldId id="317" r:id="rId36"/>
    <p:sldId id="336" r:id="rId37"/>
    <p:sldId id="319" r:id="rId38"/>
    <p:sldId id="320" r:id="rId39"/>
    <p:sldId id="321" r:id="rId40"/>
    <p:sldId id="322" r:id="rId41"/>
    <p:sldId id="323" r:id="rId42"/>
    <p:sldId id="324" r:id="rId43"/>
    <p:sldId id="325" r:id="rId44"/>
    <p:sldId id="329" r:id="rId45"/>
    <p:sldId id="327" r:id="rId46"/>
    <p:sldId id="328" r:id="rId47"/>
    <p:sldId id="330" r:id="rId48"/>
    <p:sldId id="331" r:id="rId49"/>
    <p:sldId id="326" r:id="rId50"/>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Fira Sans" panose="020B0503050000020004" pitchFamily="34" charset="0"/>
      <p:regular r:id="rId56"/>
      <p:bold r:id="rId57"/>
      <p:italic r:id="rId58"/>
      <p:boldItalic r:id="rId59"/>
    </p:embeddedFont>
    <p:embeddedFont>
      <p:font typeface="Patrick Hand" pitchFamily="2" charset="77"/>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3">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CBE22D-C272-4466-AAAE-8BEAFA059C26}">
  <a:tblStyle styleId="{D1CBE22D-C272-4466-AAAE-8BEAFA059C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144" d="100"/>
          <a:sy n="144" d="100"/>
        </p:scale>
        <p:origin x="720" y="184"/>
      </p:cViewPr>
      <p:guideLst>
        <p:guide orient="horz" pos="623"/>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1"/>
        <p:cNvGrpSpPr/>
        <p:nvPr/>
      </p:nvGrpSpPr>
      <p:grpSpPr>
        <a:xfrm>
          <a:off x="0" y="0"/>
          <a:ext cx="0" cy="0"/>
          <a:chOff x="0" y="0"/>
          <a:chExt cx="0" cy="0"/>
        </a:xfrm>
      </p:grpSpPr>
      <p:sp>
        <p:nvSpPr>
          <p:cNvPr id="2212" name="Google Shape;22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3" name="Google Shape;22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8e8f04da9f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8e8f04da9f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00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8e8f04da9f_0_2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8e8f04da9f_0_2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605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9"/>
        <p:cNvGrpSpPr/>
        <p:nvPr/>
      </p:nvGrpSpPr>
      <p:grpSpPr>
        <a:xfrm>
          <a:off x="0" y="0"/>
          <a:ext cx="0" cy="0"/>
          <a:chOff x="0" y="0"/>
          <a:chExt cx="0" cy="0"/>
        </a:xfrm>
      </p:grpSpPr>
      <p:sp>
        <p:nvSpPr>
          <p:cNvPr id="2380" name="Google Shape;2380;g8e8f04da9f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 name="Google Shape;2381;g8e8f04da9f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9"/>
        <p:cNvGrpSpPr/>
        <p:nvPr/>
      </p:nvGrpSpPr>
      <p:grpSpPr>
        <a:xfrm>
          <a:off x="0" y="0"/>
          <a:ext cx="0" cy="0"/>
          <a:chOff x="0" y="0"/>
          <a:chExt cx="0" cy="0"/>
        </a:xfrm>
      </p:grpSpPr>
      <p:sp>
        <p:nvSpPr>
          <p:cNvPr id="2380" name="Google Shape;2380;g8e8f04da9f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 name="Google Shape;2381;g8e8f04da9f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577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9"/>
        <p:cNvGrpSpPr/>
        <p:nvPr/>
      </p:nvGrpSpPr>
      <p:grpSpPr>
        <a:xfrm>
          <a:off x="0" y="0"/>
          <a:ext cx="0" cy="0"/>
          <a:chOff x="0" y="0"/>
          <a:chExt cx="0" cy="0"/>
        </a:xfrm>
      </p:grpSpPr>
      <p:sp>
        <p:nvSpPr>
          <p:cNvPr id="2380" name="Google Shape;2380;g8e8f04da9f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 name="Google Shape;2381;g8e8f04da9f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18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8e8f04da9f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8e8f04da9f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238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5"/>
        <p:cNvGrpSpPr/>
        <p:nvPr/>
      </p:nvGrpSpPr>
      <p:grpSpPr>
        <a:xfrm>
          <a:off x="0" y="0"/>
          <a:ext cx="0" cy="0"/>
          <a:chOff x="0" y="0"/>
          <a:chExt cx="0" cy="0"/>
        </a:xfrm>
      </p:grpSpPr>
      <p:sp>
        <p:nvSpPr>
          <p:cNvPr id="2576" name="Google Shape;2576;g8e8f04da9f_0_1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7" name="Google Shape;2577;g8e8f04da9f_0_1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594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5"/>
        <p:cNvGrpSpPr/>
        <p:nvPr/>
      </p:nvGrpSpPr>
      <p:grpSpPr>
        <a:xfrm>
          <a:off x="0" y="0"/>
          <a:ext cx="0" cy="0"/>
          <a:chOff x="0" y="0"/>
          <a:chExt cx="0" cy="0"/>
        </a:xfrm>
      </p:grpSpPr>
      <p:sp>
        <p:nvSpPr>
          <p:cNvPr id="2576" name="Google Shape;2576;g8e8f04da9f_0_1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7" name="Google Shape;2577;g8e8f04da9f_0_1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26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8e8f04da9f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8e8f04da9f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67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8e8f04da9f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2" name="Google Shape;2592;g8e8f04da9f_0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43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8678dd898b_0_3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8678dd898b_0_3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8e8f04da9f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2" name="Google Shape;2592;g8e8f04da9f_0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658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8e8f04da9f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2" name="Google Shape;2592;g8e8f04da9f_0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424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1"/>
        <p:cNvGrpSpPr/>
        <p:nvPr/>
      </p:nvGrpSpPr>
      <p:grpSpPr>
        <a:xfrm>
          <a:off x="0" y="0"/>
          <a:ext cx="0" cy="0"/>
          <a:chOff x="0" y="0"/>
          <a:chExt cx="0" cy="0"/>
        </a:xfrm>
      </p:grpSpPr>
      <p:sp>
        <p:nvSpPr>
          <p:cNvPr id="2482" name="Google Shape;2482;g8e8f04da9f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3" name="Google Shape;2483;g8e8f04da9f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576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533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92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610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292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9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8e8f04da9f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8e8f04da9f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501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60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240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426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95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982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g8e8f04da9f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7" name="Google Shape;2607;g8e8f04da9f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766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8e8f04da9f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2" name="Google Shape;2592;g8e8f04da9f_0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0274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g8e8f04da9f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2" name="Google Shape;2592;g8e8f04da9f_0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5901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8e8f04da9f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8e8f04da9f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298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8678dd898b_0_3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8678dd898b_0_3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8e8f04da9f_0_2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8e8f04da9f_0_2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07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8e8f04da9f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8e8f04da9f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8678dd898b_0_4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8678dd898b_0_4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8e8f04da9f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8e8f04da9f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04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g8678dd898b_0_4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5" name="Google Shape;2325;g8678dd898b_0_4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utoinmmune Disease" type="title">
  <p:cSld name="TITLE">
    <p:bg>
      <p:bgPr>
        <a:solidFill>
          <a:srgbClr val="E5F3FF"/>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82450" y="1032725"/>
            <a:ext cx="4979100" cy="2052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7500">
                <a:solidFill>
                  <a:srgbClr val="3C557D"/>
                </a:solidFill>
                <a:latin typeface="Patrick Hand"/>
                <a:ea typeface="Patrick Hand"/>
                <a:cs typeface="Patrick Hand"/>
                <a:sym typeface="Patrick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924500" y="3318175"/>
            <a:ext cx="5295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latin typeface="Fira Sans"/>
                <a:ea typeface="Fira Sans"/>
                <a:cs typeface="Fira Sans"/>
                <a:sym typeface="Fira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2485438">
            <a:off x="8208532" y="116290"/>
            <a:ext cx="787434" cy="1152918"/>
            <a:chOff x="2012675" y="2373200"/>
            <a:chExt cx="469950" cy="688075"/>
          </a:xfrm>
        </p:grpSpPr>
        <p:sp>
          <p:nvSpPr>
            <p:cNvPr id="12" name="Google Shape;12;p2"/>
            <p:cNvSpPr/>
            <p:nvPr/>
          </p:nvSpPr>
          <p:spPr>
            <a:xfrm>
              <a:off x="2012675" y="2373200"/>
              <a:ext cx="469950" cy="688075"/>
            </a:xfrm>
            <a:custGeom>
              <a:avLst/>
              <a:gdLst/>
              <a:ahLst/>
              <a:cxnLst/>
              <a:rect l="l" t="t" r="r" b="b"/>
              <a:pathLst>
                <a:path w="18798" h="27523" extrusionOk="0">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49650" y="2604400"/>
              <a:ext cx="395375" cy="250850"/>
            </a:xfrm>
            <a:custGeom>
              <a:avLst/>
              <a:gdLst/>
              <a:ahLst/>
              <a:cxnLst/>
              <a:rect l="l" t="t" r="r" b="b"/>
              <a:pathLst>
                <a:path w="15815" h="10034" extrusionOk="0">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90375" y="2417825"/>
              <a:ext cx="53275" cy="78025"/>
            </a:xfrm>
            <a:custGeom>
              <a:avLst/>
              <a:gdLst/>
              <a:ahLst/>
              <a:cxnLst/>
              <a:rect l="l" t="t" r="r" b="b"/>
              <a:pathLst>
                <a:path w="2131" h="3121" extrusionOk="0">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146125" y="2419825"/>
              <a:ext cx="30100" cy="40750"/>
            </a:xfrm>
            <a:custGeom>
              <a:avLst/>
              <a:gdLst/>
              <a:ahLst/>
              <a:cxnLst/>
              <a:rect l="l" t="t" r="r" b="b"/>
              <a:pathLst>
                <a:path w="1204" h="1630" extrusionOk="0">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a:off x="7344025" y="4759485"/>
            <a:ext cx="902325" cy="217354"/>
          </a:xfrm>
          <a:custGeom>
            <a:avLst/>
            <a:gdLst/>
            <a:ahLst/>
            <a:cxnLst/>
            <a:rect l="l" t="t" r="r" b="b"/>
            <a:pathLst>
              <a:path w="24813" h="5977" extrusionOk="0">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rot="-1799931">
            <a:off x="7877932" y="2176111"/>
            <a:ext cx="1589227" cy="1310350"/>
            <a:chOff x="2139875" y="1690850"/>
            <a:chExt cx="645375" cy="532125"/>
          </a:xfrm>
        </p:grpSpPr>
        <p:sp>
          <p:nvSpPr>
            <p:cNvPr id="18" name="Google Shape;18;p2"/>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1978960">
            <a:off x="292837" y="3850948"/>
            <a:ext cx="854328" cy="1152914"/>
            <a:chOff x="1326575" y="1917600"/>
            <a:chExt cx="436125" cy="588550"/>
          </a:xfrm>
        </p:grpSpPr>
        <p:sp>
          <p:nvSpPr>
            <p:cNvPr id="23" name="Google Shape;23;p2"/>
            <p:cNvSpPr/>
            <p:nvPr/>
          </p:nvSpPr>
          <p:spPr>
            <a:xfrm>
              <a:off x="1326575" y="1917600"/>
              <a:ext cx="436125" cy="588550"/>
            </a:xfrm>
            <a:custGeom>
              <a:avLst/>
              <a:gdLst/>
              <a:ahLst/>
              <a:cxnLst/>
              <a:rect l="l" t="t" r="r" b="b"/>
              <a:pathLst>
                <a:path w="17445" h="23542" extrusionOk="0">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87225" y="1987650"/>
              <a:ext cx="130350" cy="50175"/>
            </a:xfrm>
            <a:custGeom>
              <a:avLst/>
              <a:gdLst/>
              <a:ahLst/>
              <a:cxnLst/>
              <a:rect l="l" t="t" r="r" b="b"/>
              <a:pathLst>
                <a:path w="5214" h="2007" extrusionOk="0">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587225" y="2152950"/>
              <a:ext cx="130350" cy="49925"/>
            </a:xfrm>
            <a:custGeom>
              <a:avLst/>
              <a:gdLst/>
              <a:ahLst/>
              <a:cxnLst/>
              <a:rect l="l" t="t" r="r" b="b"/>
              <a:pathLst>
                <a:path w="5214" h="1997" extrusionOk="0">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586600" y="2323575"/>
              <a:ext cx="128475" cy="50025"/>
            </a:xfrm>
            <a:custGeom>
              <a:avLst/>
              <a:gdLst/>
              <a:ahLst/>
              <a:cxnLst/>
              <a:rect l="l" t="t" r="r" b="b"/>
              <a:pathLst>
                <a:path w="5139" h="2001" extrusionOk="0">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79200" y="2235500"/>
              <a:ext cx="122225" cy="49650"/>
            </a:xfrm>
            <a:custGeom>
              <a:avLst/>
              <a:gdLst/>
              <a:ahLst/>
              <a:cxnLst/>
              <a:rect l="l" t="t" r="r" b="b"/>
              <a:pathLst>
                <a:path w="4889" h="1986" extrusionOk="0">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78575" y="2070425"/>
              <a:ext cx="122225" cy="48925"/>
            </a:xfrm>
            <a:custGeom>
              <a:avLst/>
              <a:gdLst/>
              <a:ahLst/>
              <a:cxnLst/>
              <a:rect l="l" t="t" r="r" b="b"/>
              <a:pathLst>
                <a:path w="4889" h="1957" extrusionOk="0">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77325" y="2406625"/>
              <a:ext cx="125975" cy="48375"/>
            </a:xfrm>
            <a:custGeom>
              <a:avLst/>
              <a:gdLst/>
              <a:ahLst/>
              <a:cxnLst/>
              <a:rect l="l" t="t" r="r" b="b"/>
              <a:pathLst>
                <a:path w="5039" h="1935" extrusionOk="0">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375450" y="1988125"/>
              <a:ext cx="132225" cy="49525"/>
            </a:xfrm>
            <a:custGeom>
              <a:avLst/>
              <a:gdLst/>
              <a:ahLst/>
              <a:cxnLst/>
              <a:rect l="l" t="t" r="r" b="b"/>
              <a:pathLst>
                <a:path w="5289" h="1981" extrusionOk="0">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374200" y="2152900"/>
              <a:ext cx="134100" cy="49650"/>
            </a:xfrm>
            <a:custGeom>
              <a:avLst/>
              <a:gdLst/>
              <a:ahLst/>
              <a:cxnLst/>
              <a:rect l="l" t="t" r="r" b="b"/>
              <a:pathLst>
                <a:path w="5364" h="1986" extrusionOk="0">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377325" y="2323175"/>
              <a:ext cx="129100" cy="50250"/>
            </a:xfrm>
            <a:custGeom>
              <a:avLst/>
              <a:gdLst/>
              <a:ahLst/>
              <a:cxnLst/>
              <a:rect l="l" t="t" r="r" b="b"/>
              <a:pathLst>
                <a:path w="5164" h="2010" extrusionOk="0">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86600" y="2235375"/>
              <a:ext cx="127225" cy="48825"/>
            </a:xfrm>
            <a:custGeom>
              <a:avLst/>
              <a:gdLst/>
              <a:ahLst/>
              <a:cxnLst/>
              <a:rect l="l" t="t" r="r" b="b"/>
              <a:pathLst>
                <a:path w="5089" h="1953" extrusionOk="0">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87225" y="2070350"/>
              <a:ext cx="125975" cy="49150"/>
            </a:xfrm>
            <a:custGeom>
              <a:avLst/>
              <a:gdLst/>
              <a:ahLst/>
              <a:cxnLst/>
              <a:rect l="l" t="t" r="r" b="b"/>
              <a:pathLst>
                <a:path w="5039" h="1966" extrusionOk="0">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87850" y="2406325"/>
              <a:ext cx="123475" cy="49875"/>
            </a:xfrm>
            <a:custGeom>
              <a:avLst/>
              <a:gdLst/>
              <a:ahLst/>
              <a:cxnLst/>
              <a:rect l="l" t="t" r="r" b="b"/>
              <a:pathLst>
                <a:path w="4939" h="1995" extrusionOk="0">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rot="3048211">
            <a:off x="935422" y="2951236"/>
            <a:ext cx="504628" cy="795602"/>
            <a:chOff x="2083475" y="1334350"/>
            <a:chExt cx="263175" cy="414925"/>
          </a:xfrm>
        </p:grpSpPr>
        <p:sp>
          <p:nvSpPr>
            <p:cNvPr id="37" name="Google Shape;37;p2"/>
            <p:cNvSpPr/>
            <p:nvPr/>
          </p:nvSpPr>
          <p:spPr>
            <a:xfrm>
              <a:off x="2083475" y="1334350"/>
              <a:ext cx="263175" cy="414925"/>
            </a:xfrm>
            <a:custGeom>
              <a:avLst/>
              <a:gdLst/>
              <a:ahLst/>
              <a:cxnLst/>
              <a:rect l="l" t="t" r="r" b="b"/>
              <a:pathLst>
                <a:path w="10527" h="16597" extrusionOk="0">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01025" y="1428875"/>
              <a:ext cx="182975" cy="290975"/>
            </a:xfrm>
            <a:custGeom>
              <a:avLst/>
              <a:gdLst/>
              <a:ahLst/>
              <a:cxnLst/>
              <a:rect l="l" t="t" r="r" b="b"/>
              <a:pathLst>
                <a:path w="7319" h="11639" extrusionOk="0">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85056" y="1037589"/>
            <a:ext cx="430862" cy="343037"/>
            <a:chOff x="1376700" y="1639725"/>
            <a:chExt cx="275100" cy="219025"/>
          </a:xfrm>
        </p:grpSpPr>
        <p:sp>
          <p:nvSpPr>
            <p:cNvPr id="40" name="Google Shape;40;p2"/>
            <p:cNvSpPr/>
            <p:nvPr/>
          </p:nvSpPr>
          <p:spPr>
            <a:xfrm>
              <a:off x="1381100" y="1661525"/>
              <a:ext cx="147875" cy="133650"/>
            </a:xfrm>
            <a:custGeom>
              <a:avLst/>
              <a:gdLst/>
              <a:ahLst/>
              <a:cxnLst/>
              <a:rect l="l" t="t" r="r" b="b"/>
              <a:pathLst>
                <a:path w="5915" h="5346" extrusionOk="0">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76700" y="1639725"/>
              <a:ext cx="275100" cy="219025"/>
            </a:xfrm>
            <a:custGeom>
              <a:avLst/>
              <a:gdLst/>
              <a:ahLst/>
              <a:cxnLst/>
              <a:rect l="l" t="t" r="r" b="b"/>
              <a:pathLst>
                <a:path w="11004" h="8761" extrusionOk="0">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a:off x="7771715" y="1630775"/>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rot="1795654">
            <a:off x="487156" y="1423215"/>
            <a:ext cx="580501" cy="1606435"/>
            <a:chOff x="1806525" y="1557050"/>
            <a:chExt cx="276350" cy="764750"/>
          </a:xfrm>
        </p:grpSpPr>
        <p:sp>
          <p:nvSpPr>
            <p:cNvPr id="44" name="Google Shape;44;p2"/>
            <p:cNvSpPr/>
            <p:nvPr/>
          </p:nvSpPr>
          <p:spPr>
            <a:xfrm>
              <a:off x="1869200" y="1831825"/>
              <a:ext cx="169825" cy="197675"/>
            </a:xfrm>
            <a:custGeom>
              <a:avLst/>
              <a:gdLst/>
              <a:ahLst/>
              <a:cxnLst/>
              <a:rect l="l" t="t" r="r" b="b"/>
              <a:pathLst>
                <a:path w="6793" h="7907" extrusionOk="0">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06525" y="1624850"/>
              <a:ext cx="276350" cy="696950"/>
            </a:xfrm>
            <a:custGeom>
              <a:avLst/>
              <a:gdLst/>
              <a:ahLst/>
              <a:cxnLst/>
              <a:rect l="l" t="t" r="r" b="b"/>
              <a:pathLst>
                <a:path w="11054" h="27878" extrusionOk="0">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41875" y="1557050"/>
              <a:ext cx="10050" cy="39500"/>
            </a:xfrm>
            <a:custGeom>
              <a:avLst/>
              <a:gdLst/>
              <a:ahLst/>
              <a:cxnLst/>
              <a:rect l="l" t="t" r="r" b="b"/>
              <a:pathLst>
                <a:path w="402" h="1580" extrusionOk="0">
                  <a:moveTo>
                    <a:pt x="226" y="0"/>
                  </a:moveTo>
                  <a:cubicBezTo>
                    <a:pt x="50" y="526"/>
                    <a:pt x="0" y="1053"/>
                    <a:pt x="226" y="1579"/>
                  </a:cubicBezTo>
                  <a:cubicBezTo>
                    <a:pt x="401" y="1028"/>
                    <a:pt x="401" y="501"/>
                    <a:pt x="22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2550" y="1583975"/>
              <a:ext cx="30100" cy="19475"/>
            </a:xfrm>
            <a:custGeom>
              <a:avLst/>
              <a:gdLst/>
              <a:ahLst/>
              <a:cxnLst/>
              <a:rect l="l" t="t" r="r" b="b"/>
              <a:pathLst>
                <a:path w="1204" h="779" extrusionOk="0">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896750" y="1584600"/>
              <a:ext cx="29475" cy="18775"/>
            </a:xfrm>
            <a:custGeom>
              <a:avLst/>
              <a:gdLst/>
              <a:ahLst/>
              <a:cxnLst/>
              <a:rect l="l" t="t" r="r" b="b"/>
              <a:pathLst>
                <a:path w="1179" h="751" extrusionOk="0">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94875" y="1625975"/>
              <a:ext cx="24475" cy="17200"/>
            </a:xfrm>
            <a:custGeom>
              <a:avLst/>
              <a:gdLst/>
              <a:ahLst/>
              <a:cxnLst/>
              <a:rect l="l" t="t" r="r" b="b"/>
              <a:pathLst>
                <a:path w="979" h="688" extrusionOk="0">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1325" y="1627225"/>
              <a:ext cx="25075" cy="15650"/>
            </a:xfrm>
            <a:custGeom>
              <a:avLst/>
              <a:gdLst/>
              <a:ahLst/>
              <a:cxnLst/>
              <a:rect l="l" t="t" r="r" b="b"/>
              <a:pathLst>
                <a:path w="1003" h="626" extrusionOk="0">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877325" y="1857125"/>
              <a:ext cx="32000" cy="31850"/>
            </a:xfrm>
            <a:custGeom>
              <a:avLst/>
              <a:gdLst/>
              <a:ahLst/>
              <a:cxnLst/>
              <a:rect l="l" t="t" r="r" b="b"/>
              <a:pathLst>
                <a:path w="1280" h="1274" extrusionOk="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888600" y="1931725"/>
              <a:ext cx="16325" cy="23875"/>
            </a:xfrm>
            <a:custGeom>
              <a:avLst/>
              <a:gdLst/>
              <a:ahLst/>
              <a:cxnLst/>
              <a:rect l="l" t="t" r="r" b="b"/>
              <a:pathLst>
                <a:path w="653" h="955" extrusionOk="0">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151088" y="4110765"/>
            <a:ext cx="902327" cy="488286"/>
            <a:chOff x="4936850" y="4568865"/>
            <a:chExt cx="902327" cy="488286"/>
          </a:xfrm>
        </p:grpSpPr>
        <p:sp>
          <p:nvSpPr>
            <p:cNvPr id="54" name="Google Shape;54;p2"/>
            <p:cNvSpPr/>
            <p:nvPr/>
          </p:nvSpPr>
          <p:spPr>
            <a:xfrm>
              <a:off x="4974926" y="4959493"/>
              <a:ext cx="44127" cy="42943"/>
            </a:xfrm>
            <a:custGeom>
              <a:avLst/>
              <a:gdLst/>
              <a:ahLst/>
              <a:cxnLst/>
              <a:rect l="l" t="t" r="r" b="b"/>
              <a:pathLst>
                <a:path w="671" h="653" extrusionOk="0">
                  <a:moveTo>
                    <a:pt x="1" y="1"/>
                  </a:moveTo>
                  <a:cubicBezTo>
                    <a:pt x="99" y="295"/>
                    <a:pt x="358" y="509"/>
                    <a:pt x="670" y="652"/>
                  </a:cubicBezTo>
                  <a:cubicBezTo>
                    <a:pt x="429" y="465"/>
                    <a:pt x="197" y="242"/>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38560" y="4568865"/>
              <a:ext cx="772118" cy="279819"/>
            </a:xfrm>
            <a:custGeom>
              <a:avLst/>
              <a:gdLst/>
              <a:ahLst/>
              <a:cxnLst/>
              <a:rect l="l" t="t" r="r" b="b"/>
              <a:pathLst>
                <a:path w="11741" h="4255" extrusionOk="0">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36850" y="4616871"/>
              <a:ext cx="902327" cy="440280"/>
            </a:xfrm>
            <a:custGeom>
              <a:avLst/>
              <a:gdLst/>
              <a:ahLst/>
              <a:cxnLst/>
              <a:rect l="l" t="t" r="r" b="b"/>
              <a:pathLst>
                <a:path w="13721" h="6695" extrusionOk="0">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201412" y="4705387"/>
              <a:ext cx="352092" cy="284357"/>
            </a:xfrm>
            <a:custGeom>
              <a:avLst/>
              <a:gdLst/>
              <a:ahLst/>
              <a:cxnLst/>
              <a:rect l="l" t="t" r="r" b="b"/>
              <a:pathLst>
                <a:path w="5354" h="4324" extrusionOk="0">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192271" y="4961532"/>
              <a:ext cx="33276" cy="24661"/>
            </a:xfrm>
            <a:custGeom>
              <a:avLst/>
              <a:gdLst/>
              <a:ahLst/>
              <a:cxnLst/>
              <a:rect l="l" t="t" r="r" b="b"/>
              <a:pathLst>
                <a:path w="506" h="375" extrusionOk="0">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126377" y="4954363"/>
              <a:ext cx="33144" cy="24529"/>
            </a:xfrm>
            <a:custGeom>
              <a:avLst/>
              <a:gdLst/>
              <a:ahLst/>
              <a:cxnLst/>
              <a:rect l="l" t="t" r="r" b="b"/>
              <a:pathLst>
                <a:path w="504" h="373" extrusionOk="0">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057984" y="4936082"/>
              <a:ext cx="33407" cy="24792"/>
            </a:xfrm>
            <a:custGeom>
              <a:avLst/>
              <a:gdLst/>
              <a:ahLst/>
              <a:cxnLst/>
              <a:rect l="l" t="t" r="r" b="b"/>
              <a:pathLst>
                <a:path w="508" h="377" extrusionOk="0">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144527" y="4905305"/>
              <a:ext cx="33605" cy="24332"/>
            </a:xfrm>
            <a:custGeom>
              <a:avLst/>
              <a:gdLst/>
              <a:ahLst/>
              <a:cxnLst/>
              <a:rect l="l" t="t" r="r" b="b"/>
              <a:pathLst>
                <a:path w="511" h="370" extrusionOk="0">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169188" y="4850196"/>
              <a:ext cx="29330" cy="24595"/>
            </a:xfrm>
            <a:custGeom>
              <a:avLst/>
              <a:gdLst/>
              <a:ahLst/>
              <a:cxnLst/>
              <a:rect l="l" t="t" r="r" b="b"/>
              <a:pathLst>
                <a:path w="446" h="374" extrusionOk="0">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130323" y="4794166"/>
              <a:ext cx="33276" cy="24595"/>
            </a:xfrm>
            <a:custGeom>
              <a:avLst/>
              <a:gdLst/>
              <a:ahLst/>
              <a:cxnLst/>
              <a:rect l="l" t="t" r="r" b="b"/>
              <a:pathLst>
                <a:path w="506" h="374" extrusionOk="0">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116052" y="4879789"/>
              <a:ext cx="33342" cy="24266"/>
            </a:xfrm>
            <a:custGeom>
              <a:avLst/>
              <a:gdLst/>
              <a:ahLst/>
              <a:cxnLst/>
              <a:rect l="l" t="t" r="r" b="b"/>
              <a:pathLst>
                <a:path w="507" h="369" extrusionOk="0">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50553" y="4896756"/>
              <a:ext cx="33539" cy="24332"/>
            </a:xfrm>
            <a:custGeom>
              <a:avLst/>
              <a:gdLst/>
              <a:ahLst/>
              <a:cxnLst/>
              <a:rect l="l" t="t" r="r" b="b"/>
              <a:pathLst>
                <a:path w="510" h="370" extrusionOk="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077516" y="4828429"/>
              <a:ext cx="33670" cy="24661"/>
            </a:xfrm>
            <a:custGeom>
              <a:avLst/>
              <a:gdLst/>
              <a:ahLst/>
              <a:cxnLst/>
              <a:rect l="l" t="t" r="r" b="b"/>
              <a:pathLst>
                <a:path w="512" h="375" extrusionOk="0">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014844" y="4860126"/>
              <a:ext cx="33210" cy="24661"/>
            </a:xfrm>
            <a:custGeom>
              <a:avLst/>
              <a:gdLst/>
              <a:ahLst/>
              <a:cxnLst/>
              <a:rect l="l" t="t" r="r" b="b"/>
              <a:pathLst>
                <a:path w="505" h="375" extrusionOk="0">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030693" y="4796468"/>
              <a:ext cx="33539" cy="24398"/>
            </a:xfrm>
            <a:custGeom>
              <a:avLst/>
              <a:gdLst/>
              <a:ahLst/>
              <a:cxnLst/>
              <a:rect l="l" t="t" r="r" b="b"/>
              <a:pathLst>
                <a:path w="510" h="371" extrusionOk="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75665" y="4906620"/>
              <a:ext cx="33736" cy="24529"/>
            </a:xfrm>
            <a:custGeom>
              <a:avLst/>
              <a:gdLst/>
              <a:ahLst/>
              <a:cxnLst/>
              <a:rect l="l" t="t" r="r" b="b"/>
              <a:pathLst>
                <a:path w="513" h="373" extrusionOk="0">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572180" y="4838688"/>
              <a:ext cx="31632" cy="22293"/>
            </a:xfrm>
            <a:custGeom>
              <a:avLst/>
              <a:gdLst/>
              <a:ahLst/>
              <a:cxnLst/>
              <a:rect l="l" t="t" r="r" b="b"/>
              <a:pathLst>
                <a:path w="481" h="339" extrusionOk="0">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628801" y="4864138"/>
              <a:ext cx="33210" cy="24661"/>
            </a:xfrm>
            <a:custGeom>
              <a:avLst/>
              <a:gdLst/>
              <a:ahLst/>
              <a:cxnLst/>
              <a:rect l="l" t="t" r="r" b="b"/>
              <a:pathLst>
                <a:path w="505" h="375" extrusionOk="0">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638468" y="4814421"/>
              <a:ext cx="33210" cy="24595"/>
            </a:xfrm>
            <a:custGeom>
              <a:avLst/>
              <a:gdLst/>
              <a:ahLst/>
              <a:cxnLst/>
              <a:rect l="l" t="t" r="r" b="b"/>
              <a:pathLst>
                <a:path w="505" h="374" extrusionOk="0">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690684" y="4832243"/>
              <a:ext cx="31763" cy="22293"/>
            </a:xfrm>
            <a:custGeom>
              <a:avLst/>
              <a:gdLst/>
              <a:ahLst/>
              <a:cxnLst/>
              <a:rect l="l" t="t" r="r" b="b"/>
              <a:pathLst>
                <a:path w="483" h="339" extrusionOk="0">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743425" y="4774043"/>
              <a:ext cx="29462" cy="24792"/>
            </a:xfrm>
            <a:custGeom>
              <a:avLst/>
              <a:gdLst/>
              <a:ahLst/>
              <a:cxnLst/>
              <a:rect l="l" t="t" r="r" b="b"/>
              <a:pathLst>
                <a:path w="448" h="377" extrusionOk="0">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676479" y="4777134"/>
              <a:ext cx="33342" cy="24595"/>
            </a:xfrm>
            <a:custGeom>
              <a:avLst/>
              <a:gdLst/>
              <a:ahLst/>
              <a:cxnLst/>
              <a:rect l="l" t="t" r="r" b="b"/>
              <a:pathLst>
                <a:path w="507" h="374" extrusionOk="0">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694235" y="4707689"/>
              <a:ext cx="25845" cy="26502"/>
            </a:xfrm>
            <a:custGeom>
              <a:avLst/>
              <a:gdLst/>
              <a:ahLst/>
              <a:cxnLst/>
              <a:rect l="l" t="t" r="r" b="b"/>
              <a:pathLst>
                <a:path w="393" h="403" extrusionOk="0">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629656" y="4673229"/>
              <a:ext cx="31171" cy="22293"/>
            </a:xfrm>
            <a:custGeom>
              <a:avLst/>
              <a:gdLst/>
              <a:ahLst/>
              <a:cxnLst/>
              <a:rect l="l" t="t" r="r" b="b"/>
              <a:pathLst>
                <a:path w="474" h="339" extrusionOk="0">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626697" y="4754183"/>
              <a:ext cx="31237" cy="22359"/>
            </a:xfrm>
            <a:custGeom>
              <a:avLst/>
              <a:gdLst/>
              <a:ahLst/>
              <a:cxnLst/>
              <a:rect l="l" t="t" r="r" b="b"/>
              <a:pathLst>
                <a:path w="475" h="340" extrusionOk="0">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581452" y="4791799"/>
              <a:ext cx="33210" cy="24595"/>
            </a:xfrm>
            <a:custGeom>
              <a:avLst/>
              <a:gdLst/>
              <a:ahLst/>
              <a:cxnLst/>
              <a:rect l="l" t="t" r="r" b="b"/>
              <a:pathLst>
                <a:path w="505" h="374" extrusionOk="0">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580203" y="4714791"/>
              <a:ext cx="33407" cy="24727"/>
            </a:xfrm>
            <a:custGeom>
              <a:avLst/>
              <a:gdLst/>
              <a:ahLst/>
              <a:cxnLst/>
              <a:rect l="l" t="t" r="r" b="b"/>
              <a:pathLst>
                <a:path w="508" h="376" extrusionOk="0">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540351" y="4753920"/>
              <a:ext cx="33210" cy="24332"/>
            </a:xfrm>
            <a:custGeom>
              <a:avLst/>
              <a:gdLst/>
              <a:ahLst/>
              <a:cxnLst/>
              <a:rect l="l" t="t" r="r" b="b"/>
              <a:pathLst>
                <a:path w="505" h="370" extrusionOk="0">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522069" y="4686777"/>
              <a:ext cx="33407" cy="24727"/>
            </a:xfrm>
            <a:custGeom>
              <a:avLst/>
              <a:gdLst/>
              <a:ahLst/>
              <a:cxnLst/>
              <a:rect l="l" t="t" r="r" b="b"/>
              <a:pathLst>
                <a:path w="508" h="376" extrusionOk="0">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rot="2700000">
            <a:off x="796154" y="-52238"/>
            <a:ext cx="722202" cy="971955"/>
            <a:chOff x="1510742" y="872255"/>
            <a:chExt cx="722209" cy="971965"/>
          </a:xfrm>
        </p:grpSpPr>
        <p:sp>
          <p:nvSpPr>
            <p:cNvPr id="84" name="Google Shape;84;p2"/>
            <p:cNvSpPr/>
            <p:nvPr/>
          </p:nvSpPr>
          <p:spPr>
            <a:xfrm>
              <a:off x="1542291" y="1370812"/>
              <a:ext cx="310553" cy="352487"/>
            </a:xfrm>
            <a:custGeom>
              <a:avLst/>
              <a:gdLst/>
              <a:ahLst/>
              <a:cxnLst/>
              <a:rect l="l" t="t" r="r" b="b"/>
              <a:pathLst>
                <a:path w="5532" h="6279" extrusionOk="0">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510742" y="872255"/>
              <a:ext cx="722209" cy="971965"/>
            </a:xfrm>
            <a:custGeom>
              <a:avLst/>
              <a:gdLst/>
              <a:ahLst/>
              <a:cxnLst/>
              <a:rect l="l" t="t" r="r" b="b"/>
              <a:pathLst>
                <a:path w="12865" h="17314" extrusionOk="0">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rot="-7199276">
            <a:off x="7236120" y="-208715"/>
            <a:ext cx="382812" cy="1087745"/>
            <a:chOff x="2114525" y="3893292"/>
            <a:chExt cx="382825" cy="1087784"/>
          </a:xfrm>
        </p:grpSpPr>
        <p:sp>
          <p:nvSpPr>
            <p:cNvPr id="87" name="Google Shape;87;p2"/>
            <p:cNvSpPr/>
            <p:nvPr/>
          </p:nvSpPr>
          <p:spPr>
            <a:xfrm>
              <a:off x="2244195" y="3981762"/>
              <a:ext cx="40675" cy="10504"/>
            </a:xfrm>
            <a:custGeom>
              <a:avLst/>
              <a:gdLst/>
              <a:ahLst/>
              <a:cxnLst/>
              <a:rect l="l" t="t" r="r" b="b"/>
              <a:pathLst>
                <a:path w="697" h="180" extrusionOk="0">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250965" y="3893292"/>
              <a:ext cx="47386" cy="72889"/>
            </a:xfrm>
            <a:custGeom>
              <a:avLst/>
              <a:gdLst/>
              <a:ahLst/>
              <a:cxnLst/>
              <a:rect l="l" t="t" r="r" b="b"/>
              <a:pathLst>
                <a:path w="812" h="1249" extrusionOk="0">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460818" y="3928656"/>
              <a:ext cx="31746" cy="63610"/>
            </a:xfrm>
            <a:custGeom>
              <a:avLst/>
              <a:gdLst/>
              <a:ahLst/>
              <a:cxnLst/>
              <a:rect l="l" t="t" r="r" b="b"/>
              <a:pathLst>
                <a:path w="544" h="1090" extrusionOk="0">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364937" y="4577358"/>
              <a:ext cx="10504" cy="7353"/>
            </a:xfrm>
            <a:custGeom>
              <a:avLst/>
              <a:gdLst/>
              <a:ahLst/>
              <a:cxnLst/>
              <a:rect l="l" t="t" r="r" b="b"/>
              <a:pathLst>
                <a:path w="180" h="126" extrusionOk="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09264" y="4547129"/>
              <a:ext cx="75515" cy="38224"/>
            </a:xfrm>
            <a:custGeom>
              <a:avLst/>
              <a:gdLst/>
              <a:ahLst/>
              <a:cxnLst/>
              <a:rect l="l" t="t" r="r" b="b"/>
              <a:pathLst>
                <a:path w="1294" h="655" extrusionOk="0">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391023" y="4385245"/>
              <a:ext cx="20834" cy="59408"/>
            </a:xfrm>
            <a:custGeom>
              <a:avLst/>
              <a:gdLst/>
              <a:ahLst/>
              <a:cxnLst/>
              <a:rect l="l" t="t" r="r" b="b"/>
              <a:pathLst>
                <a:path w="357" h="1018" extrusionOk="0">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409230" y="4650247"/>
              <a:ext cx="28654" cy="45869"/>
            </a:xfrm>
            <a:custGeom>
              <a:avLst/>
              <a:gdLst/>
              <a:ahLst/>
              <a:cxnLst/>
              <a:rect l="l" t="t" r="r" b="b"/>
              <a:pathLst>
                <a:path w="491" h="786" extrusionOk="0">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75908" y="4337859"/>
              <a:ext cx="29704" cy="34956"/>
            </a:xfrm>
            <a:custGeom>
              <a:avLst/>
              <a:gdLst/>
              <a:ahLst/>
              <a:cxnLst/>
              <a:rect l="l" t="t" r="r" b="b"/>
              <a:pathLst>
                <a:path w="509" h="599" extrusionOk="0">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86296" y="4596091"/>
              <a:ext cx="31805" cy="39625"/>
            </a:xfrm>
            <a:custGeom>
              <a:avLst/>
              <a:gdLst/>
              <a:ahLst/>
              <a:cxnLst/>
              <a:rect l="l" t="t" r="r" b="b"/>
              <a:pathLst>
                <a:path w="545" h="679" extrusionOk="0">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18168" y="4603385"/>
              <a:ext cx="127569" cy="52638"/>
            </a:xfrm>
            <a:custGeom>
              <a:avLst/>
              <a:gdLst/>
              <a:ahLst/>
              <a:cxnLst/>
              <a:rect l="l" t="t" r="r" b="b"/>
              <a:pathLst>
                <a:path w="2186" h="902" extrusionOk="0">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239527" y="3992208"/>
              <a:ext cx="44293" cy="36473"/>
            </a:xfrm>
            <a:custGeom>
              <a:avLst/>
              <a:gdLst/>
              <a:ahLst/>
              <a:cxnLst/>
              <a:rect l="l" t="t" r="r" b="b"/>
              <a:pathLst>
                <a:path w="759" h="625" extrusionOk="0">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241569" y="4094217"/>
              <a:ext cx="91154" cy="172913"/>
            </a:xfrm>
            <a:custGeom>
              <a:avLst/>
              <a:gdLst/>
              <a:ahLst/>
              <a:cxnLst/>
              <a:rect l="l" t="t" r="r" b="b"/>
              <a:pathLst>
                <a:path w="1562" h="2963" extrusionOk="0">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20702" y="4520051"/>
              <a:ext cx="22993" cy="32330"/>
            </a:xfrm>
            <a:custGeom>
              <a:avLst/>
              <a:gdLst/>
              <a:ahLst/>
              <a:cxnLst/>
              <a:rect l="l" t="t" r="r" b="b"/>
              <a:pathLst>
                <a:path w="394" h="554" extrusionOk="0">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285337" y="4132732"/>
              <a:ext cx="45869" cy="65127"/>
            </a:xfrm>
            <a:custGeom>
              <a:avLst/>
              <a:gdLst/>
              <a:ahLst/>
              <a:cxnLst/>
              <a:rect l="l" t="t" r="r" b="b"/>
              <a:pathLst>
                <a:path w="786" h="1116" extrusionOk="0">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244195" y="4047355"/>
              <a:ext cx="49487" cy="67228"/>
            </a:xfrm>
            <a:custGeom>
              <a:avLst/>
              <a:gdLst/>
              <a:ahLst/>
              <a:cxnLst/>
              <a:rect l="l" t="t" r="r" b="b"/>
              <a:pathLst>
                <a:path w="848" h="1152" extrusionOk="0">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164012" y="4674173"/>
              <a:ext cx="96348" cy="111988"/>
            </a:xfrm>
            <a:custGeom>
              <a:avLst/>
              <a:gdLst/>
              <a:ahLst/>
              <a:cxnLst/>
              <a:rect l="l" t="t" r="r" b="b"/>
              <a:pathLst>
                <a:path w="1651" h="1919" extrusionOk="0">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186421" y="4795498"/>
              <a:ext cx="31280" cy="12780"/>
            </a:xfrm>
            <a:custGeom>
              <a:avLst/>
              <a:gdLst/>
              <a:ahLst/>
              <a:cxnLst/>
              <a:rect l="l" t="t" r="r" b="b"/>
              <a:pathLst>
                <a:path w="536" h="219" extrusionOk="0">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359743" y="4235850"/>
              <a:ext cx="137607" cy="578906"/>
            </a:xfrm>
            <a:custGeom>
              <a:avLst/>
              <a:gdLst/>
              <a:ahLst/>
              <a:cxnLst/>
              <a:rect l="l" t="t" r="r" b="b"/>
              <a:pathLst>
                <a:path w="2358" h="9920" extrusionOk="0">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303020" y="4462277"/>
              <a:ext cx="97924" cy="59933"/>
            </a:xfrm>
            <a:custGeom>
              <a:avLst/>
              <a:gdLst/>
              <a:ahLst/>
              <a:cxnLst/>
              <a:rect l="l" t="t" r="r" b="b"/>
              <a:pathLst>
                <a:path w="1678" h="1027" extrusionOk="0">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61878" y="4384720"/>
              <a:ext cx="83860" cy="69154"/>
            </a:xfrm>
            <a:custGeom>
              <a:avLst/>
              <a:gdLst/>
              <a:ahLst/>
              <a:cxnLst/>
              <a:rect l="l" t="t" r="r" b="b"/>
              <a:pathLst>
                <a:path w="1437" h="1185" extrusionOk="0">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57734" y="4311773"/>
              <a:ext cx="50538" cy="60517"/>
            </a:xfrm>
            <a:custGeom>
              <a:avLst/>
              <a:gdLst/>
              <a:ahLst/>
              <a:cxnLst/>
              <a:rect l="l" t="t" r="r" b="b"/>
              <a:pathLst>
                <a:path w="866" h="1037" extrusionOk="0">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114525" y="3992208"/>
              <a:ext cx="382242" cy="988868"/>
            </a:xfrm>
            <a:custGeom>
              <a:avLst/>
              <a:gdLst/>
              <a:ahLst/>
              <a:cxnLst/>
              <a:rect l="l" t="t" r="r" b="b"/>
              <a:pathLst>
                <a:path w="6550" h="16945" extrusionOk="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217643" y="3902512"/>
              <a:ext cx="181725" cy="89754"/>
            </a:xfrm>
            <a:custGeom>
              <a:avLst/>
              <a:gdLst/>
              <a:ahLst/>
              <a:cxnLst/>
              <a:rect l="l" t="t" r="r" b="b"/>
              <a:pathLst>
                <a:path w="3114" h="1538" extrusionOk="0">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1531150" y="3943066"/>
            <a:ext cx="400173" cy="396657"/>
            <a:chOff x="1609325" y="4271641"/>
            <a:chExt cx="400173" cy="396657"/>
          </a:xfrm>
        </p:grpSpPr>
        <p:sp>
          <p:nvSpPr>
            <p:cNvPr id="111" name="Google Shape;111;p2"/>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p:cSld name="CUSTOM_4_1">
    <p:bg>
      <p:bgPr>
        <a:solidFill>
          <a:srgbClr val="E5F3FF"/>
        </a:solidFill>
        <a:effectLst/>
      </p:bgPr>
    </p:bg>
    <p:spTree>
      <p:nvGrpSpPr>
        <p:cNvPr id="1" name="Shape 1463"/>
        <p:cNvGrpSpPr/>
        <p:nvPr/>
      </p:nvGrpSpPr>
      <p:grpSpPr>
        <a:xfrm>
          <a:off x="0" y="0"/>
          <a:ext cx="0" cy="0"/>
          <a:chOff x="0" y="0"/>
          <a:chExt cx="0" cy="0"/>
        </a:xfrm>
      </p:grpSpPr>
      <p:grpSp>
        <p:nvGrpSpPr>
          <p:cNvPr id="1464" name="Google Shape;1464;p18"/>
          <p:cNvGrpSpPr/>
          <p:nvPr/>
        </p:nvGrpSpPr>
        <p:grpSpPr>
          <a:xfrm rot="-809824">
            <a:off x="213241" y="121981"/>
            <a:ext cx="1013508" cy="836025"/>
            <a:chOff x="-492950" y="2926025"/>
            <a:chExt cx="1013489" cy="836009"/>
          </a:xfrm>
        </p:grpSpPr>
        <p:sp>
          <p:nvSpPr>
            <p:cNvPr id="1465" name="Google Shape;1465;p18"/>
            <p:cNvSpPr/>
            <p:nvPr/>
          </p:nvSpPr>
          <p:spPr>
            <a:xfrm>
              <a:off x="205030" y="3589987"/>
              <a:ext cx="33102" cy="11069"/>
            </a:xfrm>
            <a:custGeom>
              <a:avLst/>
              <a:gdLst/>
              <a:ahLst/>
              <a:cxnLst/>
              <a:rect l="l" t="t" r="r" b="b"/>
              <a:pathLst>
                <a:path w="616" h="206" extrusionOk="0">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8"/>
            <p:cNvSpPr/>
            <p:nvPr/>
          </p:nvSpPr>
          <p:spPr>
            <a:xfrm>
              <a:off x="111045" y="3154940"/>
              <a:ext cx="390779" cy="460509"/>
            </a:xfrm>
            <a:custGeom>
              <a:avLst/>
              <a:gdLst/>
              <a:ahLst/>
              <a:cxnLst/>
              <a:rect l="l" t="t" r="r" b="b"/>
              <a:pathLst>
                <a:path w="7272" h="8570" extrusionOk="0">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8"/>
            <p:cNvSpPr/>
            <p:nvPr/>
          </p:nvSpPr>
          <p:spPr>
            <a:xfrm>
              <a:off x="292728" y="3470156"/>
              <a:ext cx="101241" cy="44170"/>
            </a:xfrm>
            <a:custGeom>
              <a:avLst/>
              <a:gdLst/>
              <a:ahLst/>
              <a:cxnLst/>
              <a:rect l="l" t="t" r="r" b="b"/>
              <a:pathLst>
                <a:path w="1884" h="822" extrusionOk="0">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8"/>
            <p:cNvSpPr/>
            <p:nvPr/>
          </p:nvSpPr>
          <p:spPr>
            <a:xfrm>
              <a:off x="-282465" y="3233449"/>
              <a:ext cx="63786" cy="86245"/>
            </a:xfrm>
            <a:custGeom>
              <a:avLst/>
              <a:gdLst/>
              <a:ahLst/>
              <a:cxnLst/>
              <a:rect l="l" t="t" r="r" b="b"/>
              <a:pathLst>
                <a:path w="1187" h="1605" extrusionOk="0">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8"/>
            <p:cNvSpPr/>
            <p:nvPr/>
          </p:nvSpPr>
          <p:spPr>
            <a:xfrm>
              <a:off x="-283970" y="3370906"/>
              <a:ext cx="24504" cy="37453"/>
            </a:xfrm>
            <a:custGeom>
              <a:avLst/>
              <a:gdLst/>
              <a:ahLst/>
              <a:cxnLst/>
              <a:rect l="l" t="t" r="r" b="b"/>
              <a:pathLst>
                <a:path w="456" h="697" extrusionOk="0">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8"/>
            <p:cNvSpPr/>
            <p:nvPr/>
          </p:nvSpPr>
          <p:spPr>
            <a:xfrm>
              <a:off x="-331902" y="3306207"/>
              <a:ext cx="196142" cy="189255"/>
            </a:xfrm>
            <a:custGeom>
              <a:avLst/>
              <a:gdLst/>
              <a:ahLst/>
              <a:cxnLst/>
              <a:rect l="l" t="t" r="r" b="b"/>
              <a:pathLst>
                <a:path w="3650" h="3522" extrusionOk="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8"/>
            <p:cNvSpPr/>
            <p:nvPr/>
          </p:nvSpPr>
          <p:spPr>
            <a:xfrm>
              <a:off x="-217767" y="3234846"/>
              <a:ext cx="269440" cy="169695"/>
            </a:xfrm>
            <a:custGeom>
              <a:avLst/>
              <a:gdLst/>
              <a:ahLst/>
              <a:cxnLst/>
              <a:rect l="l" t="t" r="r" b="b"/>
              <a:pathLst>
                <a:path w="5014" h="3158" extrusionOk="0">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8"/>
            <p:cNvSpPr/>
            <p:nvPr/>
          </p:nvSpPr>
          <p:spPr>
            <a:xfrm>
              <a:off x="-116151" y="3292773"/>
              <a:ext cx="197539" cy="94735"/>
            </a:xfrm>
            <a:custGeom>
              <a:avLst/>
              <a:gdLst/>
              <a:ahLst/>
              <a:cxnLst/>
              <a:rect l="l" t="t" r="r" b="b"/>
              <a:pathLst>
                <a:path w="3676" h="1763" extrusionOk="0">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8"/>
            <p:cNvSpPr/>
            <p:nvPr/>
          </p:nvSpPr>
          <p:spPr>
            <a:xfrm>
              <a:off x="-429702" y="3036506"/>
              <a:ext cx="842873" cy="565024"/>
            </a:xfrm>
            <a:custGeom>
              <a:avLst/>
              <a:gdLst/>
              <a:ahLst/>
              <a:cxnLst/>
              <a:rect l="l" t="t" r="r" b="b"/>
              <a:pathLst>
                <a:path w="15685" h="10515" extrusionOk="0">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8"/>
            <p:cNvSpPr/>
            <p:nvPr/>
          </p:nvSpPr>
          <p:spPr>
            <a:xfrm>
              <a:off x="-492950" y="2926025"/>
              <a:ext cx="1013489" cy="836009"/>
            </a:xfrm>
            <a:custGeom>
              <a:avLst/>
              <a:gdLst/>
              <a:ahLst/>
              <a:cxnLst/>
              <a:rect l="l" t="t" r="r" b="b"/>
              <a:pathLst>
                <a:path w="18860" h="15558" extrusionOk="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8"/>
            <p:cNvSpPr/>
            <p:nvPr/>
          </p:nvSpPr>
          <p:spPr>
            <a:xfrm>
              <a:off x="-257585" y="3634534"/>
              <a:ext cx="81574" cy="75713"/>
            </a:xfrm>
            <a:custGeom>
              <a:avLst/>
              <a:gdLst/>
              <a:ahLst/>
              <a:cxnLst/>
              <a:rect l="l" t="t" r="r" b="b"/>
              <a:pathLst>
                <a:path w="1518" h="1409" extrusionOk="0">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8"/>
            <p:cNvSpPr/>
            <p:nvPr/>
          </p:nvSpPr>
          <p:spPr>
            <a:xfrm>
              <a:off x="-158818" y="3609547"/>
              <a:ext cx="71955" cy="66309"/>
            </a:xfrm>
            <a:custGeom>
              <a:avLst/>
              <a:gdLst/>
              <a:ahLst/>
              <a:cxnLst/>
              <a:rect l="l" t="t" r="r" b="b"/>
              <a:pathLst>
                <a:path w="1339" h="1234" extrusionOk="0">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18"/>
          <p:cNvGrpSpPr/>
          <p:nvPr/>
        </p:nvGrpSpPr>
        <p:grpSpPr>
          <a:xfrm flipH="1">
            <a:off x="6958984" y="226726"/>
            <a:ext cx="648356" cy="516220"/>
            <a:chOff x="1376700" y="1639725"/>
            <a:chExt cx="275100" cy="219025"/>
          </a:xfrm>
        </p:grpSpPr>
        <p:sp>
          <p:nvSpPr>
            <p:cNvPr id="1478" name="Google Shape;1478;p18"/>
            <p:cNvSpPr/>
            <p:nvPr/>
          </p:nvSpPr>
          <p:spPr>
            <a:xfrm>
              <a:off x="1381100" y="1661525"/>
              <a:ext cx="147875" cy="133650"/>
            </a:xfrm>
            <a:custGeom>
              <a:avLst/>
              <a:gdLst/>
              <a:ahLst/>
              <a:cxnLst/>
              <a:rect l="l" t="t" r="r" b="b"/>
              <a:pathLst>
                <a:path w="5915" h="5346" extrusionOk="0">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8"/>
            <p:cNvSpPr/>
            <p:nvPr/>
          </p:nvSpPr>
          <p:spPr>
            <a:xfrm>
              <a:off x="1376700" y="1639725"/>
              <a:ext cx="275100" cy="219025"/>
            </a:xfrm>
            <a:custGeom>
              <a:avLst/>
              <a:gdLst/>
              <a:ahLst/>
              <a:cxnLst/>
              <a:rect l="l" t="t" r="r" b="b"/>
              <a:pathLst>
                <a:path w="11004" h="8761" extrusionOk="0">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18"/>
          <p:cNvGrpSpPr/>
          <p:nvPr/>
        </p:nvGrpSpPr>
        <p:grpSpPr>
          <a:xfrm rot="-7809057" flipH="1">
            <a:off x="7806753" y="888824"/>
            <a:ext cx="522059" cy="764369"/>
            <a:chOff x="2012675" y="2373200"/>
            <a:chExt cx="469950" cy="688075"/>
          </a:xfrm>
        </p:grpSpPr>
        <p:sp>
          <p:nvSpPr>
            <p:cNvPr id="1481" name="Google Shape;1481;p18"/>
            <p:cNvSpPr/>
            <p:nvPr/>
          </p:nvSpPr>
          <p:spPr>
            <a:xfrm>
              <a:off x="2012675" y="2373200"/>
              <a:ext cx="469950" cy="688075"/>
            </a:xfrm>
            <a:custGeom>
              <a:avLst/>
              <a:gdLst/>
              <a:ahLst/>
              <a:cxnLst/>
              <a:rect l="l" t="t" r="r" b="b"/>
              <a:pathLst>
                <a:path w="18798" h="27523" extrusionOk="0">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8"/>
            <p:cNvSpPr/>
            <p:nvPr/>
          </p:nvSpPr>
          <p:spPr>
            <a:xfrm>
              <a:off x="2049650" y="2604400"/>
              <a:ext cx="395375" cy="250850"/>
            </a:xfrm>
            <a:custGeom>
              <a:avLst/>
              <a:gdLst/>
              <a:ahLst/>
              <a:cxnLst/>
              <a:rect l="l" t="t" r="r" b="b"/>
              <a:pathLst>
                <a:path w="15815" h="10034" extrusionOk="0">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8"/>
            <p:cNvSpPr/>
            <p:nvPr/>
          </p:nvSpPr>
          <p:spPr>
            <a:xfrm>
              <a:off x="2090375" y="2417825"/>
              <a:ext cx="53275" cy="78025"/>
            </a:xfrm>
            <a:custGeom>
              <a:avLst/>
              <a:gdLst/>
              <a:ahLst/>
              <a:cxnLst/>
              <a:rect l="l" t="t" r="r" b="b"/>
              <a:pathLst>
                <a:path w="2131" h="3121" extrusionOk="0">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8"/>
            <p:cNvSpPr/>
            <p:nvPr/>
          </p:nvSpPr>
          <p:spPr>
            <a:xfrm>
              <a:off x="2146125" y="2419825"/>
              <a:ext cx="30100" cy="40750"/>
            </a:xfrm>
            <a:custGeom>
              <a:avLst/>
              <a:gdLst/>
              <a:ahLst/>
              <a:cxnLst/>
              <a:rect l="l" t="t" r="r" b="b"/>
              <a:pathLst>
                <a:path w="1204" h="1630" extrusionOk="0">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5" name="Google Shape;1485;p18"/>
          <p:cNvSpPr/>
          <p:nvPr/>
        </p:nvSpPr>
        <p:spPr>
          <a:xfrm flipH="1">
            <a:off x="8689189" y="3518125"/>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487" name="Google Shape;1487;p18"/>
          <p:cNvSpPr txBox="1">
            <a:spLocks noGrp="1"/>
          </p:cNvSpPr>
          <p:nvPr>
            <p:ph type="title" idx="2" hasCustomPrompt="1"/>
          </p:nvPr>
        </p:nvSpPr>
        <p:spPr>
          <a:xfrm>
            <a:off x="1520213" y="2571750"/>
            <a:ext cx="2505600" cy="7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73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488" name="Google Shape;1488;p18"/>
          <p:cNvSpPr txBox="1">
            <a:spLocks noGrp="1"/>
          </p:cNvSpPr>
          <p:nvPr>
            <p:ph type="title" idx="3" hasCustomPrompt="1"/>
          </p:nvPr>
        </p:nvSpPr>
        <p:spPr>
          <a:xfrm>
            <a:off x="5118188" y="2571750"/>
            <a:ext cx="2505600" cy="7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73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489" name="Google Shape;1489;p18"/>
          <p:cNvSpPr txBox="1">
            <a:spLocks noGrp="1"/>
          </p:cNvSpPr>
          <p:nvPr>
            <p:ph type="subTitle" idx="1"/>
          </p:nvPr>
        </p:nvSpPr>
        <p:spPr>
          <a:xfrm>
            <a:off x="2079113" y="3591050"/>
            <a:ext cx="1387800" cy="2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Fira Sans"/>
                <a:ea typeface="Fira Sans"/>
                <a:cs typeface="Fira Sans"/>
                <a:sym typeface="Fira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90" name="Google Shape;1490;p18"/>
          <p:cNvSpPr txBox="1">
            <a:spLocks noGrp="1"/>
          </p:cNvSpPr>
          <p:nvPr>
            <p:ph type="subTitle" idx="4"/>
          </p:nvPr>
        </p:nvSpPr>
        <p:spPr>
          <a:xfrm>
            <a:off x="5677088" y="3591050"/>
            <a:ext cx="1387800" cy="2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Fira Sans"/>
                <a:ea typeface="Fira Sans"/>
                <a:cs typeface="Fira Sans"/>
                <a:sym typeface="Fira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491" name="Google Shape;1491;p18"/>
          <p:cNvGrpSpPr/>
          <p:nvPr/>
        </p:nvGrpSpPr>
        <p:grpSpPr>
          <a:xfrm flipH="1">
            <a:off x="8367700" y="-191132"/>
            <a:ext cx="1074530" cy="726384"/>
            <a:chOff x="510775" y="359000"/>
            <a:chExt cx="934456" cy="631474"/>
          </a:xfrm>
        </p:grpSpPr>
        <p:sp>
          <p:nvSpPr>
            <p:cNvPr id="1492" name="Google Shape;1492;p18"/>
            <p:cNvSpPr/>
            <p:nvPr/>
          </p:nvSpPr>
          <p:spPr>
            <a:xfrm>
              <a:off x="1275955" y="766843"/>
              <a:ext cx="2045" cy="4147"/>
            </a:xfrm>
            <a:custGeom>
              <a:avLst/>
              <a:gdLst/>
              <a:ahLst/>
              <a:cxnLst/>
              <a:rect l="l" t="t" r="r" b="b"/>
              <a:pathLst>
                <a:path w="36" h="73" extrusionOk="0">
                  <a:moveTo>
                    <a:pt x="36" y="1"/>
                  </a:moveTo>
                  <a:cubicBezTo>
                    <a:pt x="27" y="28"/>
                    <a:pt x="18" y="54"/>
                    <a:pt x="0" y="72"/>
                  </a:cubicBezTo>
                  <a:cubicBezTo>
                    <a:pt x="18" y="54"/>
                    <a:pt x="27" y="28"/>
                    <a:pt x="36"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8"/>
            <p:cNvSpPr/>
            <p:nvPr/>
          </p:nvSpPr>
          <p:spPr>
            <a:xfrm>
              <a:off x="1273910" y="771955"/>
              <a:ext cx="2102" cy="3579"/>
            </a:xfrm>
            <a:custGeom>
              <a:avLst/>
              <a:gdLst/>
              <a:ahLst/>
              <a:cxnLst/>
              <a:rect l="l" t="t" r="r" b="b"/>
              <a:pathLst>
                <a:path w="37" h="63" extrusionOk="0">
                  <a:moveTo>
                    <a:pt x="36" y="0"/>
                  </a:moveTo>
                  <a:cubicBezTo>
                    <a:pt x="18" y="18"/>
                    <a:pt x="9" y="36"/>
                    <a:pt x="0" y="63"/>
                  </a:cubicBezTo>
                  <a:cubicBezTo>
                    <a:pt x="9" y="36"/>
                    <a:pt x="27" y="18"/>
                    <a:pt x="3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8"/>
            <p:cNvSpPr/>
            <p:nvPr/>
          </p:nvSpPr>
          <p:spPr>
            <a:xfrm>
              <a:off x="796035" y="807400"/>
              <a:ext cx="8180" cy="35047"/>
            </a:xfrm>
            <a:custGeom>
              <a:avLst/>
              <a:gdLst/>
              <a:ahLst/>
              <a:cxnLst/>
              <a:rect l="l" t="t" r="r" b="b"/>
              <a:pathLst>
                <a:path w="144" h="617" extrusionOk="0">
                  <a:moveTo>
                    <a:pt x="99" y="1"/>
                  </a:moveTo>
                  <a:cubicBezTo>
                    <a:pt x="37" y="188"/>
                    <a:pt x="10" y="411"/>
                    <a:pt x="1" y="616"/>
                  </a:cubicBezTo>
                  <a:cubicBezTo>
                    <a:pt x="117" y="429"/>
                    <a:pt x="144" y="206"/>
                    <a:pt x="9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8"/>
            <p:cNvSpPr/>
            <p:nvPr/>
          </p:nvSpPr>
          <p:spPr>
            <a:xfrm>
              <a:off x="1009894" y="803878"/>
              <a:ext cx="20335" cy="17779"/>
            </a:xfrm>
            <a:custGeom>
              <a:avLst/>
              <a:gdLst/>
              <a:ahLst/>
              <a:cxnLst/>
              <a:rect l="l" t="t" r="r" b="b"/>
              <a:pathLst>
                <a:path w="358" h="313" extrusionOk="0">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8"/>
            <p:cNvSpPr/>
            <p:nvPr/>
          </p:nvSpPr>
          <p:spPr>
            <a:xfrm>
              <a:off x="795069" y="465335"/>
              <a:ext cx="650161" cy="525139"/>
            </a:xfrm>
            <a:custGeom>
              <a:avLst/>
              <a:gdLst/>
              <a:ahLst/>
              <a:cxnLst/>
              <a:rect l="l" t="t" r="r" b="b"/>
              <a:pathLst>
                <a:path w="11446" h="9245" extrusionOk="0">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8"/>
            <p:cNvSpPr/>
            <p:nvPr/>
          </p:nvSpPr>
          <p:spPr>
            <a:xfrm>
              <a:off x="510775" y="359000"/>
              <a:ext cx="891402" cy="631133"/>
            </a:xfrm>
            <a:custGeom>
              <a:avLst/>
              <a:gdLst/>
              <a:ahLst/>
              <a:cxnLst/>
              <a:rect l="l" t="t" r="r" b="b"/>
              <a:pathLst>
                <a:path w="15693" h="11111" extrusionOk="0">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8"/>
            <p:cNvSpPr/>
            <p:nvPr/>
          </p:nvSpPr>
          <p:spPr>
            <a:xfrm>
              <a:off x="603987" y="528954"/>
              <a:ext cx="199206" cy="140813"/>
            </a:xfrm>
            <a:custGeom>
              <a:avLst/>
              <a:gdLst/>
              <a:ahLst/>
              <a:cxnLst/>
              <a:rect l="l" t="t" r="r" b="b"/>
              <a:pathLst>
                <a:path w="3507" h="2479" extrusionOk="0">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8"/>
            <p:cNvSpPr/>
            <p:nvPr/>
          </p:nvSpPr>
          <p:spPr>
            <a:xfrm>
              <a:off x="839147" y="488964"/>
              <a:ext cx="198695" cy="140757"/>
            </a:xfrm>
            <a:custGeom>
              <a:avLst/>
              <a:gdLst/>
              <a:ahLst/>
              <a:cxnLst/>
              <a:rect l="l" t="t" r="r" b="b"/>
              <a:pathLst>
                <a:path w="3498" h="2478" extrusionOk="0">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8"/>
            <p:cNvSpPr/>
            <p:nvPr/>
          </p:nvSpPr>
          <p:spPr>
            <a:xfrm>
              <a:off x="1064140" y="450963"/>
              <a:ext cx="199206" cy="140927"/>
            </a:xfrm>
            <a:custGeom>
              <a:avLst/>
              <a:gdLst/>
              <a:ahLst/>
              <a:cxnLst/>
              <a:rect l="l" t="t" r="r" b="b"/>
              <a:pathLst>
                <a:path w="3507" h="2481" extrusionOk="0">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8"/>
            <p:cNvSpPr/>
            <p:nvPr/>
          </p:nvSpPr>
          <p:spPr>
            <a:xfrm>
              <a:off x="654200" y="746905"/>
              <a:ext cx="173361" cy="140927"/>
            </a:xfrm>
            <a:custGeom>
              <a:avLst/>
              <a:gdLst/>
              <a:ahLst/>
              <a:cxnLst/>
              <a:rect l="l" t="t" r="r" b="b"/>
              <a:pathLst>
                <a:path w="3052" h="2481" extrusionOk="0">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8"/>
            <p:cNvSpPr/>
            <p:nvPr/>
          </p:nvSpPr>
          <p:spPr>
            <a:xfrm>
              <a:off x="889304" y="706803"/>
              <a:ext cx="177962" cy="140870"/>
            </a:xfrm>
            <a:custGeom>
              <a:avLst/>
              <a:gdLst/>
              <a:ahLst/>
              <a:cxnLst/>
              <a:rect l="l" t="t" r="r" b="b"/>
              <a:pathLst>
                <a:path w="3133" h="2480" extrusionOk="0">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8"/>
            <p:cNvSpPr/>
            <p:nvPr/>
          </p:nvSpPr>
          <p:spPr>
            <a:xfrm>
              <a:off x="1114296" y="669086"/>
              <a:ext cx="179439" cy="140700"/>
            </a:xfrm>
            <a:custGeom>
              <a:avLst/>
              <a:gdLst/>
              <a:ahLst/>
              <a:cxnLst/>
              <a:rect l="l" t="t" r="r" b="b"/>
              <a:pathLst>
                <a:path w="3159" h="2477" extrusionOk="0">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18"/>
          <p:cNvGrpSpPr/>
          <p:nvPr/>
        </p:nvGrpSpPr>
        <p:grpSpPr>
          <a:xfrm rot="3487991" flipH="1">
            <a:off x="8743226" y="938466"/>
            <a:ext cx="495996" cy="781993"/>
            <a:chOff x="2083475" y="1334350"/>
            <a:chExt cx="263175" cy="414925"/>
          </a:xfrm>
        </p:grpSpPr>
        <p:sp>
          <p:nvSpPr>
            <p:cNvPr id="1505" name="Google Shape;1505;p18"/>
            <p:cNvSpPr/>
            <p:nvPr/>
          </p:nvSpPr>
          <p:spPr>
            <a:xfrm>
              <a:off x="2083475" y="1334350"/>
              <a:ext cx="263175" cy="414925"/>
            </a:xfrm>
            <a:custGeom>
              <a:avLst/>
              <a:gdLst/>
              <a:ahLst/>
              <a:cxnLst/>
              <a:rect l="l" t="t" r="r" b="b"/>
              <a:pathLst>
                <a:path w="10527" h="16597" extrusionOk="0">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8"/>
            <p:cNvSpPr/>
            <p:nvPr/>
          </p:nvSpPr>
          <p:spPr>
            <a:xfrm>
              <a:off x="2101025" y="1428875"/>
              <a:ext cx="182975" cy="290975"/>
            </a:xfrm>
            <a:custGeom>
              <a:avLst/>
              <a:gdLst/>
              <a:ahLst/>
              <a:cxnLst/>
              <a:rect l="l" t="t" r="r" b="b"/>
              <a:pathLst>
                <a:path w="7319" h="11639" extrusionOk="0">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18"/>
          <p:cNvGrpSpPr/>
          <p:nvPr/>
        </p:nvGrpSpPr>
        <p:grpSpPr>
          <a:xfrm rot="1022585" flipH="1">
            <a:off x="-138863" y="2710257"/>
            <a:ext cx="847756" cy="698992"/>
            <a:chOff x="2139875" y="1690850"/>
            <a:chExt cx="645375" cy="532125"/>
          </a:xfrm>
        </p:grpSpPr>
        <p:sp>
          <p:nvSpPr>
            <p:cNvPr id="1508" name="Google Shape;1508;p18"/>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8"/>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8"/>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8"/>
          <p:cNvGrpSpPr/>
          <p:nvPr/>
        </p:nvGrpSpPr>
        <p:grpSpPr>
          <a:xfrm flipH="1">
            <a:off x="8383908" y="2111844"/>
            <a:ext cx="850323" cy="959917"/>
            <a:chOff x="144253" y="2032663"/>
            <a:chExt cx="669387" cy="755721"/>
          </a:xfrm>
        </p:grpSpPr>
        <p:sp>
          <p:nvSpPr>
            <p:cNvPr id="1513" name="Google Shape;1513;p18"/>
            <p:cNvSpPr/>
            <p:nvPr/>
          </p:nvSpPr>
          <p:spPr>
            <a:xfrm>
              <a:off x="439211" y="2171975"/>
              <a:ext cx="12393" cy="78773"/>
            </a:xfrm>
            <a:custGeom>
              <a:avLst/>
              <a:gdLst/>
              <a:ahLst/>
              <a:cxnLst/>
              <a:rect l="l" t="t" r="r" b="b"/>
              <a:pathLst>
                <a:path w="295" h="1875" extrusionOk="0">
                  <a:moveTo>
                    <a:pt x="89" y="1"/>
                  </a:moveTo>
                  <a:cubicBezTo>
                    <a:pt x="0" y="616"/>
                    <a:pt x="72" y="1223"/>
                    <a:pt x="295" y="1874"/>
                  </a:cubicBezTo>
                  <a:cubicBezTo>
                    <a:pt x="232" y="1250"/>
                    <a:pt x="143" y="634"/>
                    <a:pt x="8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8"/>
            <p:cNvSpPr/>
            <p:nvPr/>
          </p:nvSpPr>
          <p:spPr>
            <a:xfrm>
              <a:off x="552388" y="2095513"/>
              <a:ext cx="109478" cy="85495"/>
            </a:xfrm>
            <a:custGeom>
              <a:avLst/>
              <a:gdLst/>
              <a:ahLst/>
              <a:cxnLst/>
              <a:rect l="l" t="t" r="r" b="b"/>
              <a:pathLst>
                <a:path w="2606" h="2035" extrusionOk="0">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8"/>
            <p:cNvSpPr/>
            <p:nvPr/>
          </p:nvSpPr>
          <p:spPr>
            <a:xfrm>
              <a:off x="442950" y="2408461"/>
              <a:ext cx="43900" cy="220061"/>
            </a:xfrm>
            <a:custGeom>
              <a:avLst/>
              <a:gdLst/>
              <a:ahLst/>
              <a:cxnLst/>
              <a:rect l="l" t="t" r="r" b="b"/>
              <a:pathLst>
                <a:path w="1045" h="5238" extrusionOk="0">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8"/>
            <p:cNvSpPr/>
            <p:nvPr/>
          </p:nvSpPr>
          <p:spPr>
            <a:xfrm>
              <a:off x="203362" y="2197728"/>
              <a:ext cx="155563" cy="160278"/>
            </a:xfrm>
            <a:custGeom>
              <a:avLst/>
              <a:gdLst/>
              <a:ahLst/>
              <a:cxnLst/>
              <a:rect l="l" t="t" r="r" b="b"/>
              <a:pathLst>
                <a:path w="3703" h="3815" extrusionOk="0">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8"/>
            <p:cNvSpPr/>
            <p:nvPr/>
          </p:nvSpPr>
          <p:spPr>
            <a:xfrm>
              <a:off x="193363" y="2459884"/>
              <a:ext cx="182996" cy="272241"/>
            </a:xfrm>
            <a:custGeom>
              <a:avLst/>
              <a:gdLst/>
              <a:ahLst/>
              <a:cxnLst/>
              <a:rect l="l" t="t" r="r" b="b"/>
              <a:pathLst>
                <a:path w="4356" h="6480" extrusionOk="0">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8"/>
            <p:cNvSpPr/>
            <p:nvPr/>
          </p:nvSpPr>
          <p:spPr>
            <a:xfrm>
              <a:off x="568268" y="2465682"/>
              <a:ext cx="194758" cy="201492"/>
            </a:xfrm>
            <a:custGeom>
              <a:avLst/>
              <a:gdLst/>
              <a:ahLst/>
              <a:cxnLst/>
              <a:rect l="l" t="t" r="r" b="b"/>
              <a:pathLst>
                <a:path w="4636" h="4796" extrusionOk="0">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8"/>
            <p:cNvSpPr/>
            <p:nvPr/>
          </p:nvSpPr>
          <p:spPr>
            <a:xfrm>
              <a:off x="636326" y="2433207"/>
              <a:ext cx="118846" cy="37517"/>
            </a:xfrm>
            <a:custGeom>
              <a:avLst/>
              <a:gdLst/>
              <a:ahLst/>
              <a:cxnLst/>
              <a:rect l="l" t="t" r="r" b="b"/>
              <a:pathLst>
                <a:path w="2829" h="893" extrusionOk="0">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8"/>
            <p:cNvSpPr/>
            <p:nvPr/>
          </p:nvSpPr>
          <p:spPr>
            <a:xfrm>
              <a:off x="483784" y="2136727"/>
              <a:ext cx="120737" cy="129272"/>
            </a:xfrm>
            <a:custGeom>
              <a:avLst/>
              <a:gdLst/>
              <a:ahLst/>
              <a:cxnLst/>
              <a:rect l="l" t="t" r="r" b="b"/>
              <a:pathLst>
                <a:path w="2874" h="3077" extrusionOk="0">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8"/>
            <p:cNvSpPr/>
            <p:nvPr/>
          </p:nvSpPr>
          <p:spPr>
            <a:xfrm>
              <a:off x="144253" y="2032663"/>
              <a:ext cx="669387" cy="755721"/>
            </a:xfrm>
            <a:custGeom>
              <a:avLst/>
              <a:gdLst/>
              <a:ahLst/>
              <a:cxnLst/>
              <a:rect l="l" t="t" r="r" b="b"/>
              <a:pathLst>
                <a:path w="15934" h="17988" extrusionOk="0">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8"/>
            <p:cNvSpPr/>
            <p:nvPr/>
          </p:nvSpPr>
          <p:spPr>
            <a:xfrm>
              <a:off x="234282" y="2337251"/>
              <a:ext cx="199716" cy="265519"/>
            </a:xfrm>
            <a:custGeom>
              <a:avLst/>
              <a:gdLst/>
              <a:ahLst/>
              <a:cxnLst/>
              <a:rect l="l" t="t" r="r" b="b"/>
              <a:pathLst>
                <a:path w="4754" h="6320" extrusionOk="0">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8"/>
            <p:cNvSpPr/>
            <p:nvPr/>
          </p:nvSpPr>
          <p:spPr>
            <a:xfrm>
              <a:off x="493153" y="2276669"/>
              <a:ext cx="156697" cy="160908"/>
            </a:xfrm>
            <a:custGeom>
              <a:avLst/>
              <a:gdLst/>
              <a:ahLst/>
              <a:cxnLst/>
              <a:rect l="l" t="t" r="r" b="b"/>
              <a:pathLst>
                <a:path w="3730" h="3830" extrusionOk="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 name="Google Shape;1524;p18"/>
          <p:cNvGrpSpPr/>
          <p:nvPr/>
        </p:nvGrpSpPr>
        <p:grpSpPr>
          <a:xfrm flipH="1">
            <a:off x="129687" y="1225645"/>
            <a:ext cx="525467" cy="520851"/>
            <a:chOff x="1609325" y="4271641"/>
            <a:chExt cx="400173" cy="396657"/>
          </a:xfrm>
        </p:grpSpPr>
        <p:sp>
          <p:nvSpPr>
            <p:cNvPr id="1525" name="Google Shape;1525;p18"/>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8"/>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8"/>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8"/>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18"/>
          <p:cNvGrpSpPr/>
          <p:nvPr/>
        </p:nvGrpSpPr>
        <p:grpSpPr>
          <a:xfrm rot="5154529" flipH="1">
            <a:off x="8307357" y="4063405"/>
            <a:ext cx="726522" cy="796265"/>
            <a:chOff x="8299150" y="575962"/>
            <a:chExt cx="1240025" cy="1065538"/>
          </a:xfrm>
        </p:grpSpPr>
        <p:sp>
          <p:nvSpPr>
            <p:cNvPr id="1530" name="Google Shape;1530;p18"/>
            <p:cNvSpPr/>
            <p:nvPr/>
          </p:nvSpPr>
          <p:spPr>
            <a:xfrm>
              <a:off x="8671659" y="623707"/>
              <a:ext cx="180853" cy="310682"/>
            </a:xfrm>
            <a:custGeom>
              <a:avLst/>
              <a:gdLst/>
              <a:ahLst/>
              <a:cxnLst/>
              <a:rect l="l" t="t" r="r" b="b"/>
              <a:pathLst>
                <a:path w="1875" h="3221" extrusionOk="0">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8"/>
            <p:cNvSpPr/>
            <p:nvPr/>
          </p:nvSpPr>
          <p:spPr>
            <a:xfrm>
              <a:off x="8427339" y="930820"/>
              <a:ext cx="241909" cy="171401"/>
            </a:xfrm>
            <a:custGeom>
              <a:avLst/>
              <a:gdLst/>
              <a:ahLst/>
              <a:cxnLst/>
              <a:rect l="l" t="t" r="r" b="b"/>
              <a:pathLst>
                <a:path w="2508" h="1777" extrusionOk="0">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8"/>
            <p:cNvSpPr/>
            <p:nvPr/>
          </p:nvSpPr>
          <p:spPr>
            <a:xfrm>
              <a:off x="8497847" y="854235"/>
              <a:ext cx="203231" cy="170532"/>
            </a:xfrm>
            <a:custGeom>
              <a:avLst/>
              <a:gdLst/>
              <a:ahLst/>
              <a:cxnLst/>
              <a:rect l="l" t="t" r="r" b="b"/>
              <a:pathLst>
                <a:path w="2107" h="1768" extrusionOk="0">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8"/>
            <p:cNvSpPr/>
            <p:nvPr/>
          </p:nvSpPr>
          <p:spPr>
            <a:xfrm>
              <a:off x="8725867" y="975575"/>
              <a:ext cx="12153" cy="15626"/>
            </a:xfrm>
            <a:custGeom>
              <a:avLst/>
              <a:gdLst/>
              <a:ahLst/>
              <a:cxnLst/>
              <a:rect l="l" t="t" r="r" b="b"/>
              <a:pathLst>
                <a:path w="126" h="162" extrusionOk="0">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8"/>
            <p:cNvSpPr/>
            <p:nvPr/>
          </p:nvSpPr>
          <p:spPr>
            <a:xfrm>
              <a:off x="8833510" y="1054764"/>
              <a:ext cx="339039" cy="242777"/>
            </a:xfrm>
            <a:custGeom>
              <a:avLst/>
              <a:gdLst/>
              <a:ahLst/>
              <a:cxnLst/>
              <a:rect l="l" t="t" r="r" b="b"/>
              <a:pathLst>
                <a:path w="3515" h="2517" extrusionOk="0">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8"/>
            <p:cNvSpPr/>
            <p:nvPr/>
          </p:nvSpPr>
          <p:spPr>
            <a:xfrm>
              <a:off x="8705225" y="1015990"/>
              <a:ext cx="434626" cy="306438"/>
            </a:xfrm>
            <a:custGeom>
              <a:avLst/>
              <a:gdLst/>
              <a:ahLst/>
              <a:cxnLst/>
              <a:rect l="l" t="t" r="r" b="b"/>
              <a:pathLst>
                <a:path w="4506" h="3177" extrusionOk="0">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8"/>
            <p:cNvSpPr/>
            <p:nvPr/>
          </p:nvSpPr>
          <p:spPr>
            <a:xfrm>
              <a:off x="8873057" y="1213047"/>
              <a:ext cx="3569" cy="2701"/>
            </a:xfrm>
            <a:custGeom>
              <a:avLst/>
              <a:gdLst/>
              <a:ahLst/>
              <a:cxnLst/>
              <a:rect l="l" t="t" r="r" b="b"/>
              <a:pathLst>
                <a:path w="37" h="28" extrusionOk="0">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8"/>
            <p:cNvSpPr/>
            <p:nvPr/>
          </p:nvSpPr>
          <p:spPr>
            <a:xfrm>
              <a:off x="8851548" y="1241501"/>
              <a:ext cx="427778" cy="303833"/>
            </a:xfrm>
            <a:custGeom>
              <a:avLst/>
              <a:gdLst/>
              <a:ahLst/>
              <a:cxnLst/>
              <a:rect l="l" t="t" r="r" b="b"/>
              <a:pathLst>
                <a:path w="4435" h="3150" extrusionOk="0">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8"/>
            <p:cNvSpPr/>
            <p:nvPr/>
          </p:nvSpPr>
          <p:spPr>
            <a:xfrm>
              <a:off x="8930737" y="1255294"/>
              <a:ext cx="566094" cy="350228"/>
            </a:xfrm>
            <a:custGeom>
              <a:avLst/>
              <a:gdLst/>
              <a:ahLst/>
              <a:cxnLst/>
              <a:rect l="l" t="t" r="r" b="b"/>
              <a:pathLst>
                <a:path w="5869" h="3631" extrusionOk="0">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8"/>
            <p:cNvSpPr/>
            <p:nvPr/>
          </p:nvSpPr>
          <p:spPr>
            <a:xfrm>
              <a:off x="8299150" y="575962"/>
              <a:ext cx="1240025" cy="1065538"/>
            </a:xfrm>
            <a:custGeom>
              <a:avLst/>
              <a:gdLst/>
              <a:ahLst/>
              <a:cxnLst/>
              <a:rect l="l" t="t" r="r" b="b"/>
              <a:pathLst>
                <a:path w="12856" h="11047" extrusionOk="0">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 name="Google Shape;1540;p18"/>
          <p:cNvGrpSpPr/>
          <p:nvPr/>
        </p:nvGrpSpPr>
        <p:grpSpPr>
          <a:xfrm rot="-5149391">
            <a:off x="7084435" y="4256335"/>
            <a:ext cx="756242" cy="991170"/>
            <a:chOff x="-628950" y="2144275"/>
            <a:chExt cx="1157155" cy="1516626"/>
          </a:xfrm>
        </p:grpSpPr>
        <p:sp>
          <p:nvSpPr>
            <p:cNvPr id="1541" name="Google Shape;1541;p18"/>
            <p:cNvSpPr/>
            <p:nvPr/>
          </p:nvSpPr>
          <p:spPr>
            <a:xfrm>
              <a:off x="232787" y="3005921"/>
              <a:ext cx="61813" cy="109319"/>
            </a:xfrm>
            <a:custGeom>
              <a:avLst/>
              <a:gdLst/>
              <a:ahLst/>
              <a:cxnLst/>
              <a:rect l="l" t="t" r="r" b="b"/>
              <a:pathLst>
                <a:path w="661" h="1169" extrusionOk="0">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8"/>
            <p:cNvSpPr/>
            <p:nvPr/>
          </p:nvSpPr>
          <p:spPr>
            <a:xfrm>
              <a:off x="-284442" y="2869109"/>
              <a:ext cx="49282" cy="19171"/>
            </a:xfrm>
            <a:custGeom>
              <a:avLst/>
              <a:gdLst/>
              <a:ahLst/>
              <a:cxnLst/>
              <a:rect l="l" t="t" r="r" b="b"/>
              <a:pathLst>
                <a:path w="527" h="205" extrusionOk="0">
                  <a:moveTo>
                    <a:pt x="1" y="0"/>
                  </a:moveTo>
                  <a:cubicBezTo>
                    <a:pt x="58" y="152"/>
                    <a:pt x="216" y="204"/>
                    <a:pt x="397" y="204"/>
                  </a:cubicBezTo>
                  <a:cubicBezTo>
                    <a:pt x="440" y="204"/>
                    <a:pt x="483" y="201"/>
                    <a:pt x="527" y="196"/>
                  </a:cubicBezTo>
                  <a:cubicBezTo>
                    <a:pt x="340" y="170"/>
                    <a:pt x="161" y="98"/>
                    <a:pt x="1"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8"/>
            <p:cNvSpPr/>
            <p:nvPr/>
          </p:nvSpPr>
          <p:spPr>
            <a:xfrm>
              <a:off x="-361218" y="2644673"/>
              <a:ext cx="864453" cy="915325"/>
            </a:xfrm>
            <a:custGeom>
              <a:avLst/>
              <a:gdLst/>
              <a:ahLst/>
              <a:cxnLst/>
              <a:rect l="l" t="t" r="r" b="b"/>
              <a:pathLst>
                <a:path w="9244" h="9788" extrusionOk="0">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8"/>
            <p:cNvSpPr/>
            <p:nvPr/>
          </p:nvSpPr>
          <p:spPr>
            <a:xfrm>
              <a:off x="241952" y="2825718"/>
              <a:ext cx="260439" cy="404639"/>
            </a:xfrm>
            <a:custGeom>
              <a:avLst/>
              <a:gdLst/>
              <a:ahLst/>
              <a:cxnLst/>
              <a:rect l="l" t="t" r="r" b="b"/>
              <a:pathLst>
                <a:path w="2785" h="4327" extrusionOk="0">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8"/>
            <p:cNvSpPr/>
            <p:nvPr/>
          </p:nvSpPr>
          <p:spPr>
            <a:xfrm>
              <a:off x="190238" y="3407942"/>
              <a:ext cx="13466" cy="5985"/>
            </a:xfrm>
            <a:custGeom>
              <a:avLst/>
              <a:gdLst/>
              <a:ahLst/>
              <a:cxnLst/>
              <a:rect l="l" t="t" r="r" b="b"/>
              <a:pathLst>
                <a:path w="144" h="64" extrusionOk="0">
                  <a:moveTo>
                    <a:pt x="143" y="1"/>
                  </a:moveTo>
                  <a:lnTo>
                    <a:pt x="143" y="1"/>
                  </a:lnTo>
                  <a:cubicBezTo>
                    <a:pt x="90" y="19"/>
                    <a:pt x="45" y="37"/>
                    <a:pt x="1" y="63"/>
                  </a:cubicBezTo>
                  <a:cubicBezTo>
                    <a:pt x="54" y="46"/>
                    <a:pt x="99" y="28"/>
                    <a:pt x="14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8"/>
            <p:cNvSpPr/>
            <p:nvPr/>
          </p:nvSpPr>
          <p:spPr>
            <a:xfrm>
              <a:off x="334531" y="3218574"/>
              <a:ext cx="5143" cy="30953"/>
            </a:xfrm>
            <a:custGeom>
              <a:avLst/>
              <a:gdLst/>
              <a:ahLst/>
              <a:cxnLst/>
              <a:rect l="l" t="t" r="r" b="b"/>
              <a:pathLst>
                <a:path w="55" h="331" extrusionOk="0">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8"/>
            <p:cNvSpPr/>
            <p:nvPr/>
          </p:nvSpPr>
          <p:spPr>
            <a:xfrm>
              <a:off x="104298" y="2817302"/>
              <a:ext cx="10100" cy="10941"/>
            </a:xfrm>
            <a:custGeom>
              <a:avLst/>
              <a:gdLst/>
              <a:ahLst/>
              <a:cxnLst/>
              <a:rect l="l" t="t" r="r" b="b"/>
              <a:pathLst>
                <a:path w="108" h="117" extrusionOk="0">
                  <a:moveTo>
                    <a:pt x="36" y="1"/>
                  </a:moveTo>
                  <a:cubicBezTo>
                    <a:pt x="19" y="19"/>
                    <a:pt x="10" y="28"/>
                    <a:pt x="1" y="46"/>
                  </a:cubicBezTo>
                  <a:cubicBezTo>
                    <a:pt x="36" y="72"/>
                    <a:pt x="72" y="90"/>
                    <a:pt x="108" y="117"/>
                  </a:cubicBezTo>
                  <a:cubicBezTo>
                    <a:pt x="81" y="81"/>
                    <a:pt x="63" y="37"/>
                    <a:pt x="36"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8"/>
            <p:cNvSpPr/>
            <p:nvPr/>
          </p:nvSpPr>
          <p:spPr>
            <a:xfrm>
              <a:off x="-628950" y="2144275"/>
              <a:ext cx="1157155" cy="1516626"/>
            </a:xfrm>
            <a:custGeom>
              <a:avLst/>
              <a:gdLst/>
              <a:ahLst/>
              <a:cxnLst/>
              <a:rect l="l" t="t" r="r" b="b"/>
              <a:pathLst>
                <a:path w="12374" h="16218" extrusionOk="0">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8"/>
            <p:cNvSpPr/>
            <p:nvPr/>
          </p:nvSpPr>
          <p:spPr>
            <a:xfrm>
              <a:off x="-536651" y="2403218"/>
              <a:ext cx="148876" cy="193670"/>
            </a:xfrm>
            <a:custGeom>
              <a:avLst/>
              <a:gdLst/>
              <a:ahLst/>
              <a:cxnLst/>
              <a:rect l="l" t="t" r="r" b="b"/>
              <a:pathLst>
                <a:path w="1592" h="2071" extrusionOk="0">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8"/>
            <p:cNvSpPr/>
            <p:nvPr/>
          </p:nvSpPr>
          <p:spPr>
            <a:xfrm>
              <a:off x="-486060" y="2392651"/>
              <a:ext cx="158321" cy="200216"/>
            </a:xfrm>
            <a:custGeom>
              <a:avLst/>
              <a:gdLst/>
              <a:ahLst/>
              <a:cxnLst/>
              <a:rect l="l" t="t" r="r" b="b"/>
              <a:pathLst>
                <a:path w="1693" h="2141" extrusionOk="0">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8"/>
            <p:cNvSpPr/>
            <p:nvPr/>
          </p:nvSpPr>
          <p:spPr>
            <a:xfrm>
              <a:off x="-429951" y="2357396"/>
              <a:ext cx="179736" cy="218638"/>
            </a:xfrm>
            <a:custGeom>
              <a:avLst/>
              <a:gdLst/>
              <a:ahLst/>
              <a:cxnLst/>
              <a:rect l="l" t="t" r="r" b="b"/>
              <a:pathLst>
                <a:path w="1922" h="2338" extrusionOk="0">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8"/>
            <p:cNvSpPr/>
            <p:nvPr/>
          </p:nvSpPr>
          <p:spPr>
            <a:xfrm>
              <a:off x="-362246" y="2279311"/>
              <a:ext cx="162249" cy="201244"/>
            </a:xfrm>
            <a:custGeom>
              <a:avLst/>
              <a:gdLst/>
              <a:ahLst/>
              <a:cxnLst/>
              <a:rect l="l" t="t" r="r" b="b"/>
              <a:pathLst>
                <a:path w="1735" h="2152" extrusionOk="0">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8"/>
            <p:cNvSpPr/>
            <p:nvPr/>
          </p:nvSpPr>
          <p:spPr>
            <a:xfrm>
              <a:off x="-282759" y="2773443"/>
              <a:ext cx="685839" cy="701175"/>
            </a:xfrm>
            <a:custGeom>
              <a:avLst/>
              <a:gdLst/>
              <a:ahLst/>
              <a:cxnLst/>
              <a:rect l="l" t="t" r="r" b="b"/>
              <a:pathLst>
                <a:path w="7334" h="7498" extrusionOk="0">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8"/>
            <p:cNvSpPr/>
            <p:nvPr/>
          </p:nvSpPr>
          <p:spPr>
            <a:xfrm>
              <a:off x="-76746" y="2972069"/>
              <a:ext cx="282976" cy="361155"/>
            </a:xfrm>
            <a:custGeom>
              <a:avLst/>
              <a:gdLst/>
              <a:ahLst/>
              <a:cxnLst/>
              <a:rect l="l" t="t" r="r" b="b"/>
              <a:pathLst>
                <a:path w="3026" h="3862" extrusionOk="0">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18"/>
          <p:cNvGrpSpPr/>
          <p:nvPr/>
        </p:nvGrpSpPr>
        <p:grpSpPr>
          <a:xfrm rot="-614801">
            <a:off x="14014" y="4070173"/>
            <a:ext cx="1033533" cy="791271"/>
            <a:chOff x="7579650" y="535300"/>
            <a:chExt cx="856318" cy="655596"/>
          </a:xfrm>
        </p:grpSpPr>
        <p:sp>
          <p:nvSpPr>
            <p:cNvPr id="1556" name="Google Shape;1556;p18"/>
            <p:cNvSpPr/>
            <p:nvPr/>
          </p:nvSpPr>
          <p:spPr>
            <a:xfrm>
              <a:off x="8120303" y="803667"/>
              <a:ext cx="315665" cy="186674"/>
            </a:xfrm>
            <a:custGeom>
              <a:avLst/>
              <a:gdLst/>
              <a:ahLst/>
              <a:cxnLst/>
              <a:rect l="l" t="t" r="r" b="b"/>
              <a:pathLst>
                <a:path w="7574" h="4479" extrusionOk="0">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8"/>
            <p:cNvSpPr/>
            <p:nvPr/>
          </p:nvSpPr>
          <p:spPr>
            <a:xfrm>
              <a:off x="8307314" y="812586"/>
              <a:ext cx="46137" cy="39093"/>
            </a:xfrm>
            <a:custGeom>
              <a:avLst/>
              <a:gdLst/>
              <a:ahLst/>
              <a:cxnLst/>
              <a:rect l="l" t="t" r="r" b="b"/>
              <a:pathLst>
                <a:path w="1107" h="938" extrusionOk="0">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8"/>
            <p:cNvSpPr/>
            <p:nvPr/>
          </p:nvSpPr>
          <p:spPr>
            <a:xfrm>
              <a:off x="7881944" y="969505"/>
              <a:ext cx="55056" cy="16671"/>
            </a:xfrm>
            <a:custGeom>
              <a:avLst/>
              <a:gdLst/>
              <a:ahLst/>
              <a:cxnLst/>
              <a:rect l="l" t="t" r="r" b="b"/>
              <a:pathLst>
                <a:path w="1321" h="400" extrusionOk="0">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8"/>
            <p:cNvSpPr/>
            <p:nvPr/>
          </p:nvSpPr>
          <p:spPr>
            <a:xfrm>
              <a:off x="7752949" y="1012183"/>
              <a:ext cx="57640" cy="20047"/>
            </a:xfrm>
            <a:custGeom>
              <a:avLst/>
              <a:gdLst/>
              <a:ahLst/>
              <a:cxnLst/>
              <a:rect l="l" t="t" r="r" b="b"/>
              <a:pathLst>
                <a:path w="1383" h="481" extrusionOk="0">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8"/>
            <p:cNvSpPr/>
            <p:nvPr/>
          </p:nvSpPr>
          <p:spPr>
            <a:xfrm>
              <a:off x="7700517" y="982508"/>
              <a:ext cx="527262" cy="208388"/>
            </a:xfrm>
            <a:custGeom>
              <a:avLst/>
              <a:gdLst/>
              <a:ahLst/>
              <a:cxnLst/>
              <a:rect l="l" t="t" r="r" b="b"/>
              <a:pathLst>
                <a:path w="12651" h="5000" extrusionOk="0">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8"/>
            <p:cNvSpPr/>
            <p:nvPr/>
          </p:nvSpPr>
          <p:spPr>
            <a:xfrm>
              <a:off x="8241128" y="805542"/>
              <a:ext cx="193759" cy="166210"/>
            </a:xfrm>
            <a:custGeom>
              <a:avLst/>
              <a:gdLst/>
              <a:ahLst/>
              <a:cxnLst/>
              <a:rect l="l" t="t" r="r" b="b"/>
              <a:pathLst>
                <a:path w="4649" h="3988" extrusionOk="0">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8"/>
            <p:cNvSpPr/>
            <p:nvPr/>
          </p:nvSpPr>
          <p:spPr>
            <a:xfrm>
              <a:off x="7830638" y="983634"/>
              <a:ext cx="185590" cy="53931"/>
            </a:xfrm>
            <a:custGeom>
              <a:avLst/>
              <a:gdLst/>
              <a:ahLst/>
              <a:cxnLst/>
              <a:rect l="l" t="t" r="r" b="b"/>
              <a:pathLst>
                <a:path w="4453" h="1294" extrusionOk="0">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8"/>
            <p:cNvSpPr/>
            <p:nvPr/>
          </p:nvSpPr>
          <p:spPr>
            <a:xfrm>
              <a:off x="8157855" y="849721"/>
              <a:ext cx="115280" cy="32842"/>
            </a:xfrm>
            <a:custGeom>
              <a:avLst/>
              <a:gdLst/>
              <a:ahLst/>
              <a:cxnLst/>
              <a:rect l="l" t="t" r="r" b="b"/>
              <a:pathLst>
                <a:path w="2766" h="788" extrusionOk="0">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a:off x="7947754" y="893275"/>
              <a:ext cx="104152" cy="93816"/>
            </a:xfrm>
            <a:custGeom>
              <a:avLst/>
              <a:gdLst/>
              <a:ahLst/>
              <a:cxnLst/>
              <a:rect l="l" t="t" r="r" b="b"/>
              <a:pathLst>
                <a:path w="2499" h="2251" extrusionOk="0">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a:off x="8012064" y="894776"/>
              <a:ext cx="150622" cy="135035"/>
            </a:xfrm>
            <a:custGeom>
              <a:avLst/>
              <a:gdLst/>
              <a:ahLst/>
              <a:cxnLst/>
              <a:rect l="l" t="t" r="r" b="b"/>
              <a:pathLst>
                <a:path w="3614" h="3240" extrusionOk="0">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p:nvPr/>
          </p:nvSpPr>
          <p:spPr>
            <a:xfrm>
              <a:off x="7627997" y="829299"/>
              <a:ext cx="13420" cy="47637"/>
            </a:xfrm>
            <a:custGeom>
              <a:avLst/>
              <a:gdLst/>
              <a:ahLst/>
              <a:cxnLst/>
              <a:rect l="l" t="t" r="r" b="b"/>
              <a:pathLst>
                <a:path w="322" h="1143" extrusionOk="0">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8"/>
            <p:cNvSpPr/>
            <p:nvPr/>
          </p:nvSpPr>
          <p:spPr>
            <a:xfrm>
              <a:off x="7626121" y="535300"/>
              <a:ext cx="809836" cy="649502"/>
            </a:xfrm>
            <a:custGeom>
              <a:avLst/>
              <a:gdLst/>
              <a:ahLst/>
              <a:cxnLst/>
              <a:rect l="l" t="t" r="r" b="b"/>
              <a:pathLst>
                <a:path w="19431" h="15584" extrusionOk="0">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8"/>
            <p:cNvSpPr/>
            <p:nvPr/>
          </p:nvSpPr>
          <p:spPr>
            <a:xfrm>
              <a:off x="7579650" y="783578"/>
              <a:ext cx="61766" cy="280031"/>
            </a:xfrm>
            <a:custGeom>
              <a:avLst/>
              <a:gdLst/>
              <a:ahLst/>
              <a:cxnLst/>
              <a:rect l="l" t="t" r="r" b="b"/>
              <a:pathLst>
                <a:path w="1482" h="6719" extrusionOk="0">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18"/>
          <p:cNvGrpSpPr/>
          <p:nvPr/>
        </p:nvGrpSpPr>
        <p:grpSpPr>
          <a:xfrm rot="3572096">
            <a:off x="651169" y="1572907"/>
            <a:ext cx="338697" cy="937285"/>
            <a:chOff x="1806525" y="1557050"/>
            <a:chExt cx="276350" cy="764750"/>
          </a:xfrm>
        </p:grpSpPr>
        <p:sp>
          <p:nvSpPr>
            <p:cNvPr id="1570" name="Google Shape;1570;p18"/>
            <p:cNvSpPr/>
            <p:nvPr/>
          </p:nvSpPr>
          <p:spPr>
            <a:xfrm>
              <a:off x="1869200" y="1831825"/>
              <a:ext cx="169825" cy="197675"/>
            </a:xfrm>
            <a:custGeom>
              <a:avLst/>
              <a:gdLst/>
              <a:ahLst/>
              <a:cxnLst/>
              <a:rect l="l" t="t" r="r" b="b"/>
              <a:pathLst>
                <a:path w="6793" h="7907" extrusionOk="0">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a:off x="1806525" y="1624850"/>
              <a:ext cx="276350" cy="696950"/>
            </a:xfrm>
            <a:custGeom>
              <a:avLst/>
              <a:gdLst/>
              <a:ahLst/>
              <a:cxnLst/>
              <a:rect l="l" t="t" r="r" b="b"/>
              <a:pathLst>
                <a:path w="11054" h="27878" extrusionOk="0">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a:off x="1941875" y="1557050"/>
              <a:ext cx="10050" cy="39500"/>
            </a:xfrm>
            <a:custGeom>
              <a:avLst/>
              <a:gdLst/>
              <a:ahLst/>
              <a:cxnLst/>
              <a:rect l="l" t="t" r="r" b="b"/>
              <a:pathLst>
                <a:path w="402" h="1580" extrusionOk="0">
                  <a:moveTo>
                    <a:pt x="226" y="0"/>
                  </a:moveTo>
                  <a:cubicBezTo>
                    <a:pt x="50" y="526"/>
                    <a:pt x="0" y="1053"/>
                    <a:pt x="226" y="1579"/>
                  </a:cubicBezTo>
                  <a:cubicBezTo>
                    <a:pt x="401" y="1028"/>
                    <a:pt x="401" y="501"/>
                    <a:pt x="2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a:off x="1962550" y="1583975"/>
              <a:ext cx="30100" cy="19475"/>
            </a:xfrm>
            <a:custGeom>
              <a:avLst/>
              <a:gdLst/>
              <a:ahLst/>
              <a:cxnLst/>
              <a:rect l="l" t="t" r="r" b="b"/>
              <a:pathLst>
                <a:path w="1204" h="779" extrusionOk="0">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a:off x="1896750" y="1584600"/>
              <a:ext cx="29475" cy="18775"/>
            </a:xfrm>
            <a:custGeom>
              <a:avLst/>
              <a:gdLst/>
              <a:ahLst/>
              <a:cxnLst/>
              <a:rect l="l" t="t" r="r" b="b"/>
              <a:pathLst>
                <a:path w="1179" h="751" extrusionOk="0">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a:off x="1894875" y="1625975"/>
              <a:ext cx="24475" cy="17200"/>
            </a:xfrm>
            <a:custGeom>
              <a:avLst/>
              <a:gdLst/>
              <a:ahLst/>
              <a:cxnLst/>
              <a:rect l="l" t="t" r="r" b="b"/>
              <a:pathLst>
                <a:path w="979" h="688" extrusionOk="0">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a:off x="1971325" y="1627225"/>
              <a:ext cx="25075" cy="15650"/>
            </a:xfrm>
            <a:custGeom>
              <a:avLst/>
              <a:gdLst/>
              <a:ahLst/>
              <a:cxnLst/>
              <a:rect l="l" t="t" r="r" b="b"/>
              <a:pathLst>
                <a:path w="1003" h="626" extrusionOk="0">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a:off x="1877325" y="1857125"/>
              <a:ext cx="32000" cy="31850"/>
            </a:xfrm>
            <a:custGeom>
              <a:avLst/>
              <a:gdLst/>
              <a:ahLst/>
              <a:cxnLst/>
              <a:rect l="l" t="t" r="r" b="b"/>
              <a:pathLst>
                <a:path w="1280" h="1274" extrusionOk="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a:off x="1888600" y="1931725"/>
              <a:ext cx="16325" cy="23875"/>
            </a:xfrm>
            <a:custGeom>
              <a:avLst/>
              <a:gdLst/>
              <a:ahLst/>
              <a:cxnLst/>
              <a:rect l="l" t="t" r="r" b="b"/>
              <a:pathLst>
                <a:path w="653" h="955" extrusionOk="0">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18"/>
          <p:cNvGrpSpPr/>
          <p:nvPr/>
        </p:nvGrpSpPr>
        <p:grpSpPr>
          <a:xfrm rot="-4443548" flipH="1">
            <a:off x="810800" y="3392065"/>
            <a:ext cx="580813" cy="387955"/>
            <a:chOff x="1617550" y="4443843"/>
            <a:chExt cx="669398" cy="447125"/>
          </a:xfrm>
        </p:grpSpPr>
        <p:sp>
          <p:nvSpPr>
            <p:cNvPr id="1580" name="Google Shape;1580;p18"/>
            <p:cNvSpPr/>
            <p:nvPr/>
          </p:nvSpPr>
          <p:spPr>
            <a:xfrm>
              <a:off x="1945478" y="4625339"/>
              <a:ext cx="12694" cy="7220"/>
            </a:xfrm>
            <a:custGeom>
              <a:avLst/>
              <a:gdLst/>
              <a:ahLst/>
              <a:cxnLst/>
              <a:rect l="l" t="t" r="r" b="b"/>
              <a:pathLst>
                <a:path w="269" h="153" extrusionOk="0">
                  <a:moveTo>
                    <a:pt x="268" y="1"/>
                  </a:moveTo>
                  <a:cubicBezTo>
                    <a:pt x="206" y="81"/>
                    <a:pt x="108" y="135"/>
                    <a:pt x="1" y="152"/>
                  </a:cubicBezTo>
                  <a:cubicBezTo>
                    <a:pt x="108" y="152"/>
                    <a:pt x="215" y="108"/>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a:off x="2126926" y="4611889"/>
              <a:ext cx="42471" cy="48511"/>
            </a:xfrm>
            <a:custGeom>
              <a:avLst/>
              <a:gdLst/>
              <a:ahLst/>
              <a:cxnLst/>
              <a:rect l="l" t="t" r="r" b="b"/>
              <a:pathLst>
                <a:path w="900" h="1028" extrusionOk="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a:off x="1672669" y="4606415"/>
              <a:ext cx="236658" cy="265774"/>
            </a:xfrm>
            <a:custGeom>
              <a:avLst/>
              <a:gdLst/>
              <a:ahLst/>
              <a:cxnLst/>
              <a:rect l="l" t="t" r="r" b="b"/>
              <a:pathLst>
                <a:path w="5015" h="5632" extrusionOk="0">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a:off x="1724059" y="4656484"/>
              <a:ext cx="5899" cy="8919"/>
            </a:xfrm>
            <a:custGeom>
              <a:avLst/>
              <a:gdLst/>
              <a:ahLst/>
              <a:cxnLst/>
              <a:rect l="l" t="t" r="r" b="b"/>
              <a:pathLst>
                <a:path w="125" h="189" extrusionOk="0">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a:off x="2015084" y="4650019"/>
              <a:ext cx="79893" cy="154264"/>
            </a:xfrm>
            <a:custGeom>
              <a:avLst/>
              <a:gdLst/>
              <a:ahLst/>
              <a:cxnLst/>
              <a:rect l="l" t="t" r="r" b="b"/>
              <a:pathLst>
                <a:path w="1693" h="3269" extrusionOk="0">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a:off x="2139243" y="4563896"/>
              <a:ext cx="147705" cy="257610"/>
            </a:xfrm>
            <a:custGeom>
              <a:avLst/>
              <a:gdLst/>
              <a:ahLst/>
              <a:cxnLst/>
              <a:rect l="l" t="t" r="r" b="b"/>
              <a:pathLst>
                <a:path w="3130" h="5459" extrusionOk="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8"/>
            <p:cNvSpPr/>
            <p:nvPr/>
          </p:nvSpPr>
          <p:spPr>
            <a:xfrm>
              <a:off x="2205640" y="4635437"/>
              <a:ext cx="66160" cy="118353"/>
            </a:xfrm>
            <a:custGeom>
              <a:avLst/>
              <a:gdLst/>
              <a:ahLst/>
              <a:cxnLst/>
              <a:rect l="l" t="t" r="r" b="b"/>
              <a:pathLst>
                <a:path w="1402" h="2508" extrusionOk="0">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8"/>
            <p:cNvSpPr/>
            <p:nvPr/>
          </p:nvSpPr>
          <p:spPr>
            <a:xfrm>
              <a:off x="1617550" y="4443843"/>
              <a:ext cx="669390" cy="447125"/>
            </a:xfrm>
            <a:custGeom>
              <a:avLst/>
              <a:gdLst/>
              <a:ahLst/>
              <a:cxnLst/>
              <a:rect l="l" t="t" r="r" b="b"/>
              <a:pathLst>
                <a:path w="14185" h="9475" extrusionOk="0">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8"/>
            <p:cNvSpPr/>
            <p:nvPr/>
          </p:nvSpPr>
          <p:spPr>
            <a:xfrm>
              <a:off x="2098282" y="4596316"/>
              <a:ext cx="89755" cy="79798"/>
            </a:xfrm>
            <a:custGeom>
              <a:avLst/>
              <a:gdLst/>
              <a:ahLst/>
              <a:cxnLst/>
              <a:rect l="l" t="t" r="r" b="b"/>
              <a:pathLst>
                <a:path w="1902" h="1691" extrusionOk="0">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8"/>
            <p:cNvSpPr/>
            <p:nvPr/>
          </p:nvSpPr>
          <p:spPr>
            <a:xfrm>
              <a:off x="2002296" y="4573382"/>
              <a:ext cx="81733" cy="69652"/>
            </a:xfrm>
            <a:custGeom>
              <a:avLst/>
              <a:gdLst/>
              <a:ahLst/>
              <a:cxnLst/>
              <a:rect l="l" t="t" r="r" b="b"/>
              <a:pathLst>
                <a:path w="1732" h="1476" extrusionOk="0">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
            <p:cNvSpPr/>
            <p:nvPr/>
          </p:nvSpPr>
          <p:spPr>
            <a:xfrm>
              <a:off x="1901260" y="4581640"/>
              <a:ext cx="80034" cy="66821"/>
            </a:xfrm>
            <a:custGeom>
              <a:avLst/>
              <a:gdLst/>
              <a:ahLst/>
              <a:cxnLst/>
              <a:rect l="l" t="t" r="r" b="b"/>
              <a:pathLst>
                <a:path w="1696" h="1416" extrusionOk="0">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a:off x="1810749" y="4618685"/>
              <a:ext cx="86499" cy="66160"/>
            </a:xfrm>
            <a:custGeom>
              <a:avLst/>
              <a:gdLst/>
              <a:ahLst/>
              <a:cxnLst/>
              <a:rect l="l" t="t" r="r" b="b"/>
              <a:pathLst>
                <a:path w="1833" h="1402" extrusionOk="0">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18"/>
          <p:cNvSpPr/>
          <p:nvPr/>
        </p:nvSpPr>
        <p:spPr>
          <a:xfrm rot="-809825">
            <a:off x="1002231" y="560102"/>
            <a:ext cx="151061" cy="88021"/>
          </a:xfrm>
          <a:custGeom>
            <a:avLst/>
            <a:gdLst/>
            <a:ahLst/>
            <a:cxnLst/>
            <a:rect l="l" t="t" r="r" b="b"/>
            <a:pathLst>
              <a:path w="2811" h="1638" extrusionOk="0">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_1">
    <p:spTree>
      <p:nvGrpSpPr>
        <p:cNvPr id="1" name="Shape 220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3"/>
        <p:cNvGrpSpPr/>
        <p:nvPr/>
      </p:nvGrpSpPr>
      <p:grpSpPr>
        <a:xfrm>
          <a:off x="0" y="0"/>
          <a:ext cx="0" cy="0"/>
          <a:chOff x="0" y="0"/>
          <a:chExt cx="0" cy="0"/>
        </a:xfrm>
      </p:grpSpPr>
      <p:grpSp>
        <p:nvGrpSpPr>
          <p:cNvPr id="224" name="Google Shape;224;p4"/>
          <p:cNvGrpSpPr/>
          <p:nvPr/>
        </p:nvGrpSpPr>
        <p:grpSpPr>
          <a:xfrm flipH="1">
            <a:off x="8261921" y="133125"/>
            <a:ext cx="934456" cy="631474"/>
            <a:chOff x="510775" y="359000"/>
            <a:chExt cx="934456" cy="631474"/>
          </a:xfrm>
        </p:grpSpPr>
        <p:sp>
          <p:nvSpPr>
            <p:cNvPr id="225" name="Google Shape;225;p4"/>
            <p:cNvSpPr/>
            <p:nvPr/>
          </p:nvSpPr>
          <p:spPr>
            <a:xfrm>
              <a:off x="1275955" y="766843"/>
              <a:ext cx="2045" cy="4147"/>
            </a:xfrm>
            <a:custGeom>
              <a:avLst/>
              <a:gdLst/>
              <a:ahLst/>
              <a:cxnLst/>
              <a:rect l="l" t="t" r="r" b="b"/>
              <a:pathLst>
                <a:path w="36" h="73" extrusionOk="0">
                  <a:moveTo>
                    <a:pt x="36" y="1"/>
                  </a:moveTo>
                  <a:cubicBezTo>
                    <a:pt x="27" y="28"/>
                    <a:pt x="18" y="54"/>
                    <a:pt x="0" y="72"/>
                  </a:cubicBezTo>
                  <a:cubicBezTo>
                    <a:pt x="18" y="54"/>
                    <a:pt x="27" y="28"/>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1273910" y="771955"/>
              <a:ext cx="2102" cy="3579"/>
            </a:xfrm>
            <a:custGeom>
              <a:avLst/>
              <a:gdLst/>
              <a:ahLst/>
              <a:cxnLst/>
              <a:rect l="l" t="t" r="r" b="b"/>
              <a:pathLst>
                <a:path w="37" h="63" extrusionOk="0">
                  <a:moveTo>
                    <a:pt x="36" y="0"/>
                  </a:moveTo>
                  <a:cubicBezTo>
                    <a:pt x="18" y="18"/>
                    <a:pt x="9" y="36"/>
                    <a:pt x="0" y="63"/>
                  </a:cubicBezTo>
                  <a:cubicBezTo>
                    <a:pt x="9" y="36"/>
                    <a:pt x="27" y="18"/>
                    <a:pt x="3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796035" y="807400"/>
              <a:ext cx="8180" cy="35047"/>
            </a:xfrm>
            <a:custGeom>
              <a:avLst/>
              <a:gdLst/>
              <a:ahLst/>
              <a:cxnLst/>
              <a:rect l="l" t="t" r="r" b="b"/>
              <a:pathLst>
                <a:path w="144" h="617" extrusionOk="0">
                  <a:moveTo>
                    <a:pt x="99" y="1"/>
                  </a:moveTo>
                  <a:cubicBezTo>
                    <a:pt x="37" y="188"/>
                    <a:pt x="10" y="411"/>
                    <a:pt x="1" y="616"/>
                  </a:cubicBezTo>
                  <a:cubicBezTo>
                    <a:pt x="117" y="429"/>
                    <a:pt x="144" y="206"/>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009894" y="803878"/>
              <a:ext cx="20335" cy="17779"/>
            </a:xfrm>
            <a:custGeom>
              <a:avLst/>
              <a:gdLst/>
              <a:ahLst/>
              <a:cxnLst/>
              <a:rect l="l" t="t" r="r" b="b"/>
              <a:pathLst>
                <a:path w="358" h="313" extrusionOk="0">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795069" y="465335"/>
              <a:ext cx="650161" cy="525139"/>
            </a:xfrm>
            <a:custGeom>
              <a:avLst/>
              <a:gdLst/>
              <a:ahLst/>
              <a:cxnLst/>
              <a:rect l="l" t="t" r="r" b="b"/>
              <a:pathLst>
                <a:path w="11446" h="9245" extrusionOk="0">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10775" y="359000"/>
              <a:ext cx="891402" cy="631133"/>
            </a:xfrm>
            <a:custGeom>
              <a:avLst/>
              <a:gdLst/>
              <a:ahLst/>
              <a:cxnLst/>
              <a:rect l="l" t="t" r="r" b="b"/>
              <a:pathLst>
                <a:path w="15693" h="11111" extrusionOk="0">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603987" y="528954"/>
              <a:ext cx="199206" cy="140813"/>
            </a:xfrm>
            <a:custGeom>
              <a:avLst/>
              <a:gdLst/>
              <a:ahLst/>
              <a:cxnLst/>
              <a:rect l="l" t="t" r="r" b="b"/>
              <a:pathLst>
                <a:path w="3507" h="2479" extrusionOk="0">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839147" y="488964"/>
              <a:ext cx="198695" cy="140757"/>
            </a:xfrm>
            <a:custGeom>
              <a:avLst/>
              <a:gdLst/>
              <a:ahLst/>
              <a:cxnLst/>
              <a:rect l="l" t="t" r="r" b="b"/>
              <a:pathLst>
                <a:path w="3498" h="2478" extrusionOk="0">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064140" y="450963"/>
              <a:ext cx="199206" cy="140927"/>
            </a:xfrm>
            <a:custGeom>
              <a:avLst/>
              <a:gdLst/>
              <a:ahLst/>
              <a:cxnLst/>
              <a:rect l="l" t="t" r="r" b="b"/>
              <a:pathLst>
                <a:path w="3507" h="2481" extrusionOk="0">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654200" y="746905"/>
              <a:ext cx="173361" cy="140927"/>
            </a:xfrm>
            <a:custGeom>
              <a:avLst/>
              <a:gdLst/>
              <a:ahLst/>
              <a:cxnLst/>
              <a:rect l="l" t="t" r="r" b="b"/>
              <a:pathLst>
                <a:path w="3052" h="2481" extrusionOk="0">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889304" y="706803"/>
              <a:ext cx="177962" cy="140870"/>
            </a:xfrm>
            <a:custGeom>
              <a:avLst/>
              <a:gdLst/>
              <a:ahLst/>
              <a:cxnLst/>
              <a:rect l="l" t="t" r="r" b="b"/>
              <a:pathLst>
                <a:path w="3133" h="2480" extrusionOk="0">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1114296" y="669086"/>
              <a:ext cx="179439" cy="140700"/>
            </a:xfrm>
            <a:custGeom>
              <a:avLst/>
              <a:gdLst/>
              <a:ahLst/>
              <a:cxnLst/>
              <a:rect l="l" t="t" r="r" b="b"/>
              <a:pathLst>
                <a:path w="3159" h="2477" extrusionOk="0">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4"/>
          <p:cNvGrpSpPr/>
          <p:nvPr/>
        </p:nvGrpSpPr>
        <p:grpSpPr>
          <a:xfrm rot="3487938" flipH="1">
            <a:off x="8622236" y="1012970"/>
            <a:ext cx="400525" cy="631473"/>
            <a:chOff x="2083475" y="1334350"/>
            <a:chExt cx="263175" cy="414925"/>
          </a:xfrm>
        </p:grpSpPr>
        <p:sp>
          <p:nvSpPr>
            <p:cNvPr id="238" name="Google Shape;238;p4"/>
            <p:cNvSpPr/>
            <p:nvPr/>
          </p:nvSpPr>
          <p:spPr>
            <a:xfrm>
              <a:off x="2083475" y="1334350"/>
              <a:ext cx="263175" cy="414925"/>
            </a:xfrm>
            <a:custGeom>
              <a:avLst/>
              <a:gdLst/>
              <a:ahLst/>
              <a:cxnLst/>
              <a:rect l="l" t="t" r="r" b="b"/>
              <a:pathLst>
                <a:path w="10527" h="16597" extrusionOk="0">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2101025" y="1428875"/>
              <a:ext cx="182975" cy="290975"/>
            </a:xfrm>
            <a:custGeom>
              <a:avLst/>
              <a:gdLst/>
              <a:ahLst/>
              <a:cxnLst/>
              <a:rect l="l" t="t" r="r" b="b"/>
              <a:pathLst>
                <a:path w="7319" h="11639" extrusionOk="0">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rot="-2485556" flipH="1">
            <a:off x="7825542" y="602020"/>
            <a:ext cx="420053" cy="615018"/>
            <a:chOff x="2012675" y="2373200"/>
            <a:chExt cx="469950" cy="688075"/>
          </a:xfrm>
        </p:grpSpPr>
        <p:sp>
          <p:nvSpPr>
            <p:cNvPr id="241" name="Google Shape;241;p4"/>
            <p:cNvSpPr/>
            <p:nvPr/>
          </p:nvSpPr>
          <p:spPr>
            <a:xfrm>
              <a:off x="2012675" y="2373200"/>
              <a:ext cx="469950" cy="688075"/>
            </a:xfrm>
            <a:custGeom>
              <a:avLst/>
              <a:gdLst/>
              <a:ahLst/>
              <a:cxnLst/>
              <a:rect l="l" t="t" r="r" b="b"/>
              <a:pathLst>
                <a:path w="18798" h="27523" extrusionOk="0">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2049650" y="2604400"/>
              <a:ext cx="395375" cy="250850"/>
            </a:xfrm>
            <a:custGeom>
              <a:avLst/>
              <a:gdLst/>
              <a:ahLst/>
              <a:cxnLst/>
              <a:rect l="l" t="t" r="r" b="b"/>
              <a:pathLst>
                <a:path w="15815" h="10034" extrusionOk="0">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2090375" y="2417825"/>
              <a:ext cx="53275" cy="78025"/>
            </a:xfrm>
            <a:custGeom>
              <a:avLst/>
              <a:gdLst/>
              <a:ahLst/>
              <a:cxnLst/>
              <a:rect l="l" t="t" r="r" b="b"/>
              <a:pathLst>
                <a:path w="2131" h="3121" extrusionOk="0">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146125" y="2419825"/>
              <a:ext cx="30100" cy="40750"/>
            </a:xfrm>
            <a:custGeom>
              <a:avLst/>
              <a:gdLst/>
              <a:ahLst/>
              <a:cxnLst/>
              <a:rect l="l" t="t" r="r" b="b"/>
              <a:pathLst>
                <a:path w="1204" h="1630" extrusionOk="0">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4"/>
          <p:cNvGrpSpPr/>
          <p:nvPr/>
        </p:nvGrpSpPr>
        <p:grpSpPr>
          <a:xfrm rot="1800014" flipH="1">
            <a:off x="6830271" y="-138925"/>
            <a:ext cx="847758" cy="698994"/>
            <a:chOff x="2139875" y="1690850"/>
            <a:chExt cx="645375" cy="532125"/>
          </a:xfrm>
        </p:grpSpPr>
        <p:sp>
          <p:nvSpPr>
            <p:cNvPr id="246" name="Google Shape;246;p4"/>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4"/>
          <p:cNvGrpSpPr/>
          <p:nvPr/>
        </p:nvGrpSpPr>
        <p:grpSpPr>
          <a:xfrm flipH="1">
            <a:off x="8487811" y="1953713"/>
            <a:ext cx="669387" cy="755721"/>
            <a:chOff x="144253" y="2032663"/>
            <a:chExt cx="669387" cy="755721"/>
          </a:xfrm>
        </p:grpSpPr>
        <p:sp>
          <p:nvSpPr>
            <p:cNvPr id="251" name="Google Shape;251;p4"/>
            <p:cNvSpPr/>
            <p:nvPr/>
          </p:nvSpPr>
          <p:spPr>
            <a:xfrm>
              <a:off x="439211" y="2171975"/>
              <a:ext cx="12393" cy="78773"/>
            </a:xfrm>
            <a:custGeom>
              <a:avLst/>
              <a:gdLst/>
              <a:ahLst/>
              <a:cxnLst/>
              <a:rect l="l" t="t" r="r" b="b"/>
              <a:pathLst>
                <a:path w="295" h="1875" extrusionOk="0">
                  <a:moveTo>
                    <a:pt x="89" y="1"/>
                  </a:moveTo>
                  <a:cubicBezTo>
                    <a:pt x="0" y="616"/>
                    <a:pt x="72" y="1223"/>
                    <a:pt x="295" y="1874"/>
                  </a:cubicBezTo>
                  <a:cubicBezTo>
                    <a:pt x="232" y="1250"/>
                    <a:pt x="143" y="634"/>
                    <a:pt x="8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552388" y="2095513"/>
              <a:ext cx="109478" cy="85495"/>
            </a:xfrm>
            <a:custGeom>
              <a:avLst/>
              <a:gdLst/>
              <a:ahLst/>
              <a:cxnLst/>
              <a:rect l="l" t="t" r="r" b="b"/>
              <a:pathLst>
                <a:path w="2606" h="2035" extrusionOk="0">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442950" y="2408461"/>
              <a:ext cx="43900" cy="220061"/>
            </a:xfrm>
            <a:custGeom>
              <a:avLst/>
              <a:gdLst/>
              <a:ahLst/>
              <a:cxnLst/>
              <a:rect l="l" t="t" r="r" b="b"/>
              <a:pathLst>
                <a:path w="1045" h="5238" extrusionOk="0">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203362" y="2197728"/>
              <a:ext cx="155563" cy="160278"/>
            </a:xfrm>
            <a:custGeom>
              <a:avLst/>
              <a:gdLst/>
              <a:ahLst/>
              <a:cxnLst/>
              <a:rect l="l" t="t" r="r" b="b"/>
              <a:pathLst>
                <a:path w="3703" h="3815" extrusionOk="0">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93363" y="2459884"/>
              <a:ext cx="182996" cy="272241"/>
            </a:xfrm>
            <a:custGeom>
              <a:avLst/>
              <a:gdLst/>
              <a:ahLst/>
              <a:cxnLst/>
              <a:rect l="l" t="t" r="r" b="b"/>
              <a:pathLst>
                <a:path w="4356" h="6480" extrusionOk="0">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568268" y="2465682"/>
              <a:ext cx="194758" cy="201492"/>
            </a:xfrm>
            <a:custGeom>
              <a:avLst/>
              <a:gdLst/>
              <a:ahLst/>
              <a:cxnLst/>
              <a:rect l="l" t="t" r="r" b="b"/>
              <a:pathLst>
                <a:path w="4636" h="4796" extrusionOk="0">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636326" y="2433207"/>
              <a:ext cx="118846" cy="37517"/>
            </a:xfrm>
            <a:custGeom>
              <a:avLst/>
              <a:gdLst/>
              <a:ahLst/>
              <a:cxnLst/>
              <a:rect l="l" t="t" r="r" b="b"/>
              <a:pathLst>
                <a:path w="2829" h="893" extrusionOk="0">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483784" y="2136727"/>
              <a:ext cx="120737" cy="129272"/>
            </a:xfrm>
            <a:custGeom>
              <a:avLst/>
              <a:gdLst/>
              <a:ahLst/>
              <a:cxnLst/>
              <a:rect l="l" t="t" r="r" b="b"/>
              <a:pathLst>
                <a:path w="2874" h="3077" extrusionOk="0">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44253" y="2032663"/>
              <a:ext cx="669387" cy="755721"/>
            </a:xfrm>
            <a:custGeom>
              <a:avLst/>
              <a:gdLst/>
              <a:ahLst/>
              <a:cxnLst/>
              <a:rect l="l" t="t" r="r" b="b"/>
              <a:pathLst>
                <a:path w="15934" h="17988" extrusionOk="0">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234282" y="2337251"/>
              <a:ext cx="199716" cy="265519"/>
            </a:xfrm>
            <a:custGeom>
              <a:avLst/>
              <a:gdLst/>
              <a:ahLst/>
              <a:cxnLst/>
              <a:rect l="l" t="t" r="r" b="b"/>
              <a:pathLst>
                <a:path w="4754" h="6320" extrusionOk="0">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93153" y="2276669"/>
              <a:ext cx="156697" cy="160908"/>
            </a:xfrm>
            <a:custGeom>
              <a:avLst/>
              <a:gdLst/>
              <a:ahLst/>
              <a:cxnLst/>
              <a:rect l="l" t="t" r="r" b="b"/>
              <a:pathLst>
                <a:path w="3730" h="3830" extrusionOk="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4"/>
          <p:cNvGrpSpPr/>
          <p:nvPr/>
        </p:nvGrpSpPr>
        <p:grpSpPr>
          <a:xfrm flipH="1">
            <a:off x="7965634" y="1526764"/>
            <a:ext cx="430862" cy="343037"/>
            <a:chOff x="1376700" y="1639725"/>
            <a:chExt cx="275100" cy="219025"/>
          </a:xfrm>
        </p:grpSpPr>
        <p:sp>
          <p:nvSpPr>
            <p:cNvPr id="263" name="Google Shape;263;p4"/>
            <p:cNvSpPr/>
            <p:nvPr/>
          </p:nvSpPr>
          <p:spPr>
            <a:xfrm>
              <a:off x="1381100" y="1661525"/>
              <a:ext cx="147875" cy="133650"/>
            </a:xfrm>
            <a:custGeom>
              <a:avLst/>
              <a:gdLst/>
              <a:ahLst/>
              <a:cxnLst/>
              <a:rect l="l" t="t" r="r" b="b"/>
              <a:pathLst>
                <a:path w="5915" h="5346" extrusionOk="0">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376700" y="1639725"/>
              <a:ext cx="275100" cy="219025"/>
            </a:xfrm>
            <a:custGeom>
              <a:avLst/>
              <a:gdLst/>
              <a:ahLst/>
              <a:cxnLst/>
              <a:rect l="l" t="t" r="r" b="b"/>
              <a:pathLst>
                <a:path w="11004" h="8761" extrusionOk="0">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4"/>
          <p:cNvSpPr/>
          <p:nvPr/>
        </p:nvSpPr>
        <p:spPr>
          <a:xfrm flipH="1">
            <a:off x="8917457" y="3569075"/>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4"/>
          <p:cNvGrpSpPr/>
          <p:nvPr/>
        </p:nvGrpSpPr>
        <p:grpSpPr>
          <a:xfrm flipH="1">
            <a:off x="8396503" y="2997666"/>
            <a:ext cx="400173" cy="396657"/>
            <a:chOff x="1609325" y="4271641"/>
            <a:chExt cx="400173" cy="396657"/>
          </a:xfrm>
        </p:grpSpPr>
        <p:sp>
          <p:nvSpPr>
            <p:cNvPr id="267" name="Google Shape;267;p4"/>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4"/>
          <p:cNvGrpSpPr/>
          <p:nvPr/>
        </p:nvGrpSpPr>
        <p:grpSpPr>
          <a:xfrm rot="3288545" flipH="1">
            <a:off x="8284468" y="3859616"/>
            <a:ext cx="512102" cy="561249"/>
            <a:chOff x="8299150" y="575962"/>
            <a:chExt cx="1240025" cy="1065538"/>
          </a:xfrm>
        </p:grpSpPr>
        <p:sp>
          <p:nvSpPr>
            <p:cNvPr id="272" name="Google Shape;272;p4"/>
            <p:cNvSpPr/>
            <p:nvPr/>
          </p:nvSpPr>
          <p:spPr>
            <a:xfrm>
              <a:off x="8671659" y="623707"/>
              <a:ext cx="180853" cy="310682"/>
            </a:xfrm>
            <a:custGeom>
              <a:avLst/>
              <a:gdLst/>
              <a:ahLst/>
              <a:cxnLst/>
              <a:rect l="l" t="t" r="r" b="b"/>
              <a:pathLst>
                <a:path w="1875" h="3221" extrusionOk="0">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8427339" y="930820"/>
              <a:ext cx="241909" cy="171401"/>
            </a:xfrm>
            <a:custGeom>
              <a:avLst/>
              <a:gdLst/>
              <a:ahLst/>
              <a:cxnLst/>
              <a:rect l="l" t="t" r="r" b="b"/>
              <a:pathLst>
                <a:path w="2508" h="1777" extrusionOk="0">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497847" y="854235"/>
              <a:ext cx="203231" cy="170532"/>
            </a:xfrm>
            <a:custGeom>
              <a:avLst/>
              <a:gdLst/>
              <a:ahLst/>
              <a:cxnLst/>
              <a:rect l="l" t="t" r="r" b="b"/>
              <a:pathLst>
                <a:path w="2107" h="1768" extrusionOk="0">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8725867" y="975575"/>
              <a:ext cx="12153" cy="15626"/>
            </a:xfrm>
            <a:custGeom>
              <a:avLst/>
              <a:gdLst/>
              <a:ahLst/>
              <a:cxnLst/>
              <a:rect l="l" t="t" r="r" b="b"/>
              <a:pathLst>
                <a:path w="126" h="162" extrusionOk="0">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8833510" y="1054764"/>
              <a:ext cx="339039" cy="242777"/>
            </a:xfrm>
            <a:custGeom>
              <a:avLst/>
              <a:gdLst/>
              <a:ahLst/>
              <a:cxnLst/>
              <a:rect l="l" t="t" r="r" b="b"/>
              <a:pathLst>
                <a:path w="3515" h="2517" extrusionOk="0">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8705225" y="1015990"/>
              <a:ext cx="434626" cy="306438"/>
            </a:xfrm>
            <a:custGeom>
              <a:avLst/>
              <a:gdLst/>
              <a:ahLst/>
              <a:cxnLst/>
              <a:rect l="l" t="t" r="r" b="b"/>
              <a:pathLst>
                <a:path w="4506" h="3177" extrusionOk="0">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8873057" y="1213047"/>
              <a:ext cx="3569" cy="2701"/>
            </a:xfrm>
            <a:custGeom>
              <a:avLst/>
              <a:gdLst/>
              <a:ahLst/>
              <a:cxnLst/>
              <a:rect l="l" t="t" r="r" b="b"/>
              <a:pathLst>
                <a:path w="37" h="28" extrusionOk="0">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8851548" y="1241501"/>
              <a:ext cx="427778" cy="303833"/>
            </a:xfrm>
            <a:custGeom>
              <a:avLst/>
              <a:gdLst/>
              <a:ahLst/>
              <a:cxnLst/>
              <a:rect l="l" t="t" r="r" b="b"/>
              <a:pathLst>
                <a:path w="4435" h="3150" extrusionOk="0">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8930737" y="1255294"/>
              <a:ext cx="566094" cy="350228"/>
            </a:xfrm>
            <a:custGeom>
              <a:avLst/>
              <a:gdLst/>
              <a:ahLst/>
              <a:cxnLst/>
              <a:rect l="l" t="t" r="r" b="b"/>
              <a:pathLst>
                <a:path w="5869" h="3631" extrusionOk="0">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8299150" y="575962"/>
              <a:ext cx="1240025" cy="1065538"/>
            </a:xfrm>
            <a:custGeom>
              <a:avLst/>
              <a:gdLst/>
              <a:ahLst/>
              <a:cxnLst/>
              <a:rect l="l" t="t" r="r" b="b"/>
              <a:pathLst>
                <a:path w="12856" h="11047" extrusionOk="0">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4"/>
          <p:cNvGrpSpPr/>
          <p:nvPr/>
        </p:nvGrpSpPr>
        <p:grpSpPr>
          <a:xfrm rot="-7090690">
            <a:off x="8935703" y="4279428"/>
            <a:ext cx="494507" cy="648127"/>
            <a:chOff x="-628950" y="2144275"/>
            <a:chExt cx="1157155" cy="1516626"/>
          </a:xfrm>
        </p:grpSpPr>
        <p:sp>
          <p:nvSpPr>
            <p:cNvPr id="283" name="Google Shape;283;p4"/>
            <p:cNvSpPr/>
            <p:nvPr/>
          </p:nvSpPr>
          <p:spPr>
            <a:xfrm>
              <a:off x="232787" y="3005921"/>
              <a:ext cx="61813" cy="109319"/>
            </a:xfrm>
            <a:custGeom>
              <a:avLst/>
              <a:gdLst/>
              <a:ahLst/>
              <a:cxnLst/>
              <a:rect l="l" t="t" r="r" b="b"/>
              <a:pathLst>
                <a:path w="661" h="1169" extrusionOk="0">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284442" y="2869109"/>
              <a:ext cx="49282" cy="19171"/>
            </a:xfrm>
            <a:custGeom>
              <a:avLst/>
              <a:gdLst/>
              <a:ahLst/>
              <a:cxnLst/>
              <a:rect l="l" t="t" r="r" b="b"/>
              <a:pathLst>
                <a:path w="527" h="205" extrusionOk="0">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361218" y="2644673"/>
              <a:ext cx="864453" cy="915325"/>
            </a:xfrm>
            <a:custGeom>
              <a:avLst/>
              <a:gdLst/>
              <a:ahLst/>
              <a:cxnLst/>
              <a:rect l="l" t="t" r="r" b="b"/>
              <a:pathLst>
                <a:path w="9244" h="9788" extrusionOk="0">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241952" y="2825718"/>
              <a:ext cx="260439" cy="404639"/>
            </a:xfrm>
            <a:custGeom>
              <a:avLst/>
              <a:gdLst/>
              <a:ahLst/>
              <a:cxnLst/>
              <a:rect l="l" t="t" r="r" b="b"/>
              <a:pathLst>
                <a:path w="2785" h="4327" extrusionOk="0">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90238" y="3407942"/>
              <a:ext cx="13466" cy="5985"/>
            </a:xfrm>
            <a:custGeom>
              <a:avLst/>
              <a:gdLst/>
              <a:ahLst/>
              <a:cxnLst/>
              <a:rect l="l" t="t" r="r" b="b"/>
              <a:pathLst>
                <a:path w="144" h="64" extrusionOk="0">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34531" y="3218574"/>
              <a:ext cx="5143" cy="30953"/>
            </a:xfrm>
            <a:custGeom>
              <a:avLst/>
              <a:gdLst/>
              <a:ahLst/>
              <a:cxnLst/>
              <a:rect l="l" t="t" r="r" b="b"/>
              <a:pathLst>
                <a:path w="55" h="331" extrusionOk="0">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04298" y="2817302"/>
              <a:ext cx="10100" cy="10941"/>
            </a:xfrm>
            <a:custGeom>
              <a:avLst/>
              <a:gdLst/>
              <a:ahLst/>
              <a:cxnLst/>
              <a:rect l="l" t="t" r="r" b="b"/>
              <a:pathLst>
                <a:path w="108" h="117" extrusionOk="0">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628950" y="2144275"/>
              <a:ext cx="1157155" cy="1516626"/>
            </a:xfrm>
            <a:custGeom>
              <a:avLst/>
              <a:gdLst/>
              <a:ahLst/>
              <a:cxnLst/>
              <a:rect l="l" t="t" r="r" b="b"/>
              <a:pathLst>
                <a:path w="12374" h="16218" extrusionOk="0">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36651" y="2403218"/>
              <a:ext cx="148876" cy="193670"/>
            </a:xfrm>
            <a:custGeom>
              <a:avLst/>
              <a:gdLst/>
              <a:ahLst/>
              <a:cxnLst/>
              <a:rect l="l" t="t" r="r" b="b"/>
              <a:pathLst>
                <a:path w="1592" h="2071" extrusionOk="0">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486060" y="2392651"/>
              <a:ext cx="158321" cy="200216"/>
            </a:xfrm>
            <a:custGeom>
              <a:avLst/>
              <a:gdLst/>
              <a:ahLst/>
              <a:cxnLst/>
              <a:rect l="l" t="t" r="r" b="b"/>
              <a:pathLst>
                <a:path w="1693" h="2141" extrusionOk="0">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429951" y="2357396"/>
              <a:ext cx="179736" cy="218638"/>
            </a:xfrm>
            <a:custGeom>
              <a:avLst/>
              <a:gdLst/>
              <a:ahLst/>
              <a:cxnLst/>
              <a:rect l="l" t="t" r="r" b="b"/>
              <a:pathLst>
                <a:path w="1922" h="2338" extrusionOk="0">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362246" y="2279311"/>
              <a:ext cx="162249" cy="201244"/>
            </a:xfrm>
            <a:custGeom>
              <a:avLst/>
              <a:gdLst/>
              <a:ahLst/>
              <a:cxnLst/>
              <a:rect l="l" t="t" r="r" b="b"/>
              <a:pathLst>
                <a:path w="1735" h="2152" extrusionOk="0">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759" y="2773443"/>
              <a:ext cx="685839" cy="701175"/>
            </a:xfrm>
            <a:custGeom>
              <a:avLst/>
              <a:gdLst/>
              <a:ahLst/>
              <a:cxnLst/>
              <a:rect l="l" t="t" r="r" b="b"/>
              <a:pathLst>
                <a:path w="7334" h="7498" extrusionOk="0">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76746" y="2972069"/>
              <a:ext cx="282976" cy="361155"/>
            </a:xfrm>
            <a:custGeom>
              <a:avLst/>
              <a:gdLst/>
              <a:ahLst/>
              <a:cxnLst/>
              <a:rect l="l" t="t" r="r" b="b"/>
              <a:pathLst>
                <a:path w="3026" h="3862" extrusionOk="0">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4"/>
          <p:cNvGrpSpPr/>
          <p:nvPr/>
        </p:nvGrpSpPr>
        <p:grpSpPr>
          <a:xfrm rot="2365709" flipH="1">
            <a:off x="-286168" y="4185500"/>
            <a:ext cx="1013466" cy="835990"/>
            <a:chOff x="-492950" y="2926025"/>
            <a:chExt cx="1013489" cy="836009"/>
          </a:xfrm>
        </p:grpSpPr>
        <p:sp>
          <p:nvSpPr>
            <p:cNvPr id="298" name="Google Shape;298;p4"/>
            <p:cNvSpPr/>
            <p:nvPr/>
          </p:nvSpPr>
          <p:spPr>
            <a:xfrm>
              <a:off x="205030" y="3589987"/>
              <a:ext cx="33102" cy="11069"/>
            </a:xfrm>
            <a:custGeom>
              <a:avLst/>
              <a:gdLst/>
              <a:ahLst/>
              <a:cxnLst/>
              <a:rect l="l" t="t" r="r" b="b"/>
              <a:pathLst>
                <a:path w="616" h="206" extrusionOk="0">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11045" y="3154940"/>
              <a:ext cx="390779" cy="460509"/>
            </a:xfrm>
            <a:custGeom>
              <a:avLst/>
              <a:gdLst/>
              <a:ahLst/>
              <a:cxnLst/>
              <a:rect l="l" t="t" r="r" b="b"/>
              <a:pathLst>
                <a:path w="7272" h="8570" extrusionOk="0">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92728" y="3470156"/>
              <a:ext cx="101241" cy="44170"/>
            </a:xfrm>
            <a:custGeom>
              <a:avLst/>
              <a:gdLst/>
              <a:ahLst/>
              <a:cxnLst/>
              <a:rect l="l" t="t" r="r" b="b"/>
              <a:pathLst>
                <a:path w="1884" h="822" extrusionOk="0">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282465" y="3233449"/>
              <a:ext cx="63786" cy="86245"/>
            </a:xfrm>
            <a:custGeom>
              <a:avLst/>
              <a:gdLst/>
              <a:ahLst/>
              <a:cxnLst/>
              <a:rect l="l" t="t" r="r" b="b"/>
              <a:pathLst>
                <a:path w="1187" h="1605" extrusionOk="0">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3970" y="3370906"/>
              <a:ext cx="24504" cy="37453"/>
            </a:xfrm>
            <a:custGeom>
              <a:avLst/>
              <a:gdLst/>
              <a:ahLst/>
              <a:cxnLst/>
              <a:rect l="l" t="t" r="r" b="b"/>
              <a:pathLst>
                <a:path w="456" h="697" extrusionOk="0">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31902" y="3306207"/>
              <a:ext cx="196142" cy="189255"/>
            </a:xfrm>
            <a:custGeom>
              <a:avLst/>
              <a:gdLst/>
              <a:ahLst/>
              <a:cxnLst/>
              <a:rect l="l" t="t" r="r" b="b"/>
              <a:pathLst>
                <a:path w="3650" h="3522" extrusionOk="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217767" y="3234846"/>
              <a:ext cx="269440" cy="169695"/>
            </a:xfrm>
            <a:custGeom>
              <a:avLst/>
              <a:gdLst/>
              <a:ahLst/>
              <a:cxnLst/>
              <a:rect l="l" t="t" r="r" b="b"/>
              <a:pathLst>
                <a:path w="5014" h="3158" extrusionOk="0">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116151" y="3292773"/>
              <a:ext cx="197539" cy="94735"/>
            </a:xfrm>
            <a:custGeom>
              <a:avLst/>
              <a:gdLst/>
              <a:ahLst/>
              <a:cxnLst/>
              <a:rect l="l" t="t" r="r" b="b"/>
              <a:pathLst>
                <a:path w="3676" h="1763" extrusionOk="0">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429702" y="3036506"/>
              <a:ext cx="842873" cy="565024"/>
            </a:xfrm>
            <a:custGeom>
              <a:avLst/>
              <a:gdLst/>
              <a:ahLst/>
              <a:cxnLst/>
              <a:rect l="l" t="t" r="r" b="b"/>
              <a:pathLst>
                <a:path w="15685" h="10515" extrusionOk="0">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492950" y="2926025"/>
              <a:ext cx="1013489" cy="836009"/>
            </a:xfrm>
            <a:custGeom>
              <a:avLst/>
              <a:gdLst/>
              <a:ahLst/>
              <a:cxnLst/>
              <a:rect l="l" t="t" r="r" b="b"/>
              <a:pathLst>
                <a:path w="18860" h="15558" extrusionOk="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57585" y="3634534"/>
              <a:ext cx="81574" cy="75713"/>
            </a:xfrm>
            <a:custGeom>
              <a:avLst/>
              <a:gdLst/>
              <a:ahLst/>
              <a:cxnLst/>
              <a:rect l="l" t="t" r="r" b="b"/>
              <a:pathLst>
                <a:path w="1518" h="1409" extrusionOk="0">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58818" y="3609547"/>
              <a:ext cx="71955" cy="66309"/>
            </a:xfrm>
            <a:custGeom>
              <a:avLst/>
              <a:gdLst/>
              <a:ahLst/>
              <a:cxnLst/>
              <a:rect l="l" t="t" r="r" b="b"/>
              <a:pathLst>
                <a:path w="1339" h="1234" extrusionOk="0">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71180" y="3445867"/>
              <a:ext cx="151056" cy="88018"/>
            </a:xfrm>
            <a:custGeom>
              <a:avLst/>
              <a:gdLst/>
              <a:ahLst/>
              <a:cxnLst/>
              <a:rect l="l" t="t" r="r" b="b"/>
              <a:pathLst>
                <a:path w="2811" h="1638" extrusionOk="0">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4"/>
          <p:cNvGrpSpPr/>
          <p:nvPr/>
        </p:nvGrpSpPr>
        <p:grpSpPr>
          <a:xfrm rot="7199276" flipH="1">
            <a:off x="1348345" y="4559448"/>
            <a:ext cx="382812" cy="1087745"/>
            <a:chOff x="2114525" y="3893292"/>
            <a:chExt cx="382825" cy="1087784"/>
          </a:xfrm>
        </p:grpSpPr>
        <p:sp>
          <p:nvSpPr>
            <p:cNvPr id="312" name="Google Shape;312;p4"/>
            <p:cNvSpPr/>
            <p:nvPr/>
          </p:nvSpPr>
          <p:spPr>
            <a:xfrm>
              <a:off x="2244195" y="3981762"/>
              <a:ext cx="40675" cy="10504"/>
            </a:xfrm>
            <a:custGeom>
              <a:avLst/>
              <a:gdLst/>
              <a:ahLst/>
              <a:cxnLst/>
              <a:rect l="l" t="t" r="r" b="b"/>
              <a:pathLst>
                <a:path w="697" h="180" extrusionOk="0">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2250965" y="3893292"/>
              <a:ext cx="47386" cy="72889"/>
            </a:xfrm>
            <a:custGeom>
              <a:avLst/>
              <a:gdLst/>
              <a:ahLst/>
              <a:cxnLst/>
              <a:rect l="l" t="t" r="r" b="b"/>
              <a:pathLst>
                <a:path w="812" h="1249" extrusionOk="0">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2460818" y="3928656"/>
              <a:ext cx="31746" cy="63610"/>
            </a:xfrm>
            <a:custGeom>
              <a:avLst/>
              <a:gdLst/>
              <a:ahLst/>
              <a:cxnLst/>
              <a:rect l="l" t="t" r="r" b="b"/>
              <a:pathLst>
                <a:path w="544" h="1090" extrusionOk="0">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2364937" y="4577358"/>
              <a:ext cx="10504" cy="7353"/>
            </a:xfrm>
            <a:custGeom>
              <a:avLst/>
              <a:gdLst/>
              <a:ahLst/>
              <a:cxnLst/>
              <a:rect l="l" t="t" r="r" b="b"/>
              <a:pathLst>
                <a:path w="180" h="126" extrusionOk="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2309264" y="4547129"/>
              <a:ext cx="75515" cy="38224"/>
            </a:xfrm>
            <a:custGeom>
              <a:avLst/>
              <a:gdLst/>
              <a:ahLst/>
              <a:cxnLst/>
              <a:rect l="l" t="t" r="r" b="b"/>
              <a:pathLst>
                <a:path w="1294" h="655" extrusionOk="0">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2391023" y="4385245"/>
              <a:ext cx="20834" cy="59408"/>
            </a:xfrm>
            <a:custGeom>
              <a:avLst/>
              <a:gdLst/>
              <a:ahLst/>
              <a:cxnLst/>
              <a:rect l="l" t="t" r="r" b="b"/>
              <a:pathLst>
                <a:path w="357" h="1018" extrusionOk="0">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2409230" y="4650247"/>
              <a:ext cx="28654" cy="45869"/>
            </a:xfrm>
            <a:custGeom>
              <a:avLst/>
              <a:gdLst/>
              <a:ahLst/>
              <a:cxnLst/>
              <a:rect l="l" t="t" r="r" b="b"/>
              <a:pathLst>
                <a:path w="491" h="786" extrusionOk="0">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2375908" y="4337859"/>
              <a:ext cx="29704" cy="34956"/>
            </a:xfrm>
            <a:custGeom>
              <a:avLst/>
              <a:gdLst/>
              <a:ahLst/>
              <a:cxnLst/>
              <a:rect l="l" t="t" r="r" b="b"/>
              <a:pathLst>
                <a:path w="509" h="599" extrusionOk="0">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2386296" y="4596091"/>
              <a:ext cx="31805" cy="39625"/>
            </a:xfrm>
            <a:custGeom>
              <a:avLst/>
              <a:gdLst/>
              <a:ahLst/>
              <a:cxnLst/>
              <a:rect l="l" t="t" r="r" b="b"/>
              <a:pathLst>
                <a:path w="545" h="679" extrusionOk="0">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2218168" y="4603385"/>
              <a:ext cx="127569" cy="52638"/>
            </a:xfrm>
            <a:custGeom>
              <a:avLst/>
              <a:gdLst/>
              <a:ahLst/>
              <a:cxnLst/>
              <a:rect l="l" t="t" r="r" b="b"/>
              <a:pathLst>
                <a:path w="2186" h="902" extrusionOk="0">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2239527" y="3992208"/>
              <a:ext cx="44293" cy="36473"/>
            </a:xfrm>
            <a:custGeom>
              <a:avLst/>
              <a:gdLst/>
              <a:ahLst/>
              <a:cxnLst/>
              <a:rect l="l" t="t" r="r" b="b"/>
              <a:pathLst>
                <a:path w="759" h="625" extrusionOk="0">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2241569" y="4094217"/>
              <a:ext cx="91154" cy="172913"/>
            </a:xfrm>
            <a:custGeom>
              <a:avLst/>
              <a:gdLst/>
              <a:ahLst/>
              <a:cxnLst/>
              <a:rect l="l" t="t" r="r" b="b"/>
              <a:pathLst>
                <a:path w="1562" h="2963" extrusionOk="0">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2320702" y="4520051"/>
              <a:ext cx="22993" cy="32330"/>
            </a:xfrm>
            <a:custGeom>
              <a:avLst/>
              <a:gdLst/>
              <a:ahLst/>
              <a:cxnLst/>
              <a:rect l="l" t="t" r="r" b="b"/>
              <a:pathLst>
                <a:path w="394" h="554" extrusionOk="0">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2285337" y="4132732"/>
              <a:ext cx="45869" cy="65127"/>
            </a:xfrm>
            <a:custGeom>
              <a:avLst/>
              <a:gdLst/>
              <a:ahLst/>
              <a:cxnLst/>
              <a:rect l="l" t="t" r="r" b="b"/>
              <a:pathLst>
                <a:path w="786" h="1116" extrusionOk="0">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2244195" y="4047355"/>
              <a:ext cx="49487" cy="67228"/>
            </a:xfrm>
            <a:custGeom>
              <a:avLst/>
              <a:gdLst/>
              <a:ahLst/>
              <a:cxnLst/>
              <a:rect l="l" t="t" r="r" b="b"/>
              <a:pathLst>
                <a:path w="848" h="1152" extrusionOk="0">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2164012" y="4674173"/>
              <a:ext cx="96348" cy="111988"/>
            </a:xfrm>
            <a:custGeom>
              <a:avLst/>
              <a:gdLst/>
              <a:ahLst/>
              <a:cxnLst/>
              <a:rect l="l" t="t" r="r" b="b"/>
              <a:pathLst>
                <a:path w="1651" h="1919" extrusionOk="0">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2186421" y="4795498"/>
              <a:ext cx="31280" cy="12780"/>
            </a:xfrm>
            <a:custGeom>
              <a:avLst/>
              <a:gdLst/>
              <a:ahLst/>
              <a:cxnLst/>
              <a:rect l="l" t="t" r="r" b="b"/>
              <a:pathLst>
                <a:path w="536" h="219" extrusionOk="0">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2359743" y="4235850"/>
              <a:ext cx="137607" cy="578906"/>
            </a:xfrm>
            <a:custGeom>
              <a:avLst/>
              <a:gdLst/>
              <a:ahLst/>
              <a:cxnLst/>
              <a:rect l="l" t="t" r="r" b="b"/>
              <a:pathLst>
                <a:path w="2358" h="9920" extrusionOk="0">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2303020" y="4462277"/>
              <a:ext cx="97924" cy="59933"/>
            </a:xfrm>
            <a:custGeom>
              <a:avLst/>
              <a:gdLst/>
              <a:ahLst/>
              <a:cxnLst/>
              <a:rect l="l" t="t" r="r" b="b"/>
              <a:pathLst>
                <a:path w="1678" h="1027" extrusionOk="0">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2261878" y="4384720"/>
              <a:ext cx="83860" cy="69154"/>
            </a:xfrm>
            <a:custGeom>
              <a:avLst/>
              <a:gdLst/>
              <a:ahLst/>
              <a:cxnLst/>
              <a:rect l="l" t="t" r="r" b="b"/>
              <a:pathLst>
                <a:path w="1437" h="1185" extrusionOk="0">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2257734" y="4311773"/>
              <a:ext cx="50538" cy="60517"/>
            </a:xfrm>
            <a:custGeom>
              <a:avLst/>
              <a:gdLst/>
              <a:ahLst/>
              <a:cxnLst/>
              <a:rect l="l" t="t" r="r" b="b"/>
              <a:pathLst>
                <a:path w="866" h="1037" extrusionOk="0">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2114525" y="3992208"/>
              <a:ext cx="382242" cy="988868"/>
            </a:xfrm>
            <a:custGeom>
              <a:avLst/>
              <a:gdLst/>
              <a:ahLst/>
              <a:cxnLst/>
              <a:rect l="l" t="t" r="r" b="b"/>
              <a:pathLst>
                <a:path w="6550" h="16945" extrusionOk="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2217643" y="3902512"/>
              <a:ext cx="181725" cy="89754"/>
            </a:xfrm>
            <a:custGeom>
              <a:avLst/>
              <a:gdLst/>
              <a:ahLst/>
              <a:cxnLst/>
              <a:rect l="l" t="t" r="r" b="b"/>
              <a:pathLst>
                <a:path w="3114" h="1538" extrusionOk="0">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4"/>
          <p:cNvGrpSpPr/>
          <p:nvPr/>
        </p:nvGrpSpPr>
        <p:grpSpPr>
          <a:xfrm rot="-4443548" flipH="1">
            <a:off x="274975" y="3446590"/>
            <a:ext cx="580813" cy="387955"/>
            <a:chOff x="1617550" y="4443843"/>
            <a:chExt cx="669398" cy="447125"/>
          </a:xfrm>
        </p:grpSpPr>
        <p:sp>
          <p:nvSpPr>
            <p:cNvPr id="336" name="Google Shape;336;p4"/>
            <p:cNvSpPr/>
            <p:nvPr/>
          </p:nvSpPr>
          <p:spPr>
            <a:xfrm>
              <a:off x="1945478" y="4625339"/>
              <a:ext cx="12694" cy="7220"/>
            </a:xfrm>
            <a:custGeom>
              <a:avLst/>
              <a:gdLst/>
              <a:ahLst/>
              <a:cxnLst/>
              <a:rect l="l" t="t" r="r" b="b"/>
              <a:pathLst>
                <a:path w="269" h="153" extrusionOk="0">
                  <a:moveTo>
                    <a:pt x="268" y="1"/>
                  </a:moveTo>
                  <a:cubicBezTo>
                    <a:pt x="206" y="81"/>
                    <a:pt x="108" y="135"/>
                    <a:pt x="1" y="152"/>
                  </a:cubicBezTo>
                  <a:cubicBezTo>
                    <a:pt x="108" y="152"/>
                    <a:pt x="215" y="108"/>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2126926" y="4611889"/>
              <a:ext cx="42471" cy="48511"/>
            </a:xfrm>
            <a:custGeom>
              <a:avLst/>
              <a:gdLst/>
              <a:ahLst/>
              <a:cxnLst/>
              <a:rect l="l" t="t" r="r" b="b"/>
              <a:pathLst>
                <a:path w="900" h="1028" extrusionOk="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1672669" y="4606415"/>
              <a:ext cx="236658" cy="265774"/>
            </a:xfrm>
            <a:custGeom>
              <a:avLst/>
              <a:gdLst/>
              <a:ahLst/>
              <a:cxnLst/>
              <a:rect l="l" t="t" r="r" b="b"/>
              <a:pathLst>
                <a:path w="5015" h="5632" extrusionOk="0">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1724059" y="4656484"/>
              <a:ext cx="5899" cy="8919"/>
            </a:xfrm>
            <a:custGeom>
              <a:avLst/>
              <a:gdLst/>
              <a:ahLst/>
              <a:cxnLst/>
              <a:rect l="l" t="t" r="r" b="b"/>
              <a:pathLst>
                <a:path w="125" h="189" extrusionOk="0">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2015084" y="4650019"/>
              <a:ext cx="79893" cy="154264"/>
            </a:xfrm>
            <a:custGeom>
              <a:avLst/>
              <a:gdLst/>
              <a:ahLst/>
              <a:cxnLst/>
              <a:rect l="l" t="t" r="r" b="b"/>
              <a:pathLst>
                <a:path w="1693" h="3269" extrusionOk="0">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2139243" y="4563896"/>
              <a:ext cx="147705" cy="257610"/>
            </a:xfrm>
            <a:custGeom>
              <a:avLst/>
              <a:gdLst/>
              <a:ahLst/>
              <a:cxnLst/>
              <a:rect l="l" t="t" r="r" b="b"/>
              <a:pathLst>
                <a:path w="3130" h="5459" extrusionOk="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2205640" y="4635437"/>
              <a:ext cx="66160" cy="118353"/>
            </a:xfrm>
            <a:custGeom>
              <a:avLst/>
              <a:gdLst/>
              <a:ahLst/>
              <a:cxnLst/>
              <a:rect l="l" t="t" r="r" b="b"/>
              <a:pathLst>
                <a:path w="1402" h="2508" extrusionOk="0">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1617550" y="4443843"/>
              <a:ext cx="669390" cy="447125"/>
            </a:xfrm>
            <a:custGeom>
              <a:avLst/>
              <a:gdLst/>
              <a:ahLst/>
              <a:cxnLst/>
              <a:rect l="l" t="t" r="r" b="b"/>
              <a:pathLst>
                <a:path w="14185" h="9475" extrusionOk="0">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2098282" y="4596316"/>
              <a:ext cx="89755" cy="79798"/>
            </a:xfrm>
            <a:custGeom>
              <a:avLst/>
              <a:gdLst/>
              <a:ahLst/>
              <a:cxnLst/>
              <a:rect l="l" t="t" r="r" b="b"/>
              <a:pathLst>
                <a:path w="1902" h="1691" extrusionOk="0">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2002296" y="4573382"/>
              <a:ext cx="81733" cy="69652"/>
            </a:xfrm>
            <a:custGeom>
              <a:avLst/>
              <a:gdLst/>
              <a:ahLst/>
              <a:cxnLst/>
              <a:rect l="l" t="t" r="r" b="b"/>
              <a:pathLst>
                <a:path w="1732" h="1476" extrusionOk="0">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1901260" y="4581640"/>
              <a:ext cx="80034" cy="66821"/>
            </a:xfrm>
            <a:custGeom>
              <a:avLst/>
              <a:gdLst/>
              <a:ahLst/>
              <a:cxnLst/>
              <a:rect l="l" t="t" r="r" b="b"/>
              <a:pathLst>
                <a:path w="1696" h="1416" extrusionOk="0">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1810749" y="4618685"/>
              <a:ext cx="86499" cy="66160"/>
            </a:xfrm>
            <a:custGeom>
              <a:avLst/>
              <a:gdLst/>
              <a:ahLst/>
              <a:cxnLst/>
              <a:rect l="l" t="t" r="r" b="b"/>
              <a:pathLst>
                <a:path w="1833" h="1402" extrusionOk="0">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49" name="Google Shape;349;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Char char="●"/>
              <a:defRPr sz="1200">
                <a:solidFill>
                  <a:srgbClr val="000000"/>
                </a:solidFill>
              </a:defRPr>
            </a:lvl1pPr>
            <a:lvl2pPr marL="914400" lvl="1" indent="-317500">
              <a:spcBef>
                <a:spcPts val="3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Tree>
    <p:extLst>
      <p:ext uri="{BB962C8B-B14F-4D97-AF65-F5344CB8AC3E}">
        <p14:creationId xmlns:p14="http://schemas.microsoft.com/office/powerpoint/2010/main" val="35110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350"/>
        <p:cNvGrpSpPr/>
        <p:nvPr/>
      </p:nvGrpSpPr>
      <p:grpSpPr>
        <a:xfrm>
          <a:off x="0" y="0"/>
          <a:ext cx="0" cy="0"/>
          <a:chOff x="0" y="0"/>
          <a:chExt cx="0" cy="0"/>
        </a:xfrm>
      </p:grpSpPr>
      <p:grpSp>
        <p:nvGrpSpPr>
          <p:cNvPr id="351" name="Google Shape;351;p5"/>
          <p:cNvGrpSpPr/>
          <p:nvPr/>
        </p:nvGrpSpPr>
        <p:grpSpPr>
          <a:xfrm rot="-2365709">
            <a:off x="6876753" y="-318088"/>
            <a:ext cx="1013466" cy="835990"/>
            <a:chOff x="-492950" y="2926025"/>
            <a:chExt cx="1013489" cy="836009"/>
          </a:xfrm>
        </p:grpSpPr>
        <p:sp>
          <p:nvSpPr>
            <p:cNvPr id="352" name="Google Shape;352;p5"/>
            <p:cNvSpPr/>
            <p:nvPr/>
          </p:nvSpPr>
          <p:spPr>
            <a:xfrm>
              <a:off x="205030" y="3589987"/>
              <a:ext cx="33102" cy="11069"/>
            </a:xfrm>
            <a:custGeom>
              <a:avLst/>
              <a:gdLst/>
              <a:ahLst/>
              <a:cxnLst/>
              <a:rect l="l" t="t" r="r" b="b"/>
              <a:pathLst>
                <a:path w="616" h="206" extrusionOk="0">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111045" y="3154940"/>
              <a:ext cx="390779" cy="460509"/>
            </a:xfrm>
            <a:custGeom>
              <a:avLst/>
              <a:gdLst/>
              <a:ahLst/>
              <a:cxnLst/>
              <a:rect l="l" t="t" r="r" b="b"/>
              <a:pathLst>
                <a:path w="7272" h="8570" extrusionOk="0">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292728" y="3470156"/>
              <a:ext cx="101241" cy="44170"/>
            </a:xfrm>
            <a:custGeom>
              <a:avLst/>
              <a:gdLst/>
              <a:ahLst/>
              <a:cxnLst/>
              <a:rect l="l" t="t" r="r" b="b"/>
              <a:pathLst>
                <a:path w="1884" h="822" extrusionOk="0">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282465" y="3233449"/>
              <a:ext cx="63786" cy="86245"/>
            </a:xfrm>
            <a:custGeom>
              <a:avLst/>
              <a:gdLst/>
              <a:ahLst/>
              <a:cxnLst/>
              <a:rect l="l" t="t" r="r" b="b"/>
              <a:pathLst>
                <a:path w="1187" h="1605" extrusionOk="0">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3970" y="3370906"/>
              <a:ext cx="24504" cy="37453"/>
            </a:xfrm>
            <a:custGeom>
              <a:avLst/>
              <a:gdLst/>
              <a:ahLst/>
              <a:cxnLst/>
              <a:rect l="l" t="t" r="r" b="b"/>
              <a:pathLst>
                <a:path w="456" h="697" extrusionOk="0">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31902" y="3306207"/>
              <a:ext cx="196142" cy="189255"/>
            </a:xfrm>
            <a:custGeom>
              <a:avLst/>
              <a:gdLst/>
              <a:ahLst/>
              <a:cxnLst/>
              <a:rect l="l" t="t" r="r" b="b"/>
              <a:pathLst>
                <a:path w="3650" h="3522" extrusionOk="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217767" y="3234846"/>
              <a:ext cx="269440" cy="169695"/>
            </a:xfrm>
            <a:custGeom>
              <a:avLst/>
              <a:gdLst/>
              <a:ahLst/>
              <a:cxnLst/>
              <a:rect l="l" t="t" r="r" b="b"/>
              <a:pathLst>
                <a:path w="5014" h="3158" extrusionOk="0">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116151" y="3292773"/>
              <a:ext cx="197539" cy="94735"/>
            </a:xfrm>
            <a:custGeom>
              <a:avLst/>
              <a:gdLst/>
              <a:ahLst/>
              <a:cxnLst/>
              <a:rect l="l" t="t" r="r" b="b"/>
              <a:pathLst>
                <a:path w="3676" h="1763" extrusionOk="0">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429702" y="3036506"/>
              <a:ext cx="842873" cy="565024"/>
            </a:xfrm>
            <a:custGeom>
              <a:avLst/>
              <a:gdLst/>
              <a:ahLst/>
              <a:cxnLst/>
              <a:rect l="l" t="t" r="r" b="b"/>
              <a:pathLst>
                <a:path w="15685" h="10515" extrusionOk="0">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492950" y="2926025"/>
              <a:ext cx="1013489" cy="836009"/>
            </a:xfrm>
            <a:custGeom>
              <a:avLst/>
              <a:gdLst/>
              <a:ahLst/>
              <a:cxnLst/>
              <a:rect l="l" t="t" r="r" b="b"/>
              <a:pathLst>
                <a:path w="18860" h="15558" extrusionOk="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257585" y="3634534"/>
              <a:ext cx="81574" cy="75713"/>
            </a:xfrm>
            <a:custGeom>
              <a:avLst/>
              <a:gdLst/>
              <a:ahLst/>
              <a:cxnLst/>
              <a:rect l="l" t="t" r="r" b="b"/>
              <a:pathLst>
                <a:path w="1518" h="1409" extrusionOk="0">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158818" y="3609547"/>
              <a:ext cx="71955" cy="66309"/>
            </a:xfrm>
            <a:custGeom>
              <a:avLst/>
              <a:gdLst/>
              <a:ahLst/>
              <a:cxnLst/>
              <a:rect l="l" t="t" r="r" b="b"/>
              <a:pathLst>
                <a:path w="1339" h="1234" extrusionOk="0">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271180" y="3445867"/>
              <a:ext cx="151056" cy="88018"/>
            </a:xfrm>
            <a:custGeom>
              <a:avLst/>
              <a:gdLst/>
              <a:ahLst/>
              <a:cxnLst/>
              <a:rect l="l" t="t" r="r" b="b"/>
              <a:pathLst>
                <a:path w="2811" h="1638" extrusionOk="0">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5"/>
          <p:cNvGrpSpPr/>
          <p:nvPr/>
        </p:nvGrpSpPr>
        <p:grpSpPr>
          <a:xfrm>
            <a:off x="8518001" y="113188"/>
            <a:ext cx="879674" cy="853603"/>
            <a:chOff x="8299150" y="575962"/>
            <a:chExt cx="1240025" cy="1065538"/>
          </a:xfrm>
        </p:grpSpPr>
        <p:sp>
          <p:nvSpPr>
            <p:cNvPr id="366" name="Google Shape;366;p5"/>
            <p:cNvSpPr/>
            <p:nvPr/>
          </p:nvSpPr>
          <p:spPr>
            <a:xfrm>
              <a:off x="8671659" y="623707"/>
              <a:ext cx="180853" cy="310682"/>
            </a:xfrm>
            <a:custGeom>
              <a:avLst/>
              <a:gdLst/>
              <a:ahLst/>
              <a:cxnLst/>
              <a:rect l="l" t="t" r="r" b="b"/>
              <a:pathLst>
                <a:path w="1875" h="3221" extrusionOk="0">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8427339" y="930820"/>
              <a:ext cx="241909" cy="171401"/>
            </a:xfrm>
            <a:custGeom>
              <a:avLst/>
              <a:gdLst/>
              <a:ahLst/>
              <a:cxnLst/>
              <a:rect l="l" t="t" r="r" b="b"/>
              <a:pathLst>
                <a:path w="2508" h="1777" extrusionOk="0">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8497847" y="854235"/>
              <a:ext cx="203231" cy="170532"/>
            </a:xfrm>
            <a:custGeom>
              <a:avLst/>
              <a:gdLst/>
              <a:ahLst/>
              <a:cxnLst/>
              <a:rect l="l" t="t" r="r" b="b"/>
              <a:pathLst>
                <a:path w="2107" h="1768" extrusionOk="0">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725867" y="975575"/>
              <a:ext cx="12153" cy="15626"/>
            </a:xfrm>
            <a:custGeom>
              <a:avLst/>
              <a:gdLst/>
              <a:ahLst/>
              <a:cxnLst/>
              <a:rect l="l" t="t" r="r" b="b"/>
              <a:pathLst>
                <a:path w="126" h="162" extrusionOk="0">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833510" y="1054764"/>
              <a:ext cx="339039" cy="242777"/>
            </a:xfrm>
            <a:custGeom>
              <a:avLst/>
              <a:gdLst/>
              <a:ahLst/>
              <a:cxnLst/>
              <a:rect l="l" t="t" r="r" b="b"/>
              <a:pathLst>
                <a:path w="3515" h="2517" extrusionOk="0">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8705225" y="1015990"/>
              <a:ext cx="434626" cy="306438"/>
            </a:xfrm>
            <a:custGeom>
              <a:avLst/>
              <a:gdLst/>
              <a:ahLst/>
              <a:cxnLst/>
              <a:rect l="l" t="t" r="r" b="b"/>
              <a:pathLst>
                <a:path w="4506" h="3177" extrusionOk="0">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8873057" y="1213047"/>
              <a:ext cx="3569" cy="2701"/>
            </a:xfrm>
            <a:custGeom>
              <a:avLst/>
              <a:gdLst/>
              <a:ahLst/>
              <a:cxnLst/>
              <a:rect l="l" t="t" r="r" b="b"/>
              <a:pathLst>
                <a:path w="37" h="28" extrusionOk="0">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8851548" y="1241501"/>
              <a:ext cx="427778" cy="303833"/>
            </a:xfrm>
            <a:custGeom>
              <a:avLst/>
              <a:gdLst/>
              <a:ahLst/>
              <a:cxnLst/>
              <a:rect l="l" t="t" r="r" b="b"/>
              <a:pathLst>
                <a:path w="4435" h="3150" extrusionOk="0">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8930737" y="1255294"/>
              <a:ext cx="566094" cy="350228"/>
            </a:xfrm>
            <a:custGeom>
              <a:avLst/>
              <a:gdLst/>
              <a:ahLst/>
              <a:cxnLst/>
              <a:rect l="l" t="t" r="r" b="b"/>
              <a:pathLst>
                <a:path w="5869" h="3631" extrusionOk="0">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8299150" y="575962"/>
              <a:ext cx="1240025" cy="1065538"/>
            </a:xfrm>
            <a:custGeom>
              <a:avLst/>
              <a:gdLst/>
              <a:ahLst/>
              <a:cxnLst/>
              <a:rect l="l" t="t" r="r" b="b"/>
              <a:pathLst>
                <a:path w="12856" h="11047" extrusionOk="0">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5"/>
          <p:cNvGrpSpPr/>
          <p:nvPr/>
        </p:nvGrpSpPr>
        <p:grpSpPr>
          <a:xfrm rot="7090690" flipH="1">
            <a:off x="5923466" y="271753"/>
            <a:ext cx="494507" cy="648127"/>
            <a:chOff x="-628950" y="2144275"/>
            <a:chExt cx="1157155" cy="1516626"/>
          </a:xfrm>
        </p:grpSpPr>
        <p:sp>
          <p:nvSpPr>
            <p:cNvPr id="377" name="Google Shape;377;p5"/>
            <p:cNvSpPr/>
            <p:nvPr/>
          </p:nvSpPr>
          <p:spPr>
            <a:xfrm>
              <a:off x="232787" y="3005921"/>
              <a:ext cx="61813" cy="109319"/>
            </a:xfrm>
            <a:custGeom>
              <a:avLst/>
              <a:gdLst/>
              <a:ahLst/>
              <a:cxnLst/>
              <a:rect l="l" t="t" r="r" b="b"/>
              <a:pathLst>
                <a:path w="661" h="1169" extrusionOk="0">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4442" y="2869109"/>
              <a:ext cx="49282" cy="19171"/>
            </a:xfrm>
            <a:custGeom>
              <a:avLst/>
              <a:gdLst/>
              <a:ahLst/>
              <a:cxnLst/>
              <a:rect l="l" t="t" r="r" b="b"/>
              <a:pathLst>
                <a:path w="527" h="205" extrusionOk="0">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361218" y="2644673"/>
              <a:ext cx="864453" cy="915325"/>
            </a:xfrm>
            <a:custGeom>
              <a:avLst/>
              <a:gdLst/>
              <a:ahLst/>
              <a:cxnLst/>
              <a:rect l="l" t="t" r="r" b="b"/>
              <a:pathLst>
                <a:path w="9244" h="9788" extrusionOk="0">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41952" y="2825718"/>
              <a:ext cx="260439" cy="404639"/>
            </a:xfrm>
            <a:custGeom>
              <a:avLst/>
              <a:gdLst/>
              <a:ahLst/>
              <a:cxnLst/>
              <a:rect l="l" t="t" r="r" b="b"/>
              <a:pathLst>
                <a:path w="2785" h="4327" extrusionOk="0">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190238" y="3407942"/>
              <a:ext cx="13466" cy="5985"/>
            </a:xfrm>
            <a:custGeom>
              <a:avLst/>
              <a:gdLst/>
              <a:ahLst/>
              <a:cxnLst/>
              <a:rect l="l" t="t" r="r" b="b"/>
              <a:pathLst>
                <a:path w="144" h="64" extrusionOk="0">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334531" y="3218574"/>
              <a:ext cx="5143" cy="30953"/>
            </a:xfrm>
            <a:custGeom>
              <a:avLst/>
              <a:gdLst/>
              <a:ahLst/>
              <a:cxnLst/>
              <a:rect l="l" t="t" r="r" b="b"/>
              <a:pathLst>
                <a:path w="55" h="331" extrusionOk="0">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104298" y="2817302"/>
              <a:ext cx="10100" cy="10941"/>
            </a:xfrm>
            <a:custGeom>
              <a:avLst/>
              <a:gdLst/>
              <a:ahLst/>
              <a:cxnLst/>
              <a:rect l="l" t="t" r="r" b="b"/>
              <a:pathLst>
                <a:path w="108" h="117" extrusionOk="0">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628950" y="2144275"/>
              <a:ext cx="1157155" cy="1516626"/>
            </a:xfrm>
            <a:custGeom>
              <a:avLst/>
              <a:gdLst/>
              <a:ahLst/>
              <a:cxnLst/>
              <a:rect l="l" t="t" r="r" b="b"/>
              <a:pathLst>
                <a:path w="12374" h="16218" extrusionOk="0">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536651" y="2403218"/>
              <a:ext cx="148876" cy="193670"/>
            </a:xfrm>
            <a:custGeom>
              <a:avLst/>
              <a:gdLst/>
              <a:ahLst/>
              <a:cxnLst/>
              <a:rect l="l" t="t" r="r" b="b"/>
              <a:pathLst>
                <a:path w="1592" h="2071" extrusionOk="0">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486060" y="2392651"/>
              <a:ext cx="158321" cy="200216"/>
            </a:xfrm>
            <a:custGeom>
              <a:avLst/>
              <a:gdLst/>
              <a:ahLst/>
              <a:cxnLst/>
              <a:rect l="l" t="t" r="r" b="b"/>
              <a:pathLst>
                <a:path w="1693" h="2141" extrusionOk="0">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429951" y="2357396"/>
              <a:ext cx="179736" cy="218638"/>
            </a:xfrm>
            <a:custGeom>
              <a:avLst/>
              <a:gdLst/>
              <a:ahLst/>
              <a:cxnLst/>
              <a:rect l="l" t="t" r="r" b="b"/>
              <a:pathLst>
                <a:path w="1922" h="2338" extrusionOk="0">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362246" y="2279311"/>
              <a:ext cx="162249" cy="201244"/>
            </a:xfrm>
            <a:custGeom>
              <a:avLst/>
              <a:gdLst/>
              <a:ahLst/>
              <a:cxnLst/>
              <a:rect l="l" t="t" r="r" b="b"/>
              <a:pathLst>
                <a:path w="1735" h="2152" extrusionOk="0">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282759" y="2773443"/>
              <a:ext cx="685839" cy="701175"/>
            </a:xfrm>
            <a:custGeom>
              <a:avLst/>
              <a:gdLst/>
              <a:ahLst/>
              <a:cxnLst/>
              <a:rect l="l" t="t" r="r" b="b"/>
              <a:pathLst>
                <a:path w="7334" h="7498" extrusionOk="0">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76746" y="2972069"/>
              <a:ext cx="282976" cy="361155"/>
            </a:xfrm>
            <a:custGeom>
              <a:avLst/>
              <a:gdLst/>
              <a:ahLst/>
              <a:cxnLst/>
              <a:rect l="l" t="t" r="r" b="b"/>
              <a:pathLst>
                <a:path w="3026" h="3862" extrusionOk="0">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5"/>
          <p:cNvSpPr/>
          <p:nvPr/>
        </p:nvSpPr>
        <p:spPr>
          <a:xfrm>
            <a:off x="7984390" y="840150"/>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5"/>
          <p:cNvGrpSpPr/>
          <p:nvPr/>
        </p:nvGrpSpPr>
        <p:grpSpPr>
          <a:xfrm rot="-1795824" flipH="1">
            <a:off x="703278" y="-372318"/>
            <a:ext cx="411799" cy="1139714"/>
            <a:chOff x="1806525" y="1557050"/>
            <a:chExt cx="276350" cy="764750"/>
          </a:xfrm>
        </p:grpSpPr>
        <p:sp>
          <p:nvSpPr>
            <p:cNvPr id="393" name="Google Shape;393;p5"/>
            <p:cNvSpPr/>
            <p:nvPr/>
          </p:nvSpPr>
          <p:spPr>
            <a:xfrm>
              <a:off x="1869200" y="1831825"/>
              <a:ext cx="169825" cy="197675"/>
            </a:xfrm>
            <a:custGeom>
              <a:avLst/>
              <a:gdLst/>
              <a:ahLst/>
              <a:cxnLst/>
              <a:rect l="l" t="t" r="r" b="b"/>
              <a:pathLst>
                <a:path w="6793" h="7907" extrusionOk="0">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1806525" y="1624850"/>
              <a:ext cx="276350" cy="696950"/>
            </a:xfrm>
            <a:custGeom>
              <a:avLst/>
              <a:gdLst/>
              <a:ahLst/>
              <a:cxnLst/>
              <a:rect l="l" t="t" r="r" b="b"/>
              <a:pathLst>
                <a:path w="11054" h="27878" extrusionOk="0">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1941875" y="1557050"/>
              <a:ext cx="10050" cy="39500"/>
            </a:xfrm>
            <a:custGeom>
              <a:avLst/>
              <a:gdLst/>
              <a:ahLst/>
              <a:cxnLst/>
              <a:rect l="l" t="t" r="r" b="b"/>
              <a:pathLst>
                <a:path w="402" h="1580" extrusionOk="0">
                  <a:moveTo>
                    <a:pt x="226" y="0"/>
                  </a:moveTo>
                  <a:cubicBezTo>
                    <a:pt x="50" y="526"/>
                    <a:pt x="0" y="1053"/>
                    <a:pt x="226" y="1579"/>
                  </a:cubicBezTo>
                  <a:cubicBezTo>
                    <a:pt x="401" y="1028"/>
                    <a:pt x="401" y="501"/>
                    <a:pt x="22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1962550" y="1583975"/>
              <a:ext cx="30100" cy="19475"/>
            </a:xfrm>
            <a:custGeom>
              <a:avLst/>
              <a:gdLst/>
              <a:ahLst/>
              <a:cxnLst/>
              <a:rect l="l" t="t" r="r" b="b"/>
              <a:pathLst>
                <a:path w="1204" h="779" extrusionOk="0">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1896750" y="1584600"/>
              <a:ext cx="29475" cy="18775"/>
            </a:xfrm>
            <a:custGeom>
              <a:avLst/>
              <a:gdLst/>
              <a:ahLst/>
              <a:cxnLst/>
              <a:rect l="l" t="t" r="r" b="b"/>
              <a:pathLst>
                <a:path w="1179" h="751" extrusionOk="0">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1894875" y="1625975"/>
              <a:ext cx="24475" cy="17200"/>
            </a:xfrm>
            <a:custGeom>
              <a:avLst/>
              <a:gdLst/>
              <a:ahLst/>
              <a:cxnLst/>
              <a:rect l="l" t="t" r="r" b="b"/>
              <a:pathLst>
                <a:path w="979" h="688" extrusionOk="0">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1971325" y="1627225"/>
              <a:ext cx="25075" cy="15650"/>
            </a:xfrm>
            <a:custGeom>
              <a:avLst/>
              <a:gdLst/>
              <a:ahLst/>
              <a:cxnLst/>
              <a:rect l="l" t="t" r="r" b="b"/>
              <a:pathLst>
                <a:path w="1003" h="626" extrusionOk="0">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1877325" y="1857125"/>
              <a:ext cx="32000" cy="31850"/>
            </a:xfrm>
            <a:custGeom>
              <a:avLst/>
              <a:gdLst/>
              <a:ahLst/>
              <a:cxnLst/>
              <a:rect l="l" t="t" r="r" b="b"/>
              <a:pathLst>
                <a:path w="1280" h="1274" extrusionOk="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1888600" y="1931725"/>
              <a:ext cx="16325" cy="23875"/>
            </a:xfrm>
            <a:custGeom>
              <a:avLst/>
              <a:gdLst/>
              <a:ahLst/>
              <a:cxnLst/>
              <a:rect l="l" t="t" r="r" b="b"/>
              <a:pathLst>
                <a:path w="653" h="955" extrusionOk="0">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5"/>
          <p:cNvGrpSpPr/>
          <p:nvPr/>
        </p:nvGrpSpPr>
        <p:grpSpPr>
          <a:xfrm rot="-1812194">
            <a:off x="-6149" y="1103180"/>
            <a:ext cx="934513" cy="631513"/>
            <a:chOff x="510775" y="359000"/>
            <a:chExt cx="934456" cy="631474"/>
          </a:xfrm>
        </p:grpSpPr>
        <p:sp>
          <p:nvSpPr>
            <p:cNvPr id="403" name="Google Shape;403;p5"/>
            <p:cNvSpPr/>
            <p:nvPr/>
          </p:nvSpPr>
          <p:spPr>
            <a:xfrm>
              <a:off x="1275955" y="766843"/>
              <a:ext cx="2045" cy="4147"/>
            </a:xfrm>
            <a:custGeom>
              <a:avLst/>
              <a:gdLst/>
              <a:ahLst/>
              <a:cxnLst/>
              <a:rect l="l" t="t" r="r" b="b"/>
              <a:pathLst>
                <a:path w="36" h="73" extrusionOk="0">
                  <a:moveTo>
                    <a:pt x="36" y="1"/>
                  </a:moveTo>
                  <a:cubicBezTo>
                    <a:pt x="27" y="28"/>
                    <a:pt x="18" y="54"/>
                    <a:pt x="0" y="72"/>
                  </a:cubicBezTo>
                  <a:cubicBezTo>
                    <a:pt x="18" y="54"/>
                    <a:pt x="27" y="28"/>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1273910" y="771955"/>
              <a:ext cx="2102" cy="3579"/>
            </a:xfrm>
            <a:custGeom>
              <a:avLst/>
              <a:gdLst/>
              <a:ahLst/>
              <a:cxnLst/>
              <a:rect l="l" t="t" r="r" b="b"/>
              <a:pathLst>
                <a:path w="37" h="63" extrusionOk="0">
                  <a:moveTo>
                    <a:pt x="36" y="0"/>
                  </a:moveTo>
                  <a:cubicBezTo>
                    <a:pt x="18" y="18"/>
                    <a:pt x="9" y="36"/>
                    <a:pt x="0" y="63"/>
                  </a:cubicBezTo>
                  <a:cubicBezTo>
                    <a:pt x="9" y="36"/>
                    <a:pt x="27" y="18"/>
                    <a:pt x="3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796035" y="807400"/>
              <a:ext cx="8180" cy="35047"/>
            </a:xfrm>
            <a:custGeom>
              <a:avLst/>
              <a:gdLst/>
              <a:ahLst/>
              <a:cxnLst/>
              <a:rect l="l" t="t" r="r" b="b"/>
              <a:pathLst>
                <a:path w="144" h="617" extrusionOk="0">
                  <a:moveTo>
                    <a:pt x="99" y="1"/>
                  </a:moveTo>
                  <a:cubicBezTo>
                    <a:pt x="37" y="188"/>
                    <a:pt x="10" y="411"/>
                    <a:pt x="1" y="616"/>
                  </a:cubicBezTo>
                  <a:cubicBezTo>
                    <a:pt x="117" y="429"/>
                    <a:pt x="144" y="206"/>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1009894" y="803878"/>
              <a:ext cx="20335" cy="17779"/>
            </a:xfrm>
            <a:custGeom>
              <a:avLst/>
              <a:gdLst/>
              <a:ahLst/>
              <a:cxnLst/>
              <a:rect l="l" t="t" r="r" b="b"/>
              <a:pathLst>
                <a:path w="358" h="313" extrusionOk="0">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795069" y="465335"/>
              <a:ext cx="650161" cy="525139"/>
            </a:xfrm>
            <a:custGeom>
              <a:avLst/>
              <a:gdLst/>
              <a:ahLst/>
              <a:cxnLst/>
              <a:rect l="l" t="t" r="r" b="b"/>
              <a:pathLst>
                <a:path w="11446" h="9245" extrusionOk="0">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510775" y="359000"/>
              <a:ext cx="891402" cy="631133"/>
            </a:xfrm>
            <a:custGeom>
              <a:avLst/>
              <a:gdLst/>
              <a:ahLst/>
              <a:cxnLst/>
              <a:rect l="l" t="t" r="r" b="b"/>
              <a:pathLst>
                <a:path w="15693" h="11111" extrusionOk="0">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603987" y="528954"/>
              <a:ext cx="199206" cy="140813"/>
            </a:xfrm>
            <a:custGeom>
              <a:avLst/>
              <a:gdLst/>
              <a:ahLst/>
              <a:cxnLst/>
              <a:rect l="l" t="t" r="r" b="b"/>
              <a:pathLst>
                <a:path w="3507" h="2479" extrusionOk="0">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839147" y="488964"/>
              <a:ext cx="198695" cy="140757"/>
            </a:xfrm>
            <a:custGeom>
              <a:avLst/>
              <a:gdLst/>
              <a:ahLst/>
              <a:cxnLst/>
              <a:rect l="l" t="t" r="r" b="b"/>
              <a:pathLst>
                <a:path w="3498" h="2478" extrusionOk="0">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1064140" y="450963"/>
              <a:ext cx="199206" cy="140927"/>
            </a:xfrm>
            <a:custGeom>
              <a:avLst/>
              <a:gdLst/>
              <a:ahLst/>
              <a:cxnLst/>
              <a:rect l="l" t="t" r="r" b="b"/>
              <a:pathLst>
                <a:path w="3507" h="2481" extrusionOk="0">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654200" y="746905"/>
              <a:ext cx="173361" cy="140927"/>
            </a:xfrm>
            <a:custGeom>
              <a:avLst/>
              <a:gdLst/>
              <a:ahLst/>
              <a:cxnLst/>
              <a:rect l="l" t="t" r="r" b="b"/>
              <a:pathLst>
                <a:path w="3052" h="2481" extrusionOk="0">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889304" y="706803"/>
              <a:ext cx="177962" cy="140870"/>
            </a:xfrm>
            <a:custGeom>
              <a:avLst/>
              <a:gdLst/>
              <a:ahLst/>
              <a:cxnLst/>
              <a:rect l="l" t="t" r="r" b="b"/>
              <a:pathLst>
                <a:path w="3133" h="2480" extrusionOk="0">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1114296" y="669086"/>
              <a:ext cx="179439" cy="140700"/>
            </a:xfrm>
            <a:custGeom>
              <a:avLst/>
              <a:gdLst/>
              <a:ahLst/>
              <a:cxnLst/>
              <a:rect l="l" t="t" r="r" b="b"/>
              <a:pathLst>
                <a:path w="3159" h="2477" extrusionOk="0">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5"/>
          <p:cNvGrpSpPr/>
          <p:nvPr/>
        </p:nvGrpSpPr>
        <p:grpSpPr>
          <a:xfrm rot="1669986">
            <a:off x="1805949" y="-152052"/>
            <a:ext cx="847742" cy="698980"/>
            <a:chOff x="2139875" y="1690850"/>
            <a:chExt cx="645375" cy="532125"/>
          </a:xfrm>
        </p:grpSpPr>
        <p:sp>
          <p:nvSpPr>
            <p:cNvPr id="416" name="Google Shape;416;p5"/>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5"/>
          <p:cNvGrpSpPr/>
          <p:nvPr/>
        </p:nvGrpSpPr>
        <p:grpSpPr>
          <a:xfrm rot="6300099">
            <a:off x="726010" y="2187339"/>
            <a:ext cx="430856" cy="343032"/>
            <a:chOff x="1376700" y="1639725"/>
            <a:chExt cx="275100" cy="219025"/>
          </a:xfrm>
        </p:grpSpPr>
        <p:sp>
          <p:nvSpPr>
            <p:cNvPr id="421" name="Google Shape;421;p5"/>
            <p:cNvSpPr/>
            <p:nvPr/>
          </p:nvSpPr>
          <p:spPr>
            <a:xfrm>
              <a:off x="1381100" y="1661525"/>
              <a:ext cx="147875" cy="133650"/>
            </a:xfrm>
            <a:custGeom>
              <a:avLst/>
              <a:gdLst/>
              <a:ahLst/>
              <a:cxnLst/>
              <a:rect l="l" t="t" r="r" b="b"/>
              <a:pathLst>
                <a:path w="5915" h="5346" extrusionOk="0">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1376700" y="1639725"/>
              <a:ext cx="275100" cy="219025"/>
            </a:xfrm>
            <a:custGeom>
              <a:avLst/>
              <a:gdLst/>
              <a:ahLst/>
              <a:cxnLst/>
              <a:rect l="l" t="t" r="r" b="b"/>
              <a:pathLst>
                <a:path w="11004" h="8761" extrusionOk="0">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5"/>
          <p:cNvGrpSpPr/>
          <p:nvPr/>
        </p:nvGrpSpPr>
        <p:grpSpPr>
          <a:xfrm>
            <a:off x="8316775" y="1824716"/>
            <a:ext cx="400173" cy="396657"/>
            <a:chOff x="1609325" y="4271641"/>
            <a:chExt cx="400173" cy="396657"/>
          </a:xfrm>
        </p:grpSpPr>
        <p:sp>
          <p:nvSpPr>
            <p:cNvPr id="424" name="Google Shape;424;p5"/>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solidFill>
                  <a:schemeClr val="dk1"/>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29" name="Google Shape;429;p5"/>
          <p:cNvSpPr txBox="1">
            <a:spLocks noGrp="1"/>
          </p:cNvSpPr>
          <p:nvPr>
            <p:ph type="title" idx="2"/>
          </p:nvPr>
        </p:nvSpPr>
        <p:spPr>
          <a:xfrm>
            <a:off x="1560100" y="2598388"/>
            <a:ext cx="214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557D"/>
              </a:buClr>
              <a:buSzPts val="2400"/>
              <a:buNone/>
              <a:defRPr sz="2400" b="1"/>
            </a:lvl1pPr>
            <a:lvl2pPr lvl="1" algn="ctr" rtl="0">
              <a:spcBef>
                <a:spcPts val="0"/>
              </a:spcBef>
              <a:spcAft>
                <a:spcPts val="0"/>
              </a:spcAft>
              <a:buSzPts val="2400"/>
              <a:buNone/>
              <a:defRPr sz="2400">
                <a:latin typeface="Fira Sans"/>
                <a:ea typeface="Fira Sans"/>
                <a:cs typeface="Fira Sans"/>
                <a:sym typeface="Fira Sans"/>
              </a:defRPr>
            </a:lvl2pPr>
            <a:lvl3pPr lvl="2" algn="ctr" rtl="0">
              <a:spcBef>
                <a:spcPts val="0"/>
              </a:spcBef>
              <a:spcAft>
                <a:spcPts val="0"/>
              </a:spcAft>
              <a:buSzPts val="2400"/>
              <a:buNone/>
              <a:defRPr sz="2400">
                <a:latin typeface="Fira Sans"/>
                <a:ea typeface="Fira Sans"/>
                <a:cs typeface="Fira Sans"/>
                <a:sym typeface="Fira Sans"/>
              </a:defRPr>
            </a:lvl3pPr>
            <a:lvl4pPr lvl="3" algn="ctr" rtl="0">
              <a:spcBef>
                <a:spcPts val="0"/>
              </a:spcBef>
              <a:spcAft>
                <a:spcPts val="0"/>
              </a:spcAft>
              <a:buSzPts val="2400"/>
              <a:buNone/>
              <a:defRPr sz="2400">
                <a:latin typeface="Fira Sans"/>
                <a:ea typeface="Fira Sans"/>
                <a:cs typeface="Fira Sans"/>
                <a:sym typeface="Fira Sans"/>
              </a:defRPr>
            </a:lvl4pPr>
            <a:lvl5pPr lvl="4" algn="ctr" rtl="0">
              <a:spcBef>
                <a:spcPts val="0"/>
              </a:spcBef>
              <a:spcAft>
                <a:spcPts val="0"/>
              </a:spcAft>
              <a:buSzPts val="2400"/>
              <a:buNone/>
              <a:defRPr sz="2400">
                <a:latin typeface="Fira Sans"/>
                <a:ea typeface="Fira Sans"/>
                <a:cs typeface="Fira Sans"/>
                <a:sym typeface="Fira Sans"/>
              </a:defRPr>
            </a:lvl5pPr>
            <a:lvl6pPr lvl="5" algn="ctr" rtl="0">
              <a:spcBef>
                <a:spcPts val="0"/>
              </a:spcBef>
              <a:spcAft>
                <a:spcPts val="0"/>
              </a:spcAft>
              <a:buSzPts val="2400"/>
              <a:buNone/>
              <a:defRPr sz="2400">
                <a:latin typeface="Fira Sans"/>
                <a:ea typeface="Fira Sans"/>
                <a:cs typeface="Fira Sans"/>
                <a:sym typeface="Fira Sans"/>
              </a:defRPr>
            </a:lvl6pPr>
            <a:lvl7pPr lvl="6" algn="ctr" rtl="0">
              <a:spcBef>
                <a:spcPts val="0"/>
              </a:spcBef>
              <a:spcAft>
                <a:spcPts val="0"/>
              </a:spcAft>
              <a:buSzPts val="2400"/>
              <a:buNone/>
              <a:defRPr sz="2400">
                <a:latin typeface="Fira Sans"/>
                <a:ea typeface="Fira Sans"/>
                <a:cs typeface="Fira Sans"/>
                <a:sym typeface="Fira Sans"/>
              </a:defRPr>
            </a:lvl7pPr>
            <a:lvl8pPr lvl="7" algn="ctr" rtl="0">
              <a:spcBef>
                <a:spcPts val="0"/>
              </a:spcBef>
              <a:spcAft>
                <a:spcPts val="0"/>
              </a:spcAft>
              <a:buSzPts val="2400"/>
              <a:buNone/>
              <a:defRPr sz="2400">
                <a:latin typeface="Fira Sans"/>
                <a:ea typeface="Fira Sans"/>
                <a:cs typeface="Fira Sans"/>
                <a:sym typeface="Fira Sans"/>
              </a:defRPr>
            </a:lvl8pPr>
            <a:lvl9pPr lvl="8" algn="ctr" rtl="0">
              <a:spcBef>
                <a:spcPts val="0"/>
              </a:spcBef>
              <a:spcAft>
                <a:spcPts val="0"/>
              </a:spcAft>
              <a:buSzPts val="2400"/>
              <a:buNone/>
              <a:defRPr sz="2400">
                <a:latin typeface="Fira Sans"/>
                <a:ea typeface="Fira Sans"/>
                <a:cs typeface="Fira Sans"/>
                <a:sym typeface="Fira Sans"/>
              </a:defRPr>
            </a:lvl9pPr>
          </a:lstStyle>
          <a:p>
            <a:endParaRPr/>
          </a:p>
        </p:txBody>
      </p:sp>
      <p:sp>
        <p:nvSpPr>
          <p:cNvPr id="430" name="Google Shape;430;p5"/>
          <p:cNvSpPr txBox="1">
            <a:spLocks noGrp="1"/>
          </p:cNvSpPr>
          <p:nvPr>
            <p:ph type="title" idx="3"/>
          </p:nvPr>
        </p:nvSpPr>
        <p:spPr>
          <a:xfrm>
            <a:off x="5436800" y="2598388"/>
            <a:ext cx="214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557D"/>
              </a:buClr>
              <a:buSzPts val="2400"/>
              <a:buNone/>
              <a:defRPr sz="2400" b="1"/>
            </a:lvl1pPr>
            <a:lvl2pPr lvl="1" algn="ctr" rtl="0">
              <a:spcBef>
                <a:spcPts val="0"/>
              </a:spcBef>
              <a:spcAft>
                <a:spcPts val="0"/>
              </a:spcAft>
              <a:buSzPts val="2400"/>
              <a:buNone/>
              <a:defRPr sz="2400">
                <a:latin typeface="Fira Sans"/>
                <a:ea typeface="Fira Sans"/>
                <a:cs typeface="Fira Sans"/>
                <a:sym typeface="Fira Sans"/>
              </a:defRPr>
            </a:lvl2pPr>
            <a:lvl3pPr lvl="2" algn="ctr" rtl="0">
              <a:spcBef>
                <a:spcPts val="0"/>
              </a:spcBef>
              <a:spcAft>
                <a:spcPts val="0"/>
              </a:spcAft>
              <a:buSzPts val="2400"/>
              <a:buNone/>
              <a:defRPr sz="2400">
                <a:latin typeface="Fira Sans"/>
                <a:ea typeface="Fira Sans"/>
                <a:cs typeface="Fira Sans"/>
                <a:sym typeface="Fira Sans"/>
              </a:defRPr>
            </a:lvl3pPr>
            <a:lvl4pPr lvl="3" algn="ctr" rtl="0">
              <a:spcBef>
                <a:spcPts val="0"/>
              </a:spcBef>
              <a:spcAft>
                <a:spcPts val="0"/>
              </a:spcAft>
              <a:buSzPts val="2400"/>
              <a:buNone/>
              <a:defRPr sz="2400">
                <a:latin typeface="Fira Sans"/>
                <a:ea typeface="Fira Sans"/>
                <a:cs typeface="Fira Sans"/>
                <a:sym typeface="Fira Sans"/>
              </a:defRPr>
            </a:lvl4pPr>
            <a:lvl5pPr lvl="4" algn="ctr" rtl="0">
              <a:spcBef>
                <a:spcPts val="0"/>
              </a:spcBef>
              <a:spcAft>
                <a:spcPts val="0"/>
              </a:spcAft>
              <a:buSzPts val="2400"/>
              <a:buNone/>
              <a:defRPr sz="2400">
                <a:latin typeface="Fira Sans"/>
                <a:ea typeface="Fira Sans"/>
                <a:cs typeface="Fira Sans"/>
                <a:sym typeface="Fira Sans"/>
              </a:defRPr>
            </a:lvl5pPr>
            <a:lvl6pPr lvl="5" algn="ctr" rtl="0">
              <a:spcBef>
                <a:spcPts val="0"/>
              </a:spcBef>
              <a:spcAft>
                <a:spcPts val="0"/>
              </a:spcAft>
              <a:buSzPts val="2400"/>
              <a:buNone/>
              <a:defRPr sz="2400">
                <a:latin typeface="Fira Sans"/>
                <a:ea typeface="Fira Sans"/>
                <a:cs typeface="Fira Sans"/>
                <a:sym typeface="Fira Sans"/>
              </a:defRPr>
            </a:lvl6pPr>
            <a:lvl7pPr lvl="6" algn="ctr" rtl="0">
              <a:spcBef>
                <a:spcPts val="0"/>
              </a:spcBef>
              <a:spcAft>
                <a:spcPts val="0"/>
              </a:spcAft>
              <a:buSzPts val="2400"/>
              <a:buNone/>
              <a:defRPr sz="2400">
                <a:latin typeface="Fira Sans"/>
                <a:ea typeface="Fira Sans"/>
                <a:cs typeface="Fira Sans"/>
                <a:sym typeface="Fira Sans"/>
              </a:defRPr>
            </a:lvl7pPr>
            <a:lvl8pPr lvl="7" algn="ctr" rtl="0">
              <a:spcBef>
                <a:spcPts val="0"/>
              </a:spcBef>
              <a:spcAft>
                <a:spcPts val="0"/>
              </a:spcAft>
              <a:buSzPts val="2400"/>
              <a:buNone/>
              <a:defRPr sz="2400">
                <a:latin typeface="Fira Sans"/>
                <a:ea typeface="Fira Sans"/>
                <a:cs typeface="Fira Sans"/>
                <a:sym typeface="Fira Sans"/>
              </a:defRPr>
            </a:lvl8pPr>
            <a:lvl9pPr lvl="8" algn="ctr" rtl="0">
              <a:spcBef>
                <a:spcPts val="0"/>
              </a:spcBef>
              <a:spcAft>
                <a:spcPts val="0"/>
              </a:spcAft>
              <a:buSzPts val="2400"/>
              <a:buNone/>
              <a:defRPr sz="2400">
                <a:latin typeface="Fira Sans"/>
                <a:ea typeface="Fira Sans"/>
                <a:cs typeface="Fira Sans"/>
                <a:sym typeface="Fira Sans"/>
              </a:defRPr>
            </a:lvl9pPr>
          </a:lstStyle>
          <a:p>
            <a:endParaRPr/>
          </a:p>
        </p:txBody>
      </p:sp>
      <p:sp>
        <p:nvSpPr>
          <p:cNvPr id="431" name="Google Shape;431;p5"/>
          <p:cNvSpPr txBox="1">
            <a:spLocks noGrp="1"/>
          </p:cNvSpPr>
          <p:nvPr>
            <p:ph type="subTitle" idx="1"/>
          </p:nvPr>
        </p:nvSpPr>
        <p:spPr>
          <a:xfrm>
            <a:off x="1303150" y="3171100"/>
            <a:ext cx="2661000" cy="11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Fira Sans"/>
                <a:ea typeface="Fira Sans"/>
                <a:cs typeface="Fira Sans"/>
                <a:sym typeface="Fira Sans"/>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2" name="Google Shape;432;p5"/>
          <p:cNvSpPr txBox="1">
            <a:spLocks noGrp="1"/>
          </p:cNvSpPr>
          <p:nvPr>
            <p:ph type="subTitle" idx="4"/>
          </p:nvPr>
        </p:nvSpPr>
        <p:spPr>
          <a:xfrm>
            <a:off x="5179850" y="3171100"/>
            <a:ext cx="2661000" cy="11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Fira Sans"/>
                <a:ea typeface="Fira Sans"/>
                <a:cs typeface="Fira Sans"/>
                <a:sym typeface="Fira Sans"/>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920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873100" y="1984638"/>
            <a:ext cx="3397800" cy="1482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p3"/>
          <p:cNvSpPr txBox="1">
            <a:spLocks noGrp="1"/>
          </p:cNvSpPr>
          <p:nvPr>
            <p:ph type="subTitle" idx="1"/>
          </p:nvPr>
        </p:nvSpPr>
        <p:spPr>
          <a:xfrm>
            <a:off x="2956500" y="3596600"/>
            <a:ext cx="32310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00">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3"/>
          <p:cNvSpPr txBox="1">
            <a:spLocks noGrp="1"/>
          </p:cNvSpPr>
          <p:nvPr>
            <p:ph type="title" idx="2" hasCustomPrompt="1"/>
          </p:nvPr>
        </p:nvSpPr>
        <p:spPr>
          <a:xfrm>
            <a:off x="3879600" y="971888"/>
            <a:ext cx="1384800" cy="57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r>
              <a:t>xx%</a:t>
            </a:r>
          </a:p>
        </p:txBody>
      </p:sp>
      <p:grpSp>
        <p:nvGrpSpPr>
          <p:cNvPr id="119" name="Google Shape;119;p3"/>
          <p:cNvGrpSpPr/>
          <p:nvPr/>
        </p:nvGrpSpPr>
        <p:grpSpPr>
          <a:xfrm rot="-2485438" flipH="1">
            <a:off x="238260" y="168415"/>
            <a:ext cx="787434" cy="1152918"/>
            <a:chOff x="2012675" y="2373200"/>
            <a:chExt cx="469950" cy="688075"/>
          </a:xfrm>
        </p:grpSpPr>
        <p:sp>
          <p:nvSpPr>
            <p:cNvPr id="120" name="Google Shape;120;p3"/>
            <p:cNvSpPr/>
            <p:nvPr/>
          </p:nvSpPr>
          <p:spPr>
            <a:xfrm>
              <a:off x="2012675" y="2373200"/>
              <a:ext cx="469950" cy="688075"/>
            </a:xfrm>
            <a:custGeom>
              <a:avLst/>
              <a:gdLst/>
              <a:ahLst/>
              <a:cxnLst/>
              <a:rect l="l" t="t" r="r" b="b"/>
              <a:pathLst>
                <a:path w="18798" h="27523" extrusionOk="0">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049650" y="2604400"/>
              <a:ext cx="395375" cy="250850"/>
            </a:xfrm>
            <a:custGeom>
              <a:avLst/>
              <a:gdLst/>
              <a:ahLst/>
              <a:cxnLst/>
              <a:rect l="l" t="t" r="r" b="b"/>
              <a:pathLst>
                <a:path w="15815" h="10034" extrusionOk="0">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90375" y="2417825"/>
              <a:ext cx="53275" cy="78025"/>
            </a:xfrm>
            <a:custGeom>
              <a:avLst/>
              <a:gdLst/>
              <a:ahLst/>
              <a:cxnLst/>
              <a:rect l="l" t="t" r="r" b="b"/>
              <a:pathLst>
                <a:path w="2131" h="3121" extrusionOk="0">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146125" y="2419825"/>
              <a:ext cx="30100" cy="40750"/>
            </a:xfrm>
            <a:custGeom>
              <a:avLst/>
              <a:gdLst/>
              <a:ahLst/>
              <a:cxnLst/>
              <a:rect l="l" t="t" r="r" b="b"/>
              <a:pathLst>
                <a:path w="1204" h="1630" extrusionOk="0">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p:nvPr/>
        </p:nvSpPr>
        <p:spPr>
          <a:xfrm flipH="1">
            <a:off x="1213326" y="4759485"/>
            <a:ext cx="902325" cy="217354"/>
          </a:xfrm>
          <a:custGeom>
            <a:avLst/>
            <a:gdLst/>
            <a:ahLst/>
            <a:cxnLst/>
            <a:rect l="l" t="t" r="r" b="b"/>
            <a:pathLst>
              <a:path w="24813" h="5977" extrusionOk="0">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rot="1799931" flipH="1">
            <a:off x="-554858" y="2062549"/>
            <a:ext cx="1589227" cy="1310350"/>
            <a:chOff x="2139875" y="1690850"/>
            <a:chExt cx="645375" cy="532125"/>
          </a:xfrm>
        </p:grpSpPr>
        <p:sp>
          <p:nvSpPr>
            <p:cNvPr id="126" name="Google Shape;126;p3"/>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3"/>
          <p:cNvGrpSpPr/>
          <p:nvPr/>
        </p:nvGrpSpPr>
        <p:grpSpPr>
          <a:xfrm rot="1978960" flipH="1">
            <a:off x="8312510" y="4082723"/>
            <a:ext cx="854328" cy="1152914"/>
            <a:chOff x="1326575" y="1917600"/>
            <a:chExt cx="436125" cy="588550"/>
          </a:xfrm>
        </p:grpSpPr>
        <p:sp>
          <p:nvSpPr>
            <p:cNvPr id="131" name="Google Shape;131;p3"/>
            <p:cNvSpPr/>
            <p:nvPr/>
          </p:nvSpPr>
          <p:spPr>
            <a:xfrm>
              <a:off x="1326575" y="1917600"/>
              <a:ext cx="436125" cy="588550"/>
            </a:xfrm>
            <a:custGeom>
              <a:avLst/>
              <a:gdLst/>
              <a:ahLst/>
              <a:cxnLst/>
              <a:rect l="l" t="t" r="r" b="b"/>
              <a:pathLst>
                <a:path w="17445" h="23542" extrusionOk="0">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587225" y="1987650"/>
              <a:ext cx="130350" cy="50175"/>
            </a:xfrm>
            <a:custGeom>
              <a:avLst/>
              <a:gdLst/>
              <a:ahLst/>
              <a:cxnLst/>
              <a:rect l="l" t="t" r="r" b="b"/>
              <a:pathLst>
                <a:path w="5214" h="2007" extrusionOk="0">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587225" y="2152950"/>
              <a:ext cx="130350" cy="49925"/>
            </a:xfrm>
            <a:custGeom>
              <a:avLst/>
              <a:gdLst/>
              <a:ahLst/>
              <a:cxnLst/>
              <a:rect l="l" t="t" r="r" b="b"/>
              <a:pathLst>
                <a:path w="5214" h="1997" extrusionOk="0">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586600" y="2323575"/>
              <a:ext cx="128475" cy="50025"/>
            </a:xfrm>
            <a:custGeom>
              <a:avLst/>
              <a:gdLst/>
              <a:ahLst/>
              <a:cxnLst/>
              <a:rect l="l" t="t" r="r" b="b"/>
              <a:pathLst>
                <a:path w="5139" h="2001" extrusionOk="0">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379200" y="2235500"/>
              <a:ext cx="122225" cy="49650"/>
            </a:xfrm>
            <a:custGeom>
              <a:avLst/>
              <a:gdLst/>
              <a:ahLst/>
              <a:cxnLst/>
              <a:rect l="l" t="t" r="r" b="b"/>
              <a:pathLst>
                <a:path w="4889" h="1986" extrusionOk="0">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378575" y="2070425"/>
              <a:ext cx="122225" cy="48925"/>
            </a:xfrm>
            <a:custGeom>
              <a:avLst/>
              <a:gdLst/>
              <a:ahLst/>
              <a:cxnLst/>
              <a:rect l="l" t="t" r="r" b="b"/>
              <a:pathLst>
                <a:path w="4889" h="1957" extrusionOk="0">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77325" y="2406625"/>
              <a:ext cx="125975" cy="48375"/>
            </a:xfrm>
            <a:custGeom>
              <a:avLst/>
              <a:gdLst/>
              <a:ahLst/>
              <a:cxnLst/>
              <a:rect l="l" t="t" r="r" b="b"/>
              <a:pathLst>
                <a:path w="5039" h="1935" extrusionOk="0">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375450" y="1988125"/>
              <a:ext cx="132225" cy="49525"/>
            </a:xfrm>
            <a:custGeom>
              <a:avLst/>
              <a:gdLst/>
              <a:ahLst/>
              <a:cxnLst/>
              <a:rect l="l" t="t" r="r" b="b"/>
              <a:pathLst>
                <a:path w="5289" h="1981" extrusionOk="0">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374200" y="2152900"/>
              <a:ext cx="134100" cy="49650"/>
            </a:xfrm>
            <a:custGeom>
              <a:avLst/>
              <a:gdLst/>
              <a:ahLst/>
              <a:cxnLst/>
              <a:rect l="l" t="t" r="r" b="b"/>
              <a:pathLst>
                <a:path w="5364" h="1986" extrusionOk="0">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377325" y="2323175"/>
              <a:ext cx="129100" cy="50250"/>
            </a:xfrm>
            <a:custGeom>
              <a:avLst/>
              <a:gdLst/>
              <a:ahLst/>
              <a:cxnLst/>
              <a:rect l="l" t="t" r="r" b="b"/>
              <a:pathLst>
                <a:path w="5164" h="2010" extrusionOk="0">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586600" y="2235375"/>
              <a:ext cx="127225" cy="48825"/>
            </a:xfrm>
            <a:custGeom>
              <a:avLst/>
              <a:gdLst/>
              <a:ahLst/>
              <a:cxnLst/>
              <a:rect l="l" t="t" r="r" b="b"/>
              <a:pathLst>
                <a:path w="5089" h="1953" extrusionOk="0">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587225" y="2070350"/>
              <a:ext cx="125975" cy="49150"/>
            </a:xfrm>
            <a:custGeom>
              <a:avLst/>
              <a:gdLst/>
              <a:ahLst/>
              <a:cxnLst/>
              <a:rect l="l" t="t" r="r" b="b"/>
              <a:pathLst>
                <a:path w="5039" h="1966" extrusionOk="0">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587850" y="2406325"/>
              <a:ext cx="123475" cy="49875"/>
            </a:xfrm>
            <a:custGeom>
              <a:avLst/>
              <a:gdLst/>
              <a:ahLst/>
              <a:cxnLst/>
              <a:rect l="l" t="t" r="r" b="b"/>
              <a:pathLst>
                <a:path w="4939" h="1995" extrusionOk="0">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rot="-3048211" flipH="1">
            <a:off x="8019626" y="2951236"/>
            <a:ext cx="504628" cy="795602"/>
            <a:chOff x="2083475" y="1334350"/>
            <a:chExt cx="263175" cy="414925"/>
          </a:xfrm>
        </p:grpSpPr>
        <p:sp>
          <p:nvSpPr>
            <p:cNvPr id="145" name="Google Shape;145;p3"/>
            <p:cNvSpPr/>
            <p:nvPr/>
          </p:nvSpPr>
          <p:spPr>
            <a:xfrm>
              <a:off x="2083475" y="1334350"/>
              <a:ext cx="263175" cy="414925"/>
            </a:xfrm>
            <a:custGeom>
              <a:avLst/>
              <a:gdLst/>
              <a:ahLst/>
              <a:cxnLst/>
              <a:rect l="l" t="t" r="r" b="b"/>
              <a:pathLst>
                <a:path w="10527" h="16597" extrusionOk="0">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101025" y="1428875"/>
              <a:ext cx="182975" cy="290975"/>
            </a:xfrm>
            <a:custGeom>
              <a:avLst/>
              <a:gdLst/>
              <a:ahLst/>
              <a:cxnLst/>
              <a:rect l="l" t="t" r="r" b="b"/>
              <a:pathLst>
                <a:path w="7319" h="11639" extrusionOk="0">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flipH="1">
            <a:off x="8843758" y="1037589"/>
            <a:ext cx="430862" cy="343037"/>
            <a:chOff x="1376700" y="1639725"/>
            <a:chExt cx="275100" cy="219025"/>
          </a:xfrm>
        </p:grpSpPr>
        <p:sp>
          <p:nvSpPr>
            <p:cNvPr id="148" name="Google Shape;148;p3"/>
            <p:cNvSpPr/>
            <p:nvPr/>
          </p:nvSpPr>
          <p:spPr>
            <a:xfrm>
              <a:off x="1381100" y="1661525"/>
              <a:ext cx="147875" cy="133650"/>
            </a:xfrm>
            <a:custGeom>
              <a:avLst/>
              <a:gdLst/>
              <a:ahLst/>
              <a:cxnLst/>
              <a:rect l="l" t="t" r="r" b="b"/>
              <a:pathLst>
                <a:path w="5915" h="5346" extrusionOk="0">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376700" y="1639725"/>
              <a:ext cx="275100" cy="219025"/>
            </a:xfrm>
            <a:custGeom>
              <a:avLst/>
              <a:gdLst/>
              <a:ahLst/>
              <a:cxnLst/>
              <a:rect l="l" t="t" r="r" b="b"/>
              <a:pathLst>
                <a:path w="11004" h="8761" extrusionOk="0">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3"/>
          <p:cNvSpPr/>
          <p:nvPr/>
        </p:nvSpPr>
        <p:spPr>
          <a:xfrm flipH="1">
            <a:off x="1448206" y="1630775"/>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rot="-1795654" flipH="1">
            <a:off x="8392019" y="1423215"/>
            <a:ext cx="580501" cy="1606435"/>
            <a:chOff x="1806525" y="1557050"/>
            <a:chExt cx="276350" cy="764750"/>
          </a:xfrm>
        </p:grpSpPr>
        <p:sp>
          <p:nvSpPr>
            <p:cNvPr id="152" name="Google Shape;152;p3"/>
            <p:cNvSpPr/>
            <p:nvPr/>
          </p:nvSpPr>
          <p:spPr>
            <a:xfrm>
              <a:off x="1869200" y="1831825"/>
              <a:ext cx="169825" cy="197675"/>
            </a:xfrm>
            <a:custGeom>
              <a:avLst/>
              <a:gdLst/>
              <a:ahLst/>
              <a:cxnLst/>
              <a:rect l="l" t="t" r="r" b="b"/>
              <a:pathLst>
                <a:path w="6793" h="7907" extrusionOk="0">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806525" y="1624850"/>
              <a:ext cx="276350" cy="696950"/>
            </a:xfrm>
            <a:custGeom>
              <a:avLst/>
              <a:gdLst/>
              <a:ahLst/>
              <a:cxnLst/>
              <a:rect l="l" t="t" r="r" b="b"/>
              <a:pathLst>
                <a:path w="11054" h="27878" extrusionOk="0">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941875" y="1557050"/>
              <a:ext cx="10050" cy="39500"/>
            </a:xfrm>
            <a:custGeom>
              <a:avLst/>
              <a:gdLst/>
              <a:ahLst/>
              <a:cxnLst/>
              <a:rect l="l" t="t" r="r" b="b"/>
              <a:pathLst>
                <a:path w="402" h="1580" extrusionOk="0">
                  <a:moveTo>
                    <a:pt x="226" y="0"/>
                  </a:moveTo>
                  <a:cubicBezTo>
                    <a:pt x="50" y="526"/>
                    <a:pt x="0" y="1053"/>
                    <a:pt x="226" y="1579"/>
                  </a:cubicBezTo>
                  <a:cubicBezTo>
                    <a:pt x="401" y="1028"/>
                    <a:pt x="401" y="501"/>
                    <a:pt x="22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962550" y="1583975"/>
              <a:ext cx="30100" cy="19475"/>
            </a:xfrm>
            <a:custGeom>
              <a:avLst/>
              <a:gdLst/>
              <a:ahLst/>
              <a:cxnLst/>
              <a:rect l="l" t="t" r="r" b="b"/>
              <a:pathLst>
                <a:path w="1204" h="779" extrusionOk="0">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896750" y="1584600"/>
              <a:ext cx="29475" cy="18775"/>
            </a:xfrm>
            <a:custGeom>
              <a:avLst/>
              <a:gdLst/>
              <a:ahLst/>
              <a:cxnLst/>
              <a:rect l="l" t="t" r="r" b="b"/>
              <a:pathLst>
                <a:path w="1179" h="751" extrusionOk="0">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894875" y="1625975"/>
              <a:ext cx="24475" cy="17200"/>
            </a:xfrm>
            <a:custGeom>
              <a:avLst/>
              <a:gdLst/>
              <a:ahLst/>
              <a:cxnLst/>
              <a:rect l="l" t="t" r="r" b="b"/>
              <a:pathLst>
                <a:path w="979" h="688" extrusionOk="0">
                  <a:moveTo>
                    <a:pt x="978" y="0"/>
                  </a:moveTo>
                  <a:cubicBezTo>
                    <a:pt x="527" y="150"/>
                    <a:pt x="226" y="276"/>
                    <a:pt x="1" y="652"/>
                  </a:cubicBezTo>
                  <a:cubicBezTo>
                    <a:pt x="86" y="675"/>
                    <a:pt x="168" y="688"/>
                    <a:pt x="246" y="688"/>
                  </a:cubicBezTo>
                  <a:cubicBezTo>
                    <a:pt x="578" y="688"/>
                    <a:pt x="836" y="467"/>
                    <a:pt x="978"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971325" y="1627225"/>
              <a:ext cx="25075" cy="15650"/>
            </a:xfrm>
            <a:custGeom>
              <a:avLst/>
              <a:gdLst/>
              <a:ahLst/>
              <a:cxnLst/>
              <a:rect l="l" t="t" r="r" b="b"/>
              <a:pathLst>
                <a:path w="1003" h="626" extrusionOk="0">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877325" y="1857125"/>
              <a:ext cx="32000" cy="31850"/>
            </a:xfrm>
            <a:custGeom>
              <a:avLst/>
              <a:gdLst/>
              <a:ahLst/>
              <a:cxnLst/>
              <a:rect l="l" t="t" r="r" b="b"/>
              <a:pathLst>
                <a:path w="1280" h="1274" extrusionOk="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888600" y="1931725"/>
              <a:ext cx="16325" cy="23875"/>
            </a:xfrm>
            <a:custGeom>
              <a:avLst/>
              <a:gdLst/>
              <a:ahLst/>
              <a:cxnLst/>
              <a:rect l="l" t="t" r="r" b="b"/>
              <a:pathLst>
                <a:path w="653" h="955" extrusionOk="0">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flipH="1">
            <a:off x="406261" y="3997815"/>
            <a:ext cx="902327" cy="488286"/>
            <a:chOff x="4936850" y="4568865"/>
            <a:chExt cx="902327" cy="488286"/>
          </a:xfrm>
        </p:grpSpPr>
        <p:sp>
          <p:nvSpPr>
            <p:cNvPr id="162" name="Google Shape;162;p3"/>
            <p:cNvSpPr/>
            <p:nvPr/>
          </p:nvSpPr>
          <p:spPr>
            <a:xfrm>
              <a:off x="4974926" y="4959493"/>
              <a:ext cx="44127" cy="42943"/>
            </a:xfrm>
            <a:custGeom>
              <a:avLst/>
              <a:gdLst/>
              <a:ahLst/>
              <a:cxnLst/>
              <a:rect l="l" t="t" r="r" b="b"/>
              <a:pathLst>
                <a:path w="671" h="653" extrusionOk="0">
                  <a:moveTo>
                    <a:pt x="1" y="1"/>
                  </a:moveTo>
                  <a:cubicBezTo>
                    <a:pt x="99" y="295"/>
                    <a:pt x="358" y="509"/>
                    <a:pt x="670" y="652"/>
                  </a:cubicBezTo>
                  <a:cubicBezTo>
                    <a:pt x="429" y="465"/>
                    <a:pt x="197" y="242"/>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938560" y="4568865"/>
              <a:ext cx="772118" cy="279819"/>
            </a:xfrm>
            <a:custGeom>
              <a:avLst/>
              <a:gdLst/>
              <a:ahLst/>
              <a:cxnLst/>
              <a:rect l="l" t="t" r="r" b="b"/>
              <a:pathLst>
                <a:path w="11741" h="4255" extrusionOk="0">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936850" y="4616871"/>
              <a:ext cx="902327" cy="440280"/>
            </a:xfrm>
            <a:custGeom>
              <a:avLst/>
              <a:gdLst/>
              <a:ahLst/>
              <a:cxnLst/>
              <a:rect l="l" t="t" r="r" b="b"/>
              <a:pathLst>
                <a:path w="13721" h="6695" extrusionOk="0">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5201412" y="4705387"/>
              <a:ext cx="352092" cy="284357"/>
            </a:xfrm>
            <a:custGeom>
              <a:avLst/>
              <a:gdLst/>
              <a:ahLst/>
              <a:cxnLst/>
              <a:rect l="l" t="t" r="r" b="b"/>
              <a:pathLst>
                <a:path w="5354" h="4324" extrusionOk="0">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192271" y="4961532"/>
              <a:ext cx="33276" cy="24661"/>
            </a:xfrm>
            <a:custGeom>
              <a:avLst/>
              <a:gdLst/>
              <a:ahLst/>
              <a:cxnLst/>
              <a:rect l="l" t="t" r="r" b="b"/>
              <a:pathLst>
                <a:path w="506" h="375" extrusionOk="0">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126377" y="4954363"/>
              <a:ext cx="33144" cy="24529"/>
            </a:xfrm>
            <a:custGeom>
              <a:avLst/>
              <a:gdLst/>
              <a:ahLst/>
              <a:cxnLst/>
              <a:rect l="l" t="t" r="r" b="b"/>
              <a:pathLst>
                <a:path w="504" h="373" extrusionOk="0">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5057984" y="4936082"/>
              <a:ext cx="33407" cy="24792"/>
            </a:xfrm>
            <a:custGeom>
              <a:avLst/>
              <a:gdLst/>
              <a:ahLst/>
              <a:cxnLst/>
              <a:rect l="l" t="t" r="r" b="b"/>
              <a:pathLst>
                <a:path w="508" h="377" extrusionOk="0">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5144527" y="4905305"/>
              <a:ext cx="33605" cy="24332"/>
            </a:xfrm>
            <a:custGeom>
              <a:avLst/>
              <a:gdLst/>
              <a:ahLst/>
              <a:cxnLst/>
              <a:rect l="l" t="t" r="r" b="b"/>
              <a:pathLst>
                <a:path w="511" h="370" extrusionOk="0">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5169188" y="4850196"/>
              <a:ext cx="29330" cy="24595"/>
            </a:xfrm>
            <a:custGeom>
              <a:avLst/>
              <a:gdLst/>
              <a:ahLst/>
              <a:cxnLst/>
              <a:rect l="l" t="t" r="r" b="b"/>
              <a:pathLst>
                <a:path w="446" h="374" extrusionOk="0">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5130323" y="4794166"/>
              <a:ext cx="33276" cy="24595"/>
            </a:xfrm>
            <a:custGeom>
              <a:avLst/>
              <a:gdLst/>
              <a:ahLst/>
              <a:cxnLst/>
              <a:rect l="l" t="t" r="r" b="b"/>
              <a:pathLst>
                <a:path w="506" h="374" extrusionOk="0">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116052" y="4879789"/>
              <a:ext cx="33342" cy="24266"/>
            </a:xfrm>
            <a:custGeom>
              <a:avLst/>
              <a:gdLst/>
              <a:ahLst/>
              <a:cxnLst/>
              <a:rect l="l" t="t" r="r" b="b"/>
              <a:pathLst>
                <a:path w="507" h="369" extrusionOk="0">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5050553" y="4896756"/>
              <a:ext cx="33539" cy="24332"/>
            </a:xfrm>
            <a:custGeom>
              <a:avLst/>
              <a:gdLst/>
              <a:ahLst/>
              <a:cxnLst/>
              <a:rect l="l" t="t" r="r" b="b"/>
              <a:pathLst>
                <a:path w="510" h="370" extrusionOk="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5077516" y="4828429"/>
              <a:ext cx="33670" cy="24661"/>
            </a:xfrm>
            <a:custGeom>
              <a:avLst/>
              <a:gdLst/>
              <a:ahLst/>
              <a:cxnLst/>
              <a:rect l="l" t="t" r="r" b="b"/>
              <a:pathLst>
                <a:path w="512" h="375" extrusionOk="0">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5014844" y="4860126"/>
              <a:ext cx="33210" cy="24661"/>
            </a:xfrm>
            <a:custGeom>
              <a:avLst/>
              <a:gdLst/>
              <a:ahLst/>
              <a:cxnLst/>
              <a:rect l="l" t="t" r="r" b="b"/>
              <a:pathLst>
                <a:path w="505" h="375" extrusionOk="0">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5030693" y="4796468"/>
              <a:ext cx="33539" cy="24398"/>
            </a:xfrm>
            <a:custGeom>
              <a:avLst/>
              <a:gdLst/>
              <a:ahLst/>
              <a:cxnLst/>
              <a:rect l="l" t="t" r="r" b="b"/>
              <a:pathLst>
                <a:path w="510" h="371" extrusionOk="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575665" y="4906620"/>
              <a:ext cx="33736" cy="24529"/>
            </a:xfrm>
            <a:custGeom>
              <a:avLst/>
              <a:gdLst/>
              <a:ahLst/>
              <a:cxnLst/>
              <a:rect l="l" t="t" r="r" b="b"/>
              <a:pathLst>
                <a:path w="513" h="373" extrusionOk="0">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572180" y="4838688"/>
              <a:ext cx="31632" cy="22293"/>
            </a:xfrm>
            <a:custGeom>
              <a:avLst/>
              <a:gdLst/>
              <a:ahLst/>
              <a:cxnLst/>
              <a:rect l="l" t="t" r="r" b="b"/>
              <a:pathLst>
                <a:path w="481" h="339" extrusionOk="0">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628801" y="4864138"/>
              <a:ext cx="33210" cy="24661"/>
            </a:xfrm>
            <a:custGeom>
              <a:avLst/>
              <a:gdLst/>
              <a:ahLst/>
              <a:cxnLst/>
              <a:rect l="l" t="t" r="r" b="b"/>
              <a:pathLst>
                <a:path w="505" h="375" extrusionOk="0">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638468" y="4814421"/>
              <a:ext cx="33210" cy="24595"/>
            </a:xfrm>
            <a:custGeom>
              <a:avLst/>
              <a:gdLst/>
              <a:ahLst/>
              <a:cxnLst/>
              <a:rect l="l" t="t" r="r" b="b"/>
              <a:pathLst>
                <a:path w="505" h="374" extrusionOk="0">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690684" y="4832243"/>
              <a:ext cx="31763" cy="22293"/>
            </a:xfrm>
            <a:custGeom>
              <a:avLst/>
              <a:gdLst/>
              <a:ahLst/>
              <a:cxnLst/>
              <a:rect l="l" t="t" r="r" b="b"/>
              <a:pathLst>
                <a:path w="483" h="339" extrusionOk="0">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743425" y="4774043"/>
              <a:ext cx="29462" cy="24792"/>
            </a:xfrm>
            <a:custGeom>
              <a:avLst/>
              <a:gdLst/>
              <a:ahLst/>
              <a:cxnLst/>
              <a:rect l="l" t="t" r="r" b="b"/>
              <a:pathLst>
                <a:path w="448" h="377" extrusionOk="0">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676479" y="4777134"/>
              <a:ext cx="33342" cy="24595"/>
            </a:xfrm>
            <a:custGeom>
              <a:avLst/>
              <a:gdLst/>
              <a:ahLst/>
              <a:cxnLst/>
              <a:rect l="l" t="t" r="r" b="b"/>
              <a:pathLst>
                <a:path w="507" h="374" extrusionOk="0">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694235" y="4707689"/>
              <a:ext cx="25845" cy="26502"/>
            </a:xfrm>
            <a:custGeom>
              <a:avLst/>
              <a:gdLst/>
              <a:ahLst/>
              <a:cxnLst/>
              <a:rect l="l" t="t" r="r" b="b"/>
              <a:pathLst>
                <a:path w="393" h="403" extrusionOk="0">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5629656" y="4673229"/>
              <a:ext cx="31171" cy="22293"/>
            </a:xfrm>
            <a:custGeom>
              <a:avLst/>
              <a:gdLst/>
              <a:ahLst/>
              <a:cxnLst/>
              <a:rect l="l" t="t" r="r" b="b"/>
              <a:pathLst>
                <a:path w="474" h="339" extrusionOk="0">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626697" y="4754183"/>
              <a:ext cx="31237" cy="22359"/>
            </a:xfrm>
            <a:custGeom>
              <a:avLst/>
              <a:gdLst/>
              <a:ahLst/>
              <a:cxnLst/>
              <a:rect l="l" t="t" r="r" b="b"/>
              <a:pathLst>
                <a:path w="475" h="340" extrusionOk="0">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581452" y="4791799"/>
              <a:ext cx="33210" cy="24595"/>
            </a:xfrm>
            <a:custGeom>
              <a:avLst/>
              <a:gdLst/>
              <a:ahLst/>
              <a:cxnLst/>
              <a:rect l="l" t="t" r="r" b="b"/>
              <a:pathLst>
                <a:path w="505" h="374" extrusionOk="0">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5580203" y="4714791"/>
              <a:ext cx="33407" cy="24727"/>
            </a:xfrm>
            <a:custGeom>
              <a:avLst/>
              <a:gdLst/>
              <a:ahLst/>
              <a:cxnLst/>
              <a:rect l="l" t="t" r="r" b="b"/>
              <a:pathLst>
                <a:path w="508" h="376" extrusionOk="0">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5540351" y="4753920"/>
              <a:ext cx="33210" cy="24332"/>
            </a:xfrm>
            <a:custGeom>
              <a:avLst/>
              <a:gdLst/>
              <a:ahLst/>
              <a:cxnLst/>
              <a:rect l="l" t="t" r="r" b="b"/>
              <a:pathLst>
                <a:path w="505" h="370" extrusionOk="0">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522069" y="4686777"/>
              <a:ext cx="33407" cy="24727"/>
            </a:xfrm>
            <a:custGeom>
              <a:avLst/>
              <a:gdLst/>
              <a:ahLst/>
              <a:cxnLst/>
              <a:rect l="l" t="t" r="r" b="b"/>
              <a:pathLst>
                <a:path w="508" h="376" extrusionOk="0">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
          <p:cNvGrpSpPr/>
          <p:nvPr/>
        </p:nvGrpSpPr>
        <p:grpSpPr>
          <a:xfrm rot="-2700000" flipH="1">
            <a:off x="7941319" y="-52238"/>
            <a:ext cx="722202" cy="971955"/>
            <a:chOff x="1510742" y="872255"/>
            <a:chExt cx="722209" cy="971965"/>
          </a:xfrm>
        </p:grpSpPr>
        <p:sp>
          <p:nvSpPr>
            <p:cNvPr id="192" name="Google Shape;192;p3"/>
            <p:cNvSpPr/>
            <p:nvPr/>
          </p:nvSpPr>
          <p:spPr>
            <a:xfrm>
              <a:off x="1542291" y="1370812"/>
              <a:ext cx="310553" cy="352487"/>
            </a:xfrm>
            <a:custGeom>
              <a:avLst/>
              <a:gdLst/>
              <a:ahLst/>
              <a:cxnLst/>
              <a:rect l="l" t="t" r="r" b="b"/>
              <a:pathLst>
                <a:path w="5532" h="6279" extrusionOk="0">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510742" y="872255"/>
              <a:ext cx="722209" cy="971965"/>
            </a:xfrm>
            <a:custGeom>
              <a:avLst/>
              <a:gdLst/>
              <a:ahLst/>
              <a:cxnLst/>
              <a:rect l="l" t="t" r="r" b="b"/>
              <a:pathLst>
                <a:path w="12865" h="17314" extrusionOk="0">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
          <p:cNvGrpSpPr/>
          <p:nvPr/>
        </p:nvGrpSpPr>
        <p:grpSpPr>
          <a:xfrm rot="7199276" flipH="1">
            <a:off x="1840745" y="-208715"/>
            <a:ext cx="382812" cy="1087745"/>
            <a:chOff x="2114525" y="3893292"/>
            <a:chExt cx="382825" cy="1087784"/>
          </a:xfrm>
        </p:grpSpPr>
        <p:sp>
          <p:nvSpPr>
            <p:cNvPr id="195" name="Google Shape;195;p3"/>
            <p:cNvSpPr/>
            <p:nvPr/>
          </p:nvSpPr>
          <p:spPr>
            <a:xfrm>
              <a:off x="2244195" y="3981762"/>
              <a:ext cx="40675" cy="10504"/>
            </a:xfrm>
            <a:custGeom>
              <a:avLst/>
              <a:gdLst/>
              <a:ahLst/>
              <a:cxnLst/>
              <a:rect l="l" t="t" r="r" b="b"/>
              <a:pathLst>
                <a:path w="697" h="180" extrusionOk="0">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250965" y="3893292"/>
              <a:ext cx="47386" cy="72889"/>
            </a:xfrm>
            <a:custGeom>
              <a:avLst/>
              <a:gdLst/>
              <a:ahLst/>
              <a:cxnLst/>
              <a:rect l="l" t="t" r="r" b="b"/>
              <a:pathLst>
                <a:path w="812" h="1249" extrusionOk="0">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2460818" y="3928656"/>
              <a:ext cx="31746" cy="63610"/>
            </a:xfrm>
            <a:custGeom>
              <a:avLst/>
              <a:gdLst/>
              <a:ahLst/>
              <a:cxnLst/>
              <a:rect l="l" t="t" r="r" b="b"/>
              <a:pathLst>
                <a:path w="544" h="1090" extrusionOk="0">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364937" y="4577358"/>
              <a:ext cx="10504" cy="7353"/>
            </a:xfrm>
            <a:custGeom>
              <a:avLst/>
              <a:gdLst/>
              <a:ahLst/>
              <a:cxnLst/>
              <a:rect l="l" t="t" r="r" b="b"/>
              <a:pathLst>
                <a:path w="180" h="126" extrusionOk="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2309264" y="4547129"/>
              <a:ext cx="75515" cy="38224"/>
            </a:xfrm>
            <a:custGeom>
              <a:avLst/>
              <a:gdLst/>
              <a:ahLst/>
              <a:cxnLst/>
              <a:rect l="l" t="t" r="r" b="b"/>
              <a:pathLst>
                <a:path w="1294" h="655" extrusionOk="0">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2391023" y="4385245"/>
              <a:ext cx="20834" cy="59408"/>
            </a:xfrm>
            <a:custGeom>
              <a:avLst/>
              <a:gdLst/>
              <a:ahLst/>
              <a:cxnLst/>
              <a:rect l="l" t="t" r="r" b="b"/>
              <a:pathLst>
                <a:path w="357" h="1018" extrusionOk="0">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409230" y="4650247"/>
              <a:ext cx="28654" cy="45869"/>
            </a:xfrm>
            <a:custGeom>
              <a:avLst/>
              <a:gdLst/>
              <a:ahLst/>
              <a:cxnLst/>
              <a:rect l="l" t="t" r="r" b="b"/>
              <a:pathLst>
                <a:path w="491" h="786" extrusionOk="0">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2375908" y="4337859"/>
              <a:ext cx="29704" cy="34956"/>
            </a:xfrm>
            <a:custGeom>
              <a:avLst/>
              <a:gdLst/>
              <a:ahLst/>
              <a:cxnLst/>
              <a:rect l="l" t="t" r="r" b="b"/>
              <a:pathLst>
                <a:path w="509" h="599" extrusionOk="0">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386296" y="4596091"/>
              <a:ext cx="31805" cy="39625"/>
            </a:xfrm>
            <a:custGeom>
              <a:avLst/>
              <a:gdLst/>
              <a:ahLst/>
              <a:cxnLst/>
              <a:rect l="l" t="t" r="r" b="b"/>
              <a:pathLst>
                <a:path w="545" h="679" extrusionOk="0">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218168" y="4603385"/>
              <a:ext cx="127569" cy="52638"/>
            </a:xfrm>
            <a:custGeom>
              <a:avLst/>
              <a:gdLst/>
              <a:ahLst/>
              <a:cxnLst/>
              <a:rect l="l" t="t" r="r" b="b"/>
              <a:pathLst>
                <a:path w="2186" h="902" extrusionOk="0">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239527" y="3992208"/>
              <a:ext cx="44293" cy="36473"/>
            </a:xfrm>
            <a:custGeom>
              <a:avLst/>
              <a:gdLst/>
              <a:ahLst/>
              <a:cxnLst/>
              <a:rect l="l" t="t" r="r" b="b"/>
              <a:pathLst>
                <a:path w="759" h="625" extrusionOk="0">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241569" y="4094217"/>
              <a:ext cx="91154" cy="172913"/>
            </a:xfrm>
            <a:custGeom>
              <a:avLst/>
              <a:gdLst/>
              <a:ahLst/>
              <a:cxnLst/>
              <a:rect l="l" t="t" r="r" b="b"/>
              <a:pathLst>
                <a:path w="1562" h="2963" extrusionOk="0">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320702" y="4520051"/>
              <a:ext cx="22993" cy="32330"/>
            </a:xfrm>
            <a:custGeom>
              <a:avLst/>
              <a:gdLst/>
              <a:ahLst/>
              <a:cxnLst/>
              <a:rect l="l" t="t" r="r" b="b"/>
              <a:pathLst>
                <a:path w="394" h="554" extrusionOk="0">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285337" y="4132732"/>
              <a:ext cx="45869" cy="65127"/>
            </a:xfrm>
            <a:custGeom>
              <a:avLst/>
              <a:gdLst/>
              <a:ahLst/>
              <a:cxnLst/>
              <a:rect l="l" t="t" r="r" b="b"/>
              <a:pathLst>
                <a:path w="786" h="1116" extrusionOk="0">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244195" y="4047355"/>
              <a:ext cx="49487" cy="67228"/>
            </a:xfrm>
            <a:custGeom>
              <a:avLst/>
              <a:gdLst/>
              <a:ahLst/>
              <a:cxnLst/>
              <a:rect l="l" t="t" r="r" b="b"/>
              <a:pathLst>
                <a:path w="848" h="1152" extrusionOk="0">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164012" y="4674173"/>
              <a:ext cx="96348" cy="111988"/>
            </a:xfrm>
            <a:custGeom>
              <a:avLst/>
              <a:gdLst/>
              <a:ahLst/>
              <a:cxnLst/>
              <a:rect l="l" t="t" r="r" b="b"/>
              <a:pathLst>
                <a:path w="1651" h="1919" extrusionOk="0">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186421" y="4795498"/>
              <a:ext cx="31280" cy="12780"/>
            </a:xfrm>
            <a:custGeom>
              <a:avLst/>
              <a:gdLst/>
              <a:ahLst/>
              <a:cxnLst/>
              <a:rect l="l" t="t" r="r" b="b"/>
              <a:pathLst>
                <a:path w="536" h="219" extrusionOk="0">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359743" y="4235850"/>
              <a:ext cx="137607" cy="578906"/>
            </a:xfrm>
            <a:custGeom>
              <a:avLst/>
              <a:gdLst/>
              <a:ahLst/>
              <a:cxnLst/>
              <a:rect l="l" t="t" r="r" b="b"/>
              <a:pathLst>
                <a:path w="2358" h="9920" extrusionOk="0">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303020" y="4462277"/>
              <a:ext cx="97924" cy="59933"/>
            </a:xfrm>
            <a:custGeom>
              <a:avLst/>
              <a:gdLst/>
              <a:ahLst/>
              <a:cxnLst/>
              <a:rect l="l" t="t" r="r" b="b"/>
              <a:pathLst>
                <a:path w="1678" h="1027" extrusionOk="0">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261878" y="4384720"/>
              <a:ext cx="83860" cy="69154"/>
            </a:xfrm>
            <a:custGeom>
              <a:avLst/>
              <a:gdLst/>
              <a:ahLst/>
              <a:cxnLst/>
              <a:rect l="l" t="t" r="r" b="b"/>
              <a:pathLst>
                <a:path w="1437" h="1185" extrusionOk="0">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2257734" y="4311773"/>
              <a:ext cx="50538" cy="60517"/>
            </a:xfrm>
            <a:custGeom>
              <a:avLst/>
              <a:gdLst/>
              <a:ahLst/>
              <a:cxnLst/>
              <a:rect l="l" t="t" r="r" b="b"/>
              <a:pathLst>
                <a:path w="866" h="1037" extrusionOk="0">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114525" y="3992208"/>
              <a:ext cx="382242" cy="988868"/>
            </a:xfrm>
            <a:custGeom>
              <a:avLst/>
              <a:gdLst/>
              <a:ahLst/>
              <a:cxnLst/>
              <a:rect l="l" t="t" r="r" b="b"/>
              <a:pathLst>
                <a:path w="6550" h="16945" extrusionOk="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217643" y="3902512"/>
              <a:ext cx="181725" cy="89754"/>
            </a:xfrm>
            <a:custGeom>
              <a:avLst/>
              <a:gdLst/>
              <a:ahLst/>
              <a:cxnLst/>
              <a:rect l="l" t="t" r="r" b="b"/>
              <a:pathLst>
                <a:path w="3114" h="1538" extrusionOk="0">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
          <p:cNvGrpSpPr/>
          <p:nvPr/>
        </p:nvGrpSpPr>
        <p:grpSpPr>
          <a:xfrm flipH="1">
            <a:off x="7528353" y="3943066"/>
            <a:ext cx="400173" cy="396657"/>
            <a:chOff x="1609325" y="4271641"/>
            <a:chExt cx="400173" cy="396657"/>
          </a:xfrm>
        </p:grpSpPr>
        <p:sp>
          <p:nvSpPr>
            <p:cNvPr id="219" name="Google Shape;219;p3"/>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E5F3FF"/>
        </a:solidFill>
        <a:effectLst/>
      </p:bgPr>
    </p:bg>
    <p:spTree>
      <p:nvGrpSpPr>
        <p:cNvPr id="1" name="Shape 433"/>
        <p:cNvGrpSpPr/>
        <p:nvPr/>
      </p:nvGrpSpPr>
      <p:grpSpPr>
        <a:xfrm>
          <a:off x="0" y="0"/>
          <a:ext cx="0" cy="0"/>
          <a:chOff x="0" y="0"/>
          <a:chExt cx="0" cy="0"/>
        </a:xfrm>
      </p:grpSpPr>
      <p:grpSp>
        <p:nvGrpSpPr>
          <p:cNvPr id="434" name="Google Shape;434;p6"/>
          <p:cNvGrpSpPr/>
          <p:nvPr/>
        </p:nvGrpSpPr>
        <p:grpSpPr>
          <a:xfrm>
            <a:off x="105075" y="133125"/>
            <a:ext cx="934456" cy="631474"/>
            <a:chOff x="510775" y="359000"/>
            <a:chExt cx="934456" cy="631474"/>
          </a:xfrm>
        </p:grpSpPr>
        <p:sp>
          <p:nvSpPr>
            <p:cNvPr id="435" name="Google Shape;435;p6"/>
            <p:cNvSpPr/>
            <p:nvPr/>
          </p:nvSpPr>
          <p:spPr>
            <a:xfrm>
              <a:off x="1275955" y="766843"/>
              <a:ext cx="2045" cy="4147"/>
            </a:xfrm>
            <a:custGeom>
              <a:avLst/>
              <a:gdLst/>
              <a:ahLst/>
              <a:cxnLst/>
              <a:rect l="l" t="t" r="r" b="b"/>
              <a:pathLst>
                <a:path w="36" h="73" extrusionOk="0">
                  <a:moveTo>
                    <a:pt x="36" y="1"/>
                  </a:moveTo>
                  <a:cubicBezTo>
                    <a:pt x="27" y="28"/>
                    <a:pt x="18" y="54"/>
                    <a:pt x="0" y="72"/>
                  </a:cubicBezTo>
                  <a:cubicBezTo>
                    <a:pt x="18" y="54"/>
                    <a:pt x="27" y="28"/>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1273910" y="771955"/>
              <a:ext cx="2102" cy="3579"/>
            </a:xfrm>
            <a:custGeom>
              <a:avLst/>
              <a:gdLst/>
              <a:ahLst/>
              <a:cxnLst/>
              <a:rect l="l" t="t" r="r" b="b"/>
              <a:pathLst>
                <a:path w="37" h="63" extrusionOk="0">
                  <a:moveTo>
                    <a:pt x="36" y="0"/>
                  </a:moveTo>
                  <a:cubicBezTo>
                    <a:pt x="18" y="18"/>
                    <a:pt x="9" y="36"/>
                    <a:pt x="0" y="63"/>
                  </a:cubicBezTo>
                  <a:cubicBezTo>
                    <a:pt x="9" y="36"/>
                    <a:pt x="27" y="18"/>
                    <a:pt x="3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796035" y="807400"/>
              <a:ext cx="8180" cy="35047"/>
            </a:xfrm>
            <a:custGeom>
              <a:avLst/>
              <a:gdLst/>
              <a:ahLst/>
              <a:cxnLst/>
              <a:rect l="l" t="t" r="r" b="b"/>
              <a:pathLst>
                <a:path w="144" h="617" extrusionOk="0">
                  <a:moveTo>
                    <a:pt x="99" y="1"/>
                  </a:moveTo>
                  <a:cubicBezTo>
                    <a:pt x="37" y="188"/>
                    <a:pt x="10" y="411"/>
                    <a:pt x="1" y="616"/>
                  </a:cubicBezTo>
                  <a:cubicBezTo>
                    <a:pt x="117" y="429"/>
                    <a:pt x="144" y="206"/>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1009894" y="803878"/>
              <a:ext cx="20335" cy="17779"/>
            </a:xfrm>
            <a:custGeom>
              <a:avLst/>
              <a:gdLst/>
              <a:ahLst/>
              <a:cxnLst/>
              <a:rect l="l" t="t" r="r" b="b"/>
              <a:pathLst>
                <a:path w="358" h="313" extrusionOk="0">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795069" y="465335"/>
              <a:ext cx="650161" cy="525139"/>
            </a:xfrm>
            <a:custGeom>
              <a:avLst/>
              <a:gdLst/>
              <a:ahLst/>
              <a:cxnLst/>
              <a:rect l="l" t="t" r="r" b="b"/>
              <a:pathLst>
                <a:path w="11446" h="9245" extrusionOk="0">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510775" y="359000"/>
              <a:ext cx="891402" cy="631133"/>
            </a:xfrm>
            <a:custGeom>
              <a:avLst/>
              <a:gdLst/>
              <a:ahLst/>
              <a:cxnLst/>
              <a:rect l="l" t="t" r="r" b="b"/>
              <a:pathLst>
                <a:path w="15693" h="11111" extrusionOk="0">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3987" y="528954"/>
              <a:ext cx="199206" cy="140813"/>
            </a:xfrm>
            <a:custGeom>
              <a:avLst/>
              <a:gdLst/>
              <a:ahLst/>
              <a:cxnLst/>
              <a:rect l="l" t="t" r="r" b="b"/>
              <a:pathLst>
                <a:path w="3507" h="2479" extrusionOk="0">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839147" y="488964"/>
              <a:ext cx="198695" cy="140757"/>
            </a:xfrm>
            <a:custGeom>
              <a:avLst/>
              <a:gdLst/>
              <a:ahLst/>
              <a:cxnLst/>
              <a:rect l="l" t="t" r="r" b="b"/>
              <a:pathLst>
                <a:path w="3498" h="2478" extrusionOk="0">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1064140" y="450963"/>
              <a:ext cx="199206" cy="140927"/>
            </a:xfrm>
            <a:custGeom>
              <a:avLst/>
              <a:gdLst/>
              <a:ahLst/>
              <a:cxnLst/>
              <a:rect l="l" t="t" r="r" b="b"/>
              <a:pathLst>
                <a:path w="3507" h="2481" extrusionOk="0">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654200" y="746905"/>
              <a:ext cx="173361" cy="140927"/>
            </a:xfrm>
            <a:custGeom>
              <a:avLst/>
              <a:gdLst/>
              <a:ahLst/>
              <a:cxnLst/>
              <a:rect l="l" t="t" r="r" b="b"/>
              <a:pathLst>
                <a:path w="3052" h="2481" extrusionOk="0">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889304" y="706803"/>
              <a:ext cx="177962" cy="140870"/>
            </a:xfrm>
            <a:custGeom>
              <a:avLst/>
              <a:gdLst/>
              <a:ahLst/>
              <a:cxnLst/>
              <a:rect l="l" t="t" r="r" b="b"/>
              <a:pathLst>
                <a:path w="3133" h="2480" extrusionOk="0">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1114296" y="669086"/>
              <a:ext cx="179439" cy="140700"/>
            </a:xfrm>
            <a:custGeom>
              <a:avLst/>
              <a:gdLst/>
              <a:ahLst/>
              <a:cxnLst/>
              <a:rect l="l" t="t" r="r" b="b"/>
              <a:pathLst>
                <a:path w="3159" h="2477" extrusionOk="0">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6"/>
          <p:cNvGrpSpPr/>
          <p:nvPr/>
        </p:nvGrpSpPr>
        <p:grpSpPr>
          <a:xfrm rot="-5212192">
            <a:off x="-27249" y="907766"/>
            <a:ext cx="400518" cy="631462"/>
            <a:chOff x="2083475" y="1334350"/>
            <a:chExt cx="263175" cy="414925"/>
          </a:xfrm>
        </p:grpSpPr>
        <p:sp>
          <p:nvSpPr>
            <p:cNvPr id="448" name="Google Shape;448;p6"/>
            <p:cNvSpPr/>
            <p:nvPr/>
          </p:nvSpPr>
          <p:spPr>
            <a:xfrm>
              <a:off x="2083475" y="1334350"/>
              <a:ext cx="263175" cy="414925"/>
            </a:xfrm>
            <a:custGeom>
              <a:avLst/>
              <a:gdLst/>
              <a:ahLst/>
              <a:cxnLst/>
              <a:rect l="l" t="t" r="r" b="b"/>
              <a:pathLst>
                <a:path w="10527" h="16597" extrusionOk="0">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101025" y="1428875"/>
              <a:ext cx="182975" cy="290975"/>
            </a:xfrm>
            <a:custGeom>
              <a:avLst/>
              <a:gdLst/>
              <a:ahLst/>
              <a:cxnLst/>
              <a:rect l="l" t="t" r="r" b="b"/>
              <a:pathLst>
                <a:path w="7319" h="11639" extrusionOk="0">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6"/>
          <p:cNvGrpSpPr/>
          <p:nvPr/>
        </p:nvGrpSpPr>
        <p:grpSpPr>
          <a:xfrm rot="2485556">
            <a:off x="8329081" y="915970"/>
            <a:ext cx="420053" cy="615018"/>
            <a:chOff x="2012675" y="2373200"/>
            <a:chExt cx="469950" cy="688075"/>
          </a:xfrm>
        </p:grpSpPr>
        <p:sp>
          <p:nvSpPr>
            <p:cNvPr id="451" name="Google Shape;451;p6"/>
            <p:cNvSpPr/>
            <p:nvPr/>
          </p:nvSpPr>
          <p:spPr>
            <a:xfrm>
              <a:off x="2012675" y="2373200"/>
              <a:ext cx="469950" cy="688075"/>
            </a:xfrm>
            <a:custGeom>
              <a:avLst/>
              <a:gdLst/>
              <a:ahLst/>
              <a:cxnLst/>
              <a:rect l="l" t="t" r="r" b="b"/>
              <a:pathLst>
                <a:path w="18798" h="27523" extrusionOk="0">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049650" y="2604400"/>
              <a:ext cx="395375" cy="250850"/>
            </a:xfrm>
            <a:custGeom>
              <a:avLst/>
              <a:gdLst/>
              <a:ahLst/>
              <a:cxnLst/>
              <a:rect l="l" t="t" r="r" b="b"/>
              <a:pathLst>
                <a:path w="15815" h="10034" extrusionOk="0">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2090375" y="2417825"/>
              <a:ext cx="53275" cy="78025"/>
            </a:xfrm>
            <a:custGeom>
              <a:avLst/>
              <a:gdLst/>
              <a:ahLst/>
              <a:cxnLst/>
              <a:rect l="l" t="t" r="r" b="b"/>
              <a:pathLst>
                <a:path w="2131" h="3121" extrusionOk="0">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146125" y="2419825"/>
              <a:ext cx="30100" cy="40750"/>
            </a:xfrm>
            <a:custGeom>
              <a:avLst/>
              <a:gdLst/>
              <a:ahLst/>
              <a:cxnLst/>
              <a:rect l="l" t="t" r="r" b="b"/>
              <a:pathLst>
                <a:path w="1204" h="1630" extrusionOk="0">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6"/>
          <p:cNvGrpSpPr/>
          <p:nvPr/>
        </p:nvGrpSpPr>
        <p:grpSpPr>
          <a:xfrm rot="-1800014">
            <a:off x="1623421" y="-138925"/>
            <a:ext cx="847758" cy="698994"/>
            <a:chOff x="2139875" y="1690850"/>
            <a:chExt cx="645375" cy="532125"/>
          </a:xfrm>
        </p:grpSpPr>
        <p:sp>
          <p:nvSpPr>
            <p:cNvPr id="456" name="Google Shape;456;p6"/>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6"/>
          <p:cNvGrpSpPr/>
          <p:nvPr/>
        </p:nvGrpSpPr>
        <p:grpSpPr>
          <a:xfrm>
            <a:off x="7427003" y="-100062"/>
            <a:ext cx="669387" cy="755721"/>
            <a:chOff x="144253" y="2032663"/>
            <a:chExt cx="669387" cy="755721"/>
          </a:xfrm>
        </p:grpSpPr>
        <p:sp>
          <p:nvSpPr>
            <p:cNvPr id="461" name="Google Shape;461;p6"/>
            <p:cNvSpPr/>
            <p:nvPr/>
          </p:nvSpPr>
          <p:spPr>
            <a:xfrm>
              <a:off x="439211" y="2171975"/>
              <a:ext cx="12393" cy="78773"/>
            </a:xfrm>
            <a:custGeom>
              <a:avLst/>
              <a:gdLst/>
              <a:ahLst/>
              <a:cxnLst/>
              <a:rect l="l" t="t" r="r" b="b"/>
              <a:pathLst>
                <a:path w="295" h="1875" extrusionOk="0">
                  <a:moveTo>
                    <a:pt x="89" y="1"/>
                  </a:moveTo>
                  <a:cubicBezTo>
                    <a:pt x="0" y="616"/>
                    <a:pt x="72" y="1223"/>
                    <a:pt x="295" y="1874"/>
                  </a:cubicBezTo>
                  <a:cubicBezTo>
                    <a:pt x="232" y="1250"/>
                    <a:pt x="143" y="634"/>
                    <a:pt x="8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552388" y="2095513"/>
              <a:ext cx="109478" cy="85495"/>
            </a:xfrm>
            <a:custGeom>
              <a:avLst/>
              <a:gdLst/>
              <a:ahLst/>
              <a:cxnLst/>
              <a:rect l="l" t="t" r="r" b="b"/>
              <a:pathLst>
                <a:path w="2606" h="2035" extrusionOk="0">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442950" y="2408461"/>
              <a:ext cx="43900" cy="220061"/>
            </a:xfrm>
            <a:custGeom>
              <a:avLst/>
              <a:gdLst/>
              <a:ahLst/>
              <a:cxnLst/>
              <a:rect l="l" t="t" r="r" b="b"/>
              <a:pathLst>
                <a:path w="1045" h="5238" extrusionOk="0">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03362" y="2197728"/>
              <a:ext cx="155563" cy="160278"/>
            </a:xfrm>
            <a:custGeom>
              <a:avLst/>
              <a:gdLst/>
              <a:ahLst/>
              <a:cxnLst/>
              <a:rect l="l" t="t" r="r" b="b"/>
              <a:pathLst>
                <a:path w="3703" h="3815" extrusionOk="0">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193363" y="2459884"/>
              <a:ext cx="182996" cy="272241"/>
            </a:xfrm>
            <a:custGeom>
              <a:avLst/>
              <a:gdLst/>
              <a:ahLst/>
              <a:cxnLst/>
              <a:rect l="l" t="t" r="r" b="b"/>
              <a:pathLst>
                <a:path w="4356" h="6480" extrusionOk="0">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568268" y="2465682"/>
              <a:ext cx="194758" cy="201492"/>
            </a:xfrm>
            <a:custGeom>
              <a:avLst/>
              <a:gdLst/>
              <a:ahLst/>
              <a:cxnLst/>
              <a:rect l="l" t="t" r="r" b="b"/>
              <a:pathLst>
                <a:path w="4636" h="4796" extrusionOk="0">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636326" y="2433207"/>
              <a:ext cx="118846" cy="37517"/>
            </a:xfrm>
            <a:custGeom>
              <a:avLst/>
              <a:gdLst/>
              <a:ahLst/>
              <a:cxnLst/>
              <a:rect l="l" t="t" r="r" b="b"/>
              <a:pathLst>
                <a:path w="2829" h="893" extrusionOk="0">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483784" y="2136727"/>
              <a:ext cx="120737" cy="129272"/>
            </a:xfrm>
            <a:custGeom>
              <a:avLst/>
              <a:gdLst/>
              <a:ahLst/>
              <a:cxnLst/>
              <a:rect l="l" t="t" r="r" b="b"/>
              <a:pathLst>
                <a:path w="2874" h="3077" extrusionOk="0">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144253" y="2032663"/>
              <a:ext cx="669387" cy="755721"/>
            </a:xfrm>
            <a:custGeom>
              <a:avLst/>
              <a:gdLst/>
              <a:ahLst/>
              <a:cxnLst/>
              <a:rect l="l" t="t" r="r" b="b"/>
              <a:pathLst>
                <a:path w="15934" h="17988" extrusionOk="0">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234282" y="2337251"/>
              <a:ext cx="199716" cy="265519"/>
            </a:xfrm>
            <a:custGeom>
              <a:avLst/>
              <a:gdLst/>
              <a:ahLst/>
              <a:cxnLst/>
              <a:rect l="l" t="t" r="r" b="b"/>
              <a:pathLst>
                <a:path w="4754" h="6320" extrusionOk="0">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493153" y="2276669"/>
              <a:ext cx="156697" cy="160908"/>
            </a:xfrm>
            <a:custGeom>
              <a:avLst/>
              <a:gdLst/>
              <a:ahLst/>
              <a:cxnLst/>
              <a:rect l="l" t="t" r="r" b="b"/>
              <a:pathLst>
                <a:path w="3730" h="3830" extrusionOk="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6"/>
          <p:cNvGrpSpPr/>
          <p:nvPr/>
        </p:nvGrpSpPr>
        <p:grpSpPr>
          <a:xfrm>
            <a:off x="8520643" y="196964"/>
            <a:ext cx="430862" cy="343037"/>
            <a:chOff x="1376700" y="1639725"/>
            <a:chExt cx="275100" cy="219025"/>
          </a:xfrm>
        </p:grpSpPr>
        <p:sp>
          <p:nvSpPr>
            <p:cNvPr id="473" name="Google Shape;473;p6"/>
            <p:cNvSpPr/>
            <p:nvPr/>
          </p:nvSpPr>
          <p:spPr>
            <a:xfrm>
              <a:off x="1381100" y="1661525"/>
              <a:ext cx="147875" cy="133650"/>
            </a:xfrm>
            <a:custGeom>
              <a:avLst/>
              <a:gdLst/>
              <a:ahLst/>
              <a:cxnLst/>
              <a:rect l="l" t="t" r="r" b="b"/>
              <a:pathLst>
                <a:path w="5915" h="5346" extrusionOk="0">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1376700" y="1639725"/>
              <a:ext cx="275100" cy="219025"/>
            </a:xfrm>
            <a:custGeom>
              <a:avLst/>
              <a:gdLst/>
              <a:ahLst/>
              <a:cxnLst/>
              <a:rect l="l" t="t" r="r" b="b"/>
              <a:pathLst>
                <a:path w="11004" h="8761" extrusionOk="0">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6"/>
          <p:cNvSpPr/>
          <p:nvPr/>
        </p:nvSpPr>
        <p:spPr>
          <a:xfrm>
            <a:off x="257040" y="3522650"/>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6"/>
          <p:cNvGrpSpPr/>
          <p:nvPr/>
        </p:nvGrpSpPr>
        <p:grpSpPr>
          <a:xfrm>
            <a:off x="8602175" y="2488766"/>
            <a:ext cx="400173" cy="396657"/>
            <a:chOff x="1609325" y="4271641"/>
            <a:chExt cx="400173" cy="396657"/>
          </a:xfrm>
        </p:grpSpPr>
        <p:sp>
          <p:nvSpPr>
            <p:cNvPr id="477" name="Google Shape;477;p6"/>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6"/>
          <p:cNvGrpSpPr/>
          <p:nvPr/>
        </p:nvGrpSpPr>
        <p:grpSpPr>
          <a:xfrm rot="-3288545">
            <a:off x="-133770" y="3895216"/>
            <a:ext cx="512102" cy="561249"/>
            <a:chOff x="8299150" y="575962"/>
            <a:chExt cx="1240025" cy="1065538"/>
          </a:xfrm>
        </p:grpSpPr>
        <p:sp>
          <p:nvSpPr>
            <p:cNvPr id="482" name="Google Shape;482;p6"/>
            <p:cNvSpPr/>
            <p:nvPr/>
          </p:nvSpPr>
          <p:spPr>
            <a:xfrm>
              <a:off x="8671659" y="623707"/>
              <a:ext cx="180853" cy="310682"/>
            </a:xfrm>
            <a:custGeom>
              <a:avLst/>
              <a:gdLst/>
              <a:ahLst/>
              <a:cxnLst/>
              <a:rect l="l" t="t" r="r" b="b"/>
              <a:pathLst>
                <a:path w="1875" h="3221" extrusionOk="0">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8427339" y="930820"/>
              <a:ext cx="241909" cy="171401"/>
            </a:xfrm>
            <a:custGeom>
              <a:avLst/>
              <a:gdLst/>
              <a:ahLst/>
              <a:cxnLst/>
              <a:rect l="l" t="t" r="r" b="b"/>
              <a:pathLst>
                <a:path w="2508" h="1777" extrusionOk="0">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8497847" y="854235"/>
              <a:ext cx="203231" cy="170532"/>
            </a:xfrm>
            <a:custGeom>
              <a:avLst/>
              <a:gdLst/>
              <a:ahLst/>
              <a:cxnLst/>
              <a:rect l="l" t="t" r="r" b="b"/>
              <a:pathLst>
                <a:path w="2107" h="1768" extrusionOk="0">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8725867" y="975575"/>
              <a:ext cx="12153" cy="15626"/>
            </a:xfrm>
            <a:custGeom>
              <a:avLst/>
              <a:gdLst/>
              <a:ahLst/>
              <a:cxnLst/>
              <a:rect l="l" t="t" r="r" b="b"/>
              <a:pathLst>
                <a:path w="126" h="162" extrusionOk="0">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8833510" y="1054764"/>
              <a:ext cx="339039" cy="242777"/>
            </a:xfrm>
            <a:custGeom>
              <a:avLst/>
              <a:gdLst/>
              <a:ahLst/>
              <a:cxnLst/>
              <a:rect l="l" t="t" r="r" b="b"/>
              <a:pathLst>
                <a:path w="3515" h="2517" extrusionOk="0">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8705225" y="1015990"/>
              <a:ext cx="434626" cy="306438"/>
            </a:xfrm>
            <a:custGeom>
              <a:avLst/>
              <a:gdLst/>
              <a:ahLst/>
              <a:cxnLst/>
              <a:rect l="l" t="t" r="r" b="b"/>
              <a:pathLst>
                <a:path w="4506" h="3177" extrusionOk="0">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8873057" y="1213047"/>
              <a:ext cx="3569" cy="2701"/>
            </a:xfrm>
            <a:custGeom>
              <a:avLst/>
              <a:gdLst/>
              <a:ahLst/>
              <a:cxnLst/>
              <a:rect l="l" t="t" r="r" b="b"/>
              <a:pathLst>
                <a:path w="37" h="28" extrusionOk="0">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8851548" y="1241501"/>
              <a:ext cx="427778" cy="303833"/>
            </a:xfrm>
            <a:custGeom>
              <a:avLst/>
              <a:gdLst/>
              <a:ahLst/>
              <a:cxnLst/>
              <a:rect l="l" t="t" r="r" b="b"/>
              <a:pathLst>
                <a:path w="4435" h="3150" extrusionOk="0">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8930737" y="1255294"/>
              <a:ext cx="566094" cy="350228"/>
            </a:xfrm>
            <a:custGeom>
              <a:avLst/>
              <a:gdLst/>
              <a:ahLst/>
              <a:cxnLst/>
              <a:rect l="l" t="t" r="r" b="b"/>
              <a:pathLst>
                <a:path w="5869" h="3631" extrusionOk="0">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299150" y="575962"/>
              <a:ext cx="1240025" cy="1065538"/>
            </a:xfrm>
            <a:custGeom>
              <a:avLst/>
              <a:gdLst/>
              <a:ahLst/>
              <a:cxnLst/>
              <a:rect l="l" t="t" r="r" b="b"/>
              <a:pathLst>
                <a:path w="12856" h="11047" extrusionOk="0">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6"/>
          <p:cNvGrpSpPr/>
          <p:nvPr/>
        </p:nvGrpSpPr>
        <p:grpSpPr>
          <a:xfrm rot="7090690" flipH="1">
            <a:off x="70341" y="4640128"/>
            <a:ext cx="494507" cy="648127"/>
            <a:chOff x="-628950" y="2144275"/>
            <a:chExt cx="1157155" cy="1516626"/>
          </a:xfrm>
        </p:grpSpPr>
        <p:sp>
          <p:nvSpPr>
            <p:cNvPr id="493" name="Google Shape;493;p6"/>
            <p:cNvSpPr/>
            <p:nvPr/>
          </p:nvSpPr>
          <p:spPr>
            <a:xfrm>
              <a:off x="232787" y="3005921"/>
              <a:ext cx="61813" cy="109319"/>
            </a:xfrm>
            <a:custGeom>
              <a:avLst/>
              <a:gdLst/>
              <a:ahLst/>
              <a:cxnLst/>
              <a:rect l="l" t="t" r="r" b="b"/>
              <a:pathLst>
                <a:path w="661" h="1169" extrusionOk="0">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284442" y="2869109"/>
              <a:ext cx="49282" cy="19171"/>
            </a:xfrm>
            <a:custGeom>
              <a:avLst/>
              <a:gdLst/>
              <a:ahLst/>
              <a:cxnLst/>
              <a:rect l="l" t="t" r="r" b="b"/>
              <a:pathLst>
                <a:path w="527" h="205" extrusionOk="0">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361218" y="2644673"/>
              <a:ext cx="864453" cy="915325"/>
            </a:xfrm>
            <a:custGeom>
              <a:avLst/>
              <a:gdLst/>
              <a:ahLst/>
              <a:cxnLst/>
              <a:rect l="l" t="t" r="r" b="b"/>
              <a:pathLst>
                <a:path w="9244" h="9788" extrusionOk="0">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241952" y="2825718"/>
              <a:ext cx="260439" cy="404639"/>
            </a:xfrm>
            <a:custGeom>
              <a:avLst/>
              <a:gdLst/>
              <a:ahLst/>
              <a:cxnLst/>
              <a:rect l="l" t="t" r="r" b="b"/>
              <a:pathLst>
                <a:path w="2785" h="4327" extrusionOk="0">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90238" y="3407942"/>
              <a:ext cx="13466" cy="5985"/>
            </a:xfrm>
            <a:custGeom>
              <a:avLst/>
              <a:gdLst/>
              <a:ahLst/>
              <a:cxnLst/>
              <a:rect l="l" t="t" r="r" b="b"/>
              <a:pathLst>
                <a:path w="144" h="64" extrusionOk="0">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334531" y="3218574"/>
              <a:ext cx="5143" cy="30953"/>
            </a:xfrm>
            <a:custGeom>
              <a:avLst/>
              <a:gdLst/>
              <a:ahLst/>
              <a:cxnLst/>
              <a:rect l="l" t="t" r="r" b="b"/>
              <a:pathLst>
                <a:path w="55" h="331" extrusionOk="0">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04298" y="2817302"/>
              <a:ext cx="10100" cy="10941"/>
            </a:xfrm>
            <a:custGeom>
              <a:avLst/>
              <a:gdLst/>
              <a:ahLst/>
              <a:cxnLst/>
              <a:rect l="l" t="t" r="r" b="b"/>
              <a:pathLst>
                <a:path w="108" h="117" extrusionOk="0">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628950" y="2144275"/>
              <a:ext cx="1157155" cy="1516626"/>
            </a:xfrm>
            <a:custGeom>
              <a:avLst/>
              <a:gdLst/>
              <a:ahLst/>
              <a:cxnLst/>
              <a:rect l="l" t="t" r="r" b="b"/>
              <a:pathLst>
                <a:path w="12374" h="16218" extrusionOk="0">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536651" y="2403218"/>
              <a:ext cx="148876" cy="193670"/>
            </a:xfrm>
            <a:custGeom>
              <a:avLst/>
              <a:gdLst/>
              <a:ahLst/>
              <a:cxnLst/>
              <a:rect l="l" t="t" r="r" b="b"/>
              <a:pathLst>
                <a:path w="1592" h="2071" extrusionOk="0">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486060" y="2392651"/>
              <a:ext cx="158321" cy="200216"/>
            </a:xfrm>
            <a:custGeom>
              <a:avLst/>
              <a:gdLst/>
              <a:ahLst/>
              <a:cxnLst/>
              <a:rect l="l" t="t" r="r" b="b"/>
              <a:pathLst>
                <a:path w="1693" h="2141" extrusionOk="0">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429951" y="2357396"/>
              <a:ext cx="179736" cy="218638"/>
            </a:xfrm>
            <a:custGeom>
              <a:avLst/>
              <a:gdLst/>
              <a:ahLst/>
              <a:cxnLst/>
              <a:rect l="l" t="t" r="r" b="b"/>
              <a:pathLst>
                <a:path w="1922" h="2338" extrusionOk="0">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362246" y="2279311"/>
              <a:ext cx="162249" cy="201244"/>
            </a:xfrm>
            <a:custGeom>
              <a:avLst/>
              <a:gdLst/>
              <a:ahLst/>
              <a:cxnLst/>
              <a:rect l="l" t="t" r="r" b="b"/>
              <a:pathLst>
                <a:path w="1735" h="2152" extrusionOk="0">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282759" y="2773443"/>
              <a:ext cx="685839" cy="701175"/>
            </a:xfrm>
            <a:custGeom>
              <a:avLst/>
              <a:gdLst/>
              <a:ahLst/>
              <a:cxnLst/>
              <a:rect l="l" t="t" r="r" b="b"/>
              <a:pathLst>
                <a:path w="7334" h="7498" extrusionOk="0">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76746" y="2972069"/>
              <a:ext cx="282976" cy="361155"/>
            </a:xfrm>
            <a:custGeom>
              <a:avLst/>
              <a:gdLst/>
              <a:ahLst/>
              <a:cxnLst/>
              <a:rect l="l" t="t" r="r" b="b"/>
              <a:pathLst>
                <a:path w="3026" h="3862" extrusionOk="0">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6"/>
          <p:cNvGrpSpPr/>
          <p:nvPr/>
        </p:nvGrpSpPr>
        <p:grpSpPr>
          <a:xfrm rot="-2365709">
            <a:off x="8574153" y="4185500"/>
            <a:ext cx="1013466" cy="835990"/>
            <a:chOff x="-492950" y="2926025"/>
            <a:chExt cx="1013489" cy="836009"/>
          </a:xfrm>
        </p:grpSpPr>
        <p:sp>
          <p:nvSpPr>
            <p:cNvPr id="508" name="Google Shape;508;p6"/>
            <p:cNvSpPr/>
            <p:nvPr/>
          </p:nvSpPr>
          <p:spPr>
            <a:xfrm>
              <a:off x="205030" y="3589987"/>
              <a:ext cx="33102" cy="11069"/>
            </a:xfrm>
            <a:custGeom>
              <a:avLst/>
              <a:gdLst/>
              <a:ahLst/>
              <a:cxnLst/>
              <a:rect l="l" t="t" r="r" b="b"/>
              <a:pathLst>
                <a:path w="616" h="206" extrusionOk="0">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111045" y="3154940"/>
              <a:ext cx="390779" cy="460509"/>
            </a:xfrm>
            <a:custGeom>
              <a:avLst/>
              <a:gdLst/>
              <a:ahLst/>
              <a:cxnLst/>
              <a:rect l="l" t="t" r="r" b="b"/>
              <a:pathLst>
                <a:path w="7272" h="8570" extrusionOk="0">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292728" y="3470156"/>
              <a:ext cx="101241" cy="44170"/>
            </a:xfrm>
            <a:custGeom>
              <a:avLst/>
              <a:gdLst/>
              <a:ahLst/>
              <a:cxnLst/>
              <a:rect l="l" t="t" r="r" b="b"/>
              <a:pathLst>
                <a:path w="1884" h="822" extrusionOk="0">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282465" y="3233449"/>
              <a:ext cx="63786" cy="86245"/>
            </a:xfrm>
            <a:custGeom>
              <a:avLst/>
              <a:gdLst/>
              <a:ahLst/>
              <a:cxnLst/>
              <a:rect l="l" t="t" r="r" b="b"/>
              <a:pathLst>
                <a:path w="1187" h="1605" extrusionOk="0">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283970" y="3370906"/>
              <a:ext cx="24504" cy="37453"/>
            </a:xfrm>
            <a:custGeom>
              <a:avLst/>
              <a:gdLst/>
              <a:ahLst/>
              <a:cxnLst/>
              <a:rect l="l" t="t" r="r" b="b"/>
              <a:pathLst>
                <a:path w="456" h="697" extrusionOk="0">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331902" y="3306207"/>
              <a:ext cx="196142" cy="189255"/>
            </a:xfrm>
            <a:custGeom>
              <a:avLst/>
              <a:gdLst/>
              <a:ahLst/>
              <a:cxnLst/>
              <a:rect l="l" t="t" r="r" b="b"/>
              <a:pathLst>
                <a:path w="3650" h="3522" extrusionOk="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217767" y="3234846"/>
              <a:ext cx="269440" cy="169695"/>
            </a:xfrm>
            <a:custGeom>
              <a:avLst/>
              <a:gdLst/>
              <a:ahLst/>
              <a:cxnLst/>
              <a:rect l="l" t="t" r="r" b="b"/>
              <a:pathLst>
                <a:path w="5014" h="3158" extrusionOk="0">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116151" y="3292773"/>
              <a:ext cx="197539" cy="94735"/>
            </a:xfrm>
            <a:custGeom>
              <a:avLst/>
              <a:gdLst/>
              <a:ahLst/>
              <a:cxnLst/>
              <a:rect l="l" t="t" r="r" b="b"/>
              <a:pathLst>
                <a:path w="3676" h="1763" extrusionOk="0">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429702" y="3036506"/>
              <a:ext cx="842873" cy="565024"/>
            </a:xfrm>
            <a:custGeom>
              <a:avLst/>
              <a:gdLst/>
              <a:ahLst/>
              <a:cxnLst/>
              <a:rect l="l" t="t" r="r" b="b"/>
              <a:pathLst>
                <a:path w="15685" h="10515" extrusionOk="0">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492950" y="2926025"/>
              <a:ext cx="1013489" cy="836009"/>
            </a:xfrm>
            <a:custGeom>
              <a:avLst/>
              <a:gdLst/>
              <a:ahLst/>
              <a:cxnLst/>
              <a:rect l="l" t="t" r="r" b="b"/>
              <a:pathLst>
                <a:path w="18860" h="15558" extrusionOk="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257585" y="3634534"/>
              <a:ext cx="81574" cy="75713"/>
            </a:xfrm>
            <a:custGeom>
              <a:avLst/>
              <a:gdLst/>
              <a:ahLst/>
              <a:cxnLst/>
              <a:rect l="l" t="t" r="r" b="b"/>
              <a:pathLst>
                <a:path w="1518" h="1409" extrusionOk="0">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158818" y="3609547"/>
              <a:ext cx="71955" cy="66309"/>
            </a:xfrm>
            <a:custGeom>
              <a:avLst/>
              <a:gdLst/>
              <a:ahLst/>
              <a:cxnLst/>
              <a:rect l="l" t="t" r="r" b="b"/>
              <a:pathLst>
                <a:path w="1339" h="1234" extrusionOk="0">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271180" y="3445867"/>
              <a:ext cx="151056" cy="88018"/>
            </a:xfrm>
            <a:custGeom>
              <a:avLst/>
              <a:gdLst/>
              <a:ahLst/>
              <a:cxnLst/>
              <a:rect l="l" t="t" r="r" b="b"/>
              <a:pathLst>
                <a:path w="2811" h="1638" extrusionOk="0">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6"/>
          <p:cNvGrpSpPr/>
          <p:nvPr/>
        </p:nvGrpSpPr>
        <p:grpSpPr>
          <a:xfrm rot="-7199276">
            <a:off x="7570295" y="4559448"/>
            <a:ext cx="382812" cy="1087745"/>
            <a:chOff x="2114525" y="3893292"/>
            <a:chExt cx="382825" cy="1087784"/>
          </a:xfrm>
        </p:grpSpPr>
        <p:sp>
          <p:nvSpPr>
            <p:cNvPr id="522" name="Google Shape;522;p6"/>
            <p:cNvSpPr/>
            <p:nvPr/>
          </p:nvSpPr>
          <p:spPr>
            <a:xfrm>
              <a:off x="2244195" y="3981762"/>
              <a:ext cx="40675" cy="10504"/>
            </a:xfrm>
            <a:custGeom>
              <a:avLst/>
              <a:gdLst/>
              <a:ahLst/>
              <a:cxnLst/>
              <a:rect l="l" t="t" r="r" b="b"/>
              <a:pathLst>
                <a:path w="697" h="180" extrusionOk="0">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2250965" y="3893292"/>
              <a:ext cx="47386" cy="72889"/>
            </a:xfrm>
            <a:custGeom>
              <a:avLst/>
              <a:gdLst/>
              <a:ahLst/>
              <a:cxnLst/>
              <a:rect l="l" t="t" r="r" b="b"/>
              <a:pathLst>
                <a:path w="812" h="1249" extrusionOk="0">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2460818" y="3928656"/>
              <a:ext cx="31746" cy="63610"/>
            </a:xfrm>
            <a:custGeom>
              <a:avLst/>
              <a:gdLst/>
              <a:ahLst/>
              <a:cxnLst/>
              <a:rect l="l" t="t" r="r" b="b"/>
              <a:pathLst>
                <a:path w="544" h="1090" extrusionOk="0">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2364937" y="4577358"/>
              <a:ext cx="10504" cy="7353"/>
            </a:xfrm>
            <a:custGeom>
              <a:avLst/>
              <a:gdLst/>
              <a:ahLst/>
              <a:cxnLst/>
              <a:rect l="l" t="t" r="r" b="b"/>
              <a:pathLst>
                <a:path w="180" h="126" extrusionOk="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2309264" y="4547129"/>
              <a:ext cx="75515" cy="38224"/>
            </a:xfrm>
            <a:custGeom>
              <a:avLst/>
              <a:gdLst/>
              <a:ahLst/>
              <a:cxnLst/>
              <a:rect l="l" t="t" r="r" b="b"/>
              <a:pathLst>
                <a:path w="1294" h="655" extrusionOk="0">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2391023" y="4385245"/>
              <a:ext cx="20834" cy="59408"/>
            </a:xfrm>
            <a:custGeom>
              <a:avLst/>
              <a:gdLst/>
              <a:ahLst/>
              <a:cxnLst/>
              <a:rect l="l" t="t" r="r" b="b"/>
              <a:pathLst>
                <a:path w="357" h="1018" extrusionOk="0">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2409230" y="4650247"/>
              <a:ext cx="28654" cy="45869"/>
            </a:xfrm>
            <a:custGeom>
              <a:avLst/>
              <a:gdLst/>
              <a:ahLst/>
              <a:cxnLst/>
              <a:rect l="l" t="t" r="r" b="b"/>
              <a:pathLst>
                <a:path w="491" h="786" extrusionOk="0">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2375908" y="4337859"/>
              <a:ext cx="29704" cy="34956"/>
            </a:xfrm>
            <a:custGeom>
              <a:avLst/>
              <a:gdLst/>
              <a:ahLst/>
              <a:cxnLst/>
              <a:rect l="l" t="t" r="r" b="b"/>
              <a:pathLst>
                <a:path w="509" h="599" extrusionOk="0">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2386296" y="4596091"/>
              <a:ext cx="31805" cy="39625"/>
            </a:xfrm>
            <a:custGeom>
              <a:avLst/>
              <a:gdLst/>
              <a:ahLst/>
              <a:cxnLst/>
              <a:rect l="l" t="t" r="r" b="b"/>
              <a:pathLst>
                <a:path w="545" h="679" extrusionOk="0">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2218168" y="4603385"/>
              <a:ext cx="127569" cy="52638"/>
            </a:xfrm>
            <a:custGeom>
              <a:avLst/>
              <a:gdLst/>
              <a:ahLst/>
              <a:cxnLst/>
              <a:rect l="l" t="t" r="r" b="b"/>
              <a:pathLst>
                <a:path w="2186" h="902" extrusionOk="0">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2239527" y="3992208"/>
              <a:ext cx="44293" cy="36473"/>
            </a:xfrm>
            <a:custGeom>
              <a:avLst/>
              <a:gdLst/>
              <a:ahLst/>
              <a:cxnLst/>
              <a:rect l="l" t="t" r="r" b="b"/>
              <a:pathLst>
                <a:path w="759" h="625" extrusionOk="0">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2241569" y="4094217"/>
              <a:ext cx="91154" cy="172913"/>
            </a:xfrm>
            <a:custGeom>
              <a:avLst/>
              <a:gdLst/>
              <a:ahLst/>
              <a:cxnLst/>
              <a:rect l="l" t="t" r="r" b="b"/>
              <a:pathLst>
                <a:path w="1562" h="2963" extrusionOk="0">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2320702" y="4520051"/>
              <a:ext cx="22993" cy="32330"/>
            </a:xfrm>
            <a:custGeom>
              <a:avLst/>
              <a:gdLst/>
              <a:ahLst/>
              <a:cxnLst/>
              <a:rect l="l" t="t" r="r" b="b"/>
              <a:pathLst>
                <a:path w="394" h="554" extrusionOk="0">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2285337" y="4132732"/>
              <a:ext cx="45869" cy="65127"/>
            </a:xfrm>
            <a:custGeom>
              <a:avLst/>
              <a:gdLst/>
              <a:ahLst/>
              <a:cxnLst/>
              <a:rect l="l" t="t" r="r" b="b"/>
              <a:pathLst>
                <a:path w="786" h="1116" extrusionOk="0">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2244195" y="4047355"/>
              <a:ext cx="49487" cy="67228"/>
            </a:xfrm>
            <a:custGeom>
              <a:avLst/>
              <a:gdLst/>
              <a:ahLst/>
              <a:cxnLst/>
              <a:rect l="l" t="t" r="r" b="b"/>
              <a:pathLst>
                <a:path w="848" h="1152" extrusionOk="0">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2164012" y="4674173"/>
              <a:ext cx="96348" cy="111988"/>
            </a:xfrm>
            <a:custGeom>
              <a:avLst/>
              <a:gdLst/>
              <a:ahLst/>
              <a:cxnLst/>
              <a:rect l="l" t="t" r="r" b="b"/>
              <a:pathLst>
                <a:path w="1651" h="1919" extrusionOk="0">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2186421" y="4795498"/>
              <a:ext cx="31280" cy="12780"/>
            </a:xfrm>
            <a:custGeom>
              <a:avLst/>
              <a:gdLst/>
              <a:ahLst/>
              <a:cxnLst/>
              <a:rect l="l" t="t" r="r" b="b"/>
              <a:pathLst>
                <a:path w="536" h="219" extrusionOk="0">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2359743" y="4235850"/>
              <a:ext cx="137607" cy="578906"/>
            </a:xfrm>
            <a:custGeom>
              <a:avLst/>
              <a:gdLst/>
              <a:ahLst/>
              <a:cxnLst/>
              <a:rect l="l" t="t" r="r" b="b"/>
              <a:pathLst>
                <a:path w="2358" h="9920" extrusionOk="0">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2303020" y="4462277"/>
              <a:ext cx="97924" cy="59933"/>
            </a:xfrm>
            <a:custGeom>
              <a:avLst/>
              <a:gdLst/>
              <a:ahLst/>
              <a:cxnLst/>
              <a:rect l="l" t="t" r="r" b="b"/>
              <a:pathLst>
                <a:path w="1678" h="1027" extrusionOk="0">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2261878" y="4384720"/>
              <a:ext cx="83860" cy="69154"/>
            </a:xfrm>
            <a:custGeom>
              <a:avLst/>
              <a:gdLst/>
              <a:ahLst/>
              <a:cxnLst/>
              <a:rect l="l" t="t" r="r" b="b"/>
              <a:pathLst>
                <a:path w="1437" h="1185" extrusionOk="0">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2257734" y="4311773"/>
              <a:ext cx="50538" cy="60517"/>
            </a:xfrm>
            <a:custGeom>
              <a:avLst/>
              <a:gdLst/>
              <a:ahLst/>
              <a:cxnLst/>
              <a:rect l="l" t="t" r="r" b="b"/>
              <a:pathLst>
                <a:path w="866" h="1037" extrusionOk="0">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2114525" y="3992208"/>
              <a:ext cx="382242" cy="988868"/>
            </a:xfrm>
            <a:custGeom>
              <a:avLst/>
              <a:gdLst/>
              <a:ahLst/>
              <a:cxnLst/>
              <a:rect l="l" t="t" r="r" b="b"/>
              <a:pathLst>
                <a:path w="6550" h="16945" extrusionOk="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2217643" y="3902512"/>
              <a:ext cx="181725" cy="89754"/>
            </a:xfrm>
            <a:custGeom>
              <a:avLst/>
              <a:gdLst/>
              <a:ahLst/>
              <a:cxnLst/>
              <a:rect l="l" t="t" r="r" b="b"/>
              <a:pathLst>
                <a:path w="3114" h="1538" extrusionOk="0">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6"/>
          <p:cNvGrpSpPr/>
          <p:nvPr/>
        </p:nvGrpSpPr>
        <p:grpSpPr>
          <a:xfrm rot="4443548">
            <a:off x="8445663" y="3446590"/>
            <a:ext cx="580813" cy="387955"/>
            <a:chOff x="1617550" y="4443843"/>
            <a:chExt cx="669398" cy="447125"/>
          </a:xfrm>
        </p:grpSpPr>
        <p:sp>
          <p:nvSpPr>
            <p:cNvPr id="546" name="Google Shape;546;p6"/>
            <p:cNvSpPr/>
            <p:nvPr/>
          </p:nvSpPr>
          <p:spPr>
            <a:xfrm>
              <a:off x="1945478" y="4625339"/>
              <a:ext cx="12694" cy="7220"/>
            </a:xfrm>
            <a:custGeom>
              <a:avLst/>
              <a:gdLst/>
              <a:ahLst/>
              <a:cxnLst/>
              <a:rect l="l" t="t" r="r" b="b"/>
              <a:pathLst>
                <a:path w="269" h="153" extrusionOk="0">
                  <a:moveTo>
                    <a:pt x="268" y="1"/>
                  </a:moveTo>
                  <a:cubicBezTo>
                    <a:pt x="206" y="81"/>
                    <a:pt x="108" y="135"/>
                    <a:pt x="1" y="152"/>
                  </a:cubicBezTo>
                  <a:cubicBezTo>
                    <a:pt x="108" y="152"/>
                    <a:pt x="215" y="108"/>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2126926" y="4611889"/>
              <a:ext cx="42471" cy="48511"/>
            </a:xfrm>
            <a:custGeom>
              <a:avLst/>
              <a:gdLst/>
              <a:ahLst/>
              <a:cxnLst/>
              <a:rect l="l" t="t" r="r" b="b"/>
              <a:pathLst>
                <a:path w="900" h="1028" extrusionOk="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1672669" y="4606415"/>
              <a:ext cx="236658" cy="265774"/>
            </a:xfrm>
            <a:custGeom>
              <a:avLst/>
              <a:gdLst/>
              <a:ahLst/>
              <a:cxnLst/>
              <a:rect l="l" t="t" r="r" b="b"/>
              <a:pathLst>
                <a:path w="5015" h="5632" extrusionOk="0">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1724059" y="4656484"/>
              <a:ext cx="5899" cy="8919"/>
            </a:xfrm>
            <a:custGeom>
              <a:avLst/>
              <a:gdLst/>
              <a:ahLst/>
              <a:cxnLst/>
              <a:rect l="l" t="t" r="r" b="b"/>
              <a:pathLst>
                <a:path w="125" h="189" extrusionOk="0">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2015084" y="4650019"/>
              <a:ext cx="79893" cy="154264"/>
            </a:xfrm>
            <a:custGeom>
              <a:avLst/>
              <a:gdLst/>
              <a:ahLst/>
              <a:cxnLst/>
              <a:rect l="l" t="t" r="r" b="b"/>
              <a:pathLst>
                <a:path w="1693" h="3269" extrusionOk="0">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2139243" y="4563896"/>
              <a:ext cx="147705" cy="257610"/>
            </a:xfrm>
            <a:custGeom>
              <a:avLst/>
              <a:gdLst/>
              <a:ahLst/>
              <a:cxnLst/>
              <a:rect l="l" t="t" r="r" b="b"/>
              <a:pathLst>
                <a:path w="3130" h="5459" extrusionOk="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2205640" y="4635437"/>
              <a:ext cx="66160" cy="118353"/>
            </a:xfrm>
            <a:custGeom>
              <a:avLst/>
              <a:gdLst/>
              <a:ahLst/>
              <a:cxnLst/>
              <a:rect l="l" t="t" r="r" b="b"/>
              <a:pathLst>
                <a:path w="1402" h="2508" extrusionOk="0">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1617550" y="4443843"/>
              <a:ext cx="669390" cy="447125"/>
            </a:xfrm>
            <a:custGeom>
              <a:avLst/>
              <a:gdLst/>
              <a:ahLst/>
              <a:cxnLst/>
              <a:rect l="l" t="t" r="r" b="b"/>
              <a:pathLst>
                <a:path w="14185" h="9475" extrusionOk="0">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2098282" y="4596316"/>
              <a:ext cx="89755" cy="79798"/>
            </a:xfrm>
            <a:custGeom>
              <a:avLst/>
              <a:gdLst/>
              <a:ahLst/>
              <a:cxnLst/>
              <a:rect l="l" t="t" r="r" b="b"/>
              <a:pathLst>
                <a:path w="1902" h="1691" extrusionOk="0">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2002296" y="4573382"/>
              <a:ext cx="81733" cy="69652"/>
            </a:xfrm>
            <a:custGeom>
              <a:avLst/>
              <a:gdLst/>
              <a:ahLst/>
              <a:cxnLst/>
              <a:rect l="l" t="t" r="r" b="b"/>
              <a:pathLst>
                <a:path w="1732" h="1476" extrusionOk="0">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1901260" y="4581640"/>
              <a:ext cx="80034" cy="66821"/>
            </a:xfrm>
            <a:custGeom>
              <a:avLst/>
              <a:gdLst/>
              <a:ahLst/>
              <a:cxnLst/>
              <a:rect l="l" t="t" r="r" b="b"/>
              <a:pathLst>
                <a:path w="1696" h="1416" extrusionOk="0">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1810749" y="4618685"/>
              <a:ext cx="86499" cy="66160"/>
            </a:xfrm>
            <a:custGeom>
              <a:avLst/>
              <a:gdLst/>
              <a:ahLst/>
              <a:cxnLst/>
              <a:rect l="l" t="t" r="r" b="b"/>
              <a:pathLst>
                <a:path w="1833" h="1402" extrusionOk="0">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E5F3FF"/>
        </a:solidFill>
        <a:effectLst/>
      </p:bgPr>
    </p:bg>
    <p:spTree>
      <p:nvGrpSpPr>
        <p:cNvPr id="1" name="Shape 559"/>
        <p:cNvGrpSpPr/>
        <p:nvPr/>
      </p:nvGrpSpPr>
      <p:grpSpPr>
        <a:xfrm>
          <a:off x="0" y="0"/>
          <a:ext cx="0" cy="0"/>
          <a:chOff x="0" y="0"/>
          <a:chExt cx="0" cy="0"/>
        </a:xfrm>
      </p:grpSpPr>
      <p:grpSp>
        <p:nvGrpSpPr>
          <p:cNvPr id="560" name="Google Shape;560;p7"/>
          <p:cNvGrpSpPr/>
          <p:nvPr/>
        </p:nvGrpSpPr>
        <p:grpSpPr>
          <a:xfrm>
            <a:off x="173378" y="4582588"/>
            <a:ext cx="669387" cy="755721"/>
            <a:chOff x="-397" y="4045825"/>
            <a:chExt cx="669387" cy="755721"/>
          </a:xfrm>
        </p:grpSpPr>
        <p:sp>
          <p:nvSpPr>
            <p:cNvPr id="561" name="Google Shape;561;p7"/>
            <p:cNvSpPr/>
            <p:nvPr/>
          </p:nvSpPr>
          <p:spPr>
            <a:xfrm>
              <a:off x="393118" y="4348943"/>
              <a:ext cx="19157" cy="37517"/>
            </a:xfrm>
            <a:custGeom>
              <a:avLst/>
              <a:gdLst/>
              <a:ahLst/>
              <a:cxnLst/>
              <a:rect l="l" t="t" r="r" b="b"/>
              <a:pathLst>
                <a:path w="456" h="893" extrusionOk="0">
                  <a:moveTo>
                    <a:pt x="116" y="0"/>
                  </a:moveTo>
                  <a:cubicBezTo>
                    <a:pt x="90" y="241"/>
                    <a:pt x="27" y="482"/>
                    <a:pt x="1" y="723"/>
                  </a:cubicBezTo>
                  <a:cubicBezTo>
                    <a:pt x="72" y="758"/>
                    <a:pt x="134" y="785"/>
                    <a:pt x="197" y="821"/>
                  </a:cubicBezTo>
                  <a:cubicBezTo>
                    <a:pt x="232" y="839"/>
                    <a:pt x="268" y="866"/>
                    <a:pt x="304" y="892"/>
                  </a:cubicBezTo>
                  <a:cubicBezTo>
                    <a:pt x="340" y="607"/>
                    <a:pt x="429" y="330"/>
                    <a:pt x="447" y="45"/>
                  </a:cubicBezTo>
                  <a:lnTo>
                    <a:pt x="455" y="27"/>
                  </a:lnTo>
                  <a:lnTo>
                    <a:pt x="348" y="27"/>
                  </a:lnTo>
                  <a:cubicBezTo>
                    <a:pt x="259" y="27"/>
                    <a:pt x="188" y="9"/>
                    <a:pt x="11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418241" y="4347430"/>
              <a:ext cx="40876" cy="49869"/>
            </a:xfrm>
            <a:custGeom>
              <a:avLst/>
              <a:gdLst/>
              <a:ahLst/>
              <a:cxnLst/>
              <a:rect l="l" t="t" r="r" b="b"/>
              <a:pathLst>
                <a:path w="973" h="1187" extrusionOk="0">
                  <a:moveTo>
                    <a:pt x="179" y="1"/>
                  </a:moveTo>
                  <a:lnTo>
                    <a:pt x="170" y="9"/>
                  </a:lnTo>
                  <a:cubicBezTo>
                    <a:pt x="179" y="27"/>
                    <a:pt x="188" y="63"/>
                    <a:pt x="188" y="90"/>
                  </a:cubicBezTo>
                  <a:cubicBezTo>
                    <a:pt x="170" y="429"/>
                    <a:pt x="45" y="750"/>
                    <a:pt x="36" y="1089"/>
                  </a:cubicBezTo>
                  <a:cubicBezTo>
                    <a:pt x="27" y="1133"/>
                    <a:pt x="18" y="1160"/>
                    <a:pt x="0" y="1187"/>
                  </a:cubicBezTo>
                  <a:cubicBezTo>
                    <a:pt x="304" y="1000"/>
                    <a:pt x="634" y="866"/>
                    <a:pt x="955" y="723"/>
                  </a:cubicBezTo>
                  <a:cubicBezTo>
                    <a:pt x="946" y="643"/>
                    <a:pt x="946" y="571"/>
                    <a:pt x="973" y="500"/>
                  </a:cubicBezTo>
                  <a:cubicBezTo>
                    <a:pt x="946" y="500"/>
                    <a:pt x="928" y="491"/>
                    <a:pt x="910" y="482"/>
                  </a:cubicBezTo>
                  <a:cubicBezTo>
                    <a:pt x="687" y="375"/>
                    <a:pt x="509" y="170"/>
                    <a:pt x="277" y="90"/>
                  </a:cubicBezTo>
                  <a:cubicBezTo>
                    <a:pt x="232" y="72"/>
                    <a:pt x="196" y="36"/>
                    <a:pt x="179"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294561" y="4185137"/>
              <a:ext cx="12393" cy="78773"/>
            </a:xfrm>
            <a:custGeom>
              <a:avLst/>
              <a:gdLst/>
              <a:ahLst/>
              <a:cxnLst/>
              <a:rect l="l" t="t" r="r" b="b"/>
              <a:pathLst>
                <a:path w="295" h="1875" extrusionOk="0">
                  <a:moveTo>
                    <a:pt x="89" y="1"/>
                  </a:moveTo>
                  <a:cubicBezTo>
                    <a:pt x="0" y="616"/>
                    <a:pt x="72" y="1223"/>
                    <a:pt x="295" y="1874"/>
                  </a:cubicBezTo>
                  <a:cubicBezTo>
                    <a:pt x="232" y="1250"/>
                    <a:pt x="143" y="634"/>
                    <a:pt x="89"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407738" y="4108675"/>
              <a:ext cx="109478" cy="85495"/>
            </a:xfrm>
            <a:custGeom>
              <a:avLst/>
              <a:gdLst/>
              <a:ahLst/>
              <a:cxnLst/>
              <a:rect l="l" t="t" r="r" b="b"/>
              <a:pathLst>
                <a:path w="2606" h="2035" extrusionOk="0">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10273" y="4103088"/>
              <a:ext cx="234668" cy="383448"/>
            </a:xfrm>
            <a:custGeom>
              <a:avLst/>
              <a:gdLst/>
              <a:ahLst/>
              <a:cxnLst/>
              <a:rect l="l" t="t" r="r" b="b"/>
              <a:pathLst>
                <a:path w="5586" h="9127" extrusionOk="0">
                  <a:moveTo>
                    <a:pt x="2506" y="1115"/>
                  </a:moveTo>
                  <a:cubicBezTo>
                    <a:pt x="2547" y="1115"/>
                    <a:pt x="2588" y="1133"/>
                    <a:pt x="2624" y="1178"/>
                  </a:cubicBezTo>
                  <a:cubicBezTo>
                    <a:pt x="2945" y="1588"/>
                    <a:pt x="2891" y="1847"/>
                    <a:pt x="2436" y="2061"/>
                  </a:cubicBezTo>
                  <a:cubicBezTo>
                    <a:pt x="1955" y="2284"/>
                    <a:pt x="2320" y="2614"/>
                    <a:pt x="2481" y="2935"/>
                  </a:cubicBezTo>
                  <a:cubicBezTo>
                    <a:pt x="2490" y="2962"/>
                    <a:pt x="2508" y="2980"/>
                    <a:pt x="2517" y="3006"/>
                  </a:cubicBezTo>
                  <a:cubicBezTo>
                    <a:pt x="2535" y="2989"/>
                    <a:pt x="2552" y="2971"/>
                    <a:pt x="2579" y="2953"/>
                  </a:cubicBezTo>
                  <a:cubicBezTo>
                    <a:pt x="2727" y="2833"/>
                    <a:pt x="2878" y="2768"/>
                    <a:pt x="3027" y="2768"/>
                  </a:cubicBezTo>
                  <a:cubicBezTo>
                    <a:pt x="3165" y="2768"/>
                    <a:pt x="3302" y="2824"/>
                    <a:pt x="3436" y="2944"/>
                  </a:cubicBezTo>
                  <a:cubicBezTo>
                    <a:pt x="3561" y="3062"/>
                    <a:pt x="3442" y="3229"/>
                    <a:pt x="3303" y="3229"/>
                  </a:cubicBezTo>
                  <a:cubicBezTo>
                    <a:pt x="3264" y="3229"/>
                    <a:pt x="3223" y="3216"/>
                    <a:pt x="3186" y="3185"/>
                  </a:cubicBezTo>
                  <a:cubicBezTo>
                    <a:pt x="3124" y="3129"/>
                    <a:pt x="3064" y="3104"/>
                    <a:pt x="3008" y="3104"/>
                  </a:cubicBezTo>
                  <a:cubicBezTo>
                    <a:pt x="2715" y="3104"/>
                    <a:pt x="2498" y="3750"/>
                    <a:pt x="2356" y="3907"/>
                  </a:cubicBezTo>
                  <a:cubicBezTo>
                    <a:pt x="2159" y="4120"/>
                    <a:pt x="1930" y="4190"/>
                    <a:pt x="1663" y="4190"/>
                  </a:cubicBezTo>
                  <a:cubicBezTo>
                    <a:pt x="1616" y="4190"/>
                    <a:pt x="1567" y="4188"/>
                    <a:pt x="1518" y="4184"/>
                  </a:cubicBezTo>
                  <a:cubicBezTo>
                    <a:pt x="1309" y="4167"/>
                    <a:pt x="1312" y="3844"/>
                    <a:pt x="1519" y="3844"/>
                  </a:cubicBezTo>
                  <a:cubicBezTo>
                    <a:pt x="1524" y="3844"/>
                    <a:pt x="1530" y="3845"/>
                    <a:pt x="1535" y="3845"/>
                  </a:cubicBezTo>
                  <a:cubicBezTo>
                    <a:pt x="1572" y="3849"/>
                    <a:pt x="1606" y="3850"/>
                    <a:pt x="1638" y="3850"/>
                  </a:cubicBezTo>
                  <a:cubicBezTo>
                    <a:pt x="1931" y="3850"/>
                    <a:pt x="2064" y="3710"/>
                    <a:pt x="2169" y="3533"/>
                  </a:cubicBezTo>
                  <a:cubicBezTo>
                    <a:pt x="2178" y="3515"/>
                    <a:pt x="2178" y="3488"/>
                    <a:pt x="2196" y="3470"/>
                  </a:cubicBezTo>
                  <a:cubicBezTo>
                    <a:pt x="2329" y="3229"/>
                    <a:pt x="2142" y="2997"/>
                    <a:pt x="1990" y="2757"/>
                  </a:cubicBezTo>
                  <a:cubicBezTo>
                    <a:pt x="1974" y="2765"/>
                    <a:pt x="1955" y="2769"/>
                    <a:pt x="1933" y="2769"/>
                  </a:cubicBezTo>
                  <a:cubicBezTo>
                    <a:pt x="1907" y="2769"/>
                    <a:pt x="1877" y="2762"/>
                    <a:pt x="1848" y="2748"/>
                  </a:cubicBezTo>
                  <a:cubicBezTo>
                    <a:pt x="1419" y="2543"/>
                    <a:pt x="688" y="2052"/>
                    <a:pt x="1071" y="1508"/>
                  </a:cubicBezTo>
                  <a:cubicBezTo>
                    <a:pt x="1108" y="1455"/>
                    <a:pt x="1158" y="1434"/>
                    <a:pt x="1208" y="1434"/>
                  </a:cubicBezTo>
                  <a:cubicBezTo>
                    <a:pt x="1328" y="1434"/>
                    <a:pt x="1445" y="1560"/>
                    <a:pt x="1357" y="1686"/>
                  </a:cubicBezTo>
                  <a:cubicBezTo>
                    <a:pt x="1179" y="1945"/>
                    <a:pt x="1553" y="2204"/>
                    <a:pt x="1830" y="2364"/>
                  </a:cubicBezTo>
                  <a:cubicBezTo>
                    <a:pt x="1821" y="2275"/>
                    <a:pt x="1839" y="2186"/>
                    <a:pt x="1883" y="2096"/>
                  </a:cubicBezTo>
                  <a:cubicBezTo>
                    <a:pt x="1955" y="1954"/>
                    <a:pt x="2071" y="1856"/>
                    <a:pt x="2213" y="1784"/>
                  </a:cubicBezTo>
                  <a:cubicBezTo>
                    <a:pt x="2454" y="1677"/>
                    <a:pt x="2579" y="1677"/>
                    <a:pt x="2374" y="1410"/>
                  </a:cubicBezTo>
                  <a:cubicBezTo>
                    <a:pt x="2273" y="1282"/>
                    <a:pt x="2384" y="1115"/>
                    <a:pt x="2506" y="1115"/>
                  </a:cubicBezTo>
                  <a:close/>
                  <a:moveTo>
                    <a:pt x="4033" y="4445"/>
                  </a:moveTo>
                  <a:cubicBezTo>
                    <a:pt x="4168" y="4445"/>
                    <a:pt x="4299" y="4491"/>
                    <a:pt x="4408" y="4603"/>
                  </a:cubicBezTo>
                  <a:cubicBezTo>
                    <a:pt x="4640" y="4853"/>
                    <a:pt x="4613" y="5326"/>
                    <a:pt x="4435" y="5593"/>
                  </a:cubicBezTo>
                  <a:cubicBezTo>
                    <a:pt x="4283" y="5817"/>
                    <a:pt x="3935" y="6102"/>
                    <a:pt x="3882" y="6370"/>
                  </a:cubicBezTo>
                  <a:cubicBezTo>
                    <a:pt x="3810" y="6726"/>
                    <a:pt x="4167" y="7012"/>
                    <a:pt x="4221" y="7342"/>
                  </a:cubicBezTo>
                  <a:cubicBezTo>
                    <a:pt x="4302" y="7885"/>
                    <a:pt x="3842" y="8275"/>
                    <a:pt x="3384" y="8275"/>
                  </a:cubicBezTo>
                  <a:cubicBezTo>
                    <a:pt x="3142" y="8275"/>
                    <a:pt x="2900" y="8166"/>
                    <a:pt x="2740" y="7913"/>
                  </a:cubicBezTo>
                  <a:cubicBezTo>
                    <a:pt x="2561" y="7627"/>
                    <a:pt x="2419" y="7217"/>
                    <a:pt x="2124" y="7039"/>
                  </a:cubicBezTo>
                  <a:cubicBezTo>
                    <a:pt x="1839" y="6878"/>
                    <a:pt x="1535" y="6780"/>
                    <a:pt x="1250" y="6628"/>
                  </a:cubicBezTo>
                  <a:cubicBezTo>
                    <a:pt x="911" y="6450"/>
                    <a:pt x="1080" y="5843"/>
                    <a:pt x="1161" y="5504"/>
                  </a:cubicBezTo>
                  <a:cubicBezTo>
                    <a:pt x="1072" y="5408"/>
                    <a:pt x="1136" y="5211"/>
                    <a:pt x="1279" y="5211"/>
                  </a:cubicBezTo>
                  <a:cubicBezTo>
                    <a:pt x="1295" y="5211"/>
                    <a:pt x="1312" y="5213"/>
                    <a:pt x="1330" y="5219"/>
                  </a:cubicBezTo>
                  <a:cubicBezTo>
                    <a:pt x="1681" y="5321"/>
                    <a:pt x="1973" y="5550"/>
                    <a:pt x="2332" y="5550"/>
                  </a:cubicBezTo>
                  <a:cubicBezTo>
                    <a:pt x="2411" y="5550"/>
                    <a:pt x="2493" y="5539"/>
                    <a:pt x="2579" y="5513"/>
                  </a:cubicBezTo>
                  <a:cubicBezTo>
                    <a:pt x="3079" y="5362"/>
                    <a:pt x="3141" y="5058"/>
                    <a:pt x="3444" y="4728"/>
                  </a:cubicBezTo>
                  <a:cubicBezTo>
                    <a:pt x="3588" y="4568"/>
                    <a:pt x="3814" y="4445"/>
                    <a:pt x="4033" y="4445"/>
                  </a:cubicBezTo>
                  <a:close/>
                  <a:moveTo>
                    <a:pt x="884" y="0"/>
                  </a:moveTo>
                  <a:cubicBezTo>
                    <a:pt x="634" y="62"/>
                    <a:pt x="411" y="205"/>
                    <a:pt x="242" y="464"/>
                  </a:cubicBezTo>
                  <a:cubicBezTo>
                    <a:pt x="224" y="500"/>
                    <a:pt x="206" y="535"/>
                    <a:pt x="197" y="571"/>
                  </a:cubicBezTo>
                  <a:cubicBezTo>
                    <a:pt x="117" y="678"/>
                    <a:pt x="54" y="794"/>
                    <a:pt x="10" y="910"/>
                  </a:cubicBezTo>
                  <a:cubicBezTo>
                    <a:pt x="1" y="1579"/>
                    <a:pt x="117" y="2400"/>
                    <a:pt x="144" y="2560"/>
                  </a:cubicBezTo>
                  <a:cubicBezTo>
                    <a:pt x="197" y="2953"/>
                    <a:pt x="278" y="3354"/>
                    <a:pt x="322" y="3756"/>
                  </a:cubicBezTo>
                  <a:cubicBezTo>
                    <a:pt x="376" y="4130"/>
                    <a:pt x="349" y="4514"/>
                    <a:pt x="340" y="4898"/>
                  </a:cubicBezTo>
                  <a:cubicBezTo>
                    <a:pt x="509" y="5353"/>
                    <a:pt x="661" y="5808"/>
                    <a:pt x="732" y="6307"/>
                  </a:cubicBezTo>
                  <a:cubicBezTo>
                    <a:pt x="831" y="6949"/>
                    <a:pt x="938" y="7529"/>
                    <a:pt x="1223" y="8118"/>
                  </a:cubicBezTo>
                  <a:cubicBezTo>
                    <a:pt x="1544" y="8787"/>
                    <a:pt x="2097" y="9126"/>
                    <a:pt x="2704" y="9126"/>
                  </a:cubicBezTo>
                  <a:cubicBezTo>
                    <a:pt x="2698" y="9025"/>
                    <a:pt x="2793" y="8944"/>
                    <a:pt x="2885" y="8944"/>
                  </a:cubicBezTo>
                  <a:cubicBezTo>
                    <a:pt x="2939" y="8944"/>
                    <a:pt x="2992" y="8971"/>
                    <a:pt x="3025" y="9037"/>
                  </a:cubicBezTo>
                  <a:cubicBezTo>
                    <a:pt x="3034" y="9055"/>
                    <a:pt x="3043" y="9073"/>
                    <a:pt x="3052" y="9091"/>
                  </a:cubicBezTo>
                  <a:cubicBezTo>
                    <a:pt x="3257" y="9046"/>
                    <a:pt x="3471" y="8966"/>
                    <a:pt x="3676" y="8841"/>
                  </a:cubicBezTo>
                  <a:cubicBezTo>
                    <a:pt x="3917" y="8707"/>
                    <a:pt x="4131" y="8528"/>
                    <a:pt x="4319" y="8323"/>
                  </a:cubicBezTo>
                  <a:cubicBezTo>
                    <a:pt x="4319" y="8243"/>
                    <a:pt x="4363" y="8172"/>
                    <a:pt x="4453" y="8172"/>
                  </a:cubicBezTo>
                  <a:cubicBezTo>
                    <a:pt x="5452" y="6932"/>
                    <a:pt x="5586" y="4853"/>
                    <a:pt x="5255" y="3256"/>
                  </a:cubicBezTo>
                  <a:cubicBezTo>
                    <a:pt x="4899" y="2766"/>
                    <a:pt x="4595" y="2239"/>
                    <a:pt x="4167" y="1820"/>
                  </a:cubicBezTo>
                  <a:cubicBezTo>
                    <a:pt x="3668" y="1320"/>
                    <a:pt x="3052" y="821"/>
                    <a:pt x="2401" y="526"/>
                  </a:cubicBezTo>
                  <a:cubicBezTo>
                    <a:pt x="2294" y="482"/>
                    <a:pt x="1357" y="80"/>
                    <a:pt x="884"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66147" y="4339574"/>
              <a:ext cx="18778" cy="34492"/>
            </a:xfrm>
            <a:custGeom>
              <a:avLst/>
              <a:gdLst/>
              <a:ahLst/>
              <a:cxnLst/>
              <a:rect l="l" t="t" r="r" b="b"/>
              <a:pathLst>
                <a:path w="447" h="821" extrusionOk="0">
                  <a:moveTo>
                    <a:pt x="152" y="0"/>
                  </a:moveTo>
                  <a:lnTo>
                    <a:pt x="152" y="0"/>
                  </a:lnTo>
                  <a:cubicBezTo>
                    <a:pt x="80" y="303"/>
                    <a:pt x="0" y="660"/>
                    <a:pt x="321" y="821"/>
                  </a:cubicBezTo>
                  <a:cubicBezTo>
                    <a:pt x="348" y="616"/>
                    <a:pt x="402" y="419"/>
                    <a:pt x="419" y="205"/>
                  </a:cubicBezTo>
                  <a:cubicBezTo>
                    <a:pt x="419" y="179"/>
                    <a:pt x="437" y="152"/>
                    <a:pt x="446" y="125"/>
                  </a:cubicBezTo>
                  <a:cubicBezTo>
                    <a:pt x="348" y="89"/>
                    <a:pt x="250" y="45"/>
                    <a:pt x="152"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441095" y="4325332"/>
              <a:ext cx="35624" cy="31509"/>
            </a:xfrm>
            <a:custGeom>
              <a:avLst/>
              <a:gdLst/>
              <a:ahLst/>
              <a:cxnLst/>
              <a:rect l="l" t="t" r="r" b="b"/>
              <a:pathLst>
                <a:path w="848" h="750" extrusionOk="0">
                  <a:moveTo>
                    <a:pt x="375" y="0"/>
                  </a:moveTo>
                  <a:cubicBezTo>
                    <a:pt x="286" y="107"/>
                    <a:pt x="206" y="214"/>
                    <a:pt x="90" y="303"/>
                  </a:cubicBezTo>
                  <a:cubicBezTo>
                    <a:pt x="63" y="330"/>
                    <a:pt x="27" y="348"/>
                    <a:pt x="0" y="366"/>
                  </a:cubicBezTo>
                  <a:cubicBezTo>
                    <a:pt x="188" y="473"/>
                    <a:pt x="348" y="625"/>
                    <a:pt x="545" y="714"/>
                  </a:cubicBezTo>
                  <a:cubicBezTo>
                    <a:pt x="554" y="723"/>
                    <a:pt x="562" y="732"/>
                    <a:pt x="580" y="750"/>
                  </a:cubicBezTo>
                  <a:cubicBezTo>
                    <a:pt x="661" y="634"/>
                    <a:pt x="759" y="527"/>
                    <a:pt x="848" y="411"/>
                  </a:cubicBezTo>
                  <a:cubicBezTo>
                    <a:pt x="661" y="321"/>
                    <a:pt x="545" y="125"/>
                    <a:pt x="375"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438448" y="4415658"/>
              <a:ext cx="34154" cy="22015"/>
            </a:xfrm>
            <a:custGeom>
              <a:avLst/>
              <a:gdLst/>
              <a:ahLst/>
              <a:cxnLst/>
              <a:rect l="l" t="t" r="r" b="b"/>
              <a:pathLst>
                <a:path w="813" h="524" extrusionOk="0">
                  <a:moveTo>
                    <a:pt x="804" y="0"/>
                  </a:moveTo>
                  <a:lnTo>
                    <a:pt x="804" y="0"/>
                  </a:lnTo>
                  <a:cubicBezTo>
                    <a:pt x="536" y="107"/>
                    <a:pt x="286" y="277"/>
                    <a:pt x="1" y="339"/>
                  </a:cubicBezTo>
                  <a:cubicBezTo>
                    <a:pt x="80" y="440"/>
                    <a:pt x="177" y="524"/>
                    <a:pt x="296" y="524"/>
                  </a:cubicBezTo>
                  <a:cubicBezTo>
                    <a:pt x="324" y="524"/>
                    <a:pt x="354" y="519"/>
                    <a:pt x="385" y="509"/>
                  </a:cubicBezTo>
                  <a:cubicBezTo>
                    <a:pt x="679" y="411"/>
                    <a:pt x="813" y="223"/>
                    <a:pt x="804"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466595" y="4309913"/>
              <a:ext cx="24240" cy="20334"/>
            </a:xfrm>
            <a:custGeom>
              <a:avLst/>
              <a:gdLst/>
              <a:ahLst/>
              <a:cxnLst/>
              <a:rect l="l" t="t" r="r" b="b"/>
              <a:pathLst>
                <a:path w="577" h="484" extrusionOk="0">
                  <a:moveTo>
                    <a:pt x="297" y="0"/>
                  </a:moveTo>
                  <a:cubicBezTo>
                    <a:pt x="208" y="0"/>
                    <a:pt x="102" y="40"/>
                    <a:pt x="0" y="117"/>
                  </a:cubicBezTo>
                  <a:cubicBezTo>
                    <a:pt x="71" y="180"/>
                    <a:pt x="134" y="251"/>
                    <a:pt x="205" y="314"/>
                  </a:cubicBezTo>
                  <a:cubicBezTo>
                    <a:pt x="268" y="385"/>
                    <a:pt x="339" y="456"/>
                    <a:pt x="428" y="483"/>
                  </a:cubicBezTo>
                  <a:cubicBezTo>
                    <a:pt x="577" y="157"/>
                    <a:pt x="472" y="0"/>
                    <a:pt x="29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426475" y="4391291"/>
              <a:ext cx="42010" cy="25123"/>
            </a:xfrm>
            <a:custGeom>
              <a:avLst/>
              <a:gdLst/>
              <a:ahLst/>
              <a:cxnLst/>
              <a:rect l="l" t="t" r="r" b="b"/>
              <a:pathLst>
                <a:path w="1000" h="598" extrusionOk="0">
                  <a:moveTo>
                    <a:pt x="866" y="0"/>
                  </a:moveTo>
                  <a:cubicBezTo>
                    <a:pt x="571" y="134"/>
                    <a:pt x="277" y="259"/>
                    <a:pt x="0" y="420"/>
                  </a:cubicBezTo>
                  <a:cubicBezTo>
                    <a:pt x="27" y="464"/>
                    <a:pt x="54" y="500"/>
                    <a:pt x="72" y="544"/>
                  </a:cubicBezTo>
                  <a:cubicBezTo>
                    <a:pt x="81" y="562"/>
                    <a:pt x="90" y="580"/>
                    <a:pt x="108" y="598"/>
                  </a:cubicBezTo>
                  <a:cubicBezTo>
                    <a:pt x="411" y="598"/>
                    <a:pt x="670" y="384"/>
                    <a:pt x="946" y="268"/>
                  </a:cubicBezTo>
                  <a:cubicBezTo>
                    <a:pt x="964" y="259"/>
                    <a:pt x="982" y="259"/>
                    <a:pt x="1000" y="259"/>
                  </a:cubicBezTo>
                  <a:lnTo>
                    <a:pt x="982" y="232"/>
                  </a:lnTo>
                  <a:cubicBezTo>
                    <a:pt x="946" y="161"/>
                    <a:pt x="902" y="81"/>
                    <a:pt x="86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38350" y="4441118"/>
              <a:ext cx="22517" cy="19914"/>
            </a:xfrm>
            <a:custGeom>
              <a:avLst/>
              <a:gdLst/>
              <a:ahLst/>
              <a:cxnLst/>
              <a:rect l="l" t="t" r="r" b="b"/>
              <a:pathLst>
                <a:path w="536" h="474" extrusionOk="0">
                  <a:moveTo>
                    <a:pt x="27" y="1"/>
                  </a:moveTo>
                  <a:cubicBezTo>
                    <a:pt x="27" y="72"/>
                    <a:pt x="18" y="135"/>
                    <a:pt x="0" y="197"/>
                  </a:cubicBezTo>
                  <a:cubicBezTo>
                    <a:pt x="170" y="304"/>
                    <a:pt x="366" y="367"/>
                    <a:pt x="535" y="474"/>
                  </a:cubicBezTo>
                  <a:cubicBezTo>
                    <a:pt x="509" y="331"/>
                    <a:pt x="491" y="179"/>
                    <a:pt x="482" y="28"/>
                  </a:cubicBezTo>
                  <a:cubicBezTo>
                    <a:pt x="461" y="38"/>
                    <a:pt x="437" y="42"/>
                    <a:pt x="412" y="42"/>
                  </a:cubicBezTo>
                  <a:cubicBezTo>
                    <a:pt x="394" y="42"/>
                    <a:pt x="375" y="40"/>
                    <a:pt x="357" y="36"/>
                  </a:cubicBezTo>
                  <a:cubicBezTo>
                    <a:pt x="259" y="19"/>
                    <a:pt x="152" y="10"/>
                    <a:pt x="45"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92909" y="4393140"/>
              <a:ext cx="219292" cy="377986"/>
            </a:xfrm>
            <a:custGeom>
              <a:avLst/>
              <a:gdLst/>
              <a:ahLst/>
              <a:cxnLst/>
              <a:rect l="l" t="t" r="r" b="b"/>
              <a:pathLst>
                <a:path w="5220" h="8997" extrusionOk="0">
                  <a:moveTo>
                    <a:pt x="4301" y="1"/>
                  </a:moveTo>
                  <a:cubicBezTo>
                    <a:pt x="4301" y="72"/>
                    <a:pt x="4292" y="153"/>
                    <a:pt x="4292" y="251"/>
                  </a:cubicBezTo>
                  <a:cubicBezTo>
                    <a:pt x="4220" y="1170"/>
                    <a:pt x="4524" y="1972"/>
                    <a:pt x="4577" y="2873"/>
                  </a:cubicBezTo>
                  <a:cubicBezTo>
                    <a:pt x="4586" y="2980"/>
                    <a:pt x="4586" y="3096"/>
                    <a:pt x="4586" y="3204"/>
                  </a:cubicBezTo>
                  <a:lnTo>
                    <a:pt x="4586" y="3212"/>
                  </a:lnTo>
                  <a:cubicBezTo>
                    <a:pt x="4675" y="3284"/>
                    <a:pt x="4649" y="3382"/>
                    <a:pt x="4577" y="3444"/>
                  </a:cubicBezTo>
                  <a:cubicBezTo>
                    <a:pt x="4542" y="4024"/>
                    <a:pt x="4408" y="4649"/>
                    <a:pt x="4131" y="5104"/>
                  </a:cubicBezTo>
                  <a:cubicBezTo>
                    <a:pt x="4046" y="5245"/>
                    <a:pt x="3937" y="5303"/>
                    <a:pt x="3828" y="5303"/>
                  </a:cubicBezTo>
                  <a:cubicBezTo>
                    <a:pt x="3608" y="5303"/>
                    <a:pt x="3388" y="5066"/>
                    <a:pt x="3364" y="4809"/>
                  </a:cubicBezTo>
                  <a:cubicBezTo>
                    <a:pt x="3319" y="4354"/>
                    <a:pt x="3426" y="3899"/>
                    <a:pt x="3391" y="3444"/>
                  </a:cubicBezTo>
                  <a:cubicBezTo>
                    <a:pt x="3375" y="3251"/>
                    <a:pt x="3322" y="3178"/>
                    <a:pt x="3249" y="3178"/>
                  </a:cubicBezTo>
                  <a:cubicBezTo>
                    <a:pt x="3034" y="3178"/>
                    <a:pt x="2645" y="3813"/>
                    <a:pt x="2499" y="3953"/>
                  </a:cubicBezTo>
                  <a:cubicBezTo>
                    <a:pt x="2324" y="4118"/>
                    <a:pt x="2132" y="4197"/>
                    <a:pt x="1964" y="4197"/>
                  </a:cubicBezTo>
                  <a:cubicBezTo>
                    <a:pt x="1660" y="4197"/>
                    <a:pt x="1434" y="3939"/>
                    <a:pt x="1526" y="3462"/>
                  </a:cubicBezTo>
                  <a:cubicBezTo>
                    <a:pt x="1598" y="3061"/>
                    <a:pt x="1776" y="2722"/>
                    <a:pt x="2035" y="2427"/>
                  </a:cubicBezTo>
                  <a:cubicBezTo>
                    <a:pt x="2053" y="2383"/>
                    <a:pt x="2079" y="2347"/>
                    <a:pt x="2124" y="2329"/>
                  </a:cubicBezTo>
                  <a:cubicBezTo>
                    <a:pt x="2186" y="2267"/>
                    <a:pt x="2240" y="2213"/>
                    <a:pt x="2302" y="2160"/>
                  </a:cubicBezTo>
                  <a:cubicBezTo>
                    <a:pt x="2499" y="1990"/>
                    <a:pt x="2740" y="1839"/>
                    <a:pt x="2900" y="1642"/>
                  </a:cubicBezTo>
                  <a:cubicBezTo>
                    <a:pt x="3322" y="1080"/>
                    <a:pt x="3253" y="371"/>
                    <a:pt x="2564" y="371"/>
                  </a:cubicBezTo>
                  <a:cubicBezTo>
                    <a:pt x="2511" y="371"/>
                    <a:pt x="2453" y="375"/>
                    <a:pt x="2392" y="384"/>
                  </a:cubicBezTo>
                  <a:cubicBezTo>
                    <a:pt x="2338" y="456"/>
                    <a:pt x="2293" y="527"/>
                    <a:pt x="2249" y="608"/>
                  </a:cubicBezTo>
                  <a:cubicBezTo>
                    <a:pt x="2240" y="625"/>
                    <a:pt x="2231" y="652"/>
                    <a:pt x="2213" y="670"/>
                  </a:cubicBezTo>
                  <a:cubicBezTo>
                    <a:pt x="1865" y="1018"/>
                    <a:pt x="1598" y="1455"/>
                    <a:pt x="1366" y="1928"/>
                  </a:cubicBezTo>
                  <a:cubicBezTo>
                    <a:pt x="1455" y="1990"/>
                    <a:pt x="1491" y="2151"/>
                    <a:pt x="1366" y="2222"/>
                  </a:cubicBezTo>
                  <a:cubicBezTo>
                    <a:pt x="1285" y="2267"/>
                    <a:pt x="1223" y="2302"/>
                    <a:pt x="1160" y="2347"/>
                  </a:cubicBezTo>
                  <a:cubicBezTo>
                    <a:pt x="759" y="3230"/>
                    <a:pt x="456" y="4176"/>
                    <a:pt x="268" y="5130"/>
                  </a:cubicBezTo>
                  <a:cubicBezTo>
                    <a:pt x="643" y="5585"/>
                    <a:pt x="500" y="6272"/>
                    <a:pt x="813" y="6763"/>
                  </a:cubicBezTo>
                  <a:cubicBezTo>
                    <a:pt x="1046" y="7124"/>
                    <a:pt x="1228" y="7225"/>
                    <a:pt x="1406" y="7225"/>
                  </a:cubicBezTo>
                  <a:cubicBezTo>
                    <a:pt x="1629" y="7225"/>
                    <a:pt x="1844" y="7066"/>
                    <a:pt x="2142" y="7066"/>
                  </a:cubicBezTo>
                  <a:cubicBezTo>
                    <a:pt x="2151" y="7066"/>
                    <a:pt x="2160" y="7066"/>
                    <a:pt x="2169" y="7066"/>
                  </a:cubicBezTo>
                  <a:cubicBezTo>
                    <a:pt x="2374" y="7076"/>
                    <a:pt x="2444" y="7179"/>
                    <a:pt x="2552" y="7179"/>
                  </a:cubicBezTo>
                  <a:cubicBezTo>
                    <a:pt x="2636" y="7179"/>
                    <a:pt x="2742" y="7116"/>
                    <a:pt x="2954" y="6897"/>
                  </a:cubicBezTo>
                  <a:cubicBezTo>
                    <a:pt x="2987" y="6863"/>
                    <a:pt x="3025" y="6849"/>
                    <a:pt x="3062" y="6849"/>
                  </a:cubicBezTo>
                  <a:cubicBezTo>
                    <a:pt x="3190" y="6849"/>
                    <a:pt x="3303" y="7022"/>
                    <a:pt x="3186" y="7147"/>
                  </a:cubicBezTo>
                  <a:cubicBezTo>
                    <a:pt x="3043" y="7298"/>
                    <a:pt x="2802" y="7530"/>
                    <a:pt x="2561" y="7539"/>
                  </a:cubicBezTo>
                  <a:cubicBezTo>
                    <a:pt x="2481" y="7780"/>
                    <a:pt x="2338" y="8003"/>
                    <a:pt x="2293" y="8262"/>
                  </a:cubicBezTo>
                  <a:cubicBezTo>
                    <a:pt x="2276" y="8345"/>
                    <a:pt x="2216" y="8381"/>
                    <a:pt x="2152" y="8381"/>
                  </a:cubicBezTo>
                  <a:cubicBezTo>
                    <a:pt x="2052" y="8381"/>
                    <a:pt x="1942" y="8294"/>
                    <a:pt x="1963" y="8164"/>
                  </a:cubicBezTo>
                  <a:cubicBezTo>
                    <a:pt x="2017" y="7905"/>
                    <a:pt x="2151" y="7691"/>
                    <a:pt x="2231" y="7450"/>
                  </a:cubicBezTo>
                  <a:cubicBezTo>
                    <a:pt x="2188" y="7441"/>
                    <a:pt x="2144" y="7438"/>
                    <a:pt x="2101" y="7438"/>
                  </a:cubicBezTo>
                  <a:cubicBezTo>
                    <a:pt x="1856" y="7438"/>
                    <a:pt x="1610" y="7556"/>
                    <a:pt x="1367" y="7556"/>
                  </a:cubicBezTo>
                  <a:cubicBezTo>
                    <a:pt x="1256" y="7556"/>
                    <a:pt x="1146" y="7531"/>
                    <a:pt x="1036" y="7459"/>
                  </a:cubicBezTo>
                  <a:cubicBezTo>
                    <a:pt x="438" y="7057"/>
                    <a:pt x="367" y="6406"/>
                    <a:pt x="152" y="5808"/>
                  </a:cubicBezTo>
                  <a:cubicBezTo>
                    <a:pt x="152" y="5871"/>
                    <a:pt x="135" y="5924"/>
                    <a:pt x="135" y="5978"/>
                  </a:cubicBezTo>
                  <a:cubicBezTo>
                    <a:pt x="1" y="7031"/>
                    <a:pt x="259" y="7914"/>
                    <a:pt x="1107" y="8565"/>
                  </a:cubicBezTo>
                  <a:cubicBezTo>
                    <a:pt x="1500" y="8863"/>
                    <a:pt x="1986" y="8997"/>
                    <a:pt x="2478" y="8997"/>
                  </a:cubicBezTo>
                  <a:cubicBezTo>
                    <a:pt x="2634" y="8997"/>
                    <a:pt x="2790" y="8983"/>
                    <a:pt x="2945" y="8958"/>
                  </a:cubicBezTo>
                  <a:cubicBezTo>
                    <a:pt x="3596" y="8645"/>
                    <a:pt x="4176" y="8181"/>
                    <a:pt x="4542" y="7744"/>
                  </a:cubicBezTo>
                  <a:cubicBezTo>
                    <a:pt x="4872" y="7352"/>
                    <a:pt x="5220" y="6959"/>
                    <a:pt x="5202" y="6415"/>
                  </a:cubicBezTo>
                  <a:cubicBezTo>
                    <a:pt x="5184" y="5942"/>
                    <a:pt x="5077" y="5461"/>
                    <a:pt x="5014" y="4988"/>
                  </a:cubicBezTo>
                  <a:cubicBezTo>
                    <a:pt x="4907" y="4265"/>
                    <a:pt x="4800" y="3543"/>
                    <a:pt x="4747" y="2811"/>
                  </a:cubicBezTo>
                  <a:cubicBezTo>
                    <a:pt x="4702" y="2195"/>
                    <a:pt x="4684" y="1589"/>
                    <a:pt x="4595" y="982"/>
                  </a:cubicBezTo>
                  <a:cubicBezTo>
                    <a:pt x="4559" y="715"/>
                    <a:pt x="4479" y="429"/>
                    <a:pt x="4479" y="153"/>
                  </a:cubicBezTo>
                  <a:cubicBezTo>
                    <a:pt x="4426" y="99"/>
                    <a:pt x="4363" y="45"/>
                    <a:pt x="4301"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06464" y="4388266"/>
              <a:ext cx="10545" cy="9033"/>
            </a:xfrm>
            <a:custGeom>
              <a:avLst/>
              <a:gdLst/>
              <a:ahLst/>
              <a:cxnLst/>
              <a:rect l="l" t="t" r="r" b="b"/>
              <a:pathLst>
                <a:path w="251" h="215" extrusionOk="0">
                  <a:moveTo>
                    <a:pt x="233" y="1"/>
                  </a:moveTo>
                  <a:cubicBezTo>
                    <a:pt x="152" y="46"/>
                    <a:pt x="72" y="99"/>
                    <a:pt x="1" y="161"/>
                  </a:cubicBezTo>
                  <a:cubicBezTo>
                    <a:pt x="54" y="170"/>
                    <a:pt x="117" y="179"/>
                    <a:pt x="179" y="197"/>
                  </a:cubicBezTo>
                  <a:cubicBezTo>
                    <a:pt x="197" y="197"/>
                    <a:pt x="224" y="206"/>
                    <a:pt x="242" y="215"/>
                  </a:cubicBezTo>
                  <a:cubicBezTo>
                    <a:pt x="242" y="197"/>
                    <a:pt x="242" y="179"/>
                    <a:pt x="242" y="161"/>
                  </a:cubicBezTo>
                  <a:cubicBezTo>
                    <a:pt x="224" y="108"/>
                    <a:pt x="215" y="54"/>
                    <a:pt x="251"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228226" y="4462502"/>
              <a:ext cx="42388" cy="53986"/>
            </a:xfrm>
            <a:custGeom>
              <a:avLst/>
              <a:gdLst/>
              <a:ahLst/>
              <a:cxnLst/>
              <a:rect l="l" t="t" r="r" b="b"/>
              <a:pathLst>
                <a:path w="1009" h="1285" extrusionOk="0">
                  <a:moveTo>
                    <a:pt x="98" y="0"/>
                  </a:moveTo>
                  <a:cubicBezTo>
                    <a:pt x="63" y="45"/>
                    <a:pt x="27" y="89"/>
                    <a:pt x="0" y="125"/>
                  </a:cubicBezTo>
                  <a:lnTo>
                    <a:pt x="0" y="134"/>
                  </a:lnTo>
                  <a:cubicBezTo>
                    <a:pt x="143" y="616"/>
                    <a:pt x="598" y="964"/>
                    <a:pt x="1008" y="1285"/>
                  </a:cubicBezTo>
                  <a:cubicBezTo>
                    <a:pt x="973" y="973"/>
                    <a:pt x="910" y="669"/>
                    <a:pt x="848" y="366"/>
                  </a:cubicBezTo>
                  <a:cubicBezTo>
                    <a:pt x="832" y="371"/>
                    <a:pt x="815" y="374"/>
                    <a:pt x="797" y="374"/>
                  </a:cubicBezTo>
                  <a:cubicBezTo>
                    <a:pt x="757" y="374"/>
                    <a:pt x="716" y="359"/>
                    <a:pt x="678" y="321"/>
                  </a:cubicBezTo>
                  <a:cubicBezTo>
                    <a:pt x="518" y="170"/>
                    <a:pt x="286" y="107"/>
                    <a:pt x="98"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227469" y="4381460"/>
              <a:ext cx="33020" cy="48104"/>
            </a:xfrm>
            <a:custGeom>
              <a:avLst/>
              <a:gdLst/>
              <a:ahLst/>
              <a:cxnLst/>
              <a:rect l="l" t="t" r="r" b="b"/>
              <a:pathLst>
                <a:path w="786" h="1145" extrusionOk="0">
                  <a:moveTo>
                    <a:pt x="335" y="1"/>
                  </a:moveTo>
                  <a:cubicBezTo>
                    <a:pt x="287" y="1"/>
                    <a:pt x="238" y="4"/>
                    <a:pt x="188" y="11"/>
                  </a:cubicBezTo>
                  <a:cubicBezTo>
                    <a:pt x="125" y="56"/>
                    <a:pt x="63" y="83"/>
                    <a:pt x="0" y="109"/>
                  </a:cubicBezTo>
                  <a:lnTo>
                    <a:pt x="27" y="136"/>
                  </a:lnTo>
                  <a:cubicBezTo>
                    <a:pt x="72" y="181"/>
                    <a:pt x="81" y="252"/>
                    <a:pt x="81" y="323"/>
                  </a:cubicBezTo>
                  <a:cubicBezTo>
                    <a:pt x="90" y="422"/>
                    <a:pt x="81" y="529"/>
                    <a:pt x="63" y="627"/>
                  </a:cubicBezTo>
                  <a:cubicBezTo>
                    <a:pt x="161" y="761"/>
                    <a:pt x="223" y="921"/>
                    <a:pt x="259" y="1091"/>
                  </a:cubicBezTo>
                  <a:cubicBezTo>
                    <a:pt x="277" y="1082"/>
                    <a:pt x="295" y="1082"/>
                    <a:pt x="313" y="1082"/>
                  </a:cubicBezTo>
                  <a:cubicBezTo>
                    <a:pt x="446" y="1091"/>
                    <a:pt x="580" y="1109"/>
                    <a:pt x="714" y="1135"/>
                  </a:cubicBezTo>
                  <a:lnTo>
                    <a:pt x="732" y="1144"/>
                  </a:lnTo>
                  <a:cubicBezTo>
                    <a:pt x="732" y="770"/>
                    <a:pt x="785" y="404"/>
                    <a:pt x="705" y="65"/>
                  </a:cubicBezTo>
                  <a:cubicBezTo>
                    <a:pt x="588" y="26"/>
                    <a:pt x="465" y="1"/>
                    <a:pt x="335"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169789" y="4507455"/>
              <a:ext cx="33356" cy="47390"/>
            </a:xfrm>
            <a:custGeom>
              <a:avLst/>
              <a:gdLst/>
              <a:ahLst/>
              <a:cxnLst/>
              <a:rect l="l" t="t" r="r" b="b"/>
              <a:pathLst>
                <a:path w="794" h="1128" extrusionOk="0">
                  <a:moveTo>
                    <a:pt x="392" y="1"/>
                  </a:moveTo>
                  <a:cubicBezTo>
                    <a:pt x="240" y="188"/>
                    <a:pt x="107" y="393"/>
                    <a:pt x="62" y="634"/>
                  </a:cubicBezTo>
                  <a:cubicBezTo>
                    <a:pt x="1" y="998"/>
                    <a:pt x="80" y="1128"/>
                    <a:pt x="199" y="1128"/>
                  </a:cubicBezTo>
                  <a:cubicBezTo>
                    <a:pt x="340" y="1128"/>
                    <a:pt x="537" y="947"/>
                    <a:pt x="624" y="759"/>
                  </a:cubicBezTo>
                  <a:cubicBezTo>
                    <a:pt x="651" y="706"/>
                    <a:pt x="686" y="661"/>
                    <a:pt x="722" y="616"/>
                  </a:cubicBezTo>
                  <a:cubicBezTo>
                    <a:pt x="749" y="581"/>
                    <a:pt x="776" y="545"/>
                    <a:pt x="794" y="509"/>
                  </a:cubicBezTo>
                  <a:cubicBezTo>
                    <a:pt x="660" y="349"/>
                    <a:pt x="544" y="161"/>
                    <a:pt x="392"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247719" y="4562953"/>
              <a:ext cx="17266" cy="32350"/>
            </a:xfrm>
            <a:custGeom>
              <a:avLst/>
              <a:gdLst/>
              <a:ahLst/>
              <a:cxnLst/>
              <a:rect l="l" t="t" r="r" b="b"/>
              <a:pathLst>
                <a:path w="411" h="770" extrusionOk="0">
                  <a:moveTo>
                    <a:pt x="45" y="0"/>
                  </a:moveTo>
                  <a:cubicBezTo>
                    <a:pt x="27" y="205"/>
                    <a:pt x="0" y="402"/>
                    <a:pt x="0" y="526"/>
                  </a:cubicBezTo>
                  <a:cubicBezTo>
                    <a:pt x="4" y="701"/>
                    <a:pt x="48" y="769"/>
                    <a:pt x="104" y="769"/>
                  </a:cubicBezTo>
                  <a:cubicBezTo>
                    <a:pt x="185" y="769"/>
                    <a:pt x="292" y="627"/>
                    <a:pt x="339" y="464"/>
                  </a:cubicBezTo>
                  <a:cubicBezTo>
                    <a:pt x="366" y="366"/>
                    <a:pt x="384" y="259"/>
                    <a:pt x="411" y="161"/>
                  </a:cubicBezTo>
                  <a:cubicBezTo>
                    <a:pt x="286" y="107"/>
                    <a:pt x="170" y="45"/>
                    <a:pt x="45"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196339" y="4478970"/>
              <a:ext cx="75030" cy="76505"/>
            </a:xfrm>
            <a:custGeom>
              <a:avLst/>
              <a:gdLst/>
              <a:ahLst/>
              <a:cxnLst/>
              <a:rect l="l" t="t" r="r" b="b"/>
              <a:pathLst>
                <a:path w="1786" h="1821" extrusionOk="0">
                  <a:moveTo>
                    <a:pt x="492" y="1"/>
                  </a:moveTo>
                  <a:cubicBezTo>
                    <a:pt x="358" y="117"/>
                    <a:pt x="215" y="233"/>
                    <a:pt x="81" y="358"/>
                  </a:cubicBezTo>
                  <a:cubicBezTo>
                    <a:pt x="54" y="384"/>
                    <a:pt x="28" y="411"/>
                    <a:pt x="1" y="438"/>
                  </a:cubicBezTo>
                  <a:cubicBezTo>
                    <a:pt x="144" y="590"/>
                    <a:pt x="260" y="768"/>
                    <a:pt x="393" y="929"/>
                  </a:cubicBezTo>
                  <a:cubicBezTo>
                    <a:pt x="514" y="808"/>
                    <a:pt x="652" y="714"/>
                    <a:pt x="805" y="714"/>
                  </a:cubicBezTo>
                  <a:cubicBezTo>
                    <a:pt x="900" y="714"/>
                    <a:pt x="1001" y="750"/>
                    <a:pt x="1107" y="839"/>
                  </a:cubicBezTo>
                  <a:cubicBezTo>
                    <a:pt x="1295" y="1000"/>
                    <a:pt x="1321" y="1321"/>
                    <a:pt x="1303" y="1651"/>
                  </a:cubicBezTo>
                  <a:cubicBezTo>
                    <a:pt x="1446" y="1687"/>
                    <a:pt x="1571" y="1767"/>
                    <a:pt x="1705" y="1821"/>
                  </a:cubicBezTo>
                  <a:cubicBezTo>
                    <a:pt x="1741" y="1660"/>
                    <a:pt x="1776" y="1491"/>
                    <a:pt x="1785" y="1330"/>
                  </a:cubicBezTo>
                  <a:cubicBezTo>
                    <a:pt x="1312" y="946"/>
                    <a:pt x="741" y="563"/>
                    <a:pt x="492"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298300" y="4421624"/>
              <a:ext cx="43900" cy="220061"/>
            </a:xfrm>
            <a:custGeom>
              <a:avLst/>
              <a:gdLst/>
              <a:ahLst/>
              <a:cxnLst/>
              <a:rect l="l" t="t" r="r" b="b"/>
              <a:pathLst>
                <a:path w="1045" h="5238" extrusionOk="0">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58712" y="4210891"/>
              <a:ext cx="155563" cy="160278"/>
            </a:xfrm>
            <a:custGeom>
              <a:avLst/>
              <a:gdLst/>
              <a:ahLst/>
              <a:cxnLst/>
              <a:rect l="l" t="t" r="r" b="b"/>
              <a:pathLst>
                <a:path w="3703" h="3815" extrusionOk="0">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48713" y="4473047"/>
              <a:ext cx="182996" cy="272241"/>
            </a:xfrm>
            <a:custGeom>
              <a:avLst/>
              <a:gdLst/>
              <a:ahLst/>
              <a:cxnLst/>
              <a:rect l="l" t="t" r="r" b="b"/>
              <a:pathLst>
                <a:path w="4356" h="6480" extrusionOk="0">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423618" y="4478844"/>
              <a:ext cx="194758" cy="201492"/>
            </a:xfrm>
            <a:custGeom>
              <a:avLst/>
              <a:gdLst/>
              <a:ahLst/>
              <a:cxnLst/>
              <a:rect l="l" t="t" r="r" b="b"/>
              <a:pathLst>
                <a:path w="4636" h="4796" extrusionOk="0">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491676" y="4446369"/>
              <a:ext cx="118846" cy="37517"/>
            </a:xfrm>
            <a:custGeom>
              <a:avLst/>
              <a:gdLst/>
              <a:ahLst/>
              <a:cxnLst/>
              <a:rect l="l" t="t" r="r" b="b"/>
              <a:pathLst>
                <a:path w="2829" h="893" extrusionOk="0">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39134" y="4149889"/>
              <a:ext cx="120737" cy="129272"/>
            </a:xfrm>
            <a:custGeom>
              <a:avLst/>
              <a:gdLst/>
              <a:ahLst/>
              <a:cxnLst/>
              <a:rect l="l" t="t" r="r" b="b"/>
              <a:pathLst>
                <a:path w="2874" h="3077" extrusionOk="0">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97" y="4045825"/>
              <a:ext cx="669387" cy="755721"/>
            </a:xfrm>
            <a:custGeom>
              <a:avLst/>
              <a:gdLst/>
              <a:ahLst/>
              <a:cxnLst/>
              <a:rect l="l" t="t" r="r" b="b"/>
              <a:pathLst>
                <a:path w="15934" h="17988" extrusionOk="0">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89632" y="4350413"/>
              <a:ext cx="199716" cy="265519"/>
            </a:xfrm>
            <a:custGeom>
              <a:avLst/>
              <a:gdLst/>
              <a:ahLst/>
              <a:cxnLst/>
              <a:rect l="l" t="t" r="r" b="b"/>
              <a:pathLst>
                <a:path w="4754" h="6320" extrusionOk="0">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48503" y="4289832"/>
              <a:ext cx="156697" cy="160908"/>
            </a:xfrm>
            <a:custGeom>
              <a:avLst/>
              <a:gdLst/>
              <a:ahLst/>
              <a:cxnLst/>
              <a:rect l="l" t="t" r="r" b="b"/>
              <a:pathLst>
                <a:path w="3730" h="3830" extrusionOk="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7"/>
          <p:cNvGrpSpPr/>
          <p:nvPr/>
        </p:nvGrpSpPr>
        <p:grpSpPr>
          <a:xfrm rot="-8985526">
            <a:off x="1746901" y="4429541"/>
            <a:ext cx="580823" cy="387962"/>
            <a:chOff x="1617550" y="4443843"/>
            <a:chExt cx="669398" cy="447125"/>
          </a:xfrm>
        </p:grpSpPr>
        <p:sp>
          <p:nvSpPr>
            <p:cNvPr id="589" name="Google Shape;589;p7"/>
            <p:cNvSpPr/>
            <p:nvPr/>
          </p:nvSpPr>
          <p:spPr>
            <a:xfrm>
              <a:off x="1945478" y="4625339"/>
              <a:ext cx="12694" cy="7220"/>
            </a:xfrm>
            <a:custGeom>
              <a:avLst/>
              <a:gdLst/>
              <a:ahLst/>
              <a:cxnLst/>
              <a:rect l="l" t="t" r="r" b="b"/>
              <a:pathLst>
                <a:path w="269" h="153" extrusionOk="0">
                  <a:moveTo>
                    <a:pt x="268" y="1"/>
                  </a:moveTo>
                  <a:cubicBezTo>
                    <a:pt x="206" y="81"/>
                    <a:pt x="108" y="135"/>
                    <a:pt x="1" y="152"/>
                  </a:cubicBezTo>
                  <a:cubicBezTo>
                    <a:pt x="108" y="152"/>
                    <a:pt x="215" y="108"/>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2126926" y="4611889"/>
              <a:ext cx="42471" cy="48511"/>
            </a:xfrm>
            <a:custGeom>
              <a:avLst/>
              <a:gdLst/>
              <a:ahLst/>
              <a:cxnLst/>
              <a:rect l="l" t="t" r="r" b="b"/>
              <a:pathLst>
                <a:path w="900" h="1028" extrusionOk="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1672669" y="4606415"/>
              <a:ext cx="236658" cy="265774"/>
            </a:xfrm>
            <a:custGeom>
              <a:avLst/>
              <a:gdLst/>
              <a:ahLst/>
              <a:cxnLst/>
              <a:rect l="l" t="t" r="r" b="b"/>
              <a:pathLst>
                <a:path w="5015" h="5632" extrusionOk="0">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1724059" y="4656484"/>
              <a:ext cx="5899" cy="8919"/>
            </a:xfrm>
            <a:custGeom>
              <a:avLst/>
              <a:gdLst/>
              <a:ahLst/>
              <a:cxnLst/>
              <a:rect l="l" t="t" r="r" b="b"/>
              <a:pathLst>
                <a:path w="125" h="189" extrusionOk="0">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2015084" y="4650019"/>
              <a:ext cx="79893" cy="154264"/>
            </a:xfrm>
            <a:custGeom>
              <a:avLst/>
              <a:gdLst/>
              <a:ahLst/>
              <a:cxnLst/>
              <a:rect l="l" t="t" r="r" b="b"/>
              <a:pathLst>
                <a:path w="1693" h="3269" extrusionOk="0">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2139243" y="4563896"/>
              <a:ext cx="147705" cy="257610"/>
            </a:xfrm>
            <a:custGeom>
              <a:avLst/>
              <a:gdLst/>
              <a:ahLst/>
              <a:cxnLst/>
              <a:rect l="l" t="t" r="r" b="b"/>
              <a:pathLst>
                <a:path w="3130" h="5459" extrusionOk="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2205640" y="4635437"/>
              <a:ext cx="66160" cy="118353"/>
            </a:xfrm>
            <a:custGeom>
              <a:avLst/>
              <a:gdLst/>
              <a:ahLst/>
              <a:cxnLst/>
              <a:rect l="l" t="t" r="r" b="b"/>
              <a:pathLst>
                <a:path w="1402" h="2508" extrusionOk="0">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1617550" y="4443843"/>
              <a:ext cx="669390" cy="447125"/>
            </a:xfrm>
            <a:custGeom>
              <a:avLst/>
              <a:gdLst/>
              <a:ahLst/>
              <a:cxnLst/>
              <a:rect l="l" t="t" r="r" b="b"/>
              <a:pathLst>
                <a:path w="14185" h="9475" extrusionOk="0">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2098282" y="4596316"/>
              <a:ext cx="89755" cy="79798"/>
            </a:xfrm>
            <a:custGeom>
              <a:avLst/>
              <a:gdLst/>
              <a:ahLst/>
              <a:cxnLst/>
              <a:rect l="l" t="t" r="r" b="b"/>
              <a:pathLst>
                <a:path w="1902" h="1691" extrusionOk="0">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2002296" y="4573382"/>
              <a:ext cx="81733" cy="69652"/>
            </a:xfrm>
            <a:custGeom>
              <a:avLst/>
              <a:gdLst/>
              <a:ahLst/>
              <a:cxnLst/>
              <a:rect l="l" t="t" r="r" b="b"/>
              <a:pathLst>
                <a:path w="1732" h="1476" extrusionOk="0">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1901260" y="4581640"/>
              <a:ext cx="80034" cy="66821"/>
            </a:xfrm>
            <a:custGeom>
              <a:avLst/>
              <a:gdLst/>
              <a:ahLst/>
              <a:cxnLst/>
              <a:rect l="l" t="t" r="r" b="b"/>
              <a:pathLst>
                <a:path w="1696" h="1416" extrusionOk="0">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1810749" y="4618685"/>
              <a:ext cx="86499" cy="66160"/>
            </a:xfrm>
            <a:custGeom>
              <a:avLst/>
              <a:gdLst/>
              <a:ahLst/>
              <a:cxnLst/>
              <a:rect l="l" t="t" r="r" b="b"/>
              <a:pathLst>
                <a:path w="1833" h="1402" extrusionOk="0">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7"/>
          <p:cNvGrpSpPr/>
          <p:nvPr/>
        </p:nvGrpSpPr>
        <p:grpSpPr>
          <a:xfrm rot="-3217180">
            <a:off x="185141" y="3156297"/>
            <a:ext cx="817376" cy="442316"/>
            <a:chOff x="4936850" y="4568865"/>
            <a:chExt cx="902327" cy="488286"/>
          </a:xfrm>
        </p:grpSpPr>
        <p:sp>
          <p:nvSpPr>
            <p:cNvPr id="602" name="Google Shape;602;p7"/>
            <p:cNvSpPr/>
            <p:nvPr/>
          </p:nvSpPr>
          <p:spPr>
            <a:xfrm>
              <a:off x="4974926" y="4959493"/>
              <a:ext cx="44127" cy="42943"/>
            </a:xfrm>
            <a:custGeom>
              <a:avLst/>
              <a:gdLst/>
              <a:ahLst/>
              <a:cxnLst/>
              <a:rect l="l" t="t" r="r" b="b"/>
              <a:pathLst>
                <a:path w="671" h="653" extrusionOk="0">
                  <a:moveTo>
                    <a:pt x="1" y="1"/>
                  </a:moveTo>
                  <a:cubicBezTo>
                    <a:pt x="99" y="295"/>
                    <a:pt x="358" y="509"/>
                    <a:pt x="670" y="652"/>
                  </a:cubicBezTo>
                  <a:cubicBezTo>
                    <a:pt x="429" y="465"/>
                    <a:pt x="197" y="242"/>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4938560" y="4568865"/>
              <a:ext cx="772118" cy="279819"/>
            </a:xfrm>
            <a:custGeom>
              <a:avLst/>
              <a:gdLst/>
              <a:ahLst/>
              <a:cxnLst/>
              <a:rect l="l" t="t" r="r" b="b"/>
              <a:pathLst>
                <a:path w="11741" h="4255" extrusionOk="0">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4936850" y="4616871"/>
              <a:ext cx="902327" cy="440280"/>
            </a:xfrm>
            <a:custGeom>
              <a:avLst/>
              <a:gdLst/>
              <a:ahLst/>
              <a:cxnLst/>
              <a:rect l="l" t="t" r="r" b="b"/>
              <a:pathLst>
                <a:path w="13721" h="6695" extrusionOk="0">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5201412" y="4705387"/>
              <a:ext cx="352092" cy="284357"/>
            </a:xfrm>
            <a:custGeom>
              <a:avLst/>
              <a:gdLst/>
              <a:ahLst/>
              <a:cxnLst/>
              <a:rect l="l" t="t" r="r" b="b"/>
              <a:pathLst>
                <a:path w="5354" h="4324" extrusionOk="0">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5192271" y="4961532"/>
              <a:ext cx="33276" cy="24661"/>
            </a:xfrm>
            <a:custGeom>
              <a:avLst/>
              <a:gdLst/>
              <a:ahLst/>
              <a:cxnLst/>
              <a:rect l="l" t="t" r="r" b="b"/>
              <a:pathLst>
                <a:path w="506" h="375" extrusionOk="0">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5126377" y="4954363"/>
              <a:ext cx="33144" cy="24529"/>
            </a:xfrm>
            <a:custGeom>
              <a:avLst/>
              <a:gdLst/>
              <a:ahLst/>
              <a:cxnLst/>
              <a:rect l="l" t="t" r="r" b="b"/>
              <a:pathLst>
                <a:path w="504" h="373" extrusionOk="0">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5057984" y="4936082"/>
              <a:ext cx="33407" cy="24792"/>
            </a:xfrm>
            <a:custGeom>
              <a:avLst/>
              <a:gdLst/>
              <a:ahLst/>
              <a:cxnLst/>
              <a:rect l="l" t="t" r="r" b="b"/>
              <a:pathLst>
                <a:path w="508" h="377" extrusionOk="0">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5144527" y="4905305"/>
              <a:ext cx="33605" cy="24332"/>
            </a:xfrm>
            <a:custGeom>
              <a:avLst/>
              <a:gdLst/>
              <a:ahLst/>
              <a:cxnLst/>
              <a:rect l="l" t="t" r="r" b="b"/>
              <a:pathLst>
                <a:path w="511" h="370" extrusionOk="0">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5169188" y="4850196"/>
              <a:ext cx="29330" cy="24595"/>
            </a:xfrm>
            <a:custGeom>
              <a:avLst/>
              <a:gdLst/>
              <a:ahLst/>
              <a:cxnLst/>
              <a:rect l="l" t="t" r="r" b="b"/>
              <a:pathLst>
                <a:path w="446" h="374" extrusionOk="0">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5130323" y="4794166"/>
              <a:ext cx="33276" cy="24595"/>
            </a:xfrm>
            <a:custGeom>
              <a:avLst/>
              <a:gdLst/>
              <a:ahLst/>
              <a:cxnLst/>
              <a:rect l="l" t="t" r="r" b="b"/>
              <a:pathLst>
                <a:path w="506" h="374" extrusionOk="0">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5116052" y="4879789"/>
              <a:ext cx="33342" cy="24266"/>
            </a:xfrm>
            <a:custGeom>
              <a:avLst/>
              <a:gdLst/>
              <a:ahLst/>
              <a:cxnLst/>
              <a:rect l="l" t="t" r="r" b="b"/>
              <a:pathLst>
                <a:path w="507" h="369" extrusionOk="0">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5050553" y="4896756"/>
              <a:ext cx="33539" cy="24332"/>
            </a:xfrm>
            <a:custGeom>
              <a:avLst/>
              <a:gdLst/>
              <a:ahLst/>
              <a:cxnLst/>
              <a:rect l="l" t="t" r="r" b="b"/>
              <a:pathLst>
                <a:path w="510" h="370" extrusionOk="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5077516" y="4828429"/>
              <a:ext cx="33670" cy="24661"/>
            </a:xfrm>
            <a:custGeom>
              <a:avLst/>
              <a:gdLst/>
              <a:ahLst/>
              <a:cxnLst/>
              <a:rect l="l" t="t" r="r" b="b"/>
              <a:pathLst>
                <a:path w="512" h="375" extrusionOk="0">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5014844" y="4860126"/>
              <a:ext cx="33210" cy="24661"/>
            </a:xfrm>
            <a:custGeom>
              <a:avLst/>
              <a:gdLst/>
              <a:ahLst/>
              <a:cxnLst/>
              <a:rect l="l" t="t" r="r" b="b"/>
              <a:pathLst>
                <a:path w="505" h="375" extrusionOk="0">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5030693" y="4796468"/>
              <a:ext cx="33539" cy="24398"/>
            </a:xfrm>
            <a:custGeom>
              <a:avLst/>
              <a:gdLst/>
              <a:ahLst/>
              <a:cxnLst/>
              <a:rect l="l" t="t" r="r" b="b"/>
              <a:pathLst>
                <a:path w="510" h="371" extrusionOk="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5575665" y="4906620"/>
              <a:ext cx="33736" cy="24529"/>
            </a:xfrm>
            <a:custGeom>
              <a:avLst/>
              <a:gdLst/>
              <a:ahLst/>
              <a:cxnLst/>
              <a:rect l="l" t="t" r="r" b="b"/>
              <a:pathLst>
                <a:path w="513" h="373" extrusionOk="0">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5572180" y="4838688"/>
              <a:ext cx="31632" cy="22293"/>
            </a:xfrm>
            <a:custGeom>
              <a:avLst/>
              <a:gdLst/>
              <a:ahLst/>
              <a:cxnLst/>
              <a:rect l="l" t="t" r="r" b="b"/>
              <a:pathLst>
                <a:path w="481" h="339" extrusionOk="0">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5628801" y="4864138"/>
              <a:ext cx="33210" cy="24661"/>
            </a:xfrm>
            <a:custGeom>
              <a:avLst/>
              <a:gdLst/>
              <a:ahLst/>
              <a:cxnLst/>
              <a:rect l="l" t="t" r="r" b="b"/>
              <a:pathLst>
                <a:path w="505" h="375" extrusionOk="0">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5638468" y="4814421"/>
              <a:ext cx="33210" cy="24595"/>
            </a:xfrm>
            <a:custGeom>
              <a:avLst/>
              <a:gdLst/>
              <a:ahLst/>
              <a:cxnLst/>
              <a:rect l="l" t="t" r="r" b="b"/>
              <a:pathLst>
                <a:path w="505" h="374" extrusionOk="0">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5690684" y="4832243"/>
              <a:ext cx="31763" cy="22293"/>
            </a:xfrm>
            <a:custGeom>
              <a:avLst/>
              <a:gdLst/>
              <a:ahLst/>
              <a:cxnLst/>
              <a:rect l="l" t="t" r="r" b="b"/>
              <a:pathLst>
                <a:path w="483" h="339" extrusionOk="0">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5743425" y="4774043"/>
              <a:ext cx="29462" cy="24792"/>
            </a:xfrm>
            <a:custGeom>
              <a:avLst/>
              <a:gdLst/>
              <a:ahLst/>
              <a:cxnLst/>
              <a:rect l="l" t="t" r="r" b="b"/>
              <a:pathLst>
                <a:path w="448" h="377" extrusionOk="0">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5676479" y="4777134"/>
              <a:ext cx="33342" cy="24595"/>
            </a:xfrm>
            <a:custGeom>
              <a:avLst/>
              <a:gdLst/>
              <a:ahLst/>
              <a:cxnLst/>
              <a:rect l="l" t="t" r="r" b="b"/>
              <a:pathLst>
                <a:path w="507" h="374" extrusionOk="0">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5694235" y="4707689"/>
              <a:ext cx="25845" cy="26502"/>
            </a:xfrm>
            <a:custGeom>
              <a:avLst/>
              <a:gdLst/>
              <a:ahLst/>
              <a:cxnLst/>
              <a:rect l="l" t="t" r="r" b="b"/>
              <a:pathLst>
                <a:path w="393" h="403" extrusionOk="0">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5629656" y="4673229"/>
              <a:ext cx="31171" cy="22293"/>
            </a:xfrm>
            <a:custGeom>
              <a:avLst/>
              <a:gdLst/>
              <a:ahLst/>
              <a:cxnLst/>
              <a:rect l="l" t="t" r="r" b="b"/>
              <a:pathLst>
                <a:path w="474" h="339" extrusionOk="0">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5626697" y="4754183"/>
              <a:ext cx="31237" cy="22359"/>
            </a:xfrm>
            <a:custGeom>
              <a:avLst/>
              <a:gdLst/>
              <a:ahLst/>
              <a:cxnLst/>
              <a:rect l="l" t="t" r="r" b="b"/>
              <a:pathLst>
                <a:path w="475" h="340" extrusionOk="0">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5581452" y="4791799"/>
              <a:ext cx="33210" cy="24595"/>
            </a:xfrm>
            <a:custGeom>
              <a:avLst/>
              <a:gdLst/>
              <a:ahLst/>
              <a:cxnLst/>
              <a:rect l="l" t="t" r="r" b="b"/>
              <a:pathLst>
                <a:path w="505" h="374" extrusionOk="0">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5580203" y="4714791"/>
              <a:ext cx="33407" cy="24727"/>
            </a:xfrm>
            <a:custGeom>
              <a:avLst/>
              <a:gdLst/>
              <a:ahLst/>
              <a:cxnLst/>
              <a:rect l="l" t="t" r="r" b="b"/>
              <a:pathLst>
                <a:path w="508" h="376" extrusionOk="0">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5540351" y="4753920"/>
              <a:ext cx="33210" cy="24332"/>
            </a:xfrm>
            <a:custGeom>
              <a:avLst/>
              <a:gdLst/>
              <a:ahLst/>
              <a:cxnLst/>
              <a:rect l="l" t="t" r="r" b="b"/>
              <a:pathLst>
                <a:path w="505" h="370" extrusionOk="0">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5522069" y="4686777"/>
              <a:ext cx="33407" cy="24727"/>
            </a:xfrm>
            <a:custGeom>
              <a:avLst/>
              <a:gdLst/>
              <a:ahLst/>
              <a:cxnLst/>
              <a:rect l="l" t="t" r="r" b="b"/>
              <a:pathLst>
                <a:path w="508" h="376" extrusionOk="0">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rot="5400000">
            <a:off x="834718" y="678039"/>
            <a:ext cx="430862" cy="343037"/>
            <a:chOff x="1376700" y="1639725"/>
            <a:chExt cx="275100" cy="219025"/>
          </a:xfrm>
        </p:grpSpPr>
        <p:sp>
          <p:nvSpPr>
            <p:cNvPr id="632" name="Google Shape;632;p7"/>
            <p:cNvSpPr/>
            <p:nvPr/>
          </p:nvSpPr>
          <p:spPr>
            <a:xfrm>
              <a:off x="1381100" y="1661525"/>
              <a:ext cx="147875" cy="133650"/>
            </a:xfrm>
            <a:custGeom>
              <a:avLst/>
              <a:gdLst/>
              <a:ahLst/>
              <a:cxnLst/>
              <a:rect l="l" t="t" r="r" b="b"/>
              <a:pathLst>
                <a:path w="5915" h="5346" extrusionOk="0">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1376700" y="1639725"/>
              <a:ext cx="275100" cy="219025"/>
            </a:xfrm>
            <a:custGeom>
              <a:avLst/>
              <a:gdLst/>
              <a:ahLst/>
              <a:cxnLst/>
              <a:rect l="l" t="t" r="r" b="b"/>
              <a:pathLst>
                <a:path w="11004" h="8761" extrusionOk="0">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7"/>
          <p:cNvGrpSpPr/>
          <p:nvPr/>
        </p:nvGrpSpPr>
        <p:grpSpPr>
          <a:xfrm rot="3562044">
            <a:off x="-228647" y="344621"/>
            <a:ext cx="840885" cy="232446"/>
            <a:chOff x="257828" y="1369925"/>
            <a:chExt cx="840936" cy="232460"/>
          </a:xfrm>
        </p:grpSpPr>
        <p:sp>
          <p:nvSpPr>
            <p:cNvPr id="635" name="Google Shape;635;p7"/>
            <p:cNvSpPr/>
            <p:nvPr/>
          </p:nvSpPr>
          <p:spPr>
            <a:xfrm>
              <a:off x="703003" y="1404836"/>
              <a:ext cx="168050" cy="117216"/>
            </a:xfrm>
            <a:custGeom>
              <a:avLst/>
              <a:gdLst/>
              <a:ahLst/>
              <a:cxnLst/>
              <a:rect l="l" t="t" r="r" b="b"/>
              <a:pathLst>
                <a:path w="5372" h="3747" extrusionOk="0">
                  <a:moveTo>
                    <a:pt x="340" y="0"/>
                  </a:moveTo>
                  <a:lnTo>
                    <a:pt x="340" y="0"/>
                  </a:lnTo>
                  <a:cubicBezTo>
                    <a:pt x="822" y="1008"/>
                    <a:pt x="581" y="2311"/>
                    <a:pt x="1" y="3256"/>
                  </a:cubicBezTo>
                  <a:cubicBezTo>
                    <a:pt x="795" y="3381"/>
                    <a:pt x="1607" y="3551"/>
                    <a:pt x="2410" y="3586"/>
                  </a:cubicBezTo>
                  <a:cubicBezTo>
                    <a:pt x="3016" y="3613"/>
                    <a:pt x="3667" y="3542"/>
                    <a:pt x="4247" y="3747"/>
                  </a:cubicBezTo>
                  <a:cubicBezTo>
                    <a:pt x="5255" y="2935"/>
                    <a:pt x="5371" y="1526"/>
                    <a:pt x="4595" y="500"/>
                  </a:cubicBezTo>
                  <a:lnTo>
                    <a:pt x="4595" y="500"/>
                  </a:lnTo>
                  <a:cubicBezTo>
                    <a:pt x="4459" y="510"/>
                    <a:pt x="4323" y="514"/>
                    <a:pt x="4189" y="514"/>
                  </a:cubicBezTo>
                  <a:cubicBezTo>
                    <a:pt x="4095" y="514"/>
                    <a:pt x="4001" y="512"/>
                    <a:pt x="3908" y="509"/>
                  </a:cubicBezTo>
                  <a:lnTo>
                    <a:pt x="3908" y="509"/>
                  </a:lnTo>
                  <a:cubicBezTo>
                    <a:pt x="3989" y="678"/>
                    <a:pt x="4033" y="874"/>
                    <a:pt x="4060" y="1062"/>
                  </a:cubicBezTo>
                  <a:cubicBezTo>
                    <a:pt x="4080" y="1182"/>
                    <a:pt x="3982" y="1251"/>
                    <a:pt x="3887" y="1251"/>
                  </a:cubicBezTo>
                  <a:cubicBezTo>
                    <a:pt x="3813" y="1251"/>
                    <a:pt x="3742" y="1209"/>
                    <a:pt x="3730" y="1115"/>
                  </a:cubicBezTo>
                  <a:cubicBezTo>
                    <a:pt x="3694" y="892"/>
                    <a:pt x="3641" y="660"/>
                    <a:pt x="3507" y="473"/>
                  </a:cubicBezTo>
                  <a:lnTo>
                    <a:pt x="3498" y="464"/>
                  </a:lnTo>
                  <a:cubicBezTo>
                    <a:pt x="3364" y="455"/>
                    <a:pt x="3239" y="428"/>
                    <a:pt x="3105" y="410"/>
                  </a:cubicBezTo>
                  <a:lnTo>
                    <a:pt x="3105" y="410"/>
                  </a:lnTo>
                  <a:cubicBezTo>
                    <a:pt x="3239" y="705"/>
                    <a:pt x="3400" y="1160"/>
                    <a:pt x="3105" y="1258"/>
                  </a:cubicBezTo>
                  <a:cubicBezTo>
                    <a:pt x="3085" y="1265"/>
                    <a:pt x="3065" y="1268"/>
                    <a:pt x="3047" y="1268"/>
                  </a:cubicBezTo>
                  <a:cubicBezTo>
                    <a:pt x="2894" y="1268"/>
                    <a:pt x="2808" y="1060"/>
                    <a:pt x="2927" y="972"/>
                  </a:cubicBezTo>
                  <a:cubicBezTo>
                    <a:pt x="2918" y="946"/>
                    <a:pt x="2918" y="919"/>
                    <a:pt x="2909" y="892"/>
                  </a:cubicBezTo>
                  <a:cubicBezTo>
                    <a:pt x="2891" y="830"/>
                    <a:pt x="2873" y="767"/>
                    <a:pt x="2856" y="705"/>
                  </a:cubicBezTo>
                  <a:cubicBezTo>
                    <a:pt x="2802" y="589"/>
                    <a:pt x="2749" y="464"/>
                    <a:pt x="2695" y="348"/>
                  </a:cubicBezTo>
                  <a:lnTo>
                    <a:pt x="2686" y="330"/>
                  </a:lnTo>
                  <a:cubicBezTo>
                    <a:pt x="2525" y="303"/>
                    <a:pt x="2365" y="268"/>
                    <a:pt x="2204" y="241"/>
                  </a:cubicBezTo>
                  <a:cubicBezTo>
                    <a:pt x="2169" y="232"/>
                    <a:pt x="2133" y="232"/>
                    <a:pt x="2097" y="223"/>
                  </a:cubicBezTo>
                  <a:lnTo>
                    <a:pt x="2097" y="223"/>
                  </a:lnTo>
                  <a:cubicBezTo>
                    <a:pt x="2186" y="384"/>
                    <a:pt x="2249" y="553"/>
                    <a:pt x="2276" y="732"/>
                  </a:cubicBezTo>
                  <a:cubicBezTo>
                    <a:pt x="2291" y="855"/>
                    <a:pt x="2195" y="924"/>
                    <a:pt x="2102" y="924"/>
                  </a:cubicBezTo>
                  <a:cubicBezTo>
                    <a:pt x="2027" y="924"/>
                    <a:pt x="1953" y="880"/>
                    <a:pt x="1937" y="785"/>
                  </a:cubicBezTo>
                  <a:cubicBezTo>
                    <a:pt x="1901" y="562"/>
                    <a:pt x="1803" y="366"/>
                    <a:pt x="1687" y="170"/>
                  </a:cubicBezTo>
                  <a:lnTo>
                    <a:pt x="1678" y="152"/>
                  </a:lnTo>
                  <a:cubicBezTo>
                    <a:pt x="1491" y="125"/>
                    <a:pt x="1303" y="107"/>
                    <a:pt x="1116" y="80"/>
                  </a:cubicBezTo>
                  <a:lnTo>
                    <a:pt x="1116" y="80"/>
                  </a:lnTo>
                  <a:cubicBezTo>
                    <a:pt x="1241" y="312"/>
                    <a:pt x="1339" y="544"/>
                    <a:pt x="1410" y="803"/>
                  </a:cubicBezTo>
                  <a:cubicBezTo>
                    <a:pt x="1445" y="922"/>
                    <a:pt x="1355" y="989"/>
                    <a:pt x="1258" y="989"/>
                  </a:cubicBezTo>
                  <a:cubicBezTo>
                    <a:pt x="1181" y="989"/>
                    <a:pt x="1099" y="947"/>
                    <a:pt x="1071" y="856"/>
                  </a:cubicBezTo>
                  <a:cubicBezTo>
                    <a:pt x="991" y="562"/>
                    <a:pt x="866" y="294"/>
                    <a:pt x="706" y="36"/>
                  </a:cubicBezTo>
                  <a:cubicBezTo>
                    <a:pt x="590" y="27"/>
                    <a:pt x="465" y="9"/>
                    <a:pt x="34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672316" y="1400926"/>
              <a:ext cx="22930" cy="79270"/>
            </a:xfrm>
            <a:custGeom>
              <a:avLst/>
              <a:gdLst/>
              <a:ahLst/>
              <a:cxnLst/>
              <a:rect l="l" t="t" r="r" b="b"/>
              <a:pathLst>
                <a:path w="733" h="2534" extrusionOk="0">
                  <a:moveTo>
                    <a:pt x="447" y="0"/>
                  </a:moveTo>
                  <a:cubicBezTo>
                    <a:pt x="348" y="170"/>
                    <a:pt x="268" y="357"/>
                    <a:pt x="206" y="571"/>
                  </a:cubicBezTo>
                  <a:cubicBezTo>
                    <a:pt x="206" y="580"/>
                    <a:pt x="206" y="589"/>
                    <a:pt x="206" y="598"/>
                  </a:cubicBezTo>
                  <a:cubicBezTo>
                    <a:pt x="206" y="634"/>
                    <a:pt x="197" y="651"/>
                    <a:pt x="179" y="678"/>
                  </a:cubicBezTo>
                  <a:cubicBezTo>
                    <a:pt x="18" y="1303"/>
                    <a:pt x="18" y="2025"/>
                    <a:pt x="152" y="2534"/>
                  </a:cubicBezTo>
                  <a:cubicBezTo>
                    <a:pt x="1" y="1740"/>
                    <a:pt x="473" y="901"/>
                    <a:pt x="732" y="36"/>
                  </a:cubicBezTo>
                  <a:lnTo>
                    <a:pt x="679" y="27"/>
                  </a:lnTo>
                  <a:cubicBezTo>
                    <a:pt x="598" y="18"/>
                    <a:pt x="527" y="9"/>
                    <a:pt x="44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835577" y="1396452"/>
              <a:ext cx="52210" cy="106924"/>
            </a:xfrm>
            <a:custGeom>
              <a:avLst/>
              <a:gdLst/>
              <a:ahLst/>
              <a:cxnLst/>
              <a:rect l="l" t="t" r="r" b="b"/>
              <a:pathLst>
                <a:path w="1669" h="3418" extrusionOk="0">
                  <a:moveTo>
                    <a:pt x="152" y="0"/>
                  </a:moveTo>
                  <a:cubicBezTo>
                    <a:pt x="72" y="134"/>
                    <a:pt x="27" y="286"/>
                    <a:pt x="0" y="446"/>
                  </a:cubicBezTo>
                  <a:cubicBezTo>
                    <a:pt x="134" y="446"/>
                    <a:pt x="268" y="438"/>
                    <a:pt x="411" y="420"/>
                  </a:cubicBezTo>
                  <a:cubicBezTo>
                    <a:pt x="418" y="419"/>
                    <a:pt x="424" y="419"/>
                    <a:pt x="431" y="419"/>
                  </a:cubicBezTo>
                  <a:cubicBezTo>
                    <a:pt x="501" y="419"/>
                    <a:pt x="556" y="461"/>
                    <a:pt x="580" y="518"/>
                  </a:cubicBezTo>
                  <a:cubicBezTo>
                    <a:pt x="589" y="527"/>
                    <a:pt x="607" y="536"/>
                    <a:pt x="616" y="545"/>
                  </a:cubicBezTo>
                  <a:cubicBezTo>
                    <a:pt x="1276" y="1410"/>
                    <a:pt x="1374" y="2516"/>
                    <a:pt x="928" y="3417"/>
                  </a:cubicBezTo>
                  <a:cubicBezTo>
                    <a:pt x="1454" y="2695"/>
                    <a:pt x="1669" y="1562"/>
                    <a:pt x="1374" y="910"/>
                  </a:cubicBezTo>
                  <a:cubicBezTo>
                    <a:pt x="1142" y="384"/>
                    <a:pt x="669" y="143"/>
                    <a:pt x="15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674818" y="1409278"/>
              <a:ext cx="42169" cy="87122"/>
            </a:xfrm>
            <a:custGeom>
              <a:avLst/>
              <a:gdLst/>
              <a:ahLst/>
              <a:cxnLst/>
              <a:rect l="l" t="t" r="r" b="b"/>
              <a:pathLst>
                <a:path w="1348" h="2785" extrusionOk="0">
                  <a:moveTo>
                    <a:pt x="938" y="1"/>
                  </a:moveTo>
                  <a:lnTo>
                    <a:pt x="938" y="1"/>
                  </a:lnTo>
                  <a:cubicBezTo>
                    <a:pt x="634" y="911"/>
                    <a:pt x="1" y="1937"/>
                    <a:pt x="697" y="2784"/>
                  </a:cubicBezTo>
                  <a:cubicBezTo>
                    <a:pt x="1152" y="1954"/>
                    <a:pt x="1348" y="839"/>
                    <a:pt x="93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257828" y="1369925"/>
              <a:ext cx="840936" cy="232460"/>
            </a:xfrm>
            <a:custGeom>
              <a:avLst/>
              <a:gdLst/>
              <a:ahLst/>
              <a:cxnLst/>
              <a:rect l="l" t="t" r="r" b="b"/>
              <a:pathLst>
                <a:path w="26882" h="7431" extrusionOk="0">
                  <a:moveTo>
                    <a:pt x="6449" y="1437"/>
                  </a:moveTo>
                  <a:cubicBezTo>
                    <a:pt x="6884" y="1437"/>
                    <a:pt x="7316" y="1469"/>
                    <a:pt x="7675" y="1678"/>
                  </a:cubicBezTo>
                  <a:lnTo>
                    <a:pt x="7684" y="1678"/>
                  </a:lnTo>
                  <a:cubicBezTo>
                    <a:pt x="7666" y="1723"/>
                    <a:pt x="7675" y="1776"/>
                    <a:pt x="7657" y="1821"/>
                  </a:cubicBezTo>
                  <a:cubicBezTo>
                    <a:pt x="6952" y="1803"/>
                    <a:pt x="6256" y="1660"/>
                    <a:pt x="5578" y="1562"/>
                  </a:cubicBezTo>
                  <a:lnTo>
                    <a:pt x="5596" y="1437"/>
                  </a:lnTo>
                  <a:cubicBezTo>
                    <a:pt x="5687" y="1442"/>
                    <a:pt x="5779" y="1444"/>
                    <a:pt x="5873" y="1444"/>
                  </a:cubicBezTo>
                  <a:cubicBezTo>
                    <a:pt x="6061" y="1444"/>
                    <a:pt x="6255" y="1437"/>
                    <a:pt x="6449" y="1437"/>
                  </a:cubicBezTo>
                  <a:close/>
                  <a:moveTo>
                    <a:pt x="8174" y="572"/>
                  </a:moveTo>
                  <a:cubicBezTo>
                    <a:pt x="8228" y="732"/>
                    <a:pt x="8299" y="902"/>
                    <a:pt x="8371" y="1071"/>
                  </a:cubicBezTo>
                  <a:cubicBezTo>
                    <a:pt x="8763" y="1883"/>
                    <a:pt x="8380" y="2543"/>
                    <a:pt x="7764" y="3096"/>
                  </a:cubicBezTo>
                  <a:cubicBezTo>
                    <a:pt x="7550" y="2909"/>
                    <a:pt x="7309" y="2267"/>
                    <a:pt x="7470" y="2222"/>
                  </a:cubicBezTo>
                  <a:cubicBezTo>
                    <a:pt x="7514" y="2204"/>
                    <a:pt x="7541" y="2187"/>
                    <a:pt x="7559" y="2160"/>
                  </a:cubicBezTo>
                  <a:lnTo>
                    <a:pt x="7737" y="2160"/>
                  </a:lnTo>
                  <a:cubicBezTo>
                    <a:pt x="7835" y="2160"/>
                    <a:pt x="7907" y="2115"/>
                    <a:pt x="7925" y="2008"/>
                  </a:cubicBezTo>
                  <a:cubicBezTo>
                    <a:pt x="7943" y="1910"/>
                    <a:pt x="7978" y="1821"/>
                    <a:pt x="8014" y="1723"/>
                  </a:cubicBezTo>
                  <a:cubicBezTo>
                    <a:pt x="8041" y="1633"/>
                    <a:pt x="7996" y="1553"/>
                    <a:pt x="7934" y="1517"/>
                  </a:cubicBezTo>
                  <a:cubicBezTo>
                    <a:pt x="7934" y="1473"/>
                    <a:pt x="7907" y="1428"/>
                    <a:pt x="7853" y="1401"/>
                  </a:cubicBezTo>
                  <a:cubicBezTo>
                    <a:pt x="7800" y="1366"/>
                    <a:pt x="7737" y="1339"/>
                    <a:pt x="7675" y="1312"/>
                  </a:cubicBezTo>
                  <a:cubicBezTo>
                    <a:pt x="7711" y="1286"/>
                    <a:pt x="7737" y="1250"/>
                    <a:pt x="7737" y="1187"/>
                  </a:cubicBezTo>
                  <a:cubicBezTo>
                    <a:pt x="7746" y="911"/>
                    <a:pt x="7951" y="723"/>
                    <a:pt x="8174" y="572"/>
                  </a:cubicBezTo>
                  <a:close/>
                  <a:moveTo>
                    <a:pt x="14268" y="1259"/>
                  </a:moveTo>
                  <a:lnTo>
                    <a:pt x="14268" y="1259"/>
                  </a:lnTo>
                  <a:cubicBezTo>
                    <a:pt x="14678" y="2097"/>
                    <a:pt x="14482" y="3212"/>
                    <a:pt x="14027" y="4042"/>
                  </a:cubicBezTo>
                  <a:cubicBezTo>
                    <a:pt x="13331" y="3195"/>
                    <a:pt x="13964" y="2169"/>
                    <a:pt x="14268" y="1259"/>
                  </a:cubicBezTo>
                  <a:close/>
                  <a:moveTo>
                    <a:pt x="8469" y="340"/>
                  </a:moveTo>
                  <a:cubicBezTo>
                    <a:pt x="8906" y="367"/>
                    <a:pt x="9343" y="411"/>
                    <a:pt x="9780" y="456"/>
                  </a:cubicBezTo>
                  <a:lnTo>
                    <a:pt x="9789" y="492"/>
                  </a:lnTo>
                  <a:cubicBezTo>
                    <a:pt x="9887" y="732"/>
                    <a:pt x="9932" y="964"/>
                    <a:pt x="9905" y="1223"/>
                  </a:cubicBezTo>
                  <a:cubicBezTo>
                    <a:pt x="9891" y="1340"/>
                    <a:pt x="9985" y="1406"/>
                    <a:pt x="10078" y="1406"/>
                  </a:cubicBezTo>
                  <a:cubicBezTo>
                    <a:pt x="10155" y="1406"/>
                    <a:pt x="10232" y="1360"/>
                    <a:pt x="10244" y="1259"/>
                  </a:cubicBezTo>
                  <a:cubicBezTo>
                    <a:pt x="10271" y="991"/>
                    <a:pt x="10235" y="750"/>
                    <a:pt x="10155" y="500"/>
                  </a:cubicBezTo>
                  <a:lnTo>
                    <a:pt x="10155" y="500"/>
                  </a:lnTo>
                  <a:cubicBezTo>
                    <a:pt x="10414" y="536"/>
                    <a:pt x="10672" y="572"/>
                    <a:pt x="10931" y="608"/>
                  </a:cubicBezTo>
                  <a:cubicBezTo>
                    <a:pt x="10994" y="804"/>
                    <a:pt x="11020" y="1018"/>
                    <a:pt x="11056" y="1232"/>
                  </a:cubicBezTo>
                  <a:cubicBezTo>
                    <a:pt x="11068" y="1327"/>
                    <a:pt x="11140" y="1371"/>
                    <a:pt x="11213" y="1371"/>
                  </a:cubicBezTo>
                  <a:cubicBezTo>
                    <a:pt x="11306" y="1371"/>
                    <a:pt x="11401" y="1302"/>
                    <a:pt x="11386" y="1178"/>
                  </a:cubicBezTo>
                  <a:cubicBezTo>
                    <a:pt x="11368" y="1000"/>
                    <a:pt x="11341" y="831"/>
                    <a:pt x="11297" y="652"/>
                  </a:cubicBezTo>
                  <a:lnTo>
                    <a:pt x="11297" y="652"/>
                  </a:lnTo>
                  <a:cubicBezTo>
                    <a:pt x="11556" y="688"/>
                    <a:pt x="11814" y="723"/>
                    <a:pt x="12073" y="768"/>
                  </a:cubicBezTo>
                  <a:cubicBezTo>
                    <a:pt x="12064" y="795"/>
                    <a:pt x="12064" y="839"/>
                    <a:pt x="12082" y="884"/>
                  </a:cubicBezTo>
                  <a:cubicBezTo>
                    <a:pt x="12162" y="1054"/>
                    <a:pt x="12180" y="1241"/>
                    <a:pt x="12162" y="1437"/>
                  </a:cubicBezTo>
                  <a:cubicBezTo>
                    <a:pt x="12152" y="1554"/>
                    <a:pt x="12246" y="1620"/>
                    <a:pt x="12338" y="1620"/>
                  </a:cubicBezTo>
                  <a:cubicBezTo>
                    <a:pt x="12414" y="1620"/>
                    <a:pt x="12489" y="1574"/>
                    <a:pt x="12501" y="1473"/>
                  </a:cubicBezTo>
                  <a:cubicBezTo>
                    <a:pt x="12528" y="1250"/>
                    <a:pt x="12501" y="1027"/>
                    <a:pt x="12421" y="813"/>
                  </a:cubicBezTo>
                  <a:lnTo>
                    <a:pt x="12421" y="813"/>
                  </a:lnTo>
                  <a:cubicBezTo>
                    <a:pt x="12599" y="839"/>
                    <a:pt x="12787" y="866"/>
                    <a:pt x="12965" y="893"/>
                  </a:cubicBezTo>
                  <a:cubicBezTo>
                    <a:pt x="12965" y="920"/>
                    <a:pt x="12965" y="955"/>
                    <a:pt x="12983" y="991"/>
                  </a:cubicBezTo>
                  <a:cubicBezTo>
                    <a:pt x="13072" y="1161"/>
                    <a:pt x="13135" y="1348"/>
                    <a:pt x="13117" y="1544"/>
                  </a:cubicBezTo>
                  <a:cubicBezTo>
                    <a:pt x="13111" y="1665"/>
                    <a:pt x="13209" y="1730"/>
                    <a:pt x="13301" y="1730"/>
                  </a:cubicBezTo>
                  <a:cubicBezTo>
                    <a:pt x="13352" y="1730"/>
                    <a:pt x="13400" y="1710"/>
                    <a:pt x="13429" y="1669"/>
                  </a:cubicBezTo>
                  <a:cubicBezTo>
                    <a:pt x="13447" y="1642"/>
                    <a:pt x="13456" y="1625"/>
                    <a:pt x="13456" y="1589"/>
                  </a:cubicBezTo>
                  <a:cubicBezTo>
                    <a:pt x="13456" y="1580"/>
                    <a:pt x="13456" y="1571"/>
                    <a:pt x="13456" y="1562"/>
                  </a:cubicBezTo>
                  <a:cubicBezTo>
                    <a:pt x="13474" y="1339"/>
                    <a:pt x="13420" y="1134"/>
                    <a:pt x="13331" y="938"/>
                  </a:cubicBezTo>
                  <a:lnTo>
                    <a:pt x="13331" y="938"/>
                  </a:lnTo>
                  <a:cubicBezTo>
                    <a:pt x="13456" y="955"/>
                    <a:pt x="13581" y="973"/>
                    <a:pt x="13697" y="991"/>
                  </a:cubicBezTo>
                  <a:cubicBezTo>
                    <a:pt x="13777" y="1000"/>
                    <a:pt x="13848" y="1009"/>
                    <a:pt x="13929" y="1018"/>
                  </a:cubicBezTo>
                  <a:lnTo>
                    <a:pt x="13982" y="1027"/>
                  </a:lnTo>
                  <a:cubicBezTo>
                    <a:pt x="13723" y="1892"/>
                    <a:pt x="13251" y="2731"/>
                    <a:pt x="13402" y="3525"/>
                  </a:cubicBezTo>
                  <a:cubicBezTo>
                    <a:pt x="13456" y="3792"/>
                    <a:pt x="13581" y="4051"/>
                    <a:pt x="13804" y="4301"/>
                  </a:cubicBezTo>
                  <a:lnTo>
                    <a:pt x="13759" y="4301"/>
                  </a:lnTo>
                  <a:cubicBezTo>
                    <a:pt x="12751" y="4176"/>
                    <a:pt x="11770" y="3935"/>
                    <a:pt x="10770" y="3739"/>
                  </a:cubicBezTo>
                  <a:cubicBezTo>
                    <a:pt x="9869" y="3569"/>
                    <a:pt x="8960" y="3560"/>
                    <a:pt x="8094" y="3248"/>
                  </a:cubicBezTo>
                  <a:cubicBezTo>
                    <a:pt x="8433" y="2936"/>
                    <a:pt x="8817" y="2508"/>
                    <a:pt x="8888" y="2071"/>
                  </a:cubicBezTo>
                  <a:cubicBezTo>
                    <a:pt x="8995" y="1419"/>
                    <a:pt x="8621" y="929"/>
                    <a:pt x="8469" y="340"/>
                  </a:cubicBezTo>
                  <a:close/>
                  <a:moveTo>
                    <a:pt x="14571" y="1116"/>
                  </a:moveTo>
                  <a:lnTo>
                    <a:pt x="14571" y="1116"/>
                  </a:lnTo>
                  <a:cubicBezTo>
                    <a:pt x="14696" y="1125"/>
                    <a:pt x="14821" y="1143"/>
                    <a:pt x="14937" y="1152"/>
                  </a:cubicBezTo>
                  <a:cubicBezTo>
                    <a:pt x="15097" y="1410"/>
                    <a:pt x="15222" y="1678"/>
                    <a:pt x="15302" y="1972"/>
                  </a:cubicBezTo>
                  <a:cubicBezTo>
                    <a:pt x="15330" y="2063"/>
                    <a:pt x="15412" y="2105"/>
                    <a:pt x="15489" y="2105"/>
                  </a:cubicBezTo>
                  <a:cubicBezTo>
                    <a:pt x="15586" y="2105"/>
                    <a:pt x="15676" y="2038"/>
                    <a:pt x="15641" y="1919"/>
                  </a:cubicBezTo>
                  <a:cubicBezTo>
                    <a:pt x="15570" y="1660"/>
                    <a:pt x="15472" y="1428"/>
                    <a:pt x="15347" y="1196"/>
                  </a:cubicBezTo>
                  <a:lnTo>
                    <a:pt x="15347" y="1196"/>
                  </a:lnTo>
                  <a:cubicBezTo>
                    <a:pt x="15534" y="1214"/>
                    <a:pt x="15722" y="1241"/>
                    <a:pt x="15909" y="1268"/>
                  </a:cubicBezTo>
                  <a:lnTo>
                    <a:pt x="15918" y="1286"/>
                  </a:lnTo>
                  <a:cubicBezTo>
                    <a:pt x="16034" y="1482"/>
                    <a:pt x="16132" y="1678"/>
                    <a:pt x="16168" y="1901"/>
                  </a:cubicBezTo>
                  <a:cubicBezTo>
                    <a:pt x="16184" y="1996"/>
                    <a:pt x="16258" y="2040"/>
                    <a:pt x="16333" y="2040"/>
                  </a:cubicBezTo>
                  <a:cubicBezTo>
                    <a:pt x="16426" y="2040"/>
                    <a:pt x="16522" y="1971"/>
                    <a:pt x="16507" y="1848"/>
                  </a:cubicBezTo>
                  <a:cubicBezTo>
                    <a:pt x="16480" y="1669"/>
                    <a:pt x="16417" y="1500"/>
                    <a:pt x="16328" y="1339"/>
                  </a:cubicBezTo>
                  <a:lnTo>
                    <a:pt x="16328" y="1339"/>
                  </a:lnTo>
                  <a:cubicBezTo>
                    <a:pt x="16364" y="1348"/>
                    <a:pt x="16400" y="1348"/>
                    <a:pt x="16435" y="1357"/>
                  </a:cubicBezTo>
                  <a:cubicBezTo>
                    <a:pt x="16596" y="1384"/>
                    <a:pt x="16756" y="1419"/>
                    <a:pt x="16917" y="1446"/>
                  </a:cubicBezTo>
                  <a:lnTo>
                    <a:pt x="16926" y="1464"/>
                  </a:lnTo>
                  <a:cubicBezTo>
                    <a:pt x="16980" y="1580"/>
                    <a:pt x="17033" y="1705"/>
                    <a:pt x="17087" y="1821"/>
                  </a:cubicBezTo>
                  <a:cubicBezTo>
                    <a:pt x="17104" y="1883"/>
                    <a:pt x="17122" y="1946"/>
                    <a:pt x="17140" y="2008"/>
                  </a:cubicBezTo>
                  <a:cubicBezTo>
                    <a:pt x="17149" y="2035"/>
                    <a:pt x="17149" y="2062"/>
                    <a:pt x="17158" y="2088"/>
                  </a:cubicBezTo>
                  <a:cubicBezTo>
                    <a:pt x="17039" y="2176"/>
                    <a:pt x="17125" y="2384"/>
                    <a:pt x="17278" y="2384"/>
                  </a:cubicBezTo>
                  <a:cubicBezTo>
                    <a:pt x="17296" y="2384"/>
                    <a:pt x="17316" y="2381"/>
                    <a:pt x="17336" y="2374"/>
                  </a:cubicBezTo>
                  <a:cubicBezTo>
                    <a:pt x="17631" y="2276"/>
                    <a:pt x="17470" y="1821"/>
                    <a:pt x="17336" y="1526"/>
                  </a:cubicBezTo>
                  <a:lnTo>
                    <a:pt x="17336" y="1526"/>
                  </a:lnTo>
                  <a:cubicBezTo>
                    <a:pt x="17470" y="1544"/>
                    <a:pt x="17595" y="1571"/>
                    <a:pt x="17729" y="1580"/>
                  </a:cubicBezTo>
                  <a:lnTo>
                    <a:pt x="17738" y="1589"/>
                  </a:lnTo>
                  <a:cubicBezTo>
                    <a:pt x="17872" y="1776"/>
                    <a:pt x="17925" y="2008"/>
                    <a:pt x="17961" y="2231"/>
                  </a:cubicBezTo>
                  <a:cubicBezTo>
                    <a:pt x="17973" y="2325"/>
                    <a:pt x="18044" y="2367"/>
                    <a:pt x="18118" y="2367"/>
                  </a:cubicBezTo>
                  <a:cubicBezTo>
                    <a:pt x="18213" y="2367"/>
                    <a:pt x="18311" y="2298"/>
                    <a:pt x="18291" y="2178"/>
                  </a:cubicBezTo>
                  <a:cubicBezTo>
                    <a:pt x="18264" y="1990"/>
                    <a:pt x="18220" y="1794"/>
                    <a:pt x="18139" y="1625"/>
                  </a:cubicBezTo>
                  <a:lnTo>
                    <a:pt x="18139" y="1625"/>
                  </a:lnTo>
                  <a:cubicBezTo>
                    <a:pt x="18232" y="1628"/>
                    <a:pt x="18326" y="1630"/>
                    <a:pt x="18420" y="1630"/>
                  </a:cubicBezTo>
                  <a:cubicBezTo>
                    <a:pt x="18554" y="1630"/>
                    <a:pt x="18690" y="1626"/>
                    <a:pt x="18826" y="1616"/>
                  </a:cubicBezTo>
                  <a:lnTo>
                    <a:pt x="18826" y="1616"/>
                  </a:lnTo>
                  <a:cubicBezTo>
                    <a:pt x="19602" y="2642"/>
                    <a:pt x="19486" y="4051"/>
                    <a:pt x="18478" y="4863"/>
                  </a:cubicBezTo>
                  <a:cubicBezTo>
                    <a:pt x="17898" y="4658"/>
                    <a:pt x="17247" y="4729"/>
                    <a:pt x="16641" y="4702"/>
                  </a:cubicBezTo>
                  <a:cubicBezTo>
                    <a:pt x="15838" y="4667"/>
                    <a:pt x="15026" y="4497"/>
                    <a:pt x="14232" y="4372"/>
                  </a:cubicBezTo>
                  <a:cubicBezTo>
                    <a:pt x="14812" y="3427"/>
                    <a:pt x="15053" y="2124"/>
                    <a:pt x="14571" y="1116"/>
                  </a:cubicBezTo>
                  <a:close/>
                  <a:moveTo>
                    <a:pt x="19220" y="378"/>
                  </a:moveTo>
                  <a:cubicBezTo>
                    <a:pt x="19655" y="378"/>
                    <a:pt x="20019" y="1066"/>
                    <a:pt x="20146" y="1321"/>
                  </a:cubicBezTo>
                  <a:cubicBezTo>
                    <a:pt x="20414" y="1848"/>
                    <a:pt x="20485" y="2481"/>
                    <a:pt x="20512" y="3061"/>
                  </a:cubicBezTo>
                  <a:cubicBezTo>
                    <a:pt x="20548" y="3739"/>
                    <a:pt x="20414" y="4417"/>
                    <a:pt x="20057" y="5006"/>
                  </a:cubicBezTo>
                  <a:cubicBezTo>
                    <a:pt x="19888" y="5273"/>
                    <a:pt x="19620" y="5478"/>
                    <a:pt x="19361" y="5657"/>
                  </a:cubicBezTo>
                  <a:cubicBezTo>
                    <a:pt x="19174" y="5791"/>
                    <a:pt x="18978" y="5907"/>
                    <a:pt x="18782" y="6014"/>
                  </a:cubicBezTo>
                  <a:cubicBezTo>
                    <a:pt x="18756" y="6014"/>
                    <a:pt x="18731" y="6014"/>
                    <a:pt x="18707" y="6014"/>
                  </a:cubicBezTo>
                  <a:cubicBezTo>
                    <a:pt x="17853" y="6014"/>
                    <a:pt x="17539" y="5711"/>
                    <a:pt x="17773" y="5122"/>
                  </a:cubicBezTo>
                  <a:cubicBezTo>
                    <a:pt x="17782" y="5095"/>
                    <a:pt x="17782" y="5077"/>
                    <a:pt x="17782" y="5059"/>
                  </a:cubicBezTo>
                  <a:cubicBezTo>
                    <a:pt x="17997" y="5077"/>
                    <a:pt x="18211" y="5122"/>
                    <a:pt x="18407" y="5202"/>
                  </a:cubicBezTo>
                  <a:cubicBezTo>
                    <a:pt x="18434" y="5211"/>
                    <a:pt x="18460" y="5211"/>
                    <a:pt x="18487" y="5211"/>
                  </a:cubicBezTo>
                  <a:cubicBezTo>
                    <a:pt x="18502" y="5214"/>
                    <a:pt x="18518" y="5216"/>
                    <a:pt x="18534" y="5216"/>
                  </a:cubicBezTo>
                  <a:cubicBezTo>
                    <a:pt x="18566" y="5216"/>
                    <a:pt x="18600" y="5208"/>
                    <a:pt x="18630" y="5184"/>
                  </a:cubicBezTo>
                  <a:cubicBezTo>
                    <a:pt x="18969" y="4925"/>
                    <a:pt x="19219" y="4613"/>
                    <a:pt x="19397" y="4265"/>
                  </a:cubicBezTo>
                  <a:cubicBezTo>
                    <a:pt x="19843" y="3364"/>
                    <a:pt x="19745" y="2258"/>
                    <a:pt x="19085" y="1393"/>
                  </a:cubicBezTo>
                  <a:cubicBezTo>
                    <a:pt x="19076" y="1384"/>
                    <a:pt x="19058" y="1375"/>
                    <a:pt x="19049" y="1366"/>
                  </a:cubicBezTo>
                  <a:cubicBezTo>
                    <a:pt x="19025" y="1309"/>
                    <a:pt x="18970" y="1267"/>
                    <a:pt x="18900" y="1267"/>
                  </a:cubicBezTo>
                  <a:cubicBezTo>
                    <a:pt x="18893" y="1267"/>
                    <a:pt x="18887" y="1267"/>
                    <a:pt x="18880" y="1268"/>
                  </a:cubicBezTo>
                  <a:cubicBezTo>
                    <a:pt x="18737" y="1286"/>
                    <a:pt x="18603" y="1294"/>
                    <a:pt x="18469" y="1294"/>
                  </a:cubicBezTo>
                  <a:cubicBezTo>
                    <a:pt x="18496" y="1134"/>
                    <a:pt x="18541" y="982"/>
                    <a:pt x="18621" y="848"/>
                  </a:cubicBezTo>
                  <a:cubicBezTo>
                    <a:pt x="18683" y="741"/>
                    <a:pt x="18764" y="634"/>
                    <a:pt x="18871" y="536"/>
                  </a:cubicBezTo>
                  <a:cubicBezTo>
                    <a:pt x="18990" y="424"/>
                    <a:pt x="19108" y="378"/>
                    <a:pt x="19220" y="378"/>
                  </a:cubicBezTo>
                  <a:close/>
                  <a:moveTo>
                    <a:pt x="25017" y="2106"/>
                  </a:moveTo>
                  <a:cubicBezTo>
                    <a:pt x="25633" y="2106"/>
                    <a:pt x="26213" y="2427"/>
                    <a:pt x="26382" y="3052"/>
                  </a:cubicBezTo>
                  <a:cubicBezTo>
                    <a:pt x="26596" y="3855"/>
                    <a:pt x="25785" y="4176"/>
                    <a:pt x="25205" y="4256"/>
                  </a:cubicBezTo>
                  <a:cubicBezTo>
                    <a:pt x="25044" y="4274"/>
                    <a:pt x="25000" y="4524"/>
                    <a:pt x="25160" y="4577"/>
                  </a:cubicBezTo>
                  <a:cubicBezTo>
                    <a:pt x="25642" y="4729"/>
                    <a:pt x="25963" y="4907"/>
                    <a:pt x="26088" y="5434"/>
                  </a:cubicBezTo>
                  <a:cubicBezTo>
                    <a:pt x="26248" y="6121"/>
                    <a:pt x="25954" y="6870"/>
                    <a:pt x="25214" y="7057"/>
                  </a:cubicBezTo>
                  <a:cubicBezTo>
                    <a:pt x="25070" y="7092"/>
                    <a:pt x="24939" y="7109"/>
                    <a:pt x="24818" y="7109"/>
                  </a:cubicBezTo>
                  <a:cubicBezTo>
                    <a:pt x="23675" y="7109"/>
                    <a:pt x="23487" y="5648"/>
                    <a:pt x="23358" y="4720"/>
                  </a:cubicBezTo>
                  <a:lnTo>
                    <a:pt x="23349" y="4693"/>
                  </a:lnTo>
                  <a:cubicBezTo>
                    <a:pt x="23437" y="4598"/>
                    <a:pt x="23347" y="4417"/>
                    <a:pt x="23200" y="4417"/>
                  </a:cubicBezTo>
                  <a:cubicBezTo>
                    <a:pt x="23182" y="4417"/>
                    <a:pt x="23163" y="4420"/>
                    <a:pt x="23144" y="4426"/>
                  </a:cubicBezTo>
                  <a:cubicBezTo>
                    <a:pt x="23074" y="4446"/>
                    <a:pt x="23000" y="4455"/>
                    <a:pt x="22923" y="4455"/>
                  </a:cubicBezTo>
                  <a:cubicBezTo>
                    <a:pt x="22632" y="4455"/>
                    <a:pt x="22308" y="4331"/>
                    <a:pt x="22047" y="4274"/>
                  </a:cubicBezTo>
                  <a:cubicBezTo>
                    <a:pt x="21636" y="4185"/>
                    <a:pt x="21172" y="4203"/>
                    <a:pt x="20735" y="4167"/>
                  </a:cubicBezTo>
                  <a:cubicBezTo>
                    <a:pt x="20789" y="3962"/>
                    <a:pt x="20824" y="3748"/>
                    <a:pt x="20842" y="3525"/>
                  </a:cubicBezTo>
                  <a:cubicBezTo>
                    <a:pt x="20851" y="3489"/>
                    <a:pt x="20851" y="3453"/>
                    <a:pt x="20851" y="3409"/>
                  </a:cubicBezTo>
                  <a:cubicBezTo>
                    <a:pt x="21592" y="3694"/>
                    <a:pt x="22421" y="3462"/>
                    <a:pt x="23171" y="3694"/>
                  </a:cubicBezTo>
                  <a:cubicBezTo>
                    <a:pt x="23199" y="3755"/>
                    <a:pt x="23265" y="3789"/>
                    <a:pt x="23330" y="3789"/>
                  </a:cubicBezTo>
                  <a:cubicBezTo>
                    <a:pt x="23407" y="3789"/>
                    <a:pt x="23482" y="3742"/>
                    <a:pt x="23492" y="3641"/>
                  </a:cubicBezTo>
                  <a:cubicBezTo>
                    <a:pt x="23599" y="2775"/>
                    <a:pt x="24090" y="2115"/>
                    <a:pt x="25017" y="2106"/>
                  </a:cubicBezTo>
                  <a:close/>
                  <a:moveTo>
                    <a:pt x="8266" y="0"/>
                  </a:moveTo>
                  <a:cubicBezTo>
                    <a:pt x="8157" y="0"/>
                    <a:pt x="8077" y="86"/>
                    <a:pt x="8094" y="188"/>
                  </a:cubicBezTo>
                  <a:lnTo>
                    <a:pt x="8094" y="215"/>
                  </a:lnTo>
                  <a:cubicBezTo>
                    <a:pt x="7764" y="438"/>
                    <a:pt x="7407" y="723"/>
                    <a:pt x="7398" y="1152"/>
                  </a:cubicBezTo>
                  <a:cubicBezTo>
                    <a:pt x="7398" y="1178"/>
                    <a:pt x="7407" y="1196"/>
                    <a:pt x="7407" y="1214"/>
                  </a:cubicBezTo>
                  <a:cubicBezTo>
                    <a:pt x="7061" y="1120"/>
                    <a:pt x="6694" y="1111"/>
                    <a:pt x="6324" y="1111"/>
                  </a:cubicBezTo>
                  <a:cubicBezTo>
                    <a:pt x="6235" y="1111"/>
                    <a:pt x="6147" y="1112"/>
                    <a:pt x="6058" y="1112"/>
                  </a:cubicBezTo>
                  <a:cubicBezTo>
                    <a:pt x="5849" y="1112"/>
                    <a:pt x="5640" y="1109"/>
                    <a:pt x="5436" y="1089"/>
                  </a:cubicBezTo>
                  <a:cubicBezTo>
                    <a:pt x="5430" y="1089"/>
                    <a:pt x="5424" y="1088"/>
                    <a:pt x="5419" y="1088"/>
                  </a:cubicBezTo>
                  <a:cubicBezTo>
                    <a:pt x="5339" y="1088"/>
                    <a:pt x="5283" y="1149"/>
                    <a:pt x="5275" y="1241"/>
                  </a:cubicBezTo>
                  <a:lnTo>
                    <a:pt x="5266" y="1294"/>
                  </a:lnTo>
                  <a:cubicBezTo>
                    <a:pt x="4383" y="1196"/>
                    <a:pt x="3500" y="1134"/>
                    <a:pt x="2617" y="1036"/>
                  </a:cubicBezTo>
                  <a:cubicBezTo>
                    <a:pt x="1841" y="947"/>
                    <a:pt x="1038" y="964"/>
                    <a:pt x="306" y="652"/>
                  </a:cubicBezTo>
                  <a:cubicBezTo>
                    <a:pt x="283" y="641"/>
                    <a:pt x="260" y="637"/>
                    <a:pt x="239" y="637"/>
                  </a:cubicBezTo>
                  <a:cubicBezTo>
                    <a:pt x="83" y="637"/>
                    <a:pt x="1" y="894"/>
                    <a:pt x="181" y="964"/>
                  </a:cubicBezTo>
                  <a:cubicBezTo>
                    <a:pt x="868" y="1259"/>
                    <a:pt x="1626" y="1286"/>
                    <a:pt x="2358" y="1348"/>
                  </a:cubicBezTo>
                  <a:cubicBezTo>
                    <a:pt x="3321" y="1437"/>
                    <a:pt x="4276" y="1526"/>
                    <a:pt x="5231" y="1633"/>
                  </a:cubicBezTo>
                  <a:lnTo>
                    <a:pt x="5222" y="1687"/>
                  </a:lnTo>
                  <a:cubicBezTo>
                    <a:pt x="5213" y="1785"/>
                    <a:pt x="5248" y="1865"/>
                    <a:pt x="5346" y="1874"/>
                  </a:cubicBezTo>
                  <a:cubicBezTo>
                    <a:pt x="5944" y="1955"/>
                    <a:pt x="6524" y="2071"/>
                    <a:pt x="7122" y="2133"/>
                  </a:cubicBezTo>
                  <a:cubicBezTo>
                    <a:pt x="7068" y="2311"/>
                    <a:pt x="7113" y="2561"/>
                    <a:pt x="7166" y="2722"/>
                  </a:cubicBezTo>
                  <a:cubicBezTo>
                    <a:pt x="7247" y="2981"/>
                    <a:pt x="7398" y="3293"/>
                    <a:pt x="7648" y="3427"/>
                  </a:cubicBezTo>
                  <a:cubicBezTo>
                    <a:pt x="7666" y="3444"/>
                    <a:pt x="7684" y="3453"/>
                    <a:pt x="7702" y="3462"/>
                  </a:cubicBezTo>
                  <a:cubicBezTo>
                    <a:pt x="8487" y="3810"/>
                    <a:pt x="9325" y="3899"/>
                    <a:pt x="10164" y="3998"/>
                  </a:cubicBezTo>
                  <a:cubicBezTo>
                    <a:pt x="11154" y="4105"/>
                    <a:pt x="12135" y="4381"/>
                    <a:pt x="13117" y="4560"/>
                  </a:cubicBezTo>
                  <a:cubicBezTo>
                    <a:pt x="13340" y="4595"/>
                    <a:pt x="13563" y="4631"/>
                    <a:pt x="13786" y="4667"/>
                  </a:cubicBezTo>
                  <a:cubicBezTo>
                    <a:pt x="13820" y="4701"/>
                    <a:pt x="13866" y="4721"/>
                    <a:pt x="13913" y="4721"/>
                  </a:cubicBezTo>
                  <a:cubicBezTo>
                    <a:pt x="13939" y="4721"/>
                    <a:pt x="13966" y="4715"/>
                    <a:pt x="13991" y="4702"/>
                  </a:cubicBezTo>
                  <a:cubicBezTo>
                    <a:pt x="14696" y="4800"/>
                    <a:pt x="15409" y="4890"/>
                    <a:pt x="16114" y="4988"/>
                  </a:cubicBezTo>
                  <a:cubicBezTo>
                    <a:pt x="16542" y="5041"/>
                    <a:pt x="16997" y="5014"/>
                    <a:pt x="17443" y="5032"/>
                  </a:cubicBezTo>
                  <a:cubicBezTo>
                    <a:pt x="17190" y="5676"/>
                    <a:pt x="17668" y="6485"/>
                    <a:pt x="18346" y="6485"/>
                  </a:cubicBezTo>
                  <a:cubicBezTo>
                    <a:pt x="18457" y="6485"/>
                    <a:pt x="18573" y="6463"/>
                    <a:pt x="18692" y="6415"/>
                  </a:cubicBezTo>
                  <a:cubicBezTo>
                    <a:pt x="19665" y="6031"/>
                    <a:pt x="20325" y="5380"/>
                    <a:pt x="20637" y="4497"/>
                  </a:cubicBezTo>
                  <a:cubicBezTo>
                    <a:pt x="21137" y="4551"/>
                    <a:pt x="21654" y="4533"/>
                    <a:pt x="22127" y="4640"/>
                  </a:cubicBezTo>
                  <a:cubicBezTo>
                    <a:pt x="22416" y="4699"/>
                    <a:pt x="22697" y="4783"/>
                    <a:pt x="22978" y="4783"/>
                  </a:cubicBezTo>
                  <a:cubicBezTo>
                    <a:pt x="22991" y="4783"/>
                    <a:pt x="23005" y="4783"/>
                    <a:pt x="23019" y="4783"/>
                  </a:cubicBezTo>
                  <a:cubicBezTo>
                    <a:pt x="23153" y="5666"/>
                    <a:pt x="23180" y="6478"/>
                    <a:pt x="23893" y="7102"/>
                  </a:cubicBezTo>
                  <a:cubicBezTo>
                    <a:pt x="24137" y="7316"/>
                    <a:pt x="24543" y="7430"/>
                    <a:pt x="24937" y="7430"/>
                  </a:cubicBezTo>
                  <a:cubicBezTo>
                    <a:pt x="25249" y="7430"/>
                    <a:pt x="25554" y="7359"/>
                    <a:pt x="25767" y="7209"/>
                  </a:cubicBezTo>
                  <a:cubicBezTo>
                    <a:pt x="26373" y="6790"/>
                    <a:pt x="26516" y="6085"/>
                    <a:pt x="26418" y="5380"/>
                  </a:cubicBezTo>
                  <a:cubicBezTo>
                    <a:pt x="26364" y="4934"/>
                    <a:pt x="26115" y="4658"/>
                    <a:pt x="25776" y="4470"/>
                  </a:cubicBezTo>
                  <a:cubicBezTo>
                    <a:pt x="26204" y="4319"/>
                    <a:pt x="26534" y="4042"/>
                    <a:pt x="26695" y="3560"/>
                  </a:cubicBezTo>
                  <a:cubicBezTo>
                    <a:pt x="26882" y="2981"/>
                    <a:pt x="26525" y="2231"/>
                    <a:pt x="25963" y="1999"/>
                  </a:cubicBezTo>
                  <a:cubicBezTo>
                    <a:pt x="25629" y="1865"/>
                    <a:pt x="25305" y="1801"/>
                    <a:pt x="25002" y="1801"/>
                  </a:cubicBezTo>
                  <a:cubicBezTo>
                    <a:pt x="24114" y="1801"/>
                    <a:pt x="23410" y="2355"/>
                    <a:pt x="23197" y="3346"/>
                  </a:cubicBezTo>
                  <a:cubicBezTo>
                    <a:pt x="22430" y="3159"/>
                    <a:pt x="21601" y="3382"/>
                    <a:pt x="20869" y="3052"/>
                  </a:cubicBezTo>
                  <a:lnTo>
                    <a:pt x="20860" y="3052"/>
                  </a:lnTo>
                  <a:cubicBezTo>
                    <a:pt x="20851" y="2026"/>
                    <a:pt x="20530" y="929"/>
                    <a:pt x="19763" y="251"/>
                  </a:cubicBezTo>
                  <a:cubicBezTo>
                    <a:pt x="19586" y="98"/>
                    <a:pt x="19412" y="34"/>
                    <a:pt x="19247" y="34"/>
                  </a:cubicBezTo>
                  <a:cubicBezTo>
                    <a:pt x="18861" y="34"/>
                    <a:pt x="18524" y="384"/>
                    <a:pt x="18318" y="777"/>
                  </a:cubicBezTo>
                  <a:cubicBezTo>
                    <a:pt x="18220" y="947"/>
                    <a:pt x="18157" y="1125"/>
                    <a:pt x="18121" y="1286"/>
                  </a:cubicBezTo>
                  <a:cubicBezTo>
                    <a:pt x="17479" y="1250"/>
                    <a:pt x="16846" y="1089"/>
                    <a:pt x="16212" y="964"/>
                  </a:cubicBezTo>
                  <a:cubicBezTo>
                    <a:pt x="15454" y="822"/>
                    <a:pt x="14678" y="777"/>
                    <a:pt x="13911" y="697"/>
                  </a:cubicBezTo>
                  <a:cubicBezTo>
                    <a:pt x="13839" y="688"/>
                    <a:pt x="13759" y="679"/>
                    <a:pt x="13688" y="670"/>
                  </a:cubicBezTo>
                  <a:cubicBezTo>
                    <a:pt x="11877" y="438"/>
                    <a:pt x="10101" y="99"/>
                    <a:pt x="8282" y="1"/>
                  </a:cubicBezTo>
                  <a:cubicBezTo>
                    <a:pt x="8276" y="0"/>
                    <a:pt x="8271" y="0"/>
                    <a:pt x="826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1009630" y="1454355"/>
              <a:ext cx="58154" cy="38540"/>
            </a:xfrm>
            <a:custGeom>
              <a:avLst/>
              <a:gdLst/>
              <a:ahLst/>
              <a:cxnLst/>
              <a:rect l="l" t="t" r="r" b="b"/>
              <a:pathLst>
                <a:path w="1859" h="1232" extrusionOk="0">
                  <a:moveTo>
                    <a:pt x="844" y="346"/>
                  </a:moveTo>
                  <a:cubicBezTo>
                    <a:pt x="1105" y="346"/>
                    <a:pt x="1405" y="439"/>
                    <a:pt x="1502" y="567"/>
                  </a:cubicBezTo>
                  <a:lnTo>
                    <a:pt x="1511" y="576"/>
                  </a:lnTo>
                  <a:cubicBezTo>
                    <a:pt x="1433" y="748"/>
                    <a:pt x="1073" y="899"/>
                    <a:pt x="786" y="899"/>
                  </a:cubicBezTo>
                  <a:cubicBezTo>
                    <a:pt x="611" y="899"/>
                    <a:pt x="463" y="843"/>
                    <a:pt x="422" y="701"/>
                  </a:cubicBezTo>
                  <a:cubicBezTo>
                    <a:pt x="350" y="444"/>
                    <a:pt x="577" y="346"/>
                    <a:pt x="844" y="346"/>
                  </a:cubicBezTo>
                  <a:close/>
                  <a:moveTo>
                    <a:pt x="907" y="1"/>
                  </a:moveTo>
                  <a:cubicBezTo>
                    <a:pt x="442" y="1"/>
                    <a:pt x="1" y="234"/>
                    <a:pt x="83" y="745"/>
                  </a:cubicBezTo>
                  <a:cubicBezTo>
                    <a:pt x="135" y="1091"/>
                    <a:pt x="439" y="1231"/>
                    <a:pt x="781" y="1231"/>
                  </a:cubicBezTo>
                  <a:cubicBezTo>
                    <a:pt x="1208" y="1231"/>
                    <a:pt x="1694" y="1013"/>
                    <a:pt x="1823" y="701"/>
                  </a:cubicBezTo>
                  <a:cubicBezTo>
                    <a:pt x="1859" y="621"/>
                    <a:pt x="1832" y="558"/>
                    <a:pt x="1787" y="513"/>
                  </a:cubicBezTo>
                  <a:cubicBezTo>
                    <a:pt x="1805" y="469"/>
                    <a:pt x="1805" y="415"/>
                    <a:pt x="1769" y="353"/>
                  </a:cubicBezTo>
                  <a:cubicBezTo>
                    <a:pt x="1597" y="124"/>
                    <a:pt x="1245" y="1"/>
                    <a:pt x="90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1001904" y="1517045"/>
              <a:ext cx="66819" cy="60813"/>
            </a:xfrm>
            <a:custGeom>
              <a:avLst/>
              <a:gdLst/>
              <a:ahLst/>
              <a:cxnLst/>
              <a:rect l="l" t="t" r="r" b="b"/>
              <a:pathLst>
                <a:path w="2136" h="1944" extrusionOk="0">
                  <a:moveTo>
                    <a:pt x="901" y="322"/>
                  </a:moveTo>
                  <a:cubicBezTo>
                    <a:pt x="1334" y="322"/>
                    <a:pt x="1686" y="977"/>
                    <a:pt x="1481" y="1337"/>
                  </a:cubicBezTo>
                  <a:cubicBezTo>
                    <a:pt x="1472" y="1355"/>
                    <a:pt x="1472" y="1364"/>
                    <a:pt x="1463" y="1382"/>
                  </a:cubicBezTo>
                  <a:cubicBezTo>
                    <a:pt x="1360" y="1485"/>
                    <a:pt x="1232" y="1597"/>
                    <a:pt x="1079" y="1597"/>
                  </a:cubicBezTo>
                  <a:cubicBezTo>
                    <a:pt x="1074" y="1597"/>
                    <a:pt x="1068" y="1596"/>
                    <a:pt x="1062" y="1596"/>
                  </a:cubicBezTo>
                  <a:cubicBezTo>
                    <a:pt x="866" y="1587"/>
                    <a:pt x="652" y="1355"/>
                    <a:pt x="562" y="1195"/>
                  </a:cubicBezTo>
                  <a:cubicBezTo>
                    <a:pt x="411" y="936"/>
                    <a:pt x="428" y="436"/>
                    <a:pt x="785" y="338"/>
                  </a:cubicBezTo>
                  <a:cubicBezTo>
                    <a:pt x="824" y="327"/>
                    <a:pt x="863" y="322"/>
                    <a:pt x="901" y="322"/>
                  </a:cubicBezTo>
                  <a:close/>
                  <a:moveTo>
                    <a:pt x="876" y="0"/>
                  </a:moveTo>
                  <a:cubicBezTo>
                    <a:pt x="744" y="0"/>
                    <a:pt x="610" y="35"/>
                    <a:pt x="482" y="115"/>
                  </a:cubicBezTo>
                  <a:cubicBezTo>
                    <a:pt x="0" y="410"/>
                    <a:pt x="72" y="1097"/>
                    <a:pt x="348" y="1498"/>
                  </a:cubicBezTo>
                  <a:cubicBezTo>
                    <a:pt x="500" y="1712"/>
                    <a:pt x="767" y="1882"/>
                    <a:pt x="1026" y="1935"/>
                  </a:cubicBezTo>
                  <a:cubicBezTo>
                    <a:pt x="1055" y="1941"/>
                    <a:pt x="1083" y="1943"/>
                    <a:pt x="1111" y="1943"/>
                  </a:cubicBezTo>
                  <a:cubicBezTo>
                    <a:pt x="1355" y="1943"/>
                    <a:pt x="1580" y="1747"/>
                    <a:pt x="1740" y="1587"/>
                  </a:cubicBezTo>
                  <a:cubicBezTo>
                    <a:pt x="1776" y="1552"/>
                    <a:pt x="1793" y="1507"/>
                    <a:pt x="1793" y="1471"/>
                  </a:cubicBezTo>
                  <a:lnTo>
                    <a:pt x="1802" y="1462"/>
                  </a:lnTo>
                  <a:cubicBezTo>
                    <a:pt x="2136" y="854"/>
                    <a:pt x="1527" y="0"/>
                    <a:pt x="87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7"/>
          <p:cNvGrpSpPr/>
          <p:nvPr/>
        </p:nvGrpSpPr>
        <p:grpSpPr>
          <a:xfrm>
            <a:off x="1664750" y="164241"/>
            <a:ext cx="400173" cy="396657"/>
            <a:chOff x="1609325" y="4271641"/>
            <a:chExt cx="400173" cy="396657"/>
          </a:xfrm>
        </p:grpSpPr>
        <p:sp>
          <p:nvSpPr>
            <p:cNvPr id="643" name="Google Shape;643;p7"/>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7"/>
          <p:cNvSpPr txBox="1">
            <a:spLocks noGrp="1"/>
          </p:cNvSpPr>
          <p:nvPr>
            <p:ph type="title"/>
          </p:nvPr>
        </p:nvSpPr>
        <p:spPr>
          <a:xfrm>
            <a:off x="776950" y="1259550"/>
            <a:ext cx="3215700" cy="7557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48" name="Google Shape;648;p7"/>
          <p:cNvSpPr txBox="1">
            <a:spLocks noGrp="1"/>
          </p:cNvSpPr>
          <p:nvPr>
            <p:ph type="subTitle" idx="1"/>
          </p:nvPr>
        </p:nvSpPr>
        <p:spPr>
          <a:xfrm>
            <a:off x="776950" y="2093550"/>
            <a:ext cx="3215700" cy="144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atin typeface="Fira Sans"/>
                <a:ea typeface="Fira Sans"/>
                <a:cs typeface="Fira Sans"/>
                <a:sym typeface="Fira Sans"/>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6"/>
        <p:cNvGrpSpPr/>
        <p:nvPr/>
      </p:nvGrpSpPr>
      <p:grpSpPr>
        <a:xfrm>
          <a:off x="0" y="0"/>
          <a:ext cx="0" cy="0"/>
          <a:chOff x="0" y="0"/>
          <a:chExt cx="0" cy="0"/>
        </a:xfrm>
      </p:grpSpPr>
      <p:grpSp>
        <p:nvGrpSpPr>
          <p:cNvPr id="927" name="Google Shape;927;p10"/>
          <p:cNvGrpSpPr/>
          <p:nvPr/>
        </p:nvGrpSpPr>
        <p:grpSpPr>
          <a:xfrm>
            <a:off x="105075" y="133125"/>
            <a:ext cx="934456" cy="631474"/>
            <a:chOff x="510775" y="359000"/>
            <a:chExt cx="934456" cy="631474"/>
          </a:xfrm>
        </p:grpSpPr>
        <p:sp>
          <p:nvSpPr>
            <p:cNvPr id="928" name="Google Shape;928;p10"/>
            <p:cNvSpPr/>
            <p:nvPr/>
          </p:nvSpPr>
          <p:spPr>
            <a:xfrm>
              <a:off x="1275955" y="766843"/>
              <a:ext cx="2045" cy="4147"/>
            </a:xfrm>
            <a:custGeom>
              <a:avLst/>
              <a:gdLst/>
              <a:ahLst/>
              <a:cxnLst/>
              <a:rect l="l" t="t" r="r" b="b"/>
              <a:pathLst>
                <a:path w="36" h="73" extrusionOk="0">
                  <a:moveTo>
                    <a:pt x="36" y="1"/>
                  </a:moveTo>
                  <a:cubicBezTo>
                    <a:pt x="27" y="28"/>
                    <a:pt x="18" y="54"/>
                    <a:pt x="0" y="72"/>
                  </a:cubicBezTo>
                  <a:cubicBezTo>
                    <a:pt x="18" y="54"/>
                    <a:pt x="27" y="28"/>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0"/>
            <p:cNvSpPr/>
            <p:nvPr/>
          </p:nvSpPr>
          <p:spPr>
            <a:xfrm>
              <a:off x="1273910" y="771955"/>
              <a:ext cx="2102" cy="3579"/>
            </a:xfrm>
            <a:custGeom>
              <a:avLst/>
              <a:gdLst/>
              <a:ahLst/>
              <a:cxnLst/>
              <a:rect l="l" t="t" r="r" b="b"/>
              <a:pathLst>
                <a:path w="37" h="63" extrusionOk="0">
                  <a:moveTo>
                    <a:pt x="36" y="0"/>
                  </a:moveTo>
                  <a:cubicBezTo>
                    <a:pt x="18" y="18"/>
                    <a:pt x="9" y="36"/>
                    <a:pt x="0" y="63"/>
                  </a:cubicBezTo>
                  <a:cubicBezTo>
                    <a:pt x="9" y="36"/>
                    <a:pt x="27" y="18"/>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0"/>
            <p:cNvSpPr/>
            <p:nvPr/>
          </p:nvSpPr>
          <p:spPr>
            <a:xfrm>
              <a:off x="796035" y="807400"/>
              <a:ext cx="8180" cy="35047"/>
            </a:xfrm>
            <a:custGeom>
              <a:avLst/>
              <a:gdLst/>
              <a:ahLst/>
              <a:cxnLst/>
              <a:rect l="l" t="t" r="r" b="b"/>
              <a:pathLst>
                <a:path w="144" h="617" extrusionOk="0">
                  <a:moveTo>
                    <a:pt x="99" y="1"/>
                  </a:moveTo>
                  <a:cubicBezTo>
                    <a:pt x="37" y="188"/>
                    <a:pt x="10" y="411"/>
                    <a:pt x="1" y="616"/>
                  </a:cubicBezTo>
                  <a:cubicBezTo>
                    <a:pt x="117" y="429"/>
                    <a:pt x="144" y="206"/>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0"/>
            <p:cNvSpPr/>
            <p:nvPr/>
          </p:nvSpPr>
          <p:spPr>
            <a:xfrm>
              <a:off x="1009894" y="803878"/>
              <a:ext cx="20335" cy="17779"/>
            </a:xfrm>
            <a:custGeom>
              <a:avLst/>
              <a:gdLst/>
              <a:ahLst/>
              <a:cxnLst/>
              <a:rect l="l" t="t" r="r" b="b"/>
              <a:pathLst>
                <a:path w="358" h="313" extrusionOk="0">
                  <a:moveTo>
                    <a:pt x="357" y="0"/>
                  </a:moveTo>
                  <a:cubicBezTo>
                    <a:pt x="233" y="63"/>
                    <a:pt x="126" y="152"/>
                    <a:pt x="36" y="268"/>
                  </a:cubicBezTo>
                  <a:cubicBezTo>
                    <a:pt x="27" y="286"/>
                    <a:pt x="10" y="303"/>
                    <a:pt x="1" y="312"/>
                  </a:cubicBezTo>
                  <a:cubicBezTo>
                    <a:pt x="27" y="303"/>
                    <a:pt x="63" y="286"/>
                    <a:pt x="90" y="268"/>
                  </a:cubicBezTo>
                  <a:cubicBezTo>
                    <a:pt x="206" y="196"/>
                    <a:pt x="295" y="98"/>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0"/>
            <p:cNvSpPr/>
            <p:nvPr/>
          </p:nvSpPr>
          <p:spPr>
            <a:xfrm>
              <a:off x="795069" y="465335"/>
              <a:ext cx="650161" cy="525139"/>
            </a:xfrm>
            <a:custGeom>
              <a:avLst/>
              <a:gdLst/>
              <a:ahLst/>
              <a:cxnLst/>
              <a:rect l="l" t="t" r="r" b="b"/>
              <a:pathLst>
                <a:path w="11446" h="9245" extrusionOk="0">
                  <a:moveTo>
                    <a:pt x="9635" y="1"/>
                  </a:moveTo>
                  <a:cubicBezTo>
                    <a:pt x="9769" y="723"/>
                    <a:pt x="9733" y="1491"/>
                    <a:pt x="9920" y="2222"/>
                  </a:cubicBezTo>
                  <a:cubicBezTo>
                    <a:pt x="10161" y="3195"/>
                    <a:pt x="10688" y="4426"/>
                    <a:pt x="10500" y="5443"/>
                  </a:cubicBezTo>
                  <a:cubicBezTo>
                    <a:pt x="10215" y="7031"/>
                    <a:pt x="8297" y="7396"/>
                    <a:pt x="6941" y="7602"/>
                  </a:cubicBezTo>
                  <a:cubicBezTo>
                    <a:pt x="5718" y="7780"/>
                    <a:pt x="4470" y="7825"/>
                    <a:pt x="3238" y="8003"/>
                  </a:cubicBezTo>
                  <a:cubicBezTo>
                    <a:pt x="2132" y="8172"/>
                    <a:pt x="1080" y="8547"/>
                    <a:pt x="0" y="8842"/>
                  </a:cubicBezTo>
                  <a:cubicBezTo>
                    <a:pt x="254" y="9160"/>
                    <a:pt x="668" y="9245"/>
                    <a:pt x="1076" y="9245"/>
                  </a:cubicBezTo>
                  <a:cubicBezTo>
                    <a:pt x="1285" y="9245"/>
                    <a:pt x="1493" y="9223"/>
                    <a:pt x="1677" y="9198"/>
                  </a:cubicBezTo>
                  <a:cubicBezTo>
                    <a:pt x="4032" y="8913"/>
                    <a:pt x="6441" y="8476"/>
                    <a:pt x="8743" y="7878"/>
                  </a:cubicBezTo>
                  <a:cubicBezTo>
                    <a:pt x="10322" y="7468"/>
                    <a:pt x="11446" y="6362"/>
                    <a:pt x="11098" y="4667"/>
                  </a:cubicBezTo>
                  <a:cubicBezTo>
                    <a:pt x="10991" y="4158"/>
                    <a:pt x="10750" y="3676"/>
                    <a:pt x="10580" y="3195"/>
                  </a:cubicBezTo>
                  <a:cubicBezTo>
                    <a:pt x="10429" y="2793"/>
                    <a:pt x="10384" y="2249"/>
                    <a:pt x="10331" y="1821"/>
                  </a:cubicBezTo>
                  <a:cubicBezTo>
                    <a:pt x="10259" y="1205"/>
                    <a:pt x="10170" y="402"/>
                    <a:pt x="9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0"/>
            <p:cNvSpPr/>
            <p:nvPr/>
          </p:nvSpPr>
          <p:spPr>
            <a:xfrm>
              <a:off x="510775" y="359000"/>
              <a:ext cx="891402" cy="631133"/>
            </a:xfrm>
            <a:custGeom>
              <a:avLst/>
              <a:gdLst/>
              <a:ahLst/>
              <a:cxnLst/>
              <a:rect l="l" t="t" r="r" b="b"/>
              <a:pathLst>
                <a:path w="15693" h="11111" extrusionOk="0">
                  <a:moveTo>
                    <a:pt x="12303" y="346"/>
                  </a:moveTo>
                  <a:cubicBezTo>
                    <a:pt x="13019" y="346"/>
                    <a:pt x="13673" y="520"/>
                    <a:pt x="14105" y="1266"/>
                  </a:cubicBezTo>
                  <a:cubicBezTo>
                    <a:pt x="14194" y="1418"/>
                    <a:pt x="14256" y="1578"/>
                    <a:pt x="14301" y="1748"/>
                  </a:cubicBezTo>
                  <a:cubicBezTo>
                    <a:pt x="14524" y="2515"/>
                    <a:pt x="14417" y="3416"/>
                    <a:pt x="14586" y="4166"/>
                  </a:cubicBezTo>
                  <a:cubicBezTo>
                    <a:pt x="14818" y="5129"/>
                    <a:pt x="15166" y="6101"/>
                    <a:pt x="15184" y="7101"/>
                  </a:cubicBezTo>
                  <a:cubicBezTo>
                    <a:pt x="15220" y="8903"/>
                    <a:pt x="12195" y="9117"/>
                    <a:pt x="10947" y="9259"/>
                  </a:cubicBezTo>
                  <a:cubicBezTo>
                    <a:pt x="10019" y="9375"/>
                    <a:pt x="9091" y="9429"/>
                    <a:pt x="8172" y="9545"/>
                  </a:cubicBezTo>
                  <a:cubicBezTo>
                    <a:pt x="7164" y="9679"/>
                    <a:pt x="6192" y="10009"/>
                    <a:pt x="5219" y="10294"/>
                  </a:cubicBezTo>
                  <a:cubicBezTo>
                    <a:pt x="5094" y="10339"/>
                    <a:pt x="4969" y="10375"/>
                    <a:pt x="4845" y="10401"/>
                  </a:cubicBezTo>
                  <a:cubicBezTo>
                    <a:pt x="4104" y="10609"/>
                    <a:pt x="3340" y="10779"/>
                    <a:pt x="2567" y="10779"/>
                  </a:cubicBezTo>
                  <a:cubicBezTo>
                    <a:pt x="2511" y="10779"/>
                    <a:pt x="2456" y="10778"/>
                    <a:pt x="2400" y="10776"/>
                  </a:cubicBezTo>
                  <a:cubicBezTo>
                    <a:pt x="1508" y="10740"/>
                    <a:pt x="1419" y="9563"/>
                    <a:pt x="1303" y="8912"/>
                  </a:cubicBezTo>
                  <a:cubicBezTo>
                    <a:pt x="982" y="7127"/>
                    <a:pt x="348" y="5388"/>
                    <a:pt x="393" y="3541"/>
                  </a:cubicBezTo>
                  <a:cubicBezTo>
                    <a:pt x="420" y="2569"/>
                    <a:pt x="1214" y="2346"/>
                    <a:pt x="1999" y="2132"/>
                  </a:cubicBezTo>
                  <a:cubicBezTo>
                    <a:pt x="2944" y="1891"/>
                    <a:pt x="3881" y="1641"/>
                    <a:pt x="4827" y="1418"/>
                  </a:cubicBezTo>
                  <a:cubicBezTo>
                    <a:pt x="6736" y="954"/>
                    <a:pt x="8743" y="1061"/>
                    <a:pt x="10616" y="481"/>
                  </a:cubicBezTo>
                  <a:lnTo>
                    <a:pt x="10643" y="472"/>
                  </a:lnTo>
                  <a:cubicBezTo>
                    <a:pt x="11185" y="445"/>
                    <a:pt x="11762" y="346"/>
                    <a:pt x="12303" y="346"/>
                  </a:cubicBezTo>
                  <a:close/>
                  <a:moveTo>
                    <a:pt x="12393" y="1"/>
                  </a:moveTo>
                  <a:cubicBezTo>
                    <a:pt x="11718" y="1"/>
                    <a:pt x="11002" y="134"/>
                    <a:pt x="10409" y="134"/>
                  </a:cubicBezTo>
                  <a:cubicBezTo>
                    <a:pt x="10383" y="134"/>
                    <a:pt x="10357" y="134"/>
                    <a:pt x="10331" y="133"/>
                  </a:cubicBezTo>
                  <a:cubicBezTo>
                    <a:pt x="10242" y="133"/>
                    <a:pt x="10188" y="187"/>
                    <a:pt x="10170" y="249"/>
                  </a:cubicBezTo>
                  <a:cubicBezTo>
                    <a:pt x="9100" y="526"/>
                    <a:pt x="7994" y="579"/>
                    <a:pt x="6887" y="686"/>
                  </a:cubicBezTo>
                  <a:cubicBezTo>
                    <a:pt x="5638" y="811"/>
                    <a:pt x="4407" y="1159"/>
                    <a:pt x="3194" y="1471"/>
                  </a:cubicBezTo>
                  <a:cubicBezTo>
                    <a:pt x="1794" y="1828"/>
                    <a:pt x="99" y="1944"/>
                    <a:pt x="54" y="3693"/>
                  </a:cubicBezTo>
                  <a:cubicBezTo>
                    <a:pt x="0" y="5727"/>
                    <a:pt x="687" y="7805"/>
                    <a:pt x="1124" y="9768"/>
                  </a:cubicBezTo>
                  <a:cubicBezTo>
                    <a:pt x="1350" y="10809"/>
                    <a:pt x="2036" y="11110"/>
                    <a:pt x="2844" y="11110"/>
                  </a:cubicBezTo>
                  <a:cubicBezTo>
                    <a:pt x="3442" y="11110"/>
                    <a:pt x="4106" y="10946"/>
                    <a:pt x="4702" y="10794"/>
                  </a:cubicBezTo>
                  <a:cubicBezTo>
                    <a:pt x="4800" y="10767"/>
                    <a:pt x="4907" y="10740"/>
                    <a:pt x="5005" y="10714"/>
                  </a:cubicBezTo>
                  <a:cubicBezTo>
                    <a:pt x="6085" y="10419"/>
                    <a:pt x="7137" y="10044"/>
                    <a:pt x="8243" y="9875"/>
                  </a:cubicBezTo>
                  <a:cubicBezTo>
                    <a:pt x="9475" y="9697"/>
                    <a:pt x="10723" y="9652"/>
                    <a:pt x="11946" y="9474"/>
                  </a:cubicBezTo>
                  <a:cubicBezTo>
                    <a:pt x="13302" y="9268"/>
                    <a:pt x="15220" y="8903"/>
                    <a:pt x="15505" y="7315"/>
                  </a:cubicBezTo>
                  <a:cubicBezTo>
                    <a:pt x="15693" y="6298"/>
                    <a:pt x="15166" y="5067"/>
                    <a:pt x="14925" y="4094"/>
                  </a:cubicBezTo>
                  <a:cubicBezTo>
                    <a:pt x="14738" y="3363"/>
                    <a:pt x="14774" y="2595"/>
                    <a:pt x="14640" y="1873"/>
                  </a:cubicBezTo>
                  <a:cubicBezTo>
                    <a:pt x="14568" y="1543"/>
                    <a:pt x="14470" y="1213"/>
                    <a:pt x="14292" y="900"/>
                  </a:cubicBezTo>
                  <a:cubicBezTo>
                    <a:pt x="13870" y="172"/>
                    <a:pt x="13157" y="1"/>
                    <a:pt x="1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0"/>
            <p:cNvSpPr/>
            <p:nvPr/>
          </p:nvSpPr>
          <p:spPr>
            <a:xfrm>
              <a:off x="603987" y="528954"/>
              <a:ext cx="199206" cy="140813"/>
            </a:xfrm>
            <a:custGeom>
              <a:avLst/>
              <a:gdLst/>
              <a:ahLst/>
              <a:cxnLst/>
              <a:rect l="l" t="t" r="r" b="b"/>
              <a:pathLst>
                <a:path w="3507" h="2479" extrusionOk="0">
                  <a:moveTo>
                    <a:pt x="1819" y="346"/>
                  </a:moveTo>
                  <a:cubicBezTo>
                    <a:pt x="2555" y="346"/>
                    <a:pt x="2975" y="1506"/>
                    <a:pt x="2213" y="1976"/>
                  </a:cubicBezTo>
                  <a:cubicBezTo>
                    <a:pt x="2142" y="2012"/>
                    <a:pt x="2071" y="2048"/>
                    <a:pt x="1990" y="2075"/>
                  </a:cubicBezTo>
                  <a:cubicBezTo>
                    <a:pt x="1848" y="1521"/>
                    <a:pt x="1874" y="933"/>
                    <a:pt x="1732" y="371"/>
                  </a:cubicBezTo>
                  <a:lnTo>
                    <a:pt x="1723" y="353"/>
                  </a:lnTo>
                  <a:cubicBezTo>
                    <a:pt x="1755" y="348"/>
                    <a:pt x="1787" y="346"/>
                    <a:pt x="1819" y="346"/>
                  </a:cubicBezTo>
                  <a:close/>
                  <a:moveTo>
                    <a:pt x="1401" y="460"/>
                  </a:moveTo>
                  <a:cubicBezTo>
                    <a:pt x="1544" y="1013"/>
                    <a:pt x="1517" y="1593"/>
                    <a:pt x="1660" y="2146"/>
                  </a:cubicBezTo>
                  <a:cubicBezTo>
                    <a:pt x="1632" y="2148"/>
                    <a:pt x="1603" y="2149"/>
                    <a:pt x="1574" y="2149"/>
                  </a:cubicBezTo>
                  <a:cubicBezTo>
                    <a:pt x="1219" y="2149"/>
                    <a:pt x="869" y="1995"/>
                    <a:pt x="679" y="1673"/>
                  </a:cubicBezTo>
                  <a:cubicBezTo>
                    <a:pt x="340" y="1102"/>
                    <a:pt x="822" y="612"/>
                    <a:pt x="1348" y="478"/>
                  </a:cubicBezTo>
                  <a:lnTo>
                    <a:pt x="1366" y="469"/>
                  </a:lnTo>
                  <a:lnTo>
                    <a:pt x="1393" y="460"/>
                  </a:lnTo>
                  <a:close/>
                  <a:moveTo>
                    <a:pt x="1815" y="0"/>
                  </a:moveTo>
                  <a:cubicBezTo>
                    <a:pt x="1637" y="0"/>
                    <a:pt x="1447" y="48"/>
                    <a:pt x="1250" y="157"/>
                  </a:cubicBezTo>
                  <a:cubicBezTo>
                    <a:pt x="563" y="344"/>
                    <a:pt x="1" y="968"/>
                    <a:pt x="322" y="1709"/>
                  </a:cubicBezTo>
                  <a:cubicBezTo>
                    <a:pt x="548" y="2239"/>
                    <a:pt x="1037" y="2479"/>
                    <a:pt x="1552" y="2479"/>
                  </a:cubicBezTo>
                  <a:cubicBezTo>
                    <a:pt x="1808" y="2479"/>
                    <a:pt x="2071" y="2419"/>
                    <a:pt x="2311" y="2307"/>
                  </a:cubicBezTo>
                  <a:cubicBezTo>
                    <a:pt x="3506" y="1755"/>
                    <a:pt x="2893" y="0"/>
                    <a:pt x="1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0"/>
            <p:cNvSpPr/>
            <p:nvPr/>
          </p:nvSpPr>
          <p:spPr>
            <a:xfrm>
              <a:off x="839147" y="488964"/>
              <a:ext cx="198695" cy="140757"/>
            </a:xfrm>
            <a:custGeom>
              <a:avLst/>
              <a:gdLst/>
              <a:ahLst/>
              <a:cxnLst/>
              <a:rect l="l" t="t" r="r" b="b"/>
              <a:pathLst>
                <a:path w="3498" h="2478" extrusionOk="0">
                  <a:moveTo>
                    <a:pt x="1818" y="346"/>
                  </a:moveTo>
                  <a:cubicBezTo>
                    <a:pt x="2554" y="346"/>
                    <a:pt x="2974" y="1505"/>
                    <a:pt x="2213" y="1976"/>
                  </a:cubicBezTo>
                  <a:cubicBezTo>
                    <a:pt x="2141" y="2020"/>
                    <a:pt x="2070" y="2047"/>
                    <a:pt x="1990" y="2083"/>
                  </a:cubicBezTo>
                  <a:cubicBezTo>
                    <a:pt x="1847" y="1521"/>
                    <a:pt x="1874" y="932"/>
                    <a:pt x="1731" y="370"/>
                  </a:cubicBezTo>
                  <a:lnTo>
                    <a:pt x="1722" y="352"/>
                  </a:lnTo>
                  <a:cubicBezTo>
                    <a:pt x="1755" y="348"/>
                    <a:pt x="1787" y="346"/>
                    <a:pt x="1818" y="346"/>
                  </a:cubicBezTo>
                  <a:close/>
                  <a:moveTo>
                    <a:pt x="1401" y="459"/>
                  </a:moveTo>
                  <a:cubicBezTo>
                    <a:pt x="1544" y="1012"/>
                    <a:pt x="1517" y="1592"/>
                    <a:pt x="1660" y="2145"/>
                  </a:cubicBezTo>
                  <a:cubicBezTo>
                    <a:pt x="1631" y="2147"/>
                    <a:pt x="1602" y="2148"/>
                    <a:pt x="1573" y="2148"/>
                  </a:cubicBezTo>
                  <a:cubicBezTo>
                    <a:pt x="1218" y="2148"/>
                    <a:pt x="868" y="1994"/>
                    <a:pt x="678" y="1672"/>
                  </a:cubicBezTo>
                  <a:cubicBezTo>
                    <a:pt x="339" y="1101"/>
                    <a:pt x="821" y="620"/>
                    <a:pt x="1347" y="477"/>
                  </a:cubicBezTo>
                  <a:lnTo>
                    <a:pt x="1365" y="468"/>
                  </a:lnTo>
                  <a:lnTo>
                    <a:pt x="1392" y="459"/>
                  </a:lnTo>
                  <a:close/>
                  <a:moveTo>
                    <a:pt x="1812" y="0"/>
                  </a:moveTo>
                  <a:cubicBezTo>
                    <a:pt x="1635" y="0"/>
                    <a:pt x="1445" y="48"/>
                    <a:pt x="1249" y="156"/>
                  </a:cubicBezTo>
                  <a:cubicBezTo>
                    <a:pt x="562" y="343"/>
                    <a:pt x="0" y="968"/>
                    <a:pt x="321" y="1708"/>
                  </a:cubicBezTo>
                  <a:cubicBezTo>
                    <a:pt x="548" y="2238"/>
                    <a:pt x="1036" y="2478"/>
                    <a:pt x="1549" y="2478"/>
                  </a:cubicBezTo>
                  <a:cubicBezTo>
                    <a:pt x="1804" y="2478"/>
                    <a:pt x="2065" y="2418"/>
                    <a:pt x="2302" y="2306"/>
                  </a:cubicBezTo>
                  <a:cubicBezTo>
                    <a:pt x="3497" y="1762"/>
                    <a:pt x="2889" y="0"/>
                    <a:pt x="1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0"/>
            <p:cNvSpPr/>
            <p:nvPr/>
          </p:nvSpPr>
          <p:spPr>
            <a:xfrm>
              <a:off x="1064140" y="450963"/>
              <a:ext cx="199206" cy="140927"/>
            </a:xfrm>
            <a:custGeom>
              <a:avLst/>
              <a:gdLst/>
              <a:ahLst/>
              <a:cxnLst/>
              <a:rect l="l" t="t" r="r" b="b"/>
              <a:pathLst>
                <a:path w="3507" h="2481" extrusionOk="0">
                  <a:moveTo>
                    <a:pt x="1819" y="345"/>
                  </a:moveTo>
                  <a:cubicBezTo>
                    <a:pt x="2562" y="345"/>
                    <a:pt x="2974" y="1505"/>
                    <a:pt x="2213" y="1976"/>
                  </a:cubicBezTo>
                  <a:cubicBezTo>
                    <a:pt x="2150" y="2020"/>
                    <a:pt x="2070" y="2056"/>
                    <a:pt x="1998" y="2083"/>
                  </a:cubicBezTo>
                  <a:cubicBezTo>
                    <a:pt x="1847" y="1521"/>
                    <a:pt x="1874" y="932"/>
                    <a:pt x="1731" y="370"/>
                  </a:cubicBezTo>
                  <a:lnTo>
                    <a:pt x="1722" y="352"/>
                  </a:lnTo>
                  <a:cubicBezTo>
                    <a:pt x="1755" y="348"/>
                    <a:pt x="1787" y="345"/>
                    <a:pt x="1819" y="345"/>
                  </a:cubicBezTo>
                  <a:close/>
                  <a:moveTo>
                    <a:pt x="1401" y="459"/>
                  </a:moveTo>
                  <a:cubicBezTo>
                    <a:pt x="1544" y="1012"/>
                    <a:pt x="1517" y="1592"/>
                    <a:pt x="1659" y="2145"/>
                  </a:cubicBezTo>
                  <a:cubicBezTo>
                    <a:pt x="1631" y="2147"/>
                    <a:pt x="1602" y="2148"/>
                    <a:pt x="1573" y="2148"/>
                  </a:cubicBezTo>
                  <a:cubicBezTo>
                    <a:pt x="1218" y="2148"/>
                    <a:pt x="868" y="1994"/>
                    <a:pt x="678" y="1672"/>
                  </a:cubicBezTo>
                  <a:cubicBezTo>
                    <a:pt x="348" y="1110"/>
                    <a:pt x="821" y="620"/>
                    <a:pt x="1356" y="477"/>
                  </a:cubicBezTo>
                  <a:lnTo>
                    <a:pt x="1365" y="468"/>
                  </a:lnTo>
                  <a:lnTo>
                    <a:pt x="1392" y="459"/>
                  </a:lnTo>
                  <a:close/>
                  <a:moveTo>
                    <a:pt x="1812" y="0"/>
                  </a:moveTo>
                  <a:cubicBezTo>
                    <a:pt x="1635" y="0"/>
                    <a:pt x="1445" y="48"/>
                    <a:pt x="1249" y="156"/>
                  </a:cubicBezTo>
                  <a:cubicBezTo>
                    <a:pt x="562" y="343"/>
                    <a:pt x="0" y="968"/>
                    <a:pt x="321" y="1708"/>
                  </a:cubicBezTo>
                  <a:cubicBezTo>
                    <a:pt x="549" y="2241"/>
                    <a:pt x="1042" y="2481"/>
                    <a:pt x="1560" y="2481"/>
                  </a:cubicBezTo>
                  <a:cubicBezTo>
                    <a:pt x="1814" y="2481"/>
                    <a:pt x="2073" y="2423"/>
                    <a:pt x="2311" y="2315"/>
                  </a:cubicBezTo>
                  <a:cubicBezTo>
                    <a:pt x="3506" y="1763"/>
                    <a:pt x="2891" y="0"/>
                    <a:pt x="1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0"/>
            <p:cNvSpPr/>
            <p:nvPr/>
          </p:nvSpPr>
          <p:spPr>
            <a:xfrm>
              <a:off x="654200" y="746905"/>
              <a:ext cx="173361" cy="140927"/>
            </a:xfrm>
            <a:custGeom>
              <a:avLst/>
              <a:gdLst/>
              <a:ahLst/>
              <a:cxnLst/>
              <a:rect l="l" t="t" r="r" b="b"/>
              <a:pathLst>
                <a:path w="3052" h="2481" extrusionOk="0">
                  <a:moveTo>
                    <a:pt x="1812" y="345"/>
                  </a:moveTo>
                  <a:cubicBezTo>
                    <a:pt x="2210" y="345"/>
                    <a:pt x="2514" y="686"/>
                    <a:pt x="2596" y="1066"/>
                  </a:cubicBezTo>
                  <a:cubicBezTo>
                    <a:pt x="2641" y="1271"/>
                    <a:pt x="2614" y="1494"/>
                    <a:pt x="2498" y="1681"/>
                  </a:cubicBezTo>
                  <a:cubicBezTo>
                    <a:pt x="2435" y="1788"/>
                    <a:pt x="2346" y="1895"/>
                    <a:pt x="2212" y="1975"/>
                  </a:cubicBezTo>
                  <a:cubicBezTo>
                    <a:pt x="2141" y="2020"/>
                    <a:pt x="2070" y="2056"/>
                    <a:pt x="1989" y="2083"/>
                  </a:cubicBezTo>
                  <a:cubicBezTo>
                    <a:pt x="1847" y="1520"/>
                    <a:pt x="1873" y="932"/>
                    <a:pt x="1731" y="370"/>
                  </a:cubicBezTo>
                  <a:lnTo>
                    <a:pt x="1713" y="352"/>
                  </a:lnTo>
                  <a:cubicBezTo>
                    <a:pt x="1747" y="347"/>
                    <a:pt x="1780" y="345"/>
                    <a:pt x="1812" y="345"/>
                  </a:cubicBezTo>
                  <a:close/>
                  <a:moveTo>
                    <a:pt x="1401" y="459"/>
                  </a:moveTo>
                  <a:cubicBezTo>
                    <a:pt x="1543" y="1012"/>
                    <a:pt x="1517" y="1592"/>
                    <a:pt x="1659" y="2145"/>
                  </a:cubicBezTo>
                  <a:cubicBezTo>
                    <a:pt x="1630" y="2147"/>
                    <a:pt x="1601" y="2148"/>
                    <a:pt x="1572" y="2148"/>
                  </a:cubicBezTo>
                  <a:cubicBezTo>
                    <a:pt x="1210" y="2148"/>
                    <a:pt x="867" y="1994"/>
                    <a:pt x="669" y="1672"/>
                  </a:cubicBezTo>
                  <a:cubicBezTo>
                    <a:pt x="339" y="1110"/>
                    <a:pt x="812" y="619"/>
                    <a:pt x="1347" y="477"/>
                  </a:cubicBezTo>
                  <a:lnTo>
                    <a:pt x="1356" y="477"/>
                  </a:lnTo>
                  <a:lnTo>
                    <a:pt x="1392" y="459"/>
                  </a:lnTo>
                  <a:close/>
                  <a:moveTo>
                    <a:pt x="1809" y="1"/>
                  </a:moveTo>
                  <a:cubicBezTo>
                    <a:pt x="1633" y="1"/>
                    <a:pt x="1444" y="48"/>
                    <a:pt x="1249" y="156"/>
                  </a:cubicBezTo>
                  <a:cubicBezTo>
                    <a:pt x="553" y="343"/>
                    <a:pt x="0" y="967"/>
                    <a:pt x="321" y="1717"/>
                  </a:cubicBezTo>
                  <a:cubicBezTo>
                    <a:pt x="548" y="2243"/>
                    <a:pt x="1036" y="2481"/>
                    <a:pt x="1551" y="2481"/>
                  </a:cubicBezTo>
                  <a:cubicBezTo>
                    <a:pt x="1804" y="2481"/>
                    <a:pt x="2064" y="2423"/>
                    <a:pt x="2302" y="2314"/>
                  </a:cubicBezTo>
                  <a:cubicBezTo>
                    <a:pt x="2373" y="2279"/>
                    <a:pt x="2444" y="2243"/>
                    <a:pt x="2498" y="2198"/>
                  </a:cubicBezTo>
                  <a:cubicBezTo>
                    <a:pt x="3006" y="1842"/>
                    <a:pt x="3051" y="1217"/>
                    <a:pt x="2828" y="718"/>
                  </a:cubicBezTo>
                  <a:cubicBezTo>
                    <a:pt x="2635" y="313"/>
                    <a:pt x="2262" y="1"/>
                    <a:pt x="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0"/>
            <p:cNvSpPr/>
            <p:nvPr/>
          </p:nvSpPr>
          <p:spPr>
            <a:xfrm>
              <a:off x="889304" y="706803"/>
              <a:ext cx="177962" cy="140870"/>
            </a:xfrm>
            <a:custGeom>
              <a:avLst/>
              <a:gdLst/>
              <a:ahLst/>
              <a:cxnLst/>
              <a:rect l="l" t="t" r="r" b="b"/>
              <a:pathLst>
                <a:path w="3133" h="2480" extrusionOk="0">
                  <a:moveTo>
                    <a:pt x="1809" y="347"/>
                  </a:moveTo>
                  <a:cubicBezTo>
                    <a:pt x="2441" y="347"/>
                    <a:pt x="2829" y="1174"/>
                    <a:pt x="2480" y="1709"/>
                  </a:cubicBezTo>
                  <a:cubicBezTo>
                    <a:pt x="2418" y="1807"/>
                    <a:pt x="2329" y="1905"/>
                    <a:pt x="2213" y="1977"/>
                  </a:cubicBezTo>
                  <a:cubicBezTo>
                    <a:pt x="2186" y="1995"/>
                    <a:pt x="2150" y="2012"/>
                    <a:pt x="2124" y="2021"/>
                  </a:cubicBezTo>
                  <a:cubicBezTo>
                    <a:pt x="2079" y="2048"/>
                    <a:pt x="2034" y="2066"/>
                    <a:pt x="1990" y="2084"/>
                  </a:cubicBezTo>
                  <a:cubicBezTo>
                    <a:pt x="1847" y="1522"/>
                    <a:pt x="1874" y="933"/>
                    <a:pt x="1722" y="371"/>
                  </a:cubicBezTo>
                  <a:lnTo>
                    <a:pt x="1713" y="353"/>
                  </a:lnTo>
                  <a:cubicBezTo>
                    <a:pt x="1746" y="349"/>
                    <a:pt x="1778" y="347"/>
                    <a:pt x="1809" y="347"/>
                  </a:cubicBezTo>
                  <a:close/>
                  <a:moveTo>
                    <a:pt x="1401" y="460"/>
                  </a:moveTo>
                  <a:cubicBezTo>
                    <a:pt x="1535" y="1013"/>
                    <a:pt x="1517" y="1593"/>
                    <a:pt x="1660" y="2155"/>
                  </a:cubicBezTo>
                  <a:cubicBezTo>
                    <a:pt x="1632" y="2157"/>
                    <a:pt x="1604" y="2158"/>
                    <a:pt x="1576" y="2158"/>
                  </a:cubicBezTo>
                  <a:cubicBezTo>
                    <a:pt x="1212" y="2158"/>
                    <a:pt x="860" y="1996"/>
                    <a:pt x="669" y="1673"/>
                  </a:cubicBezTo>
                  <a:cubicBezTo>
                    <a:pt x="339" y="1111"/>
                    <a:pt x="812" y="621"/>
                    <a:pt x="1347" y="478"/>
                  </a:cubicBezTo>
                  <a:lnTo>
                    <a:pt x="1356" y="478"/>
                  </a:lnTo>
                  <a:lnTo>
                    <a:pt x="1392" y="469"/>
                  </a:lnTo>
                  <a:lnTo>
                    <a:pt x="1401" y="460"/>
                  </a:lnTo>
                  <a:close/>
                  <a:moveTo>
                    <a:pt x="1806" y="1"/>
                  </a:moveTo>
                  <a:cubicBezTo>
                    <a:pt x="1628" y="1"/>
                    <a:pt x="1438" y="48"/>
                    <a:pt x="1240" y="157"/>
                  </a:cubicBezTo>
                  <a:cubicBezTo>
                    <a:pt x="554" y="344"/>
                    <a:pt x="0" y="969"/>
                    <a:pt x="313" y="1718"/>
                  </a:cubicBezTo>
                  <a:cubicBezTo>
                    <a:pt x="527" y="2209"/>
                    <a:pt x="973" y="2450"/>
                    <a:pt x="1455" y="2476"/>
                  </a:cubicBezTo>
                  <a:cubicBezTo>
                    <a:pt x="1490" y="2479"/>
                    <a:pt x="1526" y="2480"/>
                    <a:pt x="1562" y="2480"/>
                  </a:cubicBezTo>
                  <a:cubicBezTo>
                    <a:pt x="1813" y="2480"/>
                    <a:pt x="2068" y="2425"/>
                    <a:pt x="2302" y="2316"/>
                  </a:cubicBezTo>
                  <a:cubicBezTo>
                    <a:pt x="2632" y="2164"/>
                    <a:pt x="2819" y="1923"/>
                    <a:pt x="2900" y="1656"/>
                  </a:cubicBezTo>
                  <a:cubicBezTo>
                    <a:pt x="3133" y="935"/>
                    <a:pt x="2594" y="1"/>
                    <a:pt x="1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0"/>
            <p:cNvSpPr/>
            <p:nvPr/>
          </p:nvSpPr>
          <p:spPr>
            <a:xfrm>
              <a:off x="1114296" y="669086"/>
              <a:ext cx="179439" cy="140700"/>
            </a:xfrm>
            <a:custGeom>
              <a:avLst/>
              <a:gdLst/>
              <a:ahLst/>
              <a:cxnLst/>
              <a:rect l="l" t="t" r="r" b="b"/>
              <a:pathLst>
                <a:path w="3159" h="2477" extrusionOk="0">
                  <a:moveTo>
                    <a:pt x="1818" y="341"/>
                  </a:moveTo>
                  <a:cubicBezTo>
                    <a:pt x="2554" y="341"/>
                    <a:pt x="2974" y="1501"/>
                    <a:pt x="2213" y="1972"/>
                  </a:cubicBezTo>
                  <a:cubicBezTo>
                    <a:pt x="2141" y="2016"/>
                    <a:pt x="2070" y="2052"/>
                    <a:pt x="1990" y="2079"/>
                  </a:cubicBezTo>
                  <a:cubicBezTo>
                    <a:pt x="1847" y="1517"/>
                    <a:pt x="1874" y="928"/>
                    <a:pt x="1731" y="366"/>
                  </a:cubicBezTo>
                  <a:lnTo>
                    <a:pt x="1722" y="348"/>
                  </a:lnTo>
                  <a:cubicBezTo>
                    <a:pt x="1755" y="344"/>
                    <a:pt x="1787" y="341"/>
                    <a:pt x="1818" y="341"/>
                  </a:cubicBezTo>
                  <a:close/>
                  <a:moveTo>
                    <a:pt x="1401" y="455"/>
                  </a:moveTo>
                  <a:cubicBezTo>
                    <a:pt x="1544" y="1008"/>
                    <a:pt x="1517" y="1588"/>
                    <a:pt x="1660" y="2150"/>
                  </a:cubicBezTo>
                  <a:cubicBezTo>
                    <a:pt x="1632" y="2152"/>
                    <a:pt x="1605" y="2153"/>
                    <a:pt x="1577" y="2153"/>
                  </a:cubicBezTo>
                  <a:cubicBezTo>
                    <a:pt x="1221" y="2153"/>
                    <a:pt x="869" y="1991"/>
                    <a:pt x="678" y="1668"/>
                  </a:cubicBezTo>
                  <a:cubicBezTo>
                    <a:pt x="339" y="1106"/>
                    <a:pt x="821" y="616"/>
                    <a:pt x="1347" y="473"/>
                  </a:cubicBezTo>
                  <a:lnTo>
                    <a:pt x="1365" y="473"/>
                  </a:lnTo>
                  <a:lnTo>
                    <a:pt x="1392" y="464"/>
                  </a:lnTo>
                  <a:lnTo>
                    <a:pt x="1401" y="455"/>
                  </a:lnTo>
                  <a:close/>
                  <a:moveTo>
                    <a:pt x="1799" y="1"/>
                  </a:moveTo>
                  <a:cubicBezTo>
                    <a:pt x="1628" y="1"/>
                    <a:pt x="1441" y="45"/>
                    <a:pt x="1249" y="152"/>
                  </a:cubicBezTo>
                  <a:cubicBezTo>
                    <a:pt x="562" y="348"/>
                    <a:pt x="0" y="964"/>
                    <a:pt x="322" y="1713"/>
                  </a:cubicBezTo>
                  <a:cubicBezTo>
                    <a:pt x="437" y="1981"/>
                    <a:pt x="625" y="2177"/>
                    <a:pt x="839" y="2302"/>
                  </a:cubicBezTo>
                  <a:cubicBezTo>
                    <a:pt x="1051" y="2421"/>
                    <a:pt x="1296" y="2477"/>
                    <a:pt x="1546" y="2477"/>
                  </a:cubicBezTo>
                  <a:cubicBezTo>
                    <a:pt x="1802" y="2477"/>
                    <a:pt x="2063" y="2419"/>
                    <a:pt x="2302" y="2311"/>
                  </a:cubicBezTo>
                  <a:cubicBezTo>
                    <a:pt x="2543" y="2204"/>
                    <a:pt x="2703" y="2052"/>
                    <a:pt x="2810" y="1874"/>
                  </a:cubicBezTo>
                  <a:cubicBezTo>
                    <a:pt x="2819" y="1847"/>
                    <a:pt x="2837" y="1829"/>
                    <a:pt x="2846" y="1811"/>
                  </a:cubicBezTo>
                  <a:cubicBezTo>
                    <a:pt x="2846" y="1802"/>
                    <a:pt x="2846" y="1802"/>
                    <a:pt x="2846" y="1793"/>
                  </a:cubicBezTo>
                  <a:cubicBezTo>
                    <a:pt x="2864" y="1775"/>
                    <a:pt x="2873" y="1749"/>
                    <a:pt x="2882" y="1722"/>
                  </a:cubicBezTo>
                  <a:cubicBezTo>
                    <a:pt x="3158" y="1035"/>
                    <a:pt x="2677" y="98"/>
                    <a:pt x="1927" y="9"/>
                  </a:cubicBezTo>
                  <a:cubicBezTo>
                    <a:pt x="1886" y="4"/>
                    <a:pt x="1843" y="1"/>
                    <a:pt x="1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10"/>
          <p:cNvGrpSpPr/>
          <p:nvPr/>
        </p:nvGrpSpPr>
        <p:grpSpPr>
          <a:xfrm rot="-3487938">
            <a:off x="278690" y="1012970"/>
            <a:ext cx="400525" cy="631473"/>
            <a:chOff x="2083475" y="1334350"/>
            <a:chExt cx="263175" cy="414925"/>
          </a:xfrm>
        </p:grpSpPr>
        <p:sp>
          <p:nvSpPr>
            <p:cNvPr id="941" name="Google Shape;941;p10"/>
            <p:cNvSpPr/>
            <p:nvPr/>
          </p:nvSpPr>
          <p:spPr>
            <a:xfrm>
              <a:off x="2083475" y="1334350"/>
              <a:ext cx="263175" cy="414925"/>
            </a:xfrm>
            <a:custGeom>
              <a:avLst/>
              <a:gdLst/>
              <a:ahLst/>
              <a:cxnLst/>
              <a:rect l="l" t="t" r="r" b="b"/>
              <a:pathLst>
                <a:path w="10527" h="16597" extrusionOk="0">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0"/>
            <p:cNvSpPr/>
            <p:nvPr/>
          </p:nvSpPr>
          <p:spPr>
            <a:xfrm>
              <a:off x="2101025" y="1428875"/>
              <a:ext cx="182975" cy="290975"/>
            </a:xfrm>
            <a:custGeom>
              <a:avLst/>
              <a:gdLst/>
              <a:ahLst/>
              <a:cxnLst/>
              <a:rect l="l" t="t" r="r" b="b"/>
              <a:pathLst>
                <a:path w="7319" h="11639" extrusionOk="0">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10"/>
          <p:cNvGrpSpPr/>
          <p:nvPr/>
        </p:nvGrpSpPr>
        <p:grpSpPr>
          <a:xfrm rot="2485556">
            <a:off x="1055856" y="602020"/>
            <a:ext cx="420053" cy="615018"/>
            <a:chOff x="2012675" y="2373200"/>
            <a:chExt cx="469950" cy="688075"/>
          </a:xfrm>
        </p:grpSpPr>
        <p:sp>
          <p:nvSpPr>
            <p:cNvPr id="944" name="Google Shape;944;p10"/>
            <p:cNvSpPr/>
            <p:nvPr/>
          </p:nvSpPr>
          <p:spPr>
            <a:xfrm>
              <a:off x="2012675" y="2373200"/>
              <a:ext cx="469950" cy="688075"/>
            </a:xfrm>
            <a:custGeom>
              <a:avLst/>
              <a:gdLst/>
              <a:ahLst/>
              <a:cxnLst/>
              <a:rect l="l" t="t" r="r" b="b"/>
              <a:pathLst>
                <a:path w="18798" h="27523" extrusionOk="0">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0"/>
            <p:cNvSpPr/>
            <p:nvPr/>
          </p:nvSpPr>
          <p:spPr>
            <a:xfrm>
              <a:off x="2049650" y="2604400"/>
              <a:ext cx="395375" cy="250850"/>
            </a:xfrm>
            <a:custGeom>
              <a:avLst/>
              <a:gdLst/>
              <a:ahLst/>
              <a:cxnLst/>
              <a:rect l="l" t="t" r="r" b="b"/>
              <a:pathLst>
                <a:path w="15815" h="10034" extrusionOk="0">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0"/>
            <p:cNvSpPr/>
            <p:nvPr/>
          </p:nvSpPr>
          <p:spPr>
            <a:xfrm>
              <a:off x="2090375" y="2417825"/>
              <a:ext cx="53275" cy="78025"/>
            </a:xfrm>
            <a:custGeom>
              <a:avLst/>
              <a:gdLst/>
              <a:ahLst/>
              <a:cxnLst/>
              <a:rect l="l" t="t" r="r" b="b"/>
              <a:pathLst>
                <a:path w="2131" h="3121" extrusionOk="0">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0"/>
            <p:cNvSpPr/>
            <p:nvPr/>
          </p:nvSpPr>
          <p:spPr>
            <a:xfrm>
              <a:off x="2146125" y="2419825"/>
              <a:ext cx="30100" cy="40750"/>
            </a:xfrm>
            <a:custGeom>
              <a:avLst/>
              <a:gdLst/>
              <a:ahLst/>
              <a:cxnLst/>
              <a:rect l="l" t="t" r="r" b="b"/>
              <a:pathLst>
                <a:path w="1204" h="1630" extrusionOk="0">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10"/>
          <p:cNvGrpSpPr/>
          <p:nvPr/>
        </p:nvGrpSpPr>
        <p:grpSpPr>
          <a:xfrm rot="-1800014">
            <a:off x="1623421" y="-138925"/>
            <a:ext cx="847758" cy="698994"/>
            <a:chOff x="2139875" y="1690850"/>
            <a:chExt cx="645375" cy="532125"/>
          </a:xfrm>
        </p:grpSpPr>
        <p:sp>
          <p:nvSpPr>
            <p:cNvPr id="949" name="Google Shape;949;p10"/>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0"/>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0"/>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0"/>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0"/>
          <p:cNvGrpSpPr/>
          <p:nvPr/>
        </p:nvGrpSpPr>
        <p:grpSpPr>
          <a:xfrm>
            <a:off x="144253" y="1953713"/>
            <a:ext cx="669387" cy="755721"/>
            <a:chOff x="144253" y="2032663"/>
            <a:chExt cx="669387" cy="755721"/>
          </a:xfrm>
        </p:grpSpPr>
        <p:sp>
          <p:nvSpPr>
            <p:cNvPr id="954" name="Google Shape;954;p10"/>
            <p:cNvSpPr/>
            <p:nvPr/>
          </p:nvSpPr>
          <p:spPr>
            <a:xfrm>
              <a:off x="439211" y="2171975"/>
              <a:ext cx="12393" cy="78773"/>
            </a:xfrm>
            <a:custGeom>
              <a:avLst/>
              <a:gdLst/>
              <a:ahLst/>
              <a:cxnLst/>
              <a:rect l="l" t="t" r="r" b="b"/>
              <a:pathLst>
                <a:path w="295" h="1875" extrusionOk="0">
                  <a:moveTo>
                    <a:pt x="89" y="1"/>
                  </a:moveTo>
                  <a:cubicBezTo>
                    <a:pt x="0" y="616"/>
                    <a:pt x="72" y="1223"/>
                    <a:pt x="295" y="1874"/>
                  </a:cubicBezTo>
                  <a:cubicBezTo>
                    <a:pt x="232" y="1250"/>
                    <a:pt x="143" y="634"/>
                    <a:pt x="8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0"/>
            <p:cNvSpPr/>
            <p:nvPr/>
          </p:nvSpPr>
          <p:spPr>
            <a:xfrm>
              <a:off x="552388" y="2095513"/>
              <a:ext cx="109478" cy="85495"/>
            </a:xfrm>
            <a:custGeom>
              <a:avLst/>
              <a:gdLst/>
              <a:ahLst/>
              <a:cxnLst/>
              <a:rect l="l" t="t" r="r" b="b"/>
              <a:pathLst>
                <a:path w="2606" h="2035" extrusionOk="0">
                  <a:moveTo>
                    <a:pt x="0" y="1"/>
                  </a:moveTo>
                  <a:lnTo>
                    <a:pt x="0" y="1"/>
                  </a:lnTo>
                  <a:cubicBezTo>
                    <a:pt x="643" y="268"/>
                    <a:pt x="1240" y="661"/>
                    <a:pt x="1749" y="1125"/>
                  </a:cubicBezTo>
                  <a:cubicBezTo>
                    <a:pt x="2052" y="1401"/>
                    <a:pt x="2338" y="1714"/>
                    <a:pt x="2605" y="2035"/>
                  </a:cubicBezTo>
                  <a:cubicBezTo>
                    <a:pt x="2177" y="1054"/>
                    <a:pt x="1365" y="536"/>
                    <a:pt x="402" y="144"/>
                  </a:cubicBezTo>
                  <a:cubicBezTo>
                    <a:pt x="277" y="99"/>
                    <a:pt x="143" y="45"/>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0"/>
            <p:cNvSpPr/>
            <p:nvPr/>
          </p:nvSpPr>
          <p:spPr>
            <a:xfrm>
              <a:off x="442950" y="2408461"/>
              <a:ext cx="43900" cy="220061"/>
            </a:xfrm>
            <a:custGeom>
              <a:avLst/>
              <a:gdLst/>
              <a:ahLst/>
              <a:cxnLst/>
              <a:rect l="l" t="t" r="r" b="b"/>
              <a:pathLst>
                <a:path w="1045" h="5238" extrusionOk="0">
                  <a:moveTo>
                    <a:pt x="0" y="1"/>
                  </a:moveTo>
                  <a:cubicBezTo>
                    <a:pt x="161" y="1107"/>
                    <a:pt x="179" y="2213"/>
                    <a:pt x="322" y="3319"/>
                  </a:cubicBezTo>
                  <a:cubicBezTo>
                    <a:pt x="402" y="3899"/>
                    <a:pt x="607" y="4586"/>
                    <a:pt x="661" y="5237"/>
                  </a:cubicBezTo>
                  <a:cubicBezTo>
                    <a:pt x="1044" y="3801"/>
                    <a:pt x="794" y="2410"/>
                    <a:pt x="429" y="1000"/>
                  </a:cubicBezTo>
                  <a:cubicBezTo>
                    <a:pt x="348" y="697"/>
                    <a:pt x="206" y="340"/>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0"/>
            <p:cNvSpPr/>
            <p:nvPr/>
          </p:nvSpPr>
          <p:spPr>
            <a:xfrm>
              <a:off x="203362" y="2197728"/>
              <a:ext cx="155563" cy="160278"/>
            </a:xfrm>
            <a:custGeom>
              <a:avLst/>
              <a:gdLst/>
              <a:ahLst/>
              <a:cxnLst/>
              <a:rect l="l" t="t" r="r" b="b"/>
              <a:pathLst>
                <a:path w="3703" h="3815" extrusionOk="0">
                  <a:moveTo>
                    <a:pt x="2219" y="1"/>
                  </a:moveTo>
                  <a:cubicBezTo>
                    <a:pt x="2182" y="1"/>
                    <a:pt x="2143" y="15"/>
                    <a:pt x="2108" y="48"/>
                  </a:cubicBezTo>
                  <a:cubicBezTo>
                    <a:pt x="1921" y="217"/>
                    <a:pt x="1707" y="476"/>
                    <a:pt x="1787" y="762"/>
                  </a:cubicBezTo>
                  <a:cubicBezTo>
                    <a:pt x="1832" y="904"/>
                    <a:pt x="1894" y="1074"/>
                    <a:pt x="2010" y="1181"/>
                  </a:cubicBezTo>
                  <a:cubicBezTo>
                    <a:pt x="2376" y="1529"/>
                    <a:pt x="2171" y="1841"/>
                    <a:pt x="2028" y="2216"/>
                  </a:cubicBezTo>
                  <a:cubicBezTo>
                    <a:pt x="2010" y="2251"/>
                    <a:pt x="2001" y="2278"/>
                    <a:pt x="1992" y="2314"/>
                  </a:cubicBezTo>
                  <a:cubicBezTo>
                    <a:pt x="1950" y="2304"/>
                    <a:pt x="1907" y="2299"/>
                    <a:pt x="1864" y="2299"/>
                  </a:cubicBezTo>
                  <a:cubicBezTo>
                    <a:pt x="1681" y="2299"/>
                    <a:pt x="1495" y="2389"/>
                    <a:pt x="1314" y="2555"/>
                  </a:cubicBezTo>
                  <a:cubicBezTo>
                    <a:pt x="1118" y="2733"/>
                    <a:pt x="1002" y="2974"/>
                    <a:pt x="842" y="3170"/>
                  </a:cubicBezTo>
                  <a:cubicBezTo>
                    <a:pt x="752" y="3268"/>
                    <a:pt x="458" y="3402"/>
                    <a:pt x="271" y="3456"/>
                  </a:cubicBezTo>
                  <a:cubicBezTo>
                    <a:pt x="259" y="3452"/>
                    <a:pt x="246" y="3450"/>
                    <a:pt x="233" y="3450"/>
                  </a:cubicBezTo>
                  <a:cubicBezTo>
                    <a:pt x="129" y="3450"/>
                    <a:pt x="1" y="3571"/>
                    <a:pt x="56" y="3705"/>
                  </a:cubicBezTo>
                  <a:lnTo>
                    <a:pt x="65" y="3732"/>
                  </a:lnTo>
                  <a:cubicBezTo>
                    <a:pt x="88" y="3793"/>
                    <a:pt x="162" y="3815"/>
                    <a:pt x="222" y="3815"/>
                  </a:cubicBezTo>
                  <a:cubicBezTo>
                    <a:pt x="233" y="3815"/>
                    <a:pt x="243" y="3814"/>
                    <a:pt x="253" y="3813"/>
                  </a:cubicBezTo>
                  <a:cubicBezTo>
                    <a:pt x="467" y="3786"/>
                    <a:pt x="859" y="3607"/>
                    <a:pt x="1011" y="3474"/>
                  </a:cubicBezTo>
                  <a:cubicBezTo>
                    <a:pt x="1218" y="3291"/>
                    <a:pt x="1510" y="2640"/>
                    <a:pt x="1849" y="2640"/>
                  </a:cubicBezTo>
                  <a:cubicBezTo>
                    <a:pt x="1890" y="2640"/>
                    <a:pt x="1932" y="2649"/>
                    <a:pt x="1974" y="2671"/>
                  </a:cubicBezTo>
                  <a:cubicBezTo>
                    <a:pt x="1992" y="2831"/>
                    <a:pt x="2055" y="2983"/>
                    <a:pt x="2198" y="3063"/>
                  </a:cubicBezTo>
                  <a:cubicBezTo>
                    <a:pt x="2380" y="3181"/>
                    <a:pt x="2555" y="3219"/>
                    <a:pt x="2733" y="3219"/>
                  </a:cubicBezTo>
                  <a:cubicBezTo>
                    <a:pt x="2974" y="3219"/>
                    <a:pt x="3219" y="3149"/>
                    <a:pt x="3491" y="3108"/>
                  </a:cubicBezTo>
                  <a:cubicBezTo>
                    <a:pt x="3703" y="3074"/>
                    <a:pt x="3641" y="2775"/>
                    <a:pt x="3444" y="2775"/>
                  </a:cubicBezTo>
                  <a:cubicBezTo>
                    <a:pt x="3433" y="2775"/>
                    <a:pt x="3422" y="2776"/>
                    <a:pt x="3411" y="2778"/>
                  </a:cubicBezTo>
                  <a:cubicBezTo>
                    <a:pt x="3259" y="2800"/>
                    <a:pt x="3038" y="2840"/>
                    <a:pt x="2835" y="2840"/>
                  </a:cubicBezTo>
                  <a:cubicBezTo>
                    <a:pt x="2632" y="2840"/>
                    <a:pt x="2447" y="2800"/>
                    <a:pt x="2367" y="2662"/>
                  </a:cubicBezTo>
                  <a:cubicBezTo>
                    <a:pt x="2385" y="2617"/>
                    <a:pt x="2376" y="2564"/>
                    <a:pt x="2331" y="2519"/>
                  </a:cubicBezTo>
                  <a:cubicBezTo>
                    <a:pt x="2322" y="2457"/>
                    <a:pt x="2331" y="2394"/>
                    <a:pt x="2349" y="2314"/>
                  </a:cubicBezTo>
                  <a:cubicBezTo>
                    <a:pt x="2412" y="2091"/>
                    <a:pt x="2581" y="1895"/>
                    <a:pt x="2617" y="1654"/>
                  </a:cubicBezTo>
                  <a:cubicBezTo>
                    <a:pt x="2688" y="1101"/>
                    <a:pt x="1814" y="797"/>
                    <a:pt x="2340" y="298"/>
                  </a:cubicBezTo>
                  <a:cubicBezTo>
                    <a:pt x="2466" y="179"/>
                    <a:pt x="2352" y="1"/>
                    <a:pt x="221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0"/>
            <p:cNvSpPr/>
            <p:nvPr/>
          </p:nvSpPr>
          <p:spPr>
            <a:xfrm>
              <a:off x="193363" y="2459884"/>
              <a:ext cx="182996" cy="272241"/>
            </a:xfrm>
            <a:custGeom>
              <a:avLst/>
              <a:gdLst/>
              <a:ahLst/>
              <a:cxnLst/>
              <a:rect l="l" t="t" r="r" b="b"/>
              <a:pathLst>
                <a:path w="4356" h="6480" extrusionOk="0">
                  <a:moveTo>
                    <a:pt x="2325" y="1"/>
                  </a:moveTo>
                  <a:cubicBezTo>
                    <a:pt x="2300" y="1"/>
                    <a:pt x="2274" y="6"/>
                    <a:pt x="2248" y="17"/>
                  </a:cubicBezTo>
                  <a:cubicBezTo>
                    <a:pt x="1927" y="204"/>
                    <a:pt x="1686" y="409"/>
                    <a:pt x="1454" y="704"/>
                  </a:cubicBezTo>
                  <a:cubicBezTo>
                    <a:pt x="1231" y="998"/>
                    <a:pt x="1258" y="1319"/>
                    <a:pt x="794" y="1471"/>
                  </a:cubicBezTo>
                  <a:cubicBezTo>
                    <a:pt x="696" y="1498"/>
                    <a:pt x="544" y="1533"/>
                    <a:pt x="464" y="1605"/>
                  </a:cubicBezTo>
                  <a:cubicBezTo>
                    <a:pt x="0" y="2033"/>
                    <a:pt x="393" y="2756"/>
                    <a:pt x="749" y="3121"/>
                  </a:cubicBezTo>
                  <a:cubicBezTo>
                    <a:pt x="981" y="3353"/>
                    <a:pt x="1106" y="3621"/>
                    <a:pt x="1204" y="3906"/>
                  </a:cubicBezTo>
                  <a:cubicBezTo>
                    <a:pt x="1419" y="4504"/>
                    <a:pt x="1490" y="5155"/>
                    <a:pt x="2088" y="5557"/>
                  </a:cubicBezTo>
                  <a:cubicBezTo>
                    <a:pt x="2198" y="5629"/>
                    <a:pt x="2308" y="5654"/>
                    <a:pt x="2419" y="5654"/>
                  </a:cubicBezTo>
                  <a:cubicBezTo>
                    <a:pt x="2662" y="5654"/>
                    <a:pt x="2908" y="5536"/>
                    <a:pt x="3153" y="5536"/>
                  </a:cubicBezTo>
                  <a:cubicBezTo>
                    <a:pt x="3196" y="5536"/>
                    <a:pt x="3240" y="5539"/>
                    <a:pt x="3283" y="5548"/>
                  </a:cubicBezTo>
                  <a:cubicBezTo>
                    <a:pt x="3203" y="5789"/>
                    <a:pt x="3069" y="6003"/>
                    <a:pt x="3015" y="6262"/>
                  </a:cubicBezTo>
                  <a:cubicBezTo>
                    <a:pt x="2994" y="6392"/>
                    <a:pt x="3104" y="6479"/>
                    <a:pt x="3204" y="6479"/>
                  </a:cubicBezTo>
                  <a:cubicBezTo>
                    <a:pt x="3268" y="6479"/>
                    <a:pt x="3328" y="6443"/>
                    <a:pt x="3345" y="6360"/>
                  </a:cubicBezTo>
                  <a:cubicBezTo>
                    <a:pt x="3390" y="6101"/>
                    <a:pt x="3533" y="5878"/>
                    <a:pt x="3613" y="5637"/>
                  </a:cubicBezTo>
                  <a:cubicBezTo>
                    <a:pt x="3854" y="5628"/>
                    <a:pt x="4095" y="5396"/>
                    <a:pt x="4238" y="5245"/>
                  </a:cubicBezTo>
                  <a:cubicBezTo>
                    <a:pt x="4355" y="5120"/>
                    <a:pt x="4242" y="4947"/>
                    <a:pt x="4114" y="4947"/>
                  </a:cubicBezTo>
                  <a:cubicBezTo>
                    <a:pt x="4077" y="4947"/>
                    <a:pt x="4039" y="4961"/>
                    <a:pt x="4006" y="4995"/>
                  </a:cubicBezTo>
                  <a:cubicBezTo>
                    <a:pt x="3794" y="5214"/>
                    <a:pt x="3688" y="5277"/>
                    <a:pt x="3604" y="5277"/>
                  </a:cubicBezTo>
                  <a:cubicBezTo>
                    <a:pt x="3496" y="5277"/>
                    <a:pt x="3426" y="5174"/>
                    <a:pt x="3221" y="5164"/>
                  </a:cubicBezTo>
                  <a:cubicBezTo>
                    <a:pt x="3212" y="5164"/>
                    <a:pt x="3203" y="5164"/>
                    <a:pt x="3194" y="5164"/>
                  </a:cubicBezTo>
                  <a:cubicBezTo>
                    <a:pt x="2896" y="5164"/>
                    <a:pt x="2681" y="5323"/>
                    <a:pt x="2458" y="5323"/>
                  </a:cubicBezTo>
                  <a:cubicBezTo>
                    <a:pt x="2280" y="5323"/>
                    <a:pt x="2098" y="5222"/>
                    <a:pt x="1865" y="4861"/>
                  </a:cubicBezTo>
                  <a:cubicBezTo>
                    <a:pt x="1552" y="4370"/>
                    <a:pt x="1695" y="3683"/>
                    <a:pt x="1320" y="3228"/>
                  </a:cubicBezTo>
                  <a:cubicBezTo>
                    <a:pt x="1311" y="3220"/>
                    <a:pt x="1311" y="3211"/>
                    <a:pt x="1303" y="3193"/>
                  </a:cubicBezTo>
                  <a:cubicBezTo>
                    <a:pt x="1044" y="2907"/>
                    <a:pt x="758" y="2720"/>
                    <a:pt x="633" y="2319"/>
                  </a:cubicBezTo>
                  <a:cubicBezTo>
                    <a:pt x="491" y="1872"/>
                    <a:pt x="1017" y="1774"/>
                    <a:pt x="1258" y="1614"/>
                  </a:cubicBezTo>
                  <a:cubicBezTo>
                    <a:pt x="1383" y="1533"/>
                    <a:pt x="1472" y="1373"/>
                    <a:pt x="1543" y="1248"/>
                  </a:cubicBezTo>
                  <a:cubicBezTo>
                    <a:pt x="1749" y="918"/>
                    <a:pt x="1918" y="659"/>
                    <a:pt x="2212" y="445"/>
                  </a:cubicBezTo>
                  <a:cubicBezTo>
                    <a:pt x="2275" y="400"/>
                    <a:pt x="2337" y="356"/>
                    <a:pt x="2418" y="320"/>
                  </a:cubicBezTo>
                  <a:cubicBezTo>
                    <a:pt x="2543" y="249"/>
                    <a:pt x="2507" y="88"/>
                    <a:pt x="2418" y="26"/>
                  </a:cubicBezTo>
                  <a:cubicBezTo>
                    <a:pt x="2392" y="10"/>
                    <a:pt x="2360" y="1"/>
                    <a:pt x="23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0"/>
            <p:cNvSpPr/>
            <p:nvPr/>
          </p:nvSpPr>
          <p:spPr>
            <a:xfrm>
              <a:off x="568268" y="2465682"/>
              <a:ext cx="194758" cy="201492"/>
            </a:xfrm>
            <a:custGeom>
              <a:avLst/>
              <a:gdLst/>
              <a:ahLst/>
              <a:cxnLst/>
              <a:rect l="l" t="t" r="r" b="b"/>
              <a:pathLst>
                <a:path w="4636" h="4796" extrusionOk="0">
                  <a:moveTo>
                    <a:pt x="187" y="0"/>
                  </a:moveTo>
                  <a:cubicBezTo>
                    <a:pt x="95" y="0"/>
                    <a:pt x="0" y="81"/>
                    <a:pt x="6" y="182"/>
                  </a:cubicBezTo>
                  <a:cubicBezTo>
                    <a:pt x="6" y="209"/>
                    <a:pt x="15" y="227"/>
                    <a:pt x="24" y="254"/>
                  </a:cubicBezTo>
                  <a:cubicBezTo>
                    <a:pt x="265" y="735"/>
                    <a:pt x="666" y="958"/>
                    <a:pt x="1130" y="1208"/>
                  </a:cubicBezTo>
                  <a:cubicBezTo>
                    <a:pt x="2058" y="1699"/>
                    <a:pt x="1023" y="2698"/>
                    <a:pt x="1291" y="3438"/>
                  </a:cubicBezTo>
                  <a:cubicBezTo>
                    <a:pt x="1460" y="3875"/>
                    <a:pt x="2165" y="3849"/>
                    <a:pt x="2245" y="4339"/>
                  </a:cubicBezTo>
                  <a:cubicBezTo>
                    <a:pt x="2304" y="4651"/>
                    <a:pt x="2411" y="4796"/>
                    <a:pt x="2701" y="4796"/>
                  </a:cubicBezTo>
                  <a:cubicBezTo>
                    <a:pt x="2718" y="4796"/>
                    <a:pt x="2735" y="4795"/>
                    <a:pt x="2754" y="4794"/>
                  </a:cubicBezTo>
                  <a:cubicBezTo>
                    <a:pt x="2974" y="4786"/>
                    <a:pt x="2985" y="4455"/>
                    <a:pt x="2780" y="4455"/>
                  </a:cubicBezTo>
                  <a:cubicBezTo>
                    <a:pt x="2777" y="4455"/>
                    <a:pt x="2774" y="4455"/>
                    <a:pt x="2772" y="4455"/>
                  </a:cubicBezTo>
                  <a:cubicBezTo>
                    <a:pt x="2770" y="4455"/>
                    <a:pt x="2768" y="4455"/>
                    <a:pt x="2766" y="4455"/>
                  </a:cubicBezTo>
                  <a:cubicBezTo>
                    <a:pt x="2531" y="4455"/>
                    <a:pt x="2556" y="3884"/>
                    <a:pt x="2352" y="3777"/>
                  </a:cubicBezTo>
                  <a:cubicBezTo>
                    <a:pt x="2183" y="3697"/>
                    <a:pt x="2013" y="3626"/>
                    <a:pt x="1853" y="3545"/>
                  </a:cubicBezTo>
                  <a:cubicBezTo>
                    <a:pt x="1639" y="3438"/>
                    <a:pt x="1567" y="3269"/>
                    <a:pt x="1558" y="3082"/>
                  </a:cubicBezTo>
                  <a:lnTo>
                    <a:pt x="1558" y="3082"/>
                  </a:lnTo>
                  <a:cubicBezTo>
                    <a:pt x="1715" y="3214"/>
                    <a:pt x="1893" y="3260"/>
                    <a:pt x="2087" y="3260"/>
                  </a:cubicBezTo>
                  <a:cubicBezTo>
                    <a:pt x="2246" y="3260"/>
                    <a:pt x="2416" y="3229"/>
                    <a:pt x="2593" y="3189"/>
                  </a:cubicBezTo>
                  <a:cubicBezTo>
                    <a:pt x="2704" y="3161"/>
                    <a:pt x="2805" y="3149"/>
                    <a:pt x="2901" y="3149"/>
                  </a:cubicBezTo>
                  <a:cubicBezTo>
                    <a:pt x="3154" y="3149"/>
                    <a:pt x="3372" y="3233"/>
                    <a:pt x="3637" y="3349"/>
                  </a:cubicBezTo>
                  <a:cubicBezTo>
                    <a:pt x="3688" y="3369"/>
                    <a:pt x="3741" y="3378"/>
                    <a:pt x="3794" y="3378"/>
                  </a:cubicBezTo>
                  <a:cubicBezTo>
                    <a:pt x="4029" y="3378"/>
                    <a:pt x="4278" y="3213"/>
                    <a:pt x="4467" y="3126"/>
                  </a:cubicBezTo>
                  <a:cubicBezTo>
                    <a:pt x="4635" y="3034"/>
                    <a:pt x="4533" y="2803"/>
                    <a:pt x="4377" y="2803"/>
                  </a:cubicBezTo>
                  <a:cubicBezTo>
                    <a:pt x="4351" y="2803"/>
                    <a:pt x="4324" y="2809"/>
                    <a:pt x="4297" y="2823"/>
                  </a:cubicBezTo>
                  <a:cubicBezTo>
                    <a:pt x="4134" y="2909"/>
                    <a:pt x="3981" y="2953"/>
                    <a:pt x="3824" y="2953"/>
                  </a:cubicBezTo>
                  <a:cubicBezTo>
                    <a:pt x="3671" y="2953"/>
                    <a:pt x="3514" y="2911"/>
                    <a:pt x="3343" y="2823"/>
                  </a:cubicBezTo>
                  <a:cubicBezTo>
                    <a:pt x="3325" y="2814"/>
                    <a:pt x="3298" y="2805"/>
                    <a:pt x="3271" y="2796"/>
                  </a:cubicBezTo>
                  <a:cubicBezTo>
                    <a:pt x="3316" y="2707"/>
                    <a:pt x="3343" y="2609"/>
                    <a:pt x="3316" y="2502"/>
                  </a:cubicBezTo>
                  <a:cubicBezTo>
                    <a:pt x="3271" y="2270"/>
                    <a:pt x="3075" y="2073"/>
                    <a:pt x="3057" y="1850"/>
                  </a:cubicBezTo>
                  <a:cubicBezTo>
                    <a:pt x="3039" y="1592"/>
                    <a:pt x="3378" y="1556"/>
                    <a:pt x="3557" y="1529"/>
                  </a:cubicBezTo>
                  <a:cubicBezTo>
                    <a:pt x="3753" y="1503"/>
                    <a:pt x="3958" y="1485"/>
                    <a:pt x="4136" y="1369"/>
                  </a:cubicBezTo>
                  <a:cubicBezTo>
                    <a:pt x="4285" y="1264"/>
                    <a:pt x="4198" y="1036"/>
                    <a:pt x="4056" y="1036"/>
                  </a:cubicBezTo>
                  <a:cubicBezTo>
                    <a:pt x="4028" y="1036"/>
                    <a:pt x="3998" y="1045"/>
                    <a:pt x="3967" y="1065"/>
                  </a:cubicBezTo>
                  <a:cubicBezTo>
                    <a:pt x="3637" y="1288"/>
                    <a:pt x="3137" y="1119"/>
                    <a:pt x="2861" y="1467"/>
                  </a:cubicBezTo>
                  <a:cubicBezTo>
                    <a:pt x="2727" y="1645"/>
                    <a:pt x="2691" y="1850"/>
                    <a:pt x="2754" y="2056"/>
                  </a:cubicBezTo>
                  <a:cubicBezTo>
                    <a:pt x="2834" y="2279"/>
                    <a:pt x="3111" y="2537"/>
                    <a:pt x="2879" y="2743"/>
                  </a:cubicBezTo>
                  <a:cubicBezTo>
                    <a:pt x="2870" y="2760"/>
                    <a:pt x="2861" y="2769"/>
                    <a:pt x="2852" y="2787"/>
                  </a:cubicBezTo>
                  <a:cubicBezTo>
                    <a:pt x="2632" y="2834"/>
                    <a:pt x="2356" y="2934"/>
                    <a:pt x="2116" y="2934"/>
                  </a:cubicBezTo>
                  <a:cubicBezTo>
                    <a:pt x="1947" y="2934"/>
                    <a:pt x="1795" y="2885"/>
                    <a:pt x="1692" y="2734"/>
                  </a:cubicBezTo>
                  <a:cubicBezTo>
                    <a:pt x="1674" y="2707"/>
                    <a:pt x="1656" y="2689"/>
                    <a:pt x="1630" y="2680"/>
                  </a:cubicBezTo>
                  <a:cubicBezTo>
                    <a:pt x="1701" y="2448"/>
                    <a:pt x="1808" y="2234"/>
                    <a:pt x="1853" y="2082"/>
                  </a:cubicBezTo>
                  <a:cubicBezTo>
                    <a:pt x="2192" y="1003"/>
                    <a:pt x="773" y="860"/>
                    <a:pt x="354" y="147"/>
                  </a:cubicBezTo>
                  <a:cubicBezTo>
                    <a:pt x="345" y="129"/>
                    <a:pt x="336" y="111"/>
                    <a:pt x="327" y="93"/>
                  </a:cubicBezTo>
                  <a:cubicBezTo>
                    <a:pt x="294" y="27"/>
                    <a:pt x="241" y="0"/>
                    <a:pt x="18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0"/>
            <p:cNvSpPr/>
            <p:nvPr/>
          </p:nvSpPr>
          <p:spPr>
            <a:xfrm>
              <a:off x="636326" y="2433207"/>
              <a:ext cx="118846" cy="37517"/>
            </a:xfrm>
            <a:custGeom>
              <a:avLst/>
              <a:gdLst/>
              <a:ahLst/>
              <a:cxnLst/>
              <a:rect l="l" t="t" r="r" b="b"/>
              <a:pathLst>
                <a:path w="2829" h="893" extrusionOk="0">
                  <a:moveTo>
                    <a:pt x="135" y="1"/>
                  </a:moveTo>
                  <a:cubicBezTo>
                    <a:pt x="45" y="1"/>
                    <a:pt x="1" y="72"/>
                    <a:pt x="1" y="152"/>
                  </a:cubicBezTo>
                  <a:cubicBezTo>
                    <a:pt x="1" y="242"/>
                    <a:pt x="54" y="322"/>
                    <a:pt x="152" y="340"/>
                  </a:cubicBezTo>
                  <a:cubicBezTo>
                    <a:pt x="304" y="357"/>
                    <a:pt x="474" y="625"/>
                    <a:pt x="590" y="723"/>
                  </a:cubicBezTo>
                  <a:cubicBezTo>
                    <a:pt x="741" y="839"/>
                    <a:pt x="937" y="893"/>
                    <a:pt x="1125" y="893"/>
                  </a:cubicBezTo>
                  <a:cubicBezTo>
                    <a:pt x="1339" y="893"/>
                    <a:pt x="1544" y="795"/>
                    <a:pt x="1731" y="705"/>
                  </a:cubicBezTo>
                  <a:cubicBezTo>
                    <a:pt x="1889" y="627"/>
                    <a:pt x="2008" y="565"/>
                    <a:pt x="2125" y="565"/>
                  </a:cubicBezTo>
                  <a:cubicBezTo>
                    <a:pt x="2233" y="565"/>
                    <a:pt x="2339" y="618"/>
                    <a:pt x="2472" y="759"/>
                  </a:cubicBezTo>
                  <a:cubicBezTo>
                    <a:pt x="2506" y="797"/>
                    <a:pt x="2546" y="813"/>
                    <a:pt x="2585" y="813"/>
                  </a:cubicBezTo>
                  <a:cubicBezTo>
                    <a:pt x="2711" y="813"/>
                    <a:pt x="2828" y="647"/>
                    <a:pt x="2713" y="518"/>
                  </a:cubicBezTo>
                  <a:cubicBezTo>
                    <a:pt x="2525" y="310"/>
                    <a:pt x="2346" y="217"/>
                    <a:pt x="2147" y="217"/>
                  </a:cubicBezTo>
                  <a:cubicBezTo>
                    <a:pt x="1997" y="217"/>
                    <a:pt x="1836" y="270"/>
                    <a:pt x="1651" y="366"/>
                  </a:cubicBezTo>
                  <a:cubicBezTo>
                    <a:pt x="1459" y="463"/>
                    <a:pt x="1283" y="530"/>
                    <a:pt x="1114" y="530"/>
                  </a:cubicBezTo>
                  <a:cubicBezTo>
                    <a:pt x="954" y="530"/>
                    <a:pt x="799" y="469"/>
                    <a:pt x="643" y="313"/>
                  </a:cubicBezTo>
                  <a:cubicBezTo>
                    <a:pt x="474" y="152"/>
                    <a:pt x="411" y="27"/>
                    <a:pt x="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0"/>
            <p:cNvSpPr/>
            <p:nvPr/>
          </p:nvSpPr>
          <p:spPr>
            <a:xfrm>
              <a:off x="483784" y="2136727"/>
              <a:ext cx="120737" cy="129272"/>
            </a:xfrm>
            <a:custGeom>
              <a:avLst/>
              <a:gdLst/>
              <a:ahLst/>
              <a:cxnLst/>
              <a:rect l="l" t="t" r="r" b="b"/>
              <a:pathLst>
                <a:path w="2874" h="3077" extrusionOk="0">
                  <a:moveTo>
                    <a:pt x="1819" y="1"/>
                  </a:moveTo>
                  <a:cubicBezTo>
                    <a:pt x="1697" y="1"/>
                    <a:pt x="1586" y="168"/>
                    <a:pt x="1687" y="296"/>
                  </a:cubicBezTo>
                  <a:cubicBezTo>
                    <a:pt x="1892" y="563"/>
                    <a:pt x="1767" y="563"/>
                    <a:pt x="1526" y="670"/>
                  </a:cubicBezTo>
                  <a:cubicBezTo>
                    <a:pt x="1384" y="742"/>
                    <a:pt x="1268" y="840"/>
                    <a:pt x="1196" y="982"/>
                  </a:cubicBezTo>
                  <a:cubicBezTo>
                    <a:pt x="1152" y="1072"/>
                    <a:pt x="1134" y="1161"/>
                    <a:pt x="1143" y="1250"/>
                  </a:cubicBezTo>
                  <a:cubicBezTo>
                    <a:pt x="866" y="1090"/>
                    <a:pt x="492" y="831"/>
                    <a:pt x="670" y="572"/>
                  </a:cubicBezTo>
                  <a:cubicBezTo>
                    <a:pt x="758" y="446"/>
                    <a:pt x="641" y="320"/>
                    <a:pt x="521" y="320"/>
                  </a:cubicBezTo>
                  <a:cubicBezTo>
                    <a:pt x="471" y="320"/>
                    <a:pt x="421" y="341"/>
                    <a:pt x="384" y="394"/>
                  </a:cubicBezTo>
                  <a:cubicBezTo>
                    <a:pt x="1" y="938"/>
                    <a:pt x="732" y="1429"/>
                    <a:pt x="1161" y="1634"/>
                  </a:cubicBezTo>
                  <a:cubicBezTo>
                    <a:pt x="1190" y="1648"/>
                    <a:pt x="1217" y="1655"/>
                    <a:pt x="1242" y="1655"/>
                  </a:cubicBezTo>
                  <a:cubicBezTo>
                    <a:pt x="1263" y="1655"/>
                    <a:pt x="1283" y="1651"/>
                    <a:pt x="1303" y="1643"/>
                  </a:cubicBezTo>
                  <a:cubicBezTo>
                    <a:pt x="1455" y="1883"/>
                    <a:pt x="1642" y="2115"/>
                    <a:pt x="1509" y="2356"/>
                  </a:cubicBezTo>
                  <a:cubicBezTo>
                    <a:pt x="1491" y="2374"/>
                    <a:pt x="1491" y="2401"/>
                    <a:pt x="1482" y="2419"/>
                  </a:cubicBezTo>
                  <a:cubicBezTo>
                    <a:pt x="1377" y="2596"/>
                    <a:pt x="1244" y="2736"/>
                    <a:pt x="951" y="2736"/>
                  </a:cubicBezTo>
                  <a:cubicBezTo>
                    <a:pt x="919" y="2736"/>
                    <a:pt x="885" y="2735"/>
                    <a:pt x="848" y="2731"/>
                  </a:cubicBezTo>
                  <a:cubicBezTo>
                    <a:pt x="843" y="2731"/>
                    <a:pt x="837" y="2730"/>
                    <a:pt x="832" y="2730"/>
                  </a:cubicBezTo>
                  <a:cubicBezTo>
                    <a:pt x="625" y="2730"/>
                    <a:pt x="622" y="3053"/>
                    <a:pt x="831" y="3070"/>
                  </a:cubicBezTo>
                  <a:cubicBezTo>
                    <a:pt x="880" y="3074"/>
                    <a:pt x="929" y="3076"/>
                    <a:pt x="976" y="3076"/>
                  </a:cubicBezTo>
                  <a:cubicBezTo>
                    <a:pt x="1243" y="3076"/>
                    <a:pt x="1472" y="3006"/>
                    <a:pt x="1669" y="2793"/>
                  </a:cubicBezTo>
                  <a:cubicBezTo>
                    <a:pt x="1811" y="2636"/>
                    <a:pt x="2028" y="1990"/>
                    <a:pt x="2321" y="1990"/>
                  </a:cubicBezTo>
                  <a:cubicBezTo>
                    <a:pt x="2377" y="1990"/>
                    <a:pt x="2437" y="2015"/>
                    <a:pt x="2499" y="2071"/>
                  </a:cubicBezTo>
                  <a:cubicBezTo>
                    <a:pt x="2536" y="2102"/>
                    <a:pt x="2577" y="2115"/>
                    <a:pt x="2616" y="2115"/>
                  </a:cubicBezTo>
                  <a:cubicBezTo>
                    <a:pt x="2755" y="2115"/>
                    <a:pt x="2874" y="1948"/>
                    <a:pt x="2749" y="1830"/>
                  </a:cubicBezTo>
                  <a:cubicBezTo>
                    <a:pt x="2615" y="1710"/>
                    <a:pt x="2478" y="1654"/>
                    <a:pt x="2340" y="1654"/>
                  </a:cubicBezTo>
                  <a:cubicBezTo>
                    <a:pt x="2191" y="1654"/>
                    <a:pt x="2040" y="1719"/>
                    <a:pt x="1892" y="1839"/>
                  </a:cubicBezTo>
                  <a:cubicBezTo>
                    <a:pt x="1865" y="1857"/>
                    <a:pt x="1848" y="1875"/>
                    <a:pt x="1830" y="1892"/>
                  </a:cubicBezTo>
                  <a:cubicBezTo>
                    <a:pt x="1821" y="1866"/>
                    <a:pt x="1803" y="1848"/>
                    <a:pt x="1794" y="1821"/>
                  </a:cubicBezTo>
                  <a:cubicBezTo>
                    <a:pt x="1633" y="1500"/>
                    <a:pt x="1268" y="1170"/>
                    <a:pt x="1749" y="947"/>
                  </a:cubicBezTo>
                  <a:cubicBezTo>
                    <a:pt x="2204" y="733"/>
                    <a:pt x="2258" y="474"/>
                    <a:pt x="1937" y="64"/>
                  </a:cubicBezTo>
                  <a:cubicBezTo>
                    <a:pt x="1901" y="19"/>
                    <a:pt x="1860" y="1"/>
                    <a:pt x="181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0"/>
            <p:cNvSpPr/>
            <p:nvPr/>
          </p:nvSpPr>
          <p:spPr>
            <a:xfrm>
              <a:off x="144253" y="2032663"/>
              <a:ext cx="669387" cy="755721"/>
            </a:xfrm>
            <a:custGeom>
              <a:avLst/>
              <a:gdLst/>
              <a:ahLst/>
              <a:cxnLst/>
              <a:rect l="l" t="t" r="r" b="b"/>
              <a:pathLst>
                <a:path w="15934" h="17988" extrusionOk="0">
                  <a:moveTo>
                    <a:pt x="5632" y="361"/>
                  </a:moveTo>
                  <a:cubicBezTo>
                    <a:pt x="5778" y="361"/>
                    <a:pt x="5905" y="440"/>
                    <a:pt x="5995" y="658"/>
                  </a:cubicBezTo>
                  <a:cubicBezTo>
                    <a:pt x="5665" y="756"/>
                    <a:pt x="5353" y="908"/>
                    <a:pt x="5023" y="1006"/>
                  </a:cubicBezTo>
                  <a:cubicBezTo>
                    <a:pt x="4969" y="908"/>
                    <a:pt x="4898" y="819"/>
                    <a:pt x="4827" y="747"/>
                  </a:cubicBezTo>
                  <a:cubicBezTo>
                    <a:pt x="5094" y="580"/>
                    <a:pt x="5389" y="361"/>
                    <a:pt x="5632" y="361"/>
                  </a:cubicBezTo>
                  <a:close/>
                  <a:moveTo>
                    <a:pt x="6102" y="979"/>
                  </a:moveTo>
                  <a:cubicBezTo>
                    <a:pt x="6138" y="1131"/>
                    <a:pt x="6174" y="1283"/>
                    <a:pt x="6209" y="1434"/>
                  </a:cubicBezTo>
                  <a:cubicBezTo>
                    <a:pt x="6058" y="1470"/>
                    <a:pt x="5915" y="1533"/>
                    <a:pt x="5772" y="1577"/>
                  </a:cubicBezTo>
                  <a:cubicBezTo>
                    <a:pt x="5662" y="1614"/>
                    <a:pt x="5527" y="1675"/>
                    <a:pt x="5403" y="1675"/>
                  </a:cubicBezTo>
                  <a:cubicBezTo>
                    <a:pt x="5377" y="1675"/>
                    <a:pt x="5351" y="1673"/>
                    <a:pt x="5326" y="1666"/>
                  </a:cubicBezTo>
                  <a:lnTo>
                    <a:pt x="5317" y="1666"/>
                  </a:lnTo>
                  <a:cubicBezTo>
                    <a:pt x="5273" y="1541"/>
                    <a:pt x="5237" y="1425"/>
                    <a:pt x="5184" y="1318"/>
                  </a:cubicBezTo>
                  <a:cubicBezTo>
                    <a:pt x="5496" y="1211"/>
                    <a:pt x="5790" y="1078"/>
                    <a:pt x="6102" y="979"/>
                  </a:cubicBezTo>
                  <a:close/>
                  <a:moveTo>
                    <a:pt x="6272" y="1773"/>
                  </a:moveTo>
                  <a:cubicBezTo>
                    <a:pt x="6299" y="1907"/>
                    <a:pt x="6317" y="2050"/>
                    <a:pt x="6334" y="2193"/>
                  </a:cubicBezTo>
                  <a:lnTo>
                    <a:pt x="6325" y="2193"/>
                  </a:lnTo>
                  <a:cubicBezTo>
                    <a:pt x="6076" y="2255"/>
                    <a:pt x="5781" y="2434"/>
                    <a:pt x="5514" y="2434"/>
                  </a:cubicBezTo>
                  <a:cubicBezTo>
                    <a:pt x="5487" y="2300"/>
                    <a:pt x="5451" y="2157"/>
                    <a:pt x="5415" y="2005"/>
                  </a:cubicBezTo>
                  <a:cubicBezTo>
                    <a:pt x="5701" y="2005"/>
                    <a:pt x="5995" y="1854"/>
                    <a:pt x="6272" y="1773"/>
                  </a:cubicBezTo>
                  <a:close/>
                  <a:moveTo>
                    <a:pt x="6370" y="2532"/>
                  </a:moveTo>
                  <a:cubicBezTo>
                    <a:pt x="6379" y="2630"/>
                    <a:pt x="6388" y="2719"/>
                    <a:pt x="6397" y="2808"/>
                  </a:cubicBezTo>
                  <a:cubicBezTo>
                    <a:pt x="6397" y="2862"/>
                    <a:pt x="6406" y="2915"/>
                    <a:pt x="6406" y="2960"/>
                  </a:cubicBezTo>
                  <a:cubicBezTo>
                    <a:pt x="6379" y="2958"/>
                    <a:pt x="6352" y="2957"/>
                    <a:pt x="6325" y="2957"/>
                  </a:cubicBezTo>
                  <a:cubicBezTo>
                    <a:pt x="6245" y="2957"/>
                    <a:pt x="6163" y="2967"/>
                    <a:pt x="6076" y="2987"/>
                  </a:cubicBezTo>
                  <a:cubicBezTo>
                    <a:pt x="5933" y="3031"/>
                    <a:pt x="5808" y="3103"/>
                    <a:pt x="5656" y="3103"/>
                  </a:cubicBezTo>
                  <a:cubicBezTo>
                    <a:pt x="5639" y="3013"/>
                    <a:pt x="5621" y="2915"/>
                    <a:pt x="5594" y="2826"/>
                  </a:cubicBezTo>
                  <a:cubicBezTo>
                    <a:pt x="5594" y="2808"/>
                    <a:pt x="5585" y="2781"/>
                    <a:pt x="5585" y="2764"/>
                  </a:cubicBezTo>
                  <a:cubicBezTo>
                    <a:pt x="5853" y="2737"/>
                    <a:pt x="6102" y="2603"/>
                    <a:pt x="6370" y="2532"/>
                  </a:cubicBezTo>
                  <a:close/>
                  <a:moveTo>
                    <a:pt x="6324" y="3287"/>
                  </a:moveTo>
                  <a:cubicBezTo>
                    <a:pt x="6339" y="3287"/>
                    <a:pt x="6355" y="3288"/>
                    <a:pt x="6370" y="3290"/>
                  </a:cubicBezTo>
                  <a:cubicBezTo>
                    <a:pt x="6383" y="3294"/>
                    <a:pt x="6395" y="3297"/>
                    <a:pt x="6405" y="3297"/>
                  </a:cubicBezTo>
                  <a:cubicBezTo>
                    <a:pt x="6415" y="3297"/>
                    <a:pt x="6424" y="3294"/>
                    <a:pt x="6432" y="3290"/>
                  </a:cubicBezTo>
                  <a:cubicBezTo>
                    <a:pt x="6441" y="3379"/>
                    <a:pt x="6450" y="3459"/>
                    <a:pt x="6459" y="3540"/>
                  </a:cubicBezTo>
                  <a:cubicBezTo>
                    <a:pt x="6227" y="3567"/>
                    <a:pt x="6022" y="3682"/>
                    <a:pt x="5790" y="3691"/>
                  </a:cubicBezTo>
                  <a:cubicBezTo>
                    <a:pt x="5772" y="3611"/>
                    <a:pt x="5754" y="3522"/>
                    <a:pt x="5737" y="3442"/>
                  </a:cubicBezTo>
                  <a:cubicBezTo>
                    <a:pt x="5808" y="3433"/>
                    <a:pt x="5888" y="3415"/>
                    <a:pt x="5960" y="3388"/>
                  </a:cubicBezTo>
                  <a:cubicBezTo>
                    <a:pt x="6071" y="3348"/>
                    <a:pt x="6197" y="3287"/>
                    <a:pt x="6324" y="3287"/>
                  </a:cubicBezTo>
                  <a:close/>
                  <a:moveTo>
                    <a:pt x="6504" y="3879"/>
                  </a:moveTo>
                  <a:cubicBezTo>
                    <a:pt x="6522" y="3977"/>
                    <a:pt x="6531" y="4066"/>
                    <a:pt x="6557" y="4155"/>
                  </a:cubicBezTo>
                  <a:cubicBezTo>
                    <a:pt x="6523" y="4150"/>
                    <a:pt x="6488" y="4147"/>
                    <a:pt x="6453" y="4147"/>
                  </a:cubicBezTo>
                  <a:cubicBezTo>
                    <a:pt x="6270" y="4147"/>
                    <a:pt x="6080" y="4216"/>
                    <a:pt x="5915" y="4253"/>
                  </a:cubicBezTo>
                  <a:cubicBezTo>
                    <a:pt x="5897" y="4182"/>
                    <a:pt x="5879" y="4102"/>
                    <a:pt x="5862" y="4021"/>
                  </a:cubicBezTo>
                  <a:cubicBezTo>
                    <a:pt x="6085" y="3995"/>
                    <a:pt x="6281" y="3888"/>
                    <a:pt x="6504" y="3879"/>
                  </a:cubicBezTo>
                  <a:close/>
                  <a:moveTo>
                    <a:pt x="6460" y="4479"/>
                  </a:moveTo>
                  <a:cubicBezTo>
                    <a:pt x="6487" y="4479"/>
                    <a:pt x="6511" y="4483"/>
                    <a:pt x="6531" y="4494"/>
                  </a:cubicBezTo>
                  <a:cubicBezTo>
                    <a:pt x="6563" y="4507"/>
                    <a:pt x="6591" y="4516"/>
                    <a:pt x="6614" y="4516"/>
                  </a:cubicBezTo>
                  <a:cubicBezTo>
                    <a:pt x="6623" y="4516"/>
                    <a:pt x="6631" y="4515"/>
                    <a:pt x="6638" y="4512"/>
                  </a:cubicBezTo>
                  <a:cubicBezTo>
                    <a:pt x="6682" y="4646"/>
                    <a:pt x="6727" y="4771"/>
                    <a:pt x="6771" y="4905"/>
                  </a:cubicBezTo>
                  <a:cubicBezTo>
                    <a:pt x="6700" y="4905"/>
                    <a:pt x="6620" y="4914"/>
                    <a:pt x="6540" y="4931"/>
                  </a:cubicBezTo>
                  <a:cubicBezTo>
                    <a:pt x="6370" y="4976"/>
                    <a:pt x="6227" y="5056"/>
                    <a:pt x="6049" y="5065"/>
                  </a:cubicBezTo>
                  <a:cubicBezTo>
                    <a:pt x="6022" y="4905"/>
                    <a:pt x="6004" y="4744"/>
                    <a:pt x="5978" y="4592"/>
                  </a:cubicBezTo>
                  <a:cubicBezTo>
                    <a:pt x="6085" y="4566"/>
                    <a:pt x="6183" y="4539"/>
                    <a:pt x="6290" y="4512"/>
                  </a:cubicBezTo>
                  <a:cubicBezTo>
                    <a:pt x="6333" y="4500"/>
                    <a:pt x="6401" y="4479"/>
                    <a:pt x="6460" y="4479"/>
                  </a:cubicBezTo>
                  <a:close/>
                  <a:moveTo>
                    <a:pt x="6932" y="5226"/>
                  </a:moveTo>
                  <a:cubicBezTo>
                    <a:pt x="6977" y="5324"/>
                    <a:pt x="7039" y="5413"/>
                    <a:pt x="7102" y="5502"/>
                  </a:cubicBezTo>
                  <a:cubicBezTo>
                    <a:pt x="6959" y="5529"/>
                    <a:pt x="6825" y="5556"/>
                    <a:pt x="6682" y="5583"/>
                  </a:cubicBezTo>
                  <a:cubicBezTo>
                    <a:pt x="6584" y="5600"/>
                    <a:pt x="6477" y="5618"/>
                    <a:pt x="6370" y="5636"/>
                  </a:cubicBezTo>
                  <a:cubicBezTo>
                    <a:pt x="6317" y="5645"/>
                    <a:pt x="6272" y="5645"/>
                    <a:pt x="6218" y="5654"/>
                  </a:cubicBezTo>
                  <a:lnTo>
                    <a:pt x="6192" y="5654"/>
                  </a:lnTo>
                  <a:cubicBezTo>
                    <a:pt x="6209" y="5663"/>
                    <a:pt x="6236" y="5672"/>
                    <a:pt x="6263" y="5699"/>
                  </a:cubicBezTo>
                  <a:cubicBezTo>
                    <a:pt x="6233" y="5668"/>
                    <a:pt x="6194" y="5654"/>
                    <a:pt x="6158" y="5654"/>
                  </a:cubicBezTo>
                  <a:cubicBezTo>
                    <a:pt x="6141" y="5654"/>
                    <a:pt x="6125" y="5657"/>
                    <a:pt x="6111" y="5663"/>
                  </a:cubicBezTo>
                  <a:cubicBezTo>
                    <a:pt x="6102" y="5574"/>
                    <a:pt x="6093" y="5485"/>
                    <a:pt x="6085" y="5395"/>
                  </a:cubicBezTo>
                  <a:cubicBezTo>
                    <a:pt x="6201" y="5395"/>
                    <a:pt x="6308" y="5369"/>
                    <a:pt x="6415" y="5333"/>
                  </a:cubicBezTo>
                  <a:cubicBezTo>
                    <a:pt x="6527" y="5301"/>
                    <a:pt x="6662" y="5232"/>
                    <a:pt x="6792" y="5232"/>
                  </a:cubicBezTo>
                  <a:cubicBezTo>
                    <a:pt x="6806" y="5232"/>
                    <a:pt x="6820" y="5233"/>
                    <a:pt x="6834" y="5235"/>
                  </a:cubicBezTo>
                  <a:cubicBezTo>
                    <a:pt x="6844" y="5237"/>
                    <a:pt x="6854" y="5238"/>
                    <a:pt x="6863" y="5238"/>
                  </a:cubicBezTo>
                  <a:cubicBezTo>
                    <a:pt x="6886" y="5238"/>
                    <a:pt x="6907" y="5232"/>
                    <a:pt x="6932" y="5226"/>
                  </a:cubicBezTo>
                  <a:close/>
                  <a:moveTo>
                    <a:pt x="7334" y="5788"/>
                  </a:moveTo>
                  <a:lnTo>
                    <a:pt x="7342" y="5797"/>
                  </a:lnTo>
                  <a:lnTo>
                    <a:pt x="7369" y="5824"/>
                  </a:lnTo>
                  <a:cubicBezTo>
                    <a:pt x="7378" y="5904"/>
                    <a:pt x="7378" y="5984"/>
                    <a:pt x="7387" y="6064"/>
                  </a:cubicBezTo>
                  <a:cubicBezTo>
                    <a:pt x="7156" y="6201"/>
                    <a:pt x="6868" y="6297"/>
                    <a:pt x="6601" y="6297"/>
                  </a:cubicBezTo>
                  <a:cubicBezTo>
                    <a:pt x="6590" y="6297"/>
                    <a:pt x="6578" y="6297"/>
                    <a:pt x="6566" y="6296"/>
                  </a:cubicBezTo>
                  <a:cubicBezTo>
                    <a:pt x="6559" y="6295"/>
                    <a:pt x="6552" y="6295"/>
                    <a:pt x="6545" y="6295"/>
                  </a:cubicBezTo>
                  <a:cubicBezTo>
                    <a:pt x="6486" y="6295"/>
                    <a:pt x="6448" y="6328"/>
                    <a:pt x="6424" y="6368"/>
                  </a:cubicBezTo>
                  <a:cubicBezTo>
                    <a:pt x="6334" y="6296"/>
                    <a:pt x="6236" y="6234"/>
                    <a:pt x="6129" y="6163"/>
                  </a:cubicBezTo>
                  <a:cubicBezTo>
                    <a:pt x="6129" y="6100"/>
                    <a:pt x="6129" y="6047"/>
                    <a:pt x="6129" y="5993"/>
                  </a:cubicBezTo>
                  <a:cubicBezTo>
                    <a:pt x="6155" y="5998"/>
                    <a:pt x="6183" y="6000"/>
                    <a:pt x="6213" y="6000"/>
                  </a:cubicBezTo>
                  <a:cubicBezTo>
                    <a:pt x="6336" y="6000"/>
                    <a:pt x="6482" y="5963"/>
                    <a:pt x="6575" y="5948"/>
                  </a:cubicBezTo>
                  <a:cubicBezTo>
                    <a:pt x="6807" y="5904"/>
                    <a:pt x="7048" y="5868"/>
                    <a:pt x="7280" y="5815"/>
                  </a:cubicBezTo>
                  <a:cubicBezTo>
                    <a:pt x="7298" y="5806"/>
                    <a:pt x="7316" y="5797"/>
                    <a:pt x="7334" y="5788"/>
                  </a:cubicBezTo>
                  <a:close/>
                  <a:moveTo>
                    <a:pt x="7396" y="6448"/>
                  </a:moveTo>
                  <a:cubicBezTo>
                    <a:pt x="7396" y="6484"/>
                    <a:pt x="7396" y="6528"/>
                    <a:pt x="7396" y="6573"/>
                  </a:cubicBezTo>
                  <a:cubicBezTo>
                    <a:pt x="7396" y="6662"/>
                    <a:pt x="7396" y="6751"/>
                    <a:pt x="7405" y="6841"/>
                  </a:cubicBezTo>
                  <a:lnTo>
                    <a:pt x="7387" y="6841"/>
                  </a:lnTo>
                  <a:cubicBezTo>
                    <a:pt x="7295" y="6881"/>
                    <a:pt x="7195" y="6890"/>
                    <a:pt x="7092" y="6890"/>
                  </a:cubicBezTo>
                  <a:cubicBezTo>
                    <a:pt x="7015" y="6890"/>
                    <a:pt x="6937" y="6885"/>
                    <a:pt x="6861" y="6885"/>
                  </a:cubicBezTo>
                  <a:cubicBezTo>
                    <a:pt x="6816" y="6805"/>
                    <a:pt x="6763" y="6716"/>
                    <a:pt x="6700" y="6635"/>
                  </a:cubicBezTo>
                  <a:cubicBezTo>
                    <a:pt x="6932" y="6617"/>
                    <a:pt x="7173" y="6546"/>
                    <a:pt x="7396" y="6448"/>
                  </a:cubicBezTo>
                  <a:close/>
                  <a:moveTo>
                    <a:pt x="7732" y="1334"/>
                  </a:moveTo>
                  <a:cubicBezTo>
                    <a:pt x="7741" y="1334"/>
                    <a:pt x="7751" y="1335"/>
                    <a:pt x="7762" y="1336"/>
                  </a:cubicBezTo>
                  <a:cubicBezTo>
                    <a:pt x="7794" y="1385"/>
                    <a:pt x="7847" y="1421"/>
                    <a:pt x="7904" y="1421"/>
                  </a:cubicBezTo>
                  <a:cubicBezTo>
                    <a:pt x="7939" y="1421"/>
                    <a:pt x="7977" y="1407"/>
                    <a:pt x="8012" y="1372"/>
                  </a:cubicBezTo>
                  <a:cubicBezTo>
                    <a:pt x="8031" y="1353"/>
                    <a:pt x="8068" y="1344"/>
                    <a:pt x="8119" y="1344"/>
                  </a:cubicBezTo>
                  <a:cubicBezTo>
                    <a:pt x="8163" y="1344"/>
                    <a:pt x="8217" y="1351"/>
                    <a:pt x="8279" y="1363"/>
                  </a:cubicBezTo>
                  <a:cubicBezTo>
                    <a:pt x="8752" y="1443"/>
                    <a:pt x="9689" y="1845"/>
                    <a:pt x="9796" y="1889"/>
                  </a:cubicBezTo>
                  <a:cubicBezTo>
                    <a:pt x="10447" y="2184"/>
                    <a:pt x="11063" y="2683"/>
                    <a:pt x="11562" y="3183"/>
                  </a:cubicBezTo>
                  <a:cubicBezTo>
                    <a:pt x="11990" y="3602"/>
                    <a:pt x="12294" y="4129"/>
                    <a:pt x="12650" y="4619"/>
                  </a:cubicBezTo>
                  <a:cubicBezTo>
                    <a:pt x="12713" y="4708"/>
                    <a:pt x="12784" y="4798"/>
                    <a:pt x="12847" y="4887"/>
                  </a:cubicBezTo>
                  <a:cubicBezTo>
                    <a:pt x="13462" y="5645"/>
                    <a:pt x="13623" y="6600"/>
                    <a:pt x="13980" y="7474"/>
                  </a:cubicBezTo>
                  <a:cubicBezTo>
                    <a:pt x="14337" y="8339"/>
                    <a:pt x="14747" y="9187"/>
                    <a:pt x="14961" y="10106"/>
                  </a:cubicBezTo>
                  <a:cubicBezTo>
                    <a:pt x="15139" y="10828"/>
                    <a:pt x="15122" y="11586"/>
                    <a:pt x="15282" y="12318"/>
                  </a:cubicBezTo>
                  <a:cubicBezTo>
                    <a:pt x="15470" y="13148"/>
                    <a:pt x="15755" y="13968"/>
                    <a:pt x="14943" y="14548"/>
                  </a:cubicBezTo>
                  <a:cubicBezTo>
                    <a:pt x="14649" y="14762"/>
                    <a:pt x="14408" y="15012"/>
                    <a:pt x="14105" y="15208"/>
                  </a:cubicBezTo>
                  <a:cubicBezTo>
                    <a:pt x="13763" y="15429"/>
                    <a:pt x="13405" y="15479"/>
                    <a:pt x="13038" y="15479"/>
                  </a:cubicBezTo>
                  <a:cubicBezTo>
                    <a:pt x="12811" y="15479"/>
                    <a:pt x="12580" y="15460"/>
                    <a:pt x="12347" y="15449"/>
                  </a:cubicBezTo>
                  <a:cubicBezTo>
                    <a:pt x="11339" y="15405"/>
                    <a:pt x="10634" y="15110"/>
                    <a:pt x="10081" y="14236"/>
                  </a:cubicBezTo>
                  <a:cubicBezTo>
                    <a:pt x="9707" y="13638"/>
                    <a:pt x="9555" y="12898"/>
                    <a:pt x="9412" y="12211"/>
                  </a:cubicBezTo>
                  <a:cubicBezTo>
                    <a:pt x="9064" y="10525"/>
                    <a:pt x="8261" y="9044"/>
                    <a:pt x="7815" y="7394"/>
                  </a:cubicBezTo>
                  <a:cubicBezTo>
                    <a:pt x="7717" y="7019"/>
                    <a:pt x="7717" y="6644"/>
                    <a:pt x="7735" y="6261"/>
                  </a:cubicBezTo>
                  <a:cubicBezTo>
                    <a:pt x="7744" y="5877"/>
                    <a:pt x="7771" y="5493"/>
                    <a:pt x="7717" y="5119"/>
                  </a:cubicBezTo>
                  <a:cubicBezTo>
                    <a:pt x="7673" y="4717"/>
                    <a:pt x="7592" y="4316"/>
                    <a:pt x="7539" y="3923"/>
                  </a:cubicBezTo>
                  <a:cubicBezTo>
                    <a:pt x="7512" y="3763"/>
                    <a:pt x="7396" y="2942"/>
                    <a:pt x="7405" y="2273"/>
                  </a:cubicBezTo>
                  <a:cubicBezTo>
                    <a:pt x="7405" y="1758"/>
                    <a:pt x="7487" y="1334"/>
                    <a:pt x="7732" y="1334"/>
                  </a:cubicBezTo>
                  <a:close/>
                  <a:moveTo>
                    <a:pt x="4093" y="2236"/>
                  </a:moveTo>
                  <a:cubicBezTo>
                    <a:pt x="4303" y="2236"/>
                    <a:pt x="4505" y="2401"/>
                    <a:pt x="4675" y="2844"/>
                  </a:cubicBezTo>
                  <a:cubicBezTo>
                    <a:pt x="4755" y="3049"/>
                    <a:pt x="4764" y="3281"/>
                    <a:pt x="4871" y="3477"/>
                  </a:cubicBezTo>
                  <a:cubicBezTo>
                    <a:pt x="5032" y="3798"/>
                    <a:pt x="5335" y="3968"/>
                    <a:pt x="5514" y="4262"/>
                  </a:cubicBezTo>
                  <a:cubicBezTo>
                    <a:pt x="5531" y="4298"/>
                    <a:pt x="5558" y="4316"/>
                    <a:pt x="5576" y="4325"/>
                  </a:cubicBezTo>
                  <a:cubicBezTo>
                    <a:pt x="5683" y="4860"/>
                    <a:pt x="5772" y="5404"/>
                    <a:pt x="5790" y="5931"/>
                  </a:cubicBezTo>
                  <a:cubicBezTo>
                    <a:pt x="5300" y="5574"/>
                    <a:pt x="4845" y="5163"/>
                    <a:pt x="5112" y="4655"/>
                  </a:cubicBezTo>
                  <a:cubicBezTo>
                    <a:pt x="5187" y="4524"/>
                    <a:pt x="5065" y="4397"/>
                    <a:pt x="4952" y="4397"/>
                  </a:cubicBezTo>
                  <a:cubicBezTo>
                    <a:pt x="4903" y="4397"/>
                    <a:pt x="4856" y="4420"/>
                    <a:pt x="4827" y="4476"/>
                  </a:cubicBezTo>
                  <a:cubicBezTo>
                    <a:pt x="4506" y="5074"/>
                    <a:pt x="4978" y="5788"/>
                    <a:pt x="5478" y="6118"/>
                  </a:cubicBezTo>
                  <a:cubicBezTo>
                    <a:pt x="5576" y="6189"/>
                    <a:pt x="5612" y="6261"/>
                    <a:pt x="5763" y="6323"/>
                  </a:cubicBezTo>
                  <a:lnTo>
                    <a:pt x="5763" y="6341"/>
                  </a:lnTo>
                  <a:cubicBezTo>
                    <a:pt x="5763" y="6451"/>
                    <a:pt x="5853" y="6508"/>
                    <a:pt x="5940" y="6508"/>
                  </a:cubicBezTo>
                  <a:cubicBezTo>
                    <a:pt x="5965" y="6508"/>
                    <a:pt x="5991" y="6503"/>
                    <a:pt x="6013" y="6493"/>
                  </a:cubicBezTo>
                  <a:cubicBezTo>
                    <a:pt x="6138" y="6582"/>
                    <a:pt x="6263" y="6680"/>
                    <a:pt x="6379" y="6787"/>
                  </a:cubicBezTo>
                  <a:cubicBezTo>
                    <a:pt x="6825" y="7197"/>
                    <a:pt x="6745" y="7768"/>
                    <a:pt x="6700" y="8304"/>
                  </a:cubicBezTo>
                  <a:cubicBezTo>
                    <a:pt x="6700" y="8339"/>
                    <a:pt x="6700" y="8384"/>
                    <a:pt x="6700" y="8420"/>
                  </a:cubicBezTo>
                  <a:cubicBezTo>
                    <a:pt x="6700" y="8696"/>
                    <a:pt x="6780" y="8982"/>
                    <a:pt x="6816" y="9249"/>
                  </a:cubicBezTo>
                  <a:cubicBezTo>
                    <a:pt x="6905" y="9856"/>
                    <a:pt x="6923" y="10462"/>
                    <a:pt x="6968" y="11078"/>
                  </a:cubicBezTo>
                  <a:cubicBezTo>
                    <a:pt x="7021" y="11810"/>
                    <a:pt x="7128" y="12532"/>
                    <a:pt x="7235" y="13255"/>
                  </a:cubicBezTo>
                  <a:cubicBezTo>
                    <a:pt x="7298" y="13728"/>
                    <a:pt x="7405" y="14209"/>
                    <a:pt x="7423" y="14682"/>
                  </a:cubicBezTo>
                  <a:cubicBezTo>
                    <a:pt x="7441" y="15226"/>
                    <a:pt x="7093" y="15619"/>
                    <a:pt x="6763" y="16011"/>
                  </a:cubicBezTo>
                  <a:cubicBezTo>
                    <a:pt x="6397" y="16448"/>
                    <a:pt x="5817" y="16912"/>
                    <a:pt x="5166" y="17225"/>
                  </a:cubicBezTo>
                  <a:cubicBezTo>
                    <a:pt x="4662" y="17472"/>
                    <a:pt x="4114" y="17631"/>
                    <a:pt x="3596" y="17631"/>
                  </a:cubicBezTo>
                  <a:cubicBezTo>
                    <a:pt x="3124" y="17631"/>
                    <a:pt x="2677" y="17499"/>
                    <a:pt x="2311" y="17180"/>
                  </a:cubicBezTo>
                  <a:cubicBezTo>
                    <a:pt x="1802" y="16743"/>
                    <a:pt x="1731" y="15690"/>
                    <a:pt x="1517" y="15084"/>
                  </a:cubicBezTo>
                  <a:cubicBezTo>
                    <a:pt x="1249" y="14370"/>
                    <a:pt x="937" y="13692"/>
                    <a:pt x="750" y="12942"/>
                  </a:cubicBezTo>
                  <a:cubicBezTo>
                    <a:pt x="554" y="12131"/>
                    <a:pt x="384" y="11328"/>
                    <a:pt x="384" y="10489"/>
                  </a:cubicBezTo>
                  <a:cubicBezTo>
                    <a:pt x="384" y="9642"/>
                    <a:pt x="687" y="8759"/>
                    <a:pt x="741" y="7893"/>
                  </a:cubicBezTo>
                  <a:cubicBezTo>
                    <a:pt x="848" y="6332"/>
                    <a:pt x="1892" y="4744"/>
                    <a:pt x="2793" y="3522"/>
                  </a:cubicBezTo>
                  <a:cubicBezTo>
                    <a:pt x="3056" y="3158"/>
                    <a:pt x="3597" y="2236"/>
                    <a:pt x="4093" y="2236"/>
                  </a:cubicBezTo>
                  <a:close/>
                  <a:moveTo>
                    <a:pt x="5739" y="0"/>
                  </a:moveTo>
                  <a:cubicBezTo>
                    <a:pt x="5389" y="0"/>
                    <a:pt x="4956" y="292"/>
                    <a:pt x="4532" y="524"/>
                  </a:cubicBezTo>
                  <a:cubicBezTo>
                    <a:pt x="4461" y="569"/>
                    <a:pt x="4434" y="632"/>
                    <a:pt x="4443" y="694"/>
                  </a:cubicBezTo>
                  <a:cubicBezTo>
                    <a:pt x="4407" y="765"/>
                    <a:pt x="4416" y="855"/>
                    <a:pt x="4497" y="917"/>
                  </a:cubicBezTo>
                  <a:cubicBezTo>
                    <a:pt x="4862" y="1158"/>
                    <a:pt x="5076" y="1970"/>
                    <a:pt x="5210" y="2603"/>
                  </a:cubicBezTo>
                  <a:cubicBezTo>
                    <a:pt x="5201" y="2639"/>
                    <a:pt x="5210" y="2665"/>
                    <a:pt x="5228" y="2692"/>
                  </a:cubicBezTo>
                  <a:cubicBezTo>
                    <a:pt x="5264" y="2880"/>
                    <a:pt x="5300" y="3049"/>
                    <a:pt x="5326" y="3174"/>
                  </a:cubicBezTo>
                  <a:cubicBezTo>
                    <a:pt x="5362" y="3335"/>
                    <a:pt x="5398" y="3495"/>
                    <a:pt x="5433" y="3656"/>
                  </a:cubicBezTo>
                  <a:cubicBezTo>
                    <a:pt x="5308" y="3522"/>
                    <a:pt x="5192" y="3379"/>
                    <a:pt x="5121" y="3156"/>
                  </a:cubicBezTo>
                  <a:cubicBezTo>
                    <a:pt x="5032" y="2897"/>
                    <a:pt x="4961" y="2639"/>
                    <a:pt x="4845" y="2389"/>
                  </a:cubicBezTo>
                  <a:cubicBezTo>
                    <a:pt x="4674" y="2018"/>
                    <a:pt x="4387" y="1851"/>
                    <a:pt x="4028" y="1851"/>
                  </a:cubicBezTo>
                  <a:cubicBezTo>
                    <a:pt x="3955" y="1851"/>
                    <a:pt x="3879" y="1858"/>
                    <a:pt x="3801" y="1872"/>
                  </a:cubicBezTo>
                  <a:cubicBezTo>
                    <a:pt x="3274" y="1970"/>
                    <a:pt x="2873" y="2781"/>
                    <a:pt x="2614" y="3174"/>
                  </a:cubicBezTo>
                  <a:cubicBezTo>
                    <a:pt x="2070" y="4013"/>
                    <a:pt x="1517" y="4780"/>
                    <a:pt x="1098" y="5699"/>
                  </a:cubicBezTo>
                  <a:cubicBezTo>
                    <a:pt x="777" y="6403"/>
                    <a:pt x="491" y="7108"/>
                    <a:pt x="402" y="7884"/>
                  </a:cubicBezTo>
                  <a:cubicBezTo>
                    <a:pt x="286" y="8928"/>
                    <a:pt x="0" y="9990"/>
                    <a:pt x="54" y="11042"/>
                  </a:cubicBezTo>
                  <a:cubicBezTo>
                    <a:pt x="152" y="12951"/>
                    <a:pt x="1026" y="14762"/>
                    <a:pt x="1606" y="16555"/>
                  </a:cubicBezTo>
                  <a:cubicBezTo>
                    <a:pt x="1932" y="17583"/>
                    <a:pt x="2688" y="17988"/>
                    <a:pt x="3563" y="17988"/>
                  </a:cubicBezTo>
                  <a:cubicBezTo>
                    <a:pt x="5272" y="17988"/>
                    <a:pt x="7434" y="16443"/>
                    <a:pt x="7735" y="14968"/>
                  </a:cubicBezTo>
                  <a:cubicBezTo>
                    <a:pt x="7788" y="14718"/>
                    <a:pt x="7788" y="14450"/>
                    <a:pt x="7771" y="14182"/>
                  </a:cubicBezTo>
                  <a:cubicBezTo>
                    <a:pt x="7717" y="13531"/>
                    <a:pt x="7512" y="12844"/>
                    <a:pt x="7432" y="12264"/>
                  </a:cubicBezTo>
                  <a:cubicBezTo>
                    <a:pt x="7289" y="11158"/>
                    <a:pt x="7271" y="10052"/>
                    <a:pt x="7110" y="8946"/>
                  </a:cubicBezTo>
                  <a:cubicBezTo>
                    <a:pt x="7110" y="8919"/>
                    <a:pt x="7102" y="8883"/>
                    <a:pt x="7102" y="8857"/>
                  </a:cubicBezTo>
                  <a:cubicBezTo>
                    <a:pt x="7012" y="8250"/>
                    <a:pt x="7128" y="7724"/>
                    <a:pt x="6995" y="7224"/>
                  </a:cubicBezTo>
                  <a:cubicBezTo>
                    <a:pt x="7146" y="7224"/>
                    <a:pt x="7298" y="7215"/>
                    <a:pt x="7441" y="7180"/>
                  </a:cubicBezTo>
                  <a:cubicBezTo>
                    <a:pt x="7548" y="7902"/>
                    <a:pt x="7833" y="8598"/>
                    <a:pt x="8101" y="9276"/>
                  </a:cubicBezTo>
                  <a:cubicBezTo>
                    <a:pt x="8565" y="10436"/>
                    <a:pt x="8904" y="11533"/>
                    <a:pt x="9180" y="12755"/>
                  </a:cubicBezTo>
                  <a:cubicBezTo>
                    <a:pt x="9368" y="13585"/>
                    <a:pt x="9671" y="14370"/>
                    <a:pt x="10242" y="15012"/>
                  </a:cubicBezTo>
                  <a:cubicBezTo>
                    <a:pt x="10786" y="15637"/>
                    <a:pt x="11562" y="15744"/>
                    <a:pt x="12338" y="15788"/>
                  </a:cubicBezTo>
                  <a:cubicBezTo>
                    <a:pt x="12549" y="15802"/>
                    <a:pt x="12754" y="15814"/>
                    <a:pt x="12954" y="15814"/>
                  </a:cubicBezTo>
                  <a:cubicBezTo>
                    <a:pt x="13522" y="15814"/>
                    <a:pt x="14047" y="15720"/>
                    <a:pt x="14542" y="15324"/>
                  </a:cubicBezTo>
                  <a:cubicBezTo>
                    <a:pt x="15122" y="14860"/>
                    <a:pt x="15755" y="14521"/>
                    <a:pt x="15844" y="13745"/>
                  </a:cubicBezTo>
                  <a:cubicBezTo>
                    <a:pt x="15933" y="12951"/>
                    <a:pt x="15559" y="12068"/>
                    <a:pt x="15470" y="11274"/>
                  </a:cubicBezTo>
                  <a:cubicBezTo>
                    <a:pt x="15345" y="10061"/>
                    <a:pt x="14997" y="9026"/>
                    <a:pt x="14533" y="7911"/>
                  </a:cubicBezTo>
                  <a:cubicBezTo>
                    <a:pt x="14114" y="6912"/>
                    <a:pt x="13873" y="5832"/>
                    <a:pt x="13302" y="4923"/>
                  </a:cubicBezTo>
                  <a:cubicBezTo>
                    <a:pt x="13007" y="4459"/>
                    <a:pt x="12677" y="3977"/>
                    <a:pt x="12320" y="3531"/>
                  </a:cubicBezTo>
                  <a:cubicBezTo>
                    <a:pt x="12053" y="3210"/>
                    <a:pt x="11767" y="2897"/>
                    <a:pt x="11464" y="2621"/>
                  </a:cubicBezTo>
                  <a:cubicBezTo>
                    <a:pt x="10955" y="2157"/>
                    <a:pt x="10358" y="1764"/>
                    <a:pt x="9715" y="1497"/>
                  </a:cubicBezTo>
                  <a:cubicBezTo>
                    <a:pt x="9546" y="1425"/>
                    <a:pt x="9385" y="1363"/>
                    <a:pt x="9216" y="1309"/>
                  </a:cubicBezTo>
                  <a:cubicBezTo>
                    <a:pt x="8950" y="1228"/>
                    <a:pt x="8488" y="1000"/>
                    <a:pt x="8130" y="1000"/>
                  </a:cubicBezTo>
                  <a:cubicBezTo>
                    <a:pt x="8055" y="1000"/>
                    <a:pt x="7985" y="1010"/>
                    <a:pt x="7922" y="1033"/>
                  </a:cubicBezTo>
                  <a:cubicBezTo>
                    <a:pt x="7913" y="1024"/>
                    <a:pt x="7904" y="1015"/>
                    <a:pt x="7887" y="1015"/>
                  </a:cubicBezTo>
                  <a:cubicBezTo>
                    <a:pt x="7819" y="998"/>
                    <a:pt x="7758" y="991"/>
                    <a:pt x="7701" y="991"/>
                  </a:cubicBezTo>
                  <a:cubicBezTo>
                    <a:pt x="7025" y="991"/>
                    <a:pt x="7049" y="2092"/>
                    <a:pt x="7066" y="2585"/>
                  </a:cubicBezTo>
                  <a:cubicBezTo>
                    <a:pt x="7075" y="2826"/>
                    <a:pt x="7093" y="3076"/>
                    <a:pt x="7110" y="3317"/>
                  </a:cubicBezTo>
                  <a:cubicBezTo>
                    <a:pt x="7164" y="3950"/>
                    <a:pt x="7253" y="4566"/>
                    <a:pt x="7316" y="5190"/>
                  </a:cubicBezTo>
                  <a:cubicBezTo>
                    <a:pt x="7325" y="5199"/>
                    <a:pt x="7325" y="5217"/>
                    <a:pt x="7325" y="5226"/>
                  </a:cubicBezTo>
                  <a:cubicBezTo>
                    <a:pt x="6861" y="4530"/>
                    <a:pt x="6798" y="3656"/>
                    <a:pt x="6736" y="2826"/>
                  </a:cubicBezTo>
                  <a:cubicBezTo>
                    <a:pt x="6682" y="2095"/>
                    <a:pt x="6548" y="1381"/>
                    <a:pt x="6361" y="676"/>
                  </a:cubicBezTo>
                  <a:cubicBezTo>
                    <a:pt x="6229" y="172"/>
                    <a:pt x="6008" y="0"/>
                    <a:pt x="573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0"/>
            <p:cNvSpPr/>
            <p:nvPr/>
          </p:nvSpPr>
          <p:spPr>
            <a:xfrm>
              <a:off x="234282" y="2337251"/>
              <a:ext cx="199716" cy="265519"/>
            </a:xfrm>
            <a:custGeom>
              <a:avLst/>
              <a:gdLst/>
              <a:ahLst/>
              <a:cxnLst/>
              <a:rect l="l" t="t" r="r" b="b"/>
              <a:pathLst>
                <a:path w="4754" h="6320" extrusionOk="0">
                  <a:moveTo>
                    <a:pt x="2336" y="813"/>
                  </a:moveTo>
                  <a:cubicBezTo>
                    <a:pt x="2521" y="859"/>
                    <a:pt x="2720" y="905"/>
                    <a:pt x="2921" y="905"/>
                  </a:cubicBezTo>
                  <a:cubicBezTo>
                    <a:pt x="2952" y="905"/>
                    <a:pt x="2983" y="904"/>
                    <a:pt x="3014" y="902"/>
                  </a:cubicBezTo>
                  <a:lnTo>
                    <a:pt x="3032" y="902"/>
                  </a:lnTo>
                  <a:cubicBezTo>
                    <a:pt x="2996" y="955"/>
                    <a:pt x="3005" y="1009"/>
                    <a:pt x="3023" y="1062"/>
                  </a:cubicBezTo>
                  <a:cubicBezTo>
                    <a:pt x="3023" y="1080"/>
                    <a:pt x="3023" y="1098"/>
                    <a:pt x="3023" y="1116"/>
                  </a:cubicBezTo>
                  <a:cubicBezTo>
                    <a:pt x="3005" y="1107"/>
                    <a:pt x="2978" y="1098"/>
                    <a:pt x="2960" y="1098"/>
                  </a:cubicBezTo>
                  <a:cubicBezTo>
                    <a:pt x="2898" y="1080"/>
                    <a:pt x="2835" y="1071"/>
                    <a:pt x="2782" y="1062"/>
                  </a:cubicBezTo>
                  <a:cubicBezTo>
                    <a:pt x="2719" y="1052"/>
                    <a:pt x="2657" y="1047"/>
                    <a:pt x="2596" y="1047"/>
                  </a:cubicBezTo>
                  <a:cubicBezTo>
                    <a:pt x="2503" y="1047"/>
                    <a:pt x="2413" y="1059"/>
                    <a:pt x="2327" y="1080"/>
                  </a:cubicBezTo>
                  <a:cubicBezTo>
                    <a:pt x="2318" y="1009"/>
                    <a:pt x="2318" y="911"/>
                    <a:pt x="2327" y="848"/>
                  </a:cubicBezTo>
                  <a:lnTo>
                    <a:pt x="2336" y="813"/>
                  </a:lnTo>
                  <a:close/>
                  <a:moveTo>
                    <a:pt x="1804" y="734"/>
                  </a:moveTo>
                  <a:cubicBezTo>
                    <a:pt x="1870" y="734"/>
                    <a:pt x="1937" y="740"/>
                    <a:pt x="2006" y="750"/>
                  </a:cubicBezTo>
                  <a:cubicBezTo>
                    <a:pt x="1979" y="893"/>
                    <a:pt x="1970" y="1036"/>
                    <a:pt x="1997" y="1178"/>
                  </a:cubicBezTo>
                  <a:cubicBezTo>
                    <a:pt x="1970" y="1187"/>
                    <a:pt x="1943" y="1205"/>
                    <a:pt x="1908" y="1214"/>
                  </a:cubicBezTo>
                  <a:cubicBezTo>
                    <a:pt x="1827" y="1250"/>
                    <a:pt x="1747" y="1294"/>
                    <a:pt x="1667" y="1330"/>
                  </a:cubicBezTo>
                  <a:cubicBezTo>
                    <a:pt x="1640" y="1357"/>
                    <a:pt x="1622" y="1375"/>
                    <a:pt x="1586" y="1393"/>
                  </a:cubicBezTo>
                  <a:lnTo>
                    <a:pt x="1604" y="1366"/>
                  </a:lnTo>
                  <a:lnTo>
                    <a:pt x="1470" y="804"/>
                  </a:lnTo>
                  <a:cubicBezTo>
                    <a:pt x="1578" y="753"/>
                    <a:pt x="1689" y="734"/>
                    <a:pt x="1804" y="734"/>
                  </a:cubicBezTo>
                  <a:close/>
                  <a:moveTo>
                    <a:pt x="1167" y="991"/>
                  </a:moveTo>
                  <a:lnTo>
                    <a:pt x="1274" y="1446"/>
                  </a:lnTo>
                  <a:cubicBezTo>
                    <a:pt x="1274" y="1473"/>
                    <a:pt x="1274" y="1491"/>
                    <a:pt x="1292" y="1509"/>
                  </a:cubicBezTo>
                  <a:cubicBezTo>
                    <a:pt x="1224" y="1522"/>
                    <a:pt x="1155" y="1529"/>
                    <a:pt x="1092" y="1529"/>
                  </a:cubicBezTo>
                  <a:cubicBezTo>
                    <a:pt x="816" y="1529"/>
                    <a:pt x="630" y="1400"/>
                    <a:pt x="891" y="1125"/>
                  </a:cubicBezTo>
                  <a:cubicBezTo>
                    <a:pt x="989" y="1080"/>
                    <a:pt x="1007" y="1062"/>
                    <a:pt x="1167" y="991"/>
                  </a:cubicBezTo>
                  <a:close/>
                  <a:moveTo>
                    <a:pt x="3835" y="420"/>
                  </a:moveTo>
                  <a:cubicBezTo>
                    <a:pt x="3906" y="545"/>
                    <a:pt x="3959" y="670"/>
                    <a:pt x="3986" y="804"/>
                  </a:cubicBezTo>
                  <a:cubicBezTo>
                    <a:pt x="4066" y="1143"/>
                    <a:pt x="4013" y="1509"/>
                    <a:pt x="4013" y="1883"/>
                  </a:cubicBezTo>
                  <a:lnTo>
                    <a:pt x="3995" y="1874"/>
                  </a:lnTo>
                  <a:cubicBezTo>
                    <a:pt x="3861" y="1848"/>
                    <a:pt x="3727" y="1830"/>
                    <a:pt x="3594" y="1821"/>
                  </a:cubicBezTo>
                  <a:cubicBezTo>
                    <a:pt x="3576" y="1821"/>
                    <a:pt x="3558" y="1821"/>
                    <a:pt x="3540" y="1830"/>
                  </a:cubicBezTo>
                  <a:cubicBezTo>
                    <a:pt x="3504" y="1660"/>
                    <a:pt x="3442" y="1500"/>
                    <a:pt x="3344" y="1366"/>
                  </a:cubicBezTo>
                  <a:cubicBezTo>
                    <a:pt x="3362" y="1268"/>
                    <a:pt x="3371" y="1161"/>
                    <a:pt x="3362" y="1062"/>
                  </a:cubicBezTo>
                  <a:cubicBezTo>
                    <a:pt x="3362" y="991"/>
                    <a:pt x="3353" y="920"/>
                    <a:pt x="3308" y="875"/>
                  </a:cubicBezTo>
                  <a:lnTo>
                    <a:pt x="3281" y="848"/>
                  </a:lnTo>
                  <a:cubicBezTo>
                    <a:pt x="3344" y="822"/>
                    <a:pt x="3406" y="795"/>
                    <a:pt x="3469" y="750"/>
                  </a:cubicBezTo>
                  <a:cubicBezTo>
                    <a:pt x="3611" y="670"/>
                    <a:pt x="3727" y="563"/>
                    <a:pt x="3835" y="420"/>
                  </a:cubicBezTo>
                  <a:close/>
                  <a:moveTo>
                    <a:pt x="3585" y="2160"/>
                  </a:moveTo>
                  <a:cubicBezTo>
                    <a:pt x="3692" y="2169"/>
                    <a:pt x="3799" y="2178"/>
                    <a:pt x="3897" y="2195"/>
                  </a:cubicBezTo>
                  <a:cubicBezTo>
                    <a:pt x="3915" y="2199"/>
                    <a:pt x="3934" y="2201"/>
                    <a:pt x="3952" y="2201"/>
                  </a:cubicBezTo>
                  <a:cubicBezTo>
                    <a:pt x="3977" y="2201"/>
                    <a:pt x="4001" y="2197"/>
                    <a:pt x="4022" y="2187"/>
                  </a:cubicBezTo>
                  <a:cubicBezTo>
                    <a:pt x="4031" y="2338"/>
                    <a:pt x="4049" y="2490"/>
                    <a:pt x="4075" y="2633"/>
                  </a:cubicBezTo>
                  <a:cubicBezTo>
                    <a:pt x="3906" y="2526"/>
                    <a:pt x="3710" y="2463"/>
                    <a:pt x="3540" y="2356"/>
                  </a:cubicBezTo>
                  <a:cubicBezTo>
                    <a:pt x="3558" y="2294"/>
                    <a:pt x="3567" y="2222"/>
                    <a:pt x="3567" y="2160"/>
                  </a:cubicBezTo>
                  <a:close/>
                  <a:moveTo>
                    <a:pt x="3397" y="2668"/>
                  </a:moveTo>
                  <a:cubicBezTo>
                    <a:pt x="3585" y="2775"/>
                    <a:pt x="3817" y="2838"/>
                    <a:pt x="3977" y="2989"/>
                  </a:cubicBezTo>
                  <a:cubicBezTo>
                    <a:pt x="4015" y="3027"/>
                    <a:pt x="4056" y="3042"/>
                    <a:pt x="4096" y="3042"/>
                  </a:cubicBezTo>
                  <a:cubicBezTo>
                    <a:pt x="4114" y="3042"/>
                    <a:pt x="4131" y="3039"/>
                    <a:pt x="4147" y="3034"/>
                  </a:cubicBezTo>
                  <a:cubicBezTo>
                    <a:pt x="4209" y="3337"/>
                    <a:pt x="4272" y="3641"/>
                    <a:pt x="4307" y="3944"/>
                  </a:cubicBezTo>
                  <a:cubicBezTo>
                    <a:pt x="3897" y="3632"/>
                    <a:pt x="3442" y="3284"/>
                    <a:pt x="3299" y="2802"/>
                  </a:cubicBezTo>
                  <a:lnTo>
                    <a:pt x="3299" y="2793"/>
                  </a:lnTo>
                  <a:cubicBezTo>
                    <a:pt x="3326" y="2757"/>
                    <a:pt x="3362" y="2713"/>
                    <a:pt x="3397" y="2668"/>
                  </a:cubicBezTo>
                  <a:close/>
                  <a:moveTo>
                    <a:pt x="2300" y="3739"/>
                  </a:moveTo>
                  <a:cubicBezTo>
                    <a:pt x="2452" y="3899"/>
                    <a:pt x="2568" y="4087"/>
                    <a:pt x="2702" y="4247"/>
                  </a:cubicBezTo>
                  <a:cubicBezTo>
                    <a:pt x="2684" y="4283"/>
                    <a:pt x="2657" y="4319"/>
                    <a:pt x="2630" y="4354"/>
                  </a:cubicBezTo>
                  <a:cubicBezTo>
                    <a:pt x="2594" y="4399"/>
                    <a:pt x="2559" y="4444"/>
                    <a:pt x="2532" y="4497"/>
                  </a:cubicBezTo>
                  <a:cubicBezTo>
                    <a:pt x="2445" y="4685"/>
                    <a:pt x="2248" y="4866"/>
                    <a:pt x="2107" y="4866"/>
                  </a:cubicBezTo>
                  <a:cubicBezTo>
                    <a:pt x="1988" y="4866"/>
                    <a:pt x="1909" y="4736"/>
                    <a:pt x="1970" y="4372"/>
                  </a:cubicBezTo>
                  <a:cubicBezTo>
                    <a:pt x="2015" y="4131"/>
                    <a:pt x="2148" y="3926"/>
                    <a:pt x="2300" y="3739"/>
                  </a:cubicBezTo>
                  <a:close/>
                  <a:moveTo>
                    <a:pt x="3032" y="3061"/>
                  </a:moveTo>
                  <a:cubicBezTo>
                    <a:pt x="3281" y="3623"/>
                    <a:pt x="3852" y="4006"/>
                    <a:pt x="4325" y="4390"/>
                  </a:cubicBezTo>
                  <a:cubicBezTo>
                    <a:pt x="4316" y="4551"/>
                    <a:pt x="4281" y="4720"/>
                    <a:pt x="4245" y="4881"/>
                  </a:cubicBezTo>
                  <a:cubicBezTo>
                    <a:pt x="4111" y="4827"/>
                    <a:pt x="3986" y="4747"/>
                    <a:pt x="3843" y="4711"/>
                  </a:cubicBezTo>
                  <a:cubicBezTo>
                    <a:pt x="3861" y="4381"/>
                    <a:pt x="3835" y="4060"/>
                    <a:pt x="3647" y="3899"/>
                  </a:cubicBezTo>
                  <a:cubicBezTo>
                    <a:pt x="3541" y="3810"/>
                    <a:pt x="3440" y="3774"/>
                    <a:pt x="3345" y="3774"/>
                  </a:cubicBezTo>
                  <a:cubicBezTo>
                    <a:pt x="3192" y="3774"/>
                    <a:pt x="3054" y="3868"/>
                    <a:pt x="2933" y="3989"/>
                  </a:cubicBezTo>
                  <a:cubicBezTo>
                    <a:pt x="2800" y="3828"/>
                    <a:pt x="2684" y="3650"/>
                    <a:pt x="2541" y="3498"/>
                  </a:cubicBezTo>
                  <a:cubicBezTo>
                    <a:pt x="2568" y="3471"/>
                    <a:pt x="2594" y="3444"/>
                    <a:pt x="2621" y="3418"/>
                  </a:cubicBezTo>
                  <a:cubicBezTo>
                    <a:pt x="2755" y="3293"/>
                    <a:pt x="2898" y="3177"/>
                    <a:pt x="3032" y="3061"/>
                  </a:cubicBezTo>
                  <a:close/>
                  <a:moveTo>
                    <a:pt x="3808" y="5059"/>
                  </a:moveTo>
                  <a:cubicBezTo>
                    <a:pt x="3933" y="5104"/>
                    <a:pt x="4049" y="5166"/>
                    <a:pt x="4174" y="5220"/>
                  </a:cubicBezTo>
                  <a:cubicBezTo>
                    <a:pt x="4147" y="5318"/>
                    <a:pt x="4129" y="5425"/>
                    <a:pt x="4102" y="5523"/>
                  </a:cubicBezTo>
                  <a:cubicBezTo>
                    <a:pt x="4054" y="5682"/>
                    <a:pt x="3947" y="5826"/>
                    <a:pt x="3865" y="5826"/>
                  </a:cubicBezTo>
                  <a:cubicBezTo>
                    <a:pt x="3810" y="5826"/>
                    <a:pt x="3767" y="5759"/>
                    <a:pt x="3763" y="5585"/>
                  </a:cubicBezTo>
                  <a:cubicBezTo>
                    <a:pt x="3763" y="5461"/>
                    <a:pt x="3790" y="5264"/>
                    <a:pt x="3808" y="5059"/>
                  </a:cubicBezTo>
                  <a:close/>
                  <a:moveTo>
                    <a:pt x="3863" y="1"/>
                  </a:moveTo>
                  <a:cubicBezTo>
                    <a:pt x="3792" y="1"/>
                    <a:pt x="3724" y="63"/>
                    <a:pt x="3701" y="144"/>
                  </a:cubicBezTo>
                  <a:cubicBezTo>
                    <a:pt x="3656" y="144"/>
                    <a:pt x="3603" y="161"/>
                    <a:pt x="3567" y="215"/>
                  </a:cubicBezTo>
                  <a:cubicBezTo>
                    <a:pt x="3346" y="505"/>
                    <a:pt x="3111" y="595"/>
                    <a:pt x="2868" y="595"/>
                  </a:cubicBezTo>
                  <a:cubicBezTo>
                    <a:pt x="2475" y="595"/>
                    <a:pt x="2062" y="362"/>
                    <a:pt x="1653" y="362"/>
                  </a:cubicBezTo>
                  <a:cubicBezTo>
                    <a:pt x="1598" y="362"/>
                    <a:pt x="1543" y="366"/>
                    <a:pt x="1488" y="376"/>
                  </a:cubicBezTo>
                  <a:cubicBezTo>
                    <a:pt x="1292" y="411"/>
                    <a:pt x="917" y="750"/>
                    <a:pt x="792" y="795"/>
                  </a:cubicBezTo>
                  <a:cubicBezTo>
                    <a:pt x="659" y="848"/>
                    <a:pt x="480" y="893"/>
                    <a:pt x="391" y="1009"/>
                  </a:cubicBezTo>
                  <a:cubicBezTo>
                    <a:pt x="0" y="1568"/>
                    <a:pt x="617" y="1817"/>
                    <a:pt x="1142" y="1817"/>
                  </a:cubicBezTo>
                  <a:cubicBezTo>
                    <a:pt x="1312" y="1817"/>
                    <a:pt x="1473" y="1791"/>
                    <a:pt x="1586" y="1740"/>
                  </a:cubicBezTo>
                  <a:cubicBezTo>
                    <a:pt x="1747" y="1669"/>
                    <a:pt x="1916" y="1589"/>
                    <a:pt x="2077" y="1509"/>
                  </a:cubicBezTo>
                  <a:cubicBezTo>
                    <a:pt x="2220" y="1455"/>
                    <a:pt x="2354" y="1419"/>
                    <a:pt x="2470" y="1401"/>
                  </a:cubicBezTo>
                  <a:cubicBezTo>
                    <a:pt x="2531" y="1392"/>
                    <a:pt x="2589" y="1388"/>
                    <a:pt x="2642" y="1388"/>
                  </a:cubicBezTo>
                  <a:cubicBezTo>
                    <a:pt x="3331" y="1388"/>
                    <a:pt x="3400" y="2097"/>
                    <a:pt x="2978" y="2659"/>
                  </a:cubicBezTo>
                  <a:cubicBezTo>
                    <a:pt x="2818" y="2856"/>
                    <a:pt x="2577" y="3007"/>
                    <a:pt x="2380" y="3177"/>
                  </a:cubicBezTo>
                  <a:cubicBezTo>
                    <a:pt x="2318" y="3230"/>
                    <a:pt x="2264" y="3284"/>
                    <a:pt x="2202" y="3346"/>
                  </a:cubicBezTo>
                  <a:cubicBezTo>
                    <a:pt x="2157" y="3364"/>
                    <a:pt x="2131" y="3400"/>
                    <a:pt x="2113" y="3444"/>
                  </a:cubicBezTo>
                  <a:cubicBezTo>
                    <a:pt x="1854" y="3739"/>
                    <a:pt x="1676" y="4078"/>
                    <a:pt x="1604" y="4479"/>
                  </a:cubicBezTo>
                  <a:cubicBezTo>
                    <a:pt x="1512" y="4956"/>
                    <a:pt x="1738" y="5214"/>
                    <a:pt x="2042" y="5214"/>
                  </a:cubicBezTo>
                  <a:cubicBezTo>
                    <a:pt x="2210" y="5214"/>
                    <a:pt x="2402" y="5135"/>
                    <a:pt x="2577" y="4970"/>
                  </a:cubicBezTo>
                  <a:cubicBezTo>
                    <a:pt x="2723" y="4830"/>
                    <a:pt x="3112" y="4195"/>
                    <a:pt x="3327" y="4195"/>
                  </a:cubicBezTo>
                  <a:cubicBezTo>
                    <a:pt x="3400" y="4195"/>
                    <a:pt x="3453" y="4268"/>
                    <a:pt x="3469" y="4461"/>
                  </a:cubicBezTo>
                  <a:cubicBezTo>
                    <a:pt x="3504" y="4916"/>
                    <a:pt x="3397" y="5371"/>
                    <a:pt x="3442" y="5826"/>
                  </a:cubicBezTo>
                  <a:cubicBezTo>
                    <a:pt x="3466" y="6083"/>
                    <a:pt x="3686" y="6320"/>
                    <a:pt x="3906" y="6320"/>
                  </a:cubicBezTo>
                  <a:cubicBezTo>
                    <a:pt x="4015" y="6320"/>
                    <a:pt x="4124" y="6262"/>
                    <a:pt x="4209" y="6121"/>
                  </a:cubicBezTo>
                  <a:cubicBezTo>
                    <a:pt x="4486" y="5666"/>
                    <a:pt x="4620" y="5041"/>
                    <a:pt x="4655" y="4461"/>
                  </a:cubicBezTo>
                  <a:cubicBezTo>
                    <a:pt x="4727" y="4399"/>
                    <a:pt x="4753" y="4301"/>
                    <a:pt x="4664" y="4229"/>
                  </a:cubicBezTo>
                  <a:lnTo>
                    <a:pt x="4664" y="4221"/>
                  </a:lnTo>
                  <a:cubicBezTo>
                    <a:pt x="4664" y="4113"/>
                    <a:pt x="4664" y="3997"/>
                    <a:pt x="4655" y="3890"/>
                  </a:cubicBezTo>
                  <a:cubicBezTo>
                    <a:pt x="4602" y="2989"/>
                    <a:pt x="4298" y="2187"/>
                    <a:pt x="4370" y="1268"/>
                  </a:cubicBezTo>
                  <a:cubicBezTo>
                    <a:pt x="4370" y="1170"/>
                    <a:pt x="4379" y="1089"/>
                    <a:pt x="4379" y="1009"/>
                  </a:cubicBezTo>
                  <a:cubicBezTo>
                    <a:pt x="4379" y="590"/>
                    <a:pt x="4289" y="447"/>
                    <a:pt x="3977" y="63"/>
                  </a:cubicBezTo>
                  <a:cubicBezTo>
                    <a:pt x="3943" y="19"/>
                    <a:pt x="3902" y="1"/>
                    <a:pt x="38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0"/>
            <p:cNvSpPr/>
            <p:nvPr/>
          </p:nvSpPr>
          <p:spPr>
            <a:xfrm>
              <a:off x="493153" y="2276669"/>
              <a:ext cx="156697" cy="160908"/>
            </a:xfrm>
            <a:custGeom>
              <a:avLst/>
              <a:gdLst/>
              <a:ahLst/>
              <a:cxnLst/>
              <a:rect l="l" t="t" r="r" b="b"/>
              <a:pathLst>
                <a:path w="3730" h="3830" extrusionOk="0">
                  <a:moveTo>
                    <a:pt x="3108" y="478"/>
                  </a:moveTo>
                  <a:cubicBezTo>
                    <a:pt x="3283" y="478"/>
                    <a:pt x="3388" y="635"/>
                    <a:pt x="3239" y="961"/>
                  </a:cubicBezTo>
                  <a:cubicBezTo>
                    <a:pt x="3150" y="934"/>
                    <a:pt x="3079" y="863"/>
                    <a:pt x="3016" y="792"/>
                  </a:cubicBezTo>
                  <a:cubicBezTo>
                    <a:pt x="2945" y="729"/>
                    <a:pt x="2882" y="658"/>
                    <a:pt x="2811" y="595"/>
                  </a:cubicBezTo>
                  <a:cubicBezTo>
                    <a:pt x="2913" y="518"/>
                    <a:pt x="3019" y="478"/>
                    <a:pt x="3108" y="478"/>
                  </a:cubicBezTo>
                  <a:close/>
                  <a:moveTo>
                    <a:pt x="2579" y="845"/>
                  </a:moveTo>
                  <a:cubicBezTo>
                    <a:pt x="2749" y="970"/>
                    <a:pt x="2865" y="1166"/>
                    <a:pt x="3052" y="1256"/>
                  </a:cubicBezTo>
                  <a:cubicBezTo>
                    <a:pt x="2963" y="1372"/>
                    <a:pt x="2865" y="1479"/>
                    <a:pt x="2784" y="1595"/>
                  </a:cubicBezTo>
                  <a:cubicBezTo>
                    <a:pt x="2766" y="1577"/>
                    <a:pt x="2758" y="1568"/>
                    <a:pt x="2749" y="1559"/>
                  </a:cubicBezTo>
                  <a:cubicBezTo>
                    <a:pt x="2552" y="1470"/>
                    <a:pt x="2392" y="1318"/>
                    <a:pt x="2204" y="1211"/>
                  </a:cubicBezTo>
                  <a:cubicBezTo>
                    <a:pt x="2231" y="1193"/>
                    <a:pt x="2267" y="1175"/>
                    <a:pt x="2294" y="1148"/>
                  </a:cubicBezTo>
                  <a:cubicBezTo>
                    <a:pt x="2410" y="1059"/>
                    <a:pt x="2490" y="952"/>
                    <a:pt x="2579" y="845"/>
                  </a:cubicBezTo>
                  <a:close/>
                  <a:moveTo>
                    <a:pt x="572" y="1184"/>
                  </a:moveTo>
                  <a:cubicBezTo>
                    <a:pt x="670" y="1229"/>
                    <a:pt x="768" y="1273"/>
                    <a:pt x="866" y="1309"/>
                  </a:cubicBezTo>
                  <a:cubicBezTo>
                    <a:pt x="857" y="1336"/>
                    <a:pt x="839" y="1363"/>
                    <a:pt x="839" y="1389"/>
                  </a:cubicBezTo>
                  <a:cubicBezTo>
                    <a:pt x="822" y="1603"/>
                    <a:pt x="768" y="1800"/>
                    <a:pt x="741" y="2005"/>
                  </a:cubicBezTo>
                  <a:cubicBezTo>
                    <a:pt x="420" y="1844"/>
                    <a:pt x="500" y="1487"/>
                    <a:pt x="572" y="1184"/>
                  </a:cubicBezTo>
                  <a:close/>
                  <a:moveTo>
                    <a:pt x="1178" y="1407"/>
                  </a:moveTo>
                  <a:cubicBezTo>
                    <a:pt x="1250" y="1416"/>
                    <a:pt x="1321" y="1434"/>
                    <a:pt x="1410" y="1434"/>
                  </a:cubicBezTo>
                  <a:lnTo>
                    <a:pt x="1517" y="1434"/>
                  </a:lnTo>
                  <a:lnTo>
                    <a:pt x="1509" y="1452"/>
                  </a:lnTo>
                  <a:cubicBezTo>
                    <a:pt x="1491" y="1737"/>
                    <a:pt x="1402" y="2014"/>
                    <a:pt x="1366" y="2299"/>
                  </a:cubicBezTo>
                  <a:cubicBezTo>
                    <a:pt x="1330" y="2273"/>
                    <a:pt x="1294" y="2246"/>
                    <a:pt x="1259" y="2228"/>
                  </a:cubicBezTo>
                  <a:cubicBezTo>
                    <a:pt x="1196" y="2192"/>
                    <a:pt x="1134" y="2165"/>
                    <a:pt x="1063" y="2130"/>
                  </a:cubicBezTo>
                  <a:cubicBezTo>
                    <a:pt x="1089" y="1889"/>
                    <a:pt x="1152" y="1648"/>
                    <a:pt x="1178" y="1407"/>
                  </a:cubicBezTo>
                  <a:close/>
                  <a:moveTo>
                    <a:pt x="1839" y="1372"/>
                  </a:moveTo>
                  <a:cubicBezTo>
                    <a:pt x="1856" y="1407"/>
                    <a:pt x="1892" y="1443"/>
                    <a:pt x="1937" y="1461"/>
                  </a:cubicBezTo>
                  <a:cubicBezTo>
                    <a:pt x="2178" y="1541"/>
                    <a:pt x="2347" y="1746"/>
                    <a:pt x="2570" y="1853"/>
                  </a:cubicBezTo>
                  <a:cubicBezTo>
                    <a:pt x="2588" y="1862"/>
                    <a:pt x="2606" y="1871"/>
                    <a:pt x="2633" y="1871"/>
                  </a:cubicBezTo>
                  <a:cubicBezTo>
                    <a:pt x="2606" y="1942"/>
                    <a:pt x="2606" y="2014"/>
                    <a:pt x="2615" y="2094"/>
                  </a:cubicBezTo>
                  <a:cubicBezTo>
                    <a:pt x="2294" y="2237"/>
                    <a:pt x="1964" y="2371"/>
                    <a:pt x="1660" y="2558"/>
                  </a:cubicBezTo>
                  <a:cubicBezTo>
                    <a:pt x="1678" y="2531"/>
                    <a:pt x="1696" y="2504"/>
                    <a:pt x="1696" y="2460"/>
                  </a:cubicBezTo>
                  <a:cubicBezTo>
                    <a:pt x="1705" y="2121"/>
                    <a:pt x="1830" y="1800"/>
                    <a:pt x="1848" y="1461"/>
                  </a:cubicBezTo>
                  <a:cubicBezTo>
                    <a:pt x="1848" y="1434"/>
                    <a:pt x="1839" y="1407"/>
                    <a:pt x="1830" y="1380"/>
                  </a:cubicBezTo>
                  <a:lnTo>
                    <a:pt x="1839" y="1372"/>
                  </a:lnTo>
                  <a:close/>
                  <a:moveTo>
                    <a:pt x="2722" y="2415"/>
                  </a:moveTo>
                  <a:cubicBezTo>
                    <a:pt x="2758" y="2496"/>
                    <a:pt x="2802" y="2576"/>
                    <a:pt x="2838" y="2647"/>
                  </a:cubicBezTo>
                  <a:lnTo>
                    <a:pt x="2856" y="2674"/>
                  </a:lnTo>
                  <a:cubicBezTo>
                    <a:pt x="2838" y="2674"/>
                    <a:pt x="2820" y="2674"/>
                    <a:pt x="2802" y="2683"/>
                  </a:cubicBezTo>
                  <a:cubicBezTo>
                    <a:pt x="2526" y="2799"/>
                    <a:pt x="2267" y="3013"/>
                    <a:pt x="1964" y="3013"/>
                  </a:cubicBezTo>
                  <a:cubicBezTo>
                    <a:pt x="1946" y="2995"/>
                    <a:pt x="1937" y="2977"/>
                    <a:pt x="1928" y="2959"/>
                  </a:cubicBezTo>
                  <a:cubicBezTo>
                    <a:pt x="1910" y="2915"/>
                    <a:pt x="1883" y="2879"/>
                    <a:pt x="1856" y="2835"/>
                  </a:cubicBezTo>
                  <a:cubicBezTo>
                    <a:pt x="2133" y="2674"/>
                    <a:pt x="2427" y="2549"/>
                    <a:pt x="2722" y="2415"/>
                  </a:cubicBezTo>
                  <a:close/>
                  <a:moveTo>
                    <a:pt x="2945" y="2995"/>
                  </a:moveTo>
                  <a:cubicBezTo>
                    <a:pt x="2954" y="3218"/>
                    <a:pt x="2820" y="3406"/>
                    <a:pt x="2526" y="3504"/>
                  </a:cubicBezTo>
                  <a:cubicBezTo>
                    <a:pt x="2495" y="3514"/>
                    <a:pt x="2465" y="3519"/>
                    <a:pt x="2437" y="3519"/>
                  </a:cubicBezTo>
                  <a:cubicBezTo>
                    <a:pt x="2318" y="3519"/>
                    <a:pt x="2221" y="3435"/>
                    <a:pt x="2142" y="3334"/>
                  </a:cubicBezTo>
                  <a:cubicBezTo>
                    <a:pt x="2427" y="3272"/>
                    <a:pt x="2677" y="3102"/>
                    <a:pt x="2945" y="2995"/>
                  </a:cubicBezTo>
                  <a:close/>
                  <a:moveTo>
                    <a:pt x="3123" y="0"/>
                  </a:moveTo>
                  <a:cubicBezTo>
                    <a:pt x="2904" y="0"/>
                    <a:pt x="2678" y="123"/>
                    <a:pt x="2534" y="283"/>
                  </a:cubicBezTo>
                  <a:cubicBezTo>
                    <a:pt x="2231" y="613"/>
                    <a:pt x="2169" y="917"/>
                    <a:pt x="1669" y="1068"/>
                  </a:cubicBezTo>
                  <a:cubicBezTo>
                    <a:pt x="1583" y="1094"/>
                    <a:pt x="1501" y="1105"/>
                    <a:pt x="1422" y="1105"/>
                  </a:cubicBezTo>
                  <a:cubicBezTo>
                    <a:pt x="1063" y="1105"/>
                    <a:pt x="771" y="876"/>
                    <a:pt x="420" y="774"/>
                  </a:cubicBezTo>
                  <a:cubicBezTo>
                    <a:pt x="402" y="768"/>
                    <a:pt x="385" y="766"/>
                    <a:pt x="369" y="766"/>
                  </a:cubicBezTo>
                  <a:cubicBezTo>
                    <a:pt x="226" y="766"/>
                    <a:pt x="162" y="963"/>
                    <a:pt x="251" y="1059"/>
                  </a:cubicBezTo>
                  <a:cubicBezTo>
                    <a:pt x="170" y="1398"/>
                    <a:pt x="1" y="2005"/>
                    <a:pt x="340" y="2183"/>
                  </a:cubicBezTo>
                  <a:cubicBezTo>
                    <a:pt x="625" y="2335"/>
                    <a:pt x="929" y="2433"/>
                    <a:pt x="1214" y="2594"/>
                  </a:cubicBezTo>
                  <a:cubicBezTo>
                    <a:pt x="1509" y="2772"/>
                    <a:pt x="1651" y="3182"/>
                    <a:pt x="1830" y="3468"/>
                  </a:cubicBezTo>
                  <a:cubicBezTo>
                    <a:pt x="1990" y="3721"/>
                    <a:pt x="2232" y="3830"/>
                    <a:pt x="2474" y="3830"/>
                  </a:cubicBezTo>
                  <a:cubicBezTo>
                    <a:pt x="2932" y="3830"/>
                    <a:pt x="3392" y="3440"/>
                    <a:pt x="3311" y="2897"/>
                  </a:cubicBezTo>
                  <a:cubicBezTo>
                    <a:pt x="3257" y="2567"/>
                    <a:pt x="2900" y="2281"/>
                    <a:pt x="2972" y="1925"/>
                  </a:cubicBezTo>
                  <a:cubicBezTo>
                    <a:pt x="3025" y="1657"/>
                    <a:pt x="3373" y="1372"/>
                    <a:pt x="3525" y="1148"/>
                  </a:cubicBezTo>
                  <a:cubicBezTo>
                    <a:pt x="3703" y="881"/>
                    <a:pt x="3730" y="408"/>
                    <a:pt x="3498" y="158"/>
                  </a:cubicBezTo>
                  <a:cubicBezTo>
                    <a:pt x="3389" y="46"/>
                    <a:pt x="3258" y="0"/>
                    <a:pt x="312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10"/>
          <p:cNvGrpSpPr/>
          <p:nvPr/>
        </p:nvGrpSpPr>
        <p:grpSpPr>
          <a:xfrm>
            <a:off x="904956" y="1526764"/>
            <a:ext cx="430862" cy="343037"/>
            <a:chOff x="1376700" y="1639725"/>
            <a:chExt cx="275100" cy="219025"/>
          </a:xfrm>
        </p:grpSpPr>
        <p:sp>
          <p:nvSpPr>
            <p:cNvPr id="966" name="Google Shape;966;p10"/>
            <p:cNvSpPr/>
            <p:nvPr/>
          </p:nvSpPr>
          <p:spPr>
            <a:xfrm>
              <a:off x="1381100" y="1661525"/>
              <a:ext cx="147875" cy="133650"/>
            </a:xfrm>
            <a:custGeom>
              <a:avLst/>
              <a:gdLst/>
              <a:ahLst/>
              <a:cxnLst/>
              <a:rect l="l" t="t" r="r" b="b"/>
              <a:pathLst>
                <a:path w="5915" h="5346" extrusionOk="0">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0"/>
            <p:cNvSpPr/>
            <p:nvPr/>
          </p:nvSpPr>
          <p:spPr>
            <a:xfrm>
              <a:off x="1376700" y="1639725"/>
              <a:ext cx="275100" cy="219025"/>
            </a:xfrm>
            <a:custGeom>
              <a:avLst/>
              <a:gdLst/>
              <a:ahLst/>
              <a:cxnLst/>
              <a:rect l="l" t="t" r="r" b="b"/>
              <a:pathLst>
                <a:path w="11004" h="8761" extrusionOk="0">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0"/>
          <p:cNvSpPr/>
          <p:nvPr/>
        </p:nvSpPr>
        <p:spPr>
          <a:xfrm>
            <a:off x="144240" y="3569075"/>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 name="Google Shape;969;p10"/>
          <p:cNvGrpSpPr/>
          <p:nvPr/>
        </p:nvGrpSpPr>
        <p:grpSpPr>
          <a:xfrm>
            <a:off x="504775" y="2997666"/>
            <a:ext cx="400173" cy="396657"/>
            <a:chOff x="1609325" y="4271641"/>
            <a:chExt cx="400173" cy="396657"/>
          </a:xfrm>
        </p:grpSpPr>
        <p:sp>
          <p:nvSpPr>
            <p:cNvPr id="970" name="Google Shape;970;p10"/>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0"/>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0"/>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0"/>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10"/>
          <p:cNvGrpSpPr/>
          <p:nvPr/>
        </p:nvGrpSpPr>
        <p:grpSpPr>
          <a:xfrm rot="-3288545">
            <a:off x="504880" y="3859616"/>
            <a:ext cx="512102" cy="561249"/>
            <a:chOff x="8299150" y="575962"/>
            <a:chExt cx="1240025" cy="1065538"/>
          </a:xfrm>
        </p:grpSpPr>
        <p:sp>
          <p:nvSpPr>
            <p:cNvPr id="975" name="Google Shape;975;p10"/>
            <p:cNvSpPr/>
            <p:nvPr/>
          </p:nvSpPr>
          <p:spPr>
            <a:xfrm>
              <a:off x="8671659" y="623707"/>
              <a:ext cx="180853" cy="310682"/>
            </a:xfrm>
            <a:custGeom>
              <a:avLst/>
              <a:gdLst/>
              <a:ahLst/>
              <a:cxnLst/>
              <a:rect l="l" t="t" r="r" b="b"/>
              <a:pathLst>
                <a:path w="1875" h="3221" extrusionOk="0">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0"/>
            <p:cNvSpPr/>
            <p:nvPr/>
          </p:nvSpPr>
          <p:spPr>
            <a:xfrm>
              <a:off x="8427339" y="930820"/>
              <a:ext cx="241909" cy="171401"/>
            </a:xfrm>
            <a:custGeom>
              <a:avLst/>
              <a:gdLst/>
              <a:ahLst/>
              <a:cxnLst/>
              <a:rect l="l" t="t" r="r" b="b"/>
              <a:pathLst>
                <a:path w="2508" h="1777" extrusionOk="0">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0"/>
            <p:cNvSpPr/>
            <p:nvPr/>
          </p:nvSpPr>
          <p:spPr>
            <a:xfrm>
              <a:off x="8497847" y="854235"/>
              <a:ext cx="203231" cy="170532"/>
            </a:xfrm>
            <a:custGeom>
              <a:avLst/>
              <a:gdLst/>
              <a:ahLst/>
              <a:cxnLst/>
              <a:rect l="l" t="t" r="r" b="b"/>
              <a:pathLst>
                <a:path w="2107" h="1768" extrusionOk="0">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0"/>
            <p:cNvSpPr/>
            <p:nvPr/>
          </p:nvSpPr>
          <p:spPr>
            <a:xfrm>
              <a:off x="8725867" y="975575"/>
              <a:ext cx="12153" cy="15626"/>
            </a:xfrm>
            <a:custGeom>
              <a:avLst/>
              <a:gdLst/>
              <a:ahLst/>
              <a:cxnLst/>
              <a:rect l="l" t="t" r="r" b="b"/>
              <a:pathLst>
                <a:path w="126" h="162" extrusionOk="0">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0"/>
            <p:cNvSpPr/>
            <p:nvPr/>
          </p:nvSpPr>
          <p:spPr>
            <a:xfrm>
              <a:off x="8833510" y="1054764"/>
              <a:ext cx="339039" cy="242777"/>
            </a:xfrm>
            <a:custGeom>
              <a:avLst/>
              <a:gdLst/>
              <a:ahLst/>
              <a:cxnLst/>
              <a:rect l="l" t="t" r="r" b="b"/>
              <a:pathLst>
                <a:path w="3515" h="2517" extrusionOk="0">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0"/>
            <p:cNvSpPr/>
            <p:nvPr/>
          </p:nvSpPr>
          <p:spPr>
            <a:xfrm>
              <a:off x="8705225" y="1015990"/>
              <a:ext cx="434626" cy="306438"/>
            </a:xfrm>
            <a:custGeom>
              <a:avLst/>
              <a:gdLst/>
              <a:ahLst/>
              <a:cxnLst/>
              <a:rect l="l" t="t" r="r" b="b"/>
              <a:pathLst>
                <a:path w="4506" h="3177" extrusionOk="0">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0"/>
            <p:cNvSpPr/>
            <p:nvPr/>
          </p:nvSpPr>
          <p:spPr>
            <a:xfrm>
              <a:off x="8873057" y="1213047"/>
              <a:ext cx="3569" cy="2701"/>
            </a:xfrm>
            <a:custGeom>
              <a:avLst/>
              <a:gdLst/>
              <a:ahLst/>
              <a:cxnLst/>
              <a:rect l="l" t="t" r="r" b="b"/>
              <a:pathLst>
                <a:path w="37" h="28" extrusionOk="0">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0"/>
            <p:cNvSpPr/>
            <p:nvPr/>
          </p:nvSpPr>
          <p:spPr>
            <a:xfrm>
              <a:off x="8851548" y="1241501"/>
              <a:ext cx="427778" cy="303833"/>
            </a:xfrm>
            <a:custGeom>
              <a:avLst/>
              <a:gdLst/>
              <a:ahLst/>
              <a:cxnLst/>
              <a:rect l="l" t="t" r="r" b="b"/>
              <a:pathLst>
                <a:path w="4435" h="3150" extrusionOk="0">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0"/>
            <p:cNvSpPr/>
            <p:nvPr/>
          </p:nvSpPr>
          <p:spPr>
            <a:xfrm>
              <a:off x="8930737" y="1255294"/>
              <a:ext cx="566094" cy="350228"/>
            </a:xfrm>
            <a:custGeom>
              <a:avLst/>
              <a:gdLst/>
              <a:ahLst/>
              <a:cxnLst/>
              <a:rect l="l" t="t" r="r" b="b"/>
              <a:pathLst>
                <a:path w="5869" h="3631" extrusionOk="0">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0"/>
            <p:cNvSpPr/>
            <p:nvPr/>
          </p:nvSpPr>
          <p:spPr>
            <a:xfrm>
              <a:off x="8299150" y="575962"/>
              <a:ext cx="1240025" cy="1065538"/>
            </a:xfrm>
            <a:custGeom>
              <a:avLst/>
              <a:gdLst/>
              <a:ahLst/>
              <a:cxnLst/>
              <a:rect l="l" t="t" r="r" b="b"/>
              <a:pathLst>
                <a:path w="12856" h="11047" extrusionOk="0">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10"/>
          <p:cNvGrpSpPr/>
          <p:nvPr/>
        </p:nvGrpSpPr>
        <p:grpSpPr>
          <a:xfrm rot="7090690" flipH="1">
            <a:off x="-128759" y="4279428"/>
            <a:ext cx="494507" cy="648127"/>
            <a:chOff x="-628950" y="2144275"/>
            <a:chExt cx="1157155" cy="1516626"/>
          </a:xfrm>
        </p:grpSpPr>
        <p:sp>
          <p:nvSpPr>
            <p:cNvPr id="986" name="Google Shape;986;p10"/>
            <p:cNvSpPr/>
            <p:nvPr/>
          </p:nvSpPr>
          <p:spPr>
            <a:xfrm>
              <a:off x="232787" y="3005921"/>
              <a:ext cx="61813" cy="109319"/>
            </a:xfrm>
            <a:custGeom>
              <a:avLst/>
              <a:gdLst/>
              <a:ahLst/>
              <a:cxnLst/>
              <a:rect l="l" t="t" r="r" b="b"/>
              <a:pathLst>
                <a:path w="661" h="1169" extrusionOk="0">
                  <a:moveTo>
                    <a:pt x="1" y="0"/>
                  </a:moveTo>
                  <a:lnTo>
                    <a:pt x="1" y="0"/>
                  </a:lnTo>
                  <a:cubicBezTo>
                    <a:pt x="179" y="410"/>
                    <a:pt x="366" y="848"/>
                    <a:pt x="661" y="1169"/>
                  </a:cubicBezTo>
                  <a:cubicBezTo>
                    <a:pt x="447" y="767"/>
                    <a:pt x="206" y="384"/>
                    <a:pt x="10" y="9"/>
                  </a:cubicBezTo>
                  <a:cubicBezTo>
                    <a:pt x="10" y="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0"/>
            <p:cNvSpPr/>
            <p:nvPr/>
          </p:nvSpPr>
          <p:spPr>
            <a:xfrm>
              <a:off x="-284442" y="2869109"/>
              <a:ext cx="49282" cy="19171"/>
            </a:xfrm>
            <a:custGeom>
              <a:avLst/>
              <a:gdLst/>
              <a:ahLst/>
              <a:cxnLst/>
              <a:rect l="l" t="t" r="r" b="b"/>
              <a:pathLst>
                <a:path w="527" h="205" extrusionOk="0">
                  <a:moveTo>
                    <a:pt x="1" y="0"/>
                  </a:moveTo>
                  <a:cubicBezTo>
                    <a:pt x="58" y="152"/>
                    <a:pt x="216" y="204"/>
                    <a:pt x="397" y="204"/>
                  </a:cubicBezTo>
                  <a:cubicBezTo>
                    <a:pt x="440" y="204"/>
                    <a:pt x="483" y="201"/>
                    <a:pt x="527" y="196"/>
                  </a:cubicBezTo>
                  <a:cubicBezTo>
                    <a:pt x="340" y="170"/>
                    <a:pt x="161" y="9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0"/>
            <p:cNvSpPr/>
            <p:nvPr/>
          </p:nvSpPr>
          <p:spPr>
            <a:xfrm>
              <a:off x="-361218" y="2644673"/>
              <a:ext cx="864453" cy="915325"/>
            </a:xfrm>
            <a:custGeom>
              <a:avLst/>
              <a:gdLst/>
              <a:ahLst/>
              <a:cxnLst/>
              <a:rect l="l" t="t" r="r" b="b"/>
              <a:pathLst>
                <a:path w="9244" h="9788" extrusionOk="0">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0"/>
            <p:cNvSpPr/>
            <p:nvPr/>
          </p:nvSpPr>
          <p:spPr>
            <a:xfrm>
              <a:off x="241952" y="2825718"/>
              <a:ext cx="260439" cy="404639"/>
            </a:xfrm>
            <a:custGeom>
              <a:avLst/>
              <a:gdLst/>
              <a:ahLst/>
              <a:cxnLst/>
              <a:rect l="l" t="t" r="r" b="b"/>
              <a:pathLst>
                <a:path w="2785" h="4327" extrusionOk="0">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0"/>
            <p:cNvSpPr/>
            <p:nvPr/>
          </p:nvSpPr>
          <p:spPr>
            <a:xfrm>
              <a:off x="190238" y="3407942"/>
              <a:ext cx="13466" cy="5985"/>
            </a:xfrm>
            <a:custGeom>
              <a:avLst/>
              <a:gdLst/>
              <a:ahLst/>
              <a:cxnLst/>
              <a:rect l="l" t="t" r="r" b="b"/>
              <a:pathLst>
                <a:path w="144" h="64" extrusionOk="0">
                  <a:moveTo>
                    <a:pt x="143" y="1"/>
                  </a:moveTo>
                  <a:lnTo>
                    <a:pt x="143" y="1"/>
                  </a:lnTo>
                  <a:cubicBezTo>
                    <a:pt x="90" y="19"/>
                    <a:pt x="45" y="37"/>
                    <a:pt x="1" y="63"/>
                  </a:cubicBezTo>
                  <a:cubicBezTo>
                    <a:pt x="54" y="46"/>
                    <a:pt x="99" y="28"/>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0"/>
            <p:cNvSpPr/>
            <p:nvPr/>
          </p:nvSpPr>
          <p:spPr>
            <a:xfrm>
              <a:off x="334531" y="3218574"/>
              <a:ext cx="5143" cy="30953"/>
            </a:xfrm>
            <a:custGeom>
              <a:avLst/>
              <a:gdLst/>
              <a:ahLst/>
              <a:cxnLst/>
              <a:rect l="l" t="t" r="r" b="b"/>
              <a:pathLst>
                <a:path w="55" h="331" extrusionOk="0">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0"/>
            <p:cNvSpPr/>
            <p:nvPr/>
          </p:nvSpPr>
          <p:spPr>
            <a:xfrm>
              <a:off x="104298" y="2817302"/>
              <a:ext cx="10100" cy="10941"/>
            </a:xfrm>
            <a:custGeom>
              <a:avLst/>
              <a:gdLst/>
              <a:ahLst/>
              <a:cxnLst/>
              <a:rect l="l" t="t" r="r" b="b"/>
              <a:pathLst>
                <a:path w="108" h="117" extrusionOk="0">
                  <a:moveTo>
                    <a:pt x="36" y="1"/>
                  </a:moveTo>
                  <a:cubicBezTo>
                    <a:pt x="19" y="19"/>
                    <a:pt x="10" y="28"/>
                    <a:pt x="1" y="46"/>
                  </a:cubicBezTo>
                  <a:cubicBezTo>
                    <a:pt x="36" y="72"/>
                    <a:pt x="72" y="90"/>
                    <a:pt x="108" y="117"/>
                  </a:cubicBezTo>
                  <a:cubicBezTo>
                    <a:pt x="81" y="81"/>
                    <a:pt x="63" y="37"/>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0"/>
            <p:cNvSpPr/>
            <p:nvPr/>
          </p:nvSpPr>
          <p:spPr>
            <a:xfrm>
              <a:off x="-628950" y="2144275"/>
              <a:ext cx="1157155" cy="1516626"/>
            </a:xfrm>
            <a:custGeom>
              <a:avLst/>
              <a:gdLst/>
              <a:ahLst/>
              <a:cxnLst/>
              <a:rect l="l" t="t" r="r" b="b"/>
              <a:pathLst>
                <a:path w="12374" h="16218" extrusionOk="0">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0"/>
            <p:cNvSpPr/>
            <p:nvPr/>
          </p:nvSpPr>
          <p:spPr>
            <a:xfrm>
              <a:off x="-536651" y="2403218"/>
              <a:ext cx="148876" cy="193670"/>
            </a:xfrm>
            <a:custGeom>
              <a:avLst/>
              <a:gdLst/>
              <a:ahLst/>
              <a:cxnLst/>
              <a:rect l="l" t="t" r="r" b="b"/>
              <a:pathLst>
                <a:path w="1592" h="2071" extrusionOk="0">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0"/>
            <p:cNvSpPr/>
            <p:nvPr/>
          </p:nvSpPr>
          <p:spPr>
            <a:xfrm>
              <a:off x="-486060" y="2392651"/>
              <a:ext cx="158321" cy="200216"/>
            </a:xfrm>
            <a:custGeom>
              <a:avLst/>
              <a:gdLst/>
              <a:ahLst/>
              <a:cxnLst/>
              <a:rect l="l" t="t" r="r" b="b"/>
              <a:pathLst>
                <a:path w="1693" h="2141" extrusionOk="0">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0"/>
            <p:cNvSpPr/>
            <p:nvPr/>
          </p:nvSpPr>
          <p:spPr>
            <a:xfrm>
              <a:off x="-429951" y="2357396"/>
              <a:ext cx="179736" cy="218638"/>
            </a:xfrm>
            <a:custGeom>
              <a:avLst/>
              <a:gdLst/>
              <a:ahLst/>
              <a:cxnLst/>
              <a:rect l="l" t="t" r="r" b="b"/>
              <a:pathLst>
                <a:path w="1922" h="2338" extrusionOk="0">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0"/>
            <p:cNvSpPr/>
            <p:nvPr/>
          </p:nvSpPr>
          <p:spPr>
            <a:xfrm>
              <a:off x="-362246" y="2279311"/>
              <a:ext cx="162249" cy="201244"/>
            </a:xfrm>
            <a:custGeom>
              <a:avLst/>
              <a:gdLst/>
              <a:ahLst/>
              <a:cxnLst/>
              <a:rect l="l" t="t" r="r" b="b"/>
              <a:pathLst>
                <a:path w="1735" h="2152" extrusionOk="0">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0"/>
            <p:cNvSpPr/>
            <p:nvPr/>
          </p:nvSpPr>
          <p:spPr>
            <a:xfrm>
              <a:off x="-282759" y="2773443"/>
              <a:ext cx="685839" cy="701175"/>
            </a:xfrm>
            <a:custGeom>
              <a:avLst/>
              <a:gdLst/>
              <a:ahLst/>
              <a:cxnLst/>
              <a:rect l="l" t="t" r="r" b="b"/>
              <a:pathLst>
                <a:path w="7334" h="7498" extrusionOk="0">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0"/>
            <p:cNvSpPr/>
            <p:nvPr/>
          </p:nvSpPr>
          <p:spPr>
            <a:xfrm>
              <a:off x="-76746" y="2972069"/>
              <a:ext cx="282976" cy="361155"/>
            </a:xfrm>
            <a:custGeom>
              <a:avLst/>
              <a:gdLst/>
              <a:ahLst/>
              <a:cxnLst/>
              <a:rect l="l" t="t" r="r" b="b"/>
              <a:pathLst>
                <a:path w="3026" h="3862" extrusionOk="0">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10"/>
          <p:cNvGrpSpPr/>
          <p:nvPr/>
        </p:nvGrpSpPr>
        <p:grpSpPr>
          <a:xfrm rot="-2365709">
            <a:off x="8574153" y="4185500"/>
            <a:ext cx="1013466" cy="835990"/>
            <a:chOff x="-492950" y="2926025"/>
            <a:chExt cx="1013489" cy="836009"/>
          </a:xfrm>
        </p:grpSpPr>
        <p:sp>
          <p:nvSpPr>
            <p:cNvPr id="1001" name="Google Shape;1001;p10"/>
            <p:cNvSpPr/>
            <p:nvPr/>
          </p:nvSpPr>
          <p:spPr>
            <a:xfrm>
              <a:off x="205030" y="3589987"/>
              <a:ext cx="33102" cy="11069"/>
            </a:xfrm>
            <a:custGeom>
              <a:avLst/>
              <a:gdLst/>
              <a:ahLst/>
              <a:cxnLst/>
              <a:rect l="l" t="t" r="r" b="b"/>
              <a:pathLst>
                <a:path w="616" h="206" extrusionOk="0">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0"/>
            <p:cNvSpPr/>
            <p:nvPr/>
          </p:nvSpPr>
          <p:spPr>
            <a:xfrm>
              <a:off x="111045" y="3154940"/>
              <a:ext cx="390779" cy="460509"/>
            </a:xfrm>
            <a:custGeom>
              <a:avLst/>
              <a:gdLst/>
              <a:ahLst/>
              <a:cxnLst/>
              <a:rect l="l" t="t" r="r" b="b"/>
              <a:pathLst>
                <a:path w="7272" h="8570" extrusionOk="0">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0"/>
            <p:cNvSpPr/>
            <p:nvPr/>
          </p:nvSpPr>
          <p:spPr>
            <a:xfrm>
              <a:off x="292728" y="3470156"/>
              <a:ext cx="101241" cy="44170"/>
            </a:xfrm>
            <a:custGeom>
              <a:avLst/>
              <a:gdLst/>
              <a:ahLst/>
              <a:cxnLst/>
              <a:rect l="l" t="t" r="r" b="b"/>
              <a:pathLst>
                <a:path w="1884" h="822" extrusionOk="0">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0"/>
            <p:cNvSpPr/>
            <p:nvPr/>
          </p:nvSpPr>
          <p:spPr>
            <a:xfrm>
              <a:off x="-282465" y="3233449"/>
              <a:ext cx="63786" cy="86245"/>
            </a:xfrm>
            <a:custGeom>
              <a:avLst/>
              <a:gdLst/>
              <a:ahLst/>
              <a:cxnLst/>
              <a:rect l="l" t="t" r="r" b="b"/>
              <a:pathLst>
                <a:path w="1187" h="1605" extrusionOk="0">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0"/>
            <p:cNvSpPr/>
            <p:nvPr/>
          </p:nvSpPr>
          <p:spPr>
            <a:xfrm>
              <a:off x="-283970" y="3370906"/>
              <a:ext cx="24504" cy="37453"/>
            </a:xfrm>
            <a:custGeom>
              <a:avLst/>
              <a:gdLst/>
              <a:ahLst/>
              <a:cxnLst/>
              <a:rect l="l" t="t" r="r" b="b"/>
              <a:pathLst>
                <a:path w="456" h="697" extrusionOk="0">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0"/>
            <p:cNvSpPr/>
            <p:nvPr/>
          </p:nvSpPr>
          <p:spPr>
            <a:xfrm>
              <a:off x="-331902" y="3306207"/>
              <a:ext cx="196142" cy="189255"/>
            </a:xfrm>
            <a:custGeom>
              <a:avLst/>
              <a:gdLst/>
              <a:ahLst/>
              <a:cxnLst/>
              <a:rect l="l" t="t" r="r" b="b"/>
              <a:pathLst>
                <a:path w="3650" h="3522" extrusionOk="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0"/>
            <p:cNvSpPr/>
            <p:nvPr/>
          </p:nvSpPr>
          <p:spPr>
            <a:xfrm>
              <a:off x="-217767" y="3234846"/>
              <a:ext cx="269440" cy="169695"/>
            </a:xfrm>
            <a:custGeom>
              <a:avLst/>
              <a:gdLst/>
              <a:ahLst/>
              <a:cxnLst/>
              <a:rect l="l" t="t" r="r" b="b"/>
              <a:pathLst>
                <a:path w="5014" h="3158" extrusionOk="0">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0"/>
            <p:cNvSpPr/>
            <p:nvPr/>
          </p:nvSpPr>
          <p:spPr>
            <a:xfrm>
              <a:off x="-116151" y="3292773"/>
              <a:ext cx="197539" cy="94735"/>
            </a:xfrm>
            <a:custGeom>
              <a:avLst/>
              <a:gdLst/>
              <a:ahLst/>
              <a:cxnLst/>
              <a:rect l="l" t="t" r="r" b="b"/>
              <a:pathLst>
                <a:path w="3676" h="1763" extrusionOk="0">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0"/>
            <p:cNvSpPr/>
            <p:nvPr/>
          </p:nvSpPr>
          <p:spPr>
            <a:xfrm>
              <a:off x="-429702" y="3036506"/>
              <a:ext cx="842873" cy="565024"/>
            </a:xfrm>
            <a:custGeom>
              <a:avLst/>
              <a:gdLst/>
              <a:ahLst/>
              <a:cxnLst/>
              <a:rect l="l" t="t" r="r" b="b"/>
              <a:pathLst>
                <a:path w="15685" h="10515" extrusionOk="0">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0"/>
            <p:cNvSpPr/>
            <p:nvPr/>
          </p:nvSpPr>
          <p:spPr>
            <a:xfrm>
              <a:off x="-492950" y="2926025"/>
              <a:ext cx="1013489" cy="836009"/>
            </a:xfrm>
            <a:custGeom>
              <a:avLst/>
              <a:gdLst/>
              <a:ahLst/>
              <a:cxnLst/>
              <a:rect l="l" t="t" r="r" b="b"/>
              <a:pathLst>
                <a:path w="18860" h="15558" extrusionOk="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0"/>
            <p:cNvSpPr/>
            <p:nvPr/>
          </p:nvSpPr>
          <p:spPr>
            <a:xfrm>
              <a:off x="-257585" y="3634534"/>
              <a:ext cx="81574" cy="75713"/>
            </a:xfrm>
            <a:custGeom>
              <a:avLst/>
              <a:gdLst/>
              <a:ahLst/>
              <a:cxnLst/>
              <a:rect l="l" t="t" r="r" b="b"/>
              <a:pathLst>
                <a:path w="1518" h="1409" extrusionOk="0">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0"/>
            <p:cNvSpPr/>
            <p:nvPr/>
          </p:nvSpPr>
          <p:spPr>
            <a:xfrm>
              <a:off x="-158818" y="3609547"/>
              <a:ext cx="71955" cy="66309"/>
            </a:xfrm>
            <a:custGeom>
              <a:avLst/>
              <a:gdLst/>
              <a:ahLst/>
              <a:cxnLst/>
              <a:rect l="l" t="t" r="r" b="b"/>
              <a:pathLst>
                <a:path w="1339" h="1234" extrusionOk="0">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0"/>
            <p:cNvSpPr/>
            <p:nvPr/>
          </p:nvSpPr>
          <p:spPr>
            <a:xfrm>
              <a:off x="271180" y="3445867"/>
              <a:ext cx="151056" cy="88018"/>
            </a:xfrm>
            <a:custGeom>
              <a:avLst/>
              <a:gdLst/>
              <a:ahLst/>
              <a:cxnLst/>
              <a:rect l="l" t="t" r="r" b="b"/>
              <a:pathLst>
                <a:path w="2811" h="1638" extrusionOk="0">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10"/>
          <p:cNvGrpSpPr/>
          <p:nvPr/>
        </p:nvGrpSpPr>
        <p:grpSpPr>
          <a:xfrm rot="-7199276">
            <a:off x="7570295" y="4559448"/>
            <a:ext cx="382812" cy="1087745"/>
            <a:chOff x="2114525" y="3893292"/>
            <a:chExt cx="382825" cy="1087784"/>
          </a:xfrm>
        </p:grpSpPr>
        <p:sp>
          <p:nvSpPr>
            <p:cNvPr id="1015" name="Google Shape;1015;p10"/>
            <p:cNvSpPr/>
            <p:nvPr/>
          </p:nvSpPr>
          <p:spPr>
            <a:xfrm>
              <a:off x="2244195" y="3981762"/>
              <a:ext cx="40675" cy="10504"/>
            </a:xfrm>
            <a:custGeom>
              <a:avLst/>
              <a:gdLst/>
              <a:ahLst/>
              <a:cxnLst/>
              <a:rect l="l" t="t" r="r" b="b"/>
              <a:pathLst>
                <a:path w="697" h="180" extrusionOk="0">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0"/>
            <p:cNvSpPr/>
            <p:nvPr/>
          </p:nvSpPr>
          <p:spPr>
            <a:xfrm>
              <a:off x="2250965" y="3893292"/>
              <a:ext cx="47386" cy="72889"/>
            </a:xfrm>
            <a:custGeom>
              <a:avLst/>
              <a:gdLst/>
              <a:ahLst/>
              <a:cxnLst/>
              <a:rect l="l" t="t" r="r" b="b"/>
              <a:pathLst>
                <a:path w="812" h="1249" extrusionOk="0">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0"/>
            <p:cNvSpPr/>
            <p:nvPr/>
          </p:nvSpPr>
          <p:spPr>
            <a:xfrm>
              <a:off x="2460818" y="3928656"/>
              <a:ext cx="31746" cy="63610"/>
            </a:xfrm>
            <a:custGeom>
              <a:avLst/>
              <a:gdLst/>
              <a:ahLst/>
              <a:cxnLst/>
              <a:rect l="l" t="t" r="r" b="b"/>
              <a:pathLst>
                <a:path w="544" h="1090" extrusionOk="0">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0"/>
            <p:cNvSpPr/>
            <p:nvPr/>
          </p:nvSpPr>
          <p:spPr>
            <a:xfrm>
              <a:off x="2364937" y="4577358"/>
              <a:ext cx="10504" cy="7353"/>
            </a:xfrm>
            <a:custGeom>
              <a:avLst/>
              <a:gdLst/>
              <a:ahLst/>
              <a:cxnLst/>
              <a:rect l="l" t="t" r="r" b="b"/>
              <a:pathLst>
                <a:path w="180" h="126" extrusionOk="0">
                  <a:moveTo>
                    <a:pt x="108" y="0"/>
                  </a:moveTo>
                  <a:cubicBezTo>
                    <a:pt x="72" y="45"/>
                    <a:pt x="37" y="81"/>
                    <a:pt x="1" y="125"/>
                  </a:cubicBezTo>
                  <a:cubicBezTo>
                    <a:pt x="63" y="116"/>
                    <a:pt x="117" y="107"/>
                    <a:pt x="179" y="98"/>
                  </a:cubicBezTo>
                  <a:cubicBezTo>
                    <a:pt x="153" y="63"/>
                    <a:pt x="135" y="27"/>
                    <a:pt x="10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0"/>
            <p:cNvSpPr/>
            <p:nvPr/>
          </p:nvSpPr>
          <p:spPr>
            <a:xfrm>
              <a:off x="2309264" y="4547129"/>
              <a:ext cx="75515" cy="38224"/>
            </a:xfrm>
            <a:custGeom>
              <a:avLst/>
              <a:gdLst/>
              <a:ahLst/>
              <a:cxnLst/>
              <a:rect l="l" t="t" r="r" b="b"/>
              <a:pathLst>
                <a:path w="1294" h="655" extrusionOk="0">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0"/>
            <p:cNvSpPr/>
            <p:nvPr/>
          </p:nvSpPr>
          <p:spPr>
            <a:xfrm>
              <a:off x="2391023" y="4385245"/>
              <a:ext cx="20834" cy="59408"/>
            </a:xfrm>
            <a:custGeom>
              <a:avLst/>
              <a:gdLst/>
              <a:ahLst/>
              <a:cxnLst/>
              <a:rect l="l" t="t" r="r" b="b"/>
              <a:pathLst>
                <a:path w="357" h="1018" extrusionOk="0">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0"/>
            <p:cNvSpPr/>
            <p:nvPr/>
          </p:nvSpPr>
          <p:spPr>
            <a:xfrm>
              <a:off x="2409230" y="4650247"/>
              <a:ext cx="28654" cy="45869"/>
            </a:xfrm>
            <a:custGeom>
              <a:avLst/>
              <a:gdLst/>
              <a:ahLst/>
              <a:cxnLst/>
              <a:rect l="l" t="t" r="r" b="b"/>
              <a:pathLst>
                <a:path w="491" h="786" extrusionOk="0">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0"/>
            <p:cNvSpPr/>
            <p:nvPr/>
          </p:nvSpPr>
          <p:spPr>
            <a:xfrm>
              <a:off x="2375908" y="4337859"/>
              <a:ext cx="29704" cy="34956"/>
            </a:xfrm>
            <a:custGeom>
              <a:avLst/>
              <a:gdLst/>
              <a:ahLst/>
              <a:cxnLst/>
              <a:rect l="l" t="t" r="r" b="b"/>
              <a:pathLst>
                <a:path w="509" h="599" extrusionOk="0">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0"/>
            <p:cNvSpPr/>
            <p:nvPr/>
          </p:nvSpPr>
          <p:spPr>
            <a:xfrm>
              <a:off x="2386296" y="4596091"/>
              <a:ext cx="31805" cy="39625"/>
            </a:xfrm>
            <a:custGeom>
              <a:avLst/>
              <a:gdLst/>
              <a:ahLst/>
              <a:cxnLst/>
              <a:rect l="l" t="t" r="r" b="b"/>
              <a:pathLst>
                <a:path w="545" h="679" extrusionOk="0">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0"/>
            <p:cNvSpPr/>
            <p:nvPr/>
          </p:nvSpPr>
          <p:spPr>
            <a:xfrm>
              <a:off x="2218168" y="4603385"/>
              <a:ext cx="127569" cy="52638"/>
            </a:xfrm>
            <a:custGeom>
              <a:avLst/>
              <a:gdLst/>
              <a:ahLst/>
              <a:cxnLst/>
              <a:rect l="l" t="t" r="r" b="b"/>
              <a:pathLst>
                <a:path w="2186" h="902" extrusionOk="0">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0"/>
            <p:cNvSpPr/>
            <p:nvPr/>
          </p:nvSpPr>
          <p:spPr>
            <a:xfrm>
              <a:off x="2239527" y="3992208"/>
              <a:ext cx="44293" cy="36473"/>
            </a:xfrm>
            <a:custGeom>
              <a:avLst/>
              <a:gdLst/>
              <a:ahLst/>
              <a:cxnLst/>
              <a:rect l="l" t="t" r="r" b="b"/>
              <a:pathLst>
                <a:path w="759" h="625" extrusionOk="0">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0"/>
            <p:cNvSpPr/>
            <p:nvPr/>
          </p:nvSpPr>
          <p:spPr>
            <a:xfrm>
              <a:off x="2241569" y="4094217"/>
              <a:ext cx="91154" cy="172913"/>
            </a:xfrm>
            <a:custGeom>
              <a:avLst/>
              <a:gdLst/>
              <a:ahLst/>
              <a:cxnLst/>
              <a:rect l="l" t="t" r="r" b="b"/>
              <a:pathLst>
                <a:path w="1562" h="2963" extrusionOk="0">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0"/>
            <p:cNvSpPr/>
            <p:nvPr/>
          </p:nvSpPr>
          <p:spPr>
            <a:xfrm>
              <a:off x="2320702" y="4520051"/>
              <a:ext cx="22993" cy="32330"/>
            </a:xfrm>
            <a:custGeom>
              <a:avLst/>
              <a:gdLst/>
              <a:ahLst/>
              <a:cxnLst/>
              <a:rect l="l" t="t" r="r" b="b"/>
              <a:pathLst>
                <a:path w="394" h="554" extrusionOk="0">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0"/>
            <p:cNvSpPr/>
            <p:nvPr/>
          </p:nvSpPr>
          <p:spPr>
            <a:xfrm>
              <a:off x="2285337" y="4132732"/>
              <a:ext cx="45869" cy="65127"/>
            </a:xfrm>
            <a:custGeom>
              <a:avLst/>
              <a:gdLst/>
              <a:ahLst/>
              <a:cxnLst/>
              <a:rect l="l" t="t" r="r" b="b"/>
              <a:pathLst>
                <a:path w="786" h="1116" extrusionOk="0">
                  <a:moveTo>
                    <a:pt x="0" y="1"/>
                  </a:moveTo>
                  <a:cubicBezTo>
                    <a:pt x="241" y="366"/>
                    <a:pt x="509" y="741"/>
                    <a:pt x="785" y="1116"/>
                  </a:cubicBezTo>
                  <a:cubicBezTo>
                    <a:pt x="571" y="777"/>
                    <a:pt x="402" y="438"/>
                    <a:pt x="268" y="90"/>
                  </a:cubicBezTo>
                  <a:cubicBezTo>
                    <a:pt x="178" y="63"/>
                    <a:pt x="89" y="36"/>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0"/>
            <p:cNvSpPr/>
            <p:nvPr/>
          </p:nvSpPr>
          <p:spPr>
            <a:xfrm>
              <a:off x="2244195" y="4047355"/>
              <a:ext cx="49487" cy="67228"/>
            </a:xfrm>
            <a:custGeom>
              <a:avLst/>
              <a:gdLst/>
              <a:ahLst/>
              <a:cxnLst/>
              <a:rect l="l" t="t" r="r" b="b"/>
              <a:pathLst>
                <a:path w="848" h="1152" extrusionOk="0">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0"/>
            <p:cNvSpPr/>
            <p:nvPr/>
          </p:nvSpPr>
          <p:spPr>
            <a:xfrm>
              <a:off x="2164012" y="4674173"/>
              <a:ext cx="96348" cy="111988"/>
            </a:xfrm>
            <a:custGeom>
              <a:avLst/>
              <a:gdLst/>
              <a:ahLst/>
              <a:cxnLst/>
              <a:rect l="l" t="t" r="r" b="b"/>
              <a:pathLst>
                <a:path w="1651" h="1919" extrusionOk="0">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0"/>
            <p:cNvSpPr/>
            <p:nvPr/>
          </p:nvSpPr>
          <p:spPr>
            <a:xfrm>
              <a:off x="2186421" y="4795498"/>
              <a:ext cx="31280" cy="12780"/>
            </a:xfrm>
            <a:custGeom>
              <a:avLst/>
              <a:gdLst/>
              <a:ahLst/>
              <a:cxnLst/>
              <a:rect l="l" t="t" r="r" b="b"/>
              <a:pathLst>
                <a:path w="536" h="219" extrusionOk="0">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0"/>
            <p:cNvSpPr/>
            <p:nvPr/>
          </p:nvSpPr>
          <p:spPr>
            <a:xfrm>
              <a:off x="2359743" y="4235850"/>
              <a:ext cx="137607" cy="578906"/>
            </a:xfrm>
            <a:custGeom>
              <a:avLst/>
              <a:gdLst/>
              <a:ahLst/>
              <a:cxnLst/>
              <a:rect l="l" t="t" r="r" b="b"/>
              <a:pathLst>
                <a:path w="2358" h="9920" extrusionOk="0">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0"/>
            <p:cNvSpPr/>
            <p:nvPr/>
          </p:nvSpPr>
          <p:spPr>
            <a:xfrm>
              <a:off x="2303020" y="4462277"/>
              <a:ext cx="97924" cy="59933"/>
            </a:xfrm>
            <a:custGeom>
              <a:avLst/>
              <a:gdLst/>
              <a:ahLst/>
              <a:cxnLst/>
              <a:rect l="l" t="t" r="r" b="b"/>
              <a:pathLst>
                <a:path w="1678" h="1027" extrusionOk="0">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0"/>
            <p:cNvSpPr/>
            <p:nvPr/>
          </p:nvSpPr>
          <p:spPr>
            <a:xfrm>
              <a:off x="2261878" y="4384720"/>
              <a:ext cx="83860" cy="69154"/>
            </a:xfrm>
            <a:custGeom>
              <a:avLst/>
              <a:gdLst/>
              <a:ahLst/>
              <a:cxnLst/>
              <a:rect l="l" t="t" r="r" b="b"/>
              <a:pathLst>
                <a:path w="1437" h="1185" extrusionOk="0">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0"/>
            <p:cNvSpPr/>
            <p:nvPr/>
          </p:nvSpPr>
          <p:spPr>
            <a:xfrm>
              <a:off x="2257734" y="4311773"/>
              <a:ext cx="50538" cy="60517"/>
            </a:xfrm>
            <a:custGeom>
              <a:avLst/>
              <a:gdLst/>
              <a:ahLst/>
              <a:cxnLst/>
              <a:rect l="l" t="t" r="r" b="b"/>
              <a:pathLst>
                <a:path w="866" h="1037" extrusionOk="0">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0"/>
            <p:cNvSpPr/>
            <p:nvPr/>
          </p:nvSpPr>
          <p:spPr>
            <a:xfrm>
              <a:off x="2114525" y="3992208"/>
              <a:ext cx="382242" cy="988868"/>
            </a:xfrm>
            <a:custGeom>
              <a:avLst/>
              <a:gdLst/>
              <a:ahLst/>
              <a:cxnLst/>
              <a:rect l="l" t="t" r="r" b="b"/>
              <a:pathLst>
                <a:path w="6550" h="16945" extrusionOk="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0"/>
            <p:cNvSpPr/>
            <p:nvPr/>
          </p:nvSpPr>
          <p:spPr>
            <a:xfrm>
              <a:off x="2217643" y="3902512"/>
              <a:ext cx="181725" cy="89754"/>
            </a:xfrm>
            <a:custGeom>
              <a:avLst/>
              <a:gdLst/>
              <a:ahLst/>
              <a:cxnLst/>
              <a:rect l="l" t="t" r="r" b="b"/>
              <a:pathLst>
                <a:path w="3114" h="1538" extrusionOk="0">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10"/>
          <p:cNvGrpSpPr/>
          <p:nvPr/>
        </p:nvGrpSpPr>
        <p:grpSpPr>
          <a:xfrm rot="4443548">
            <a:off x="8445663" y="3446590"/>
            <a:ext cx="580813" cy="387955"/>
            <a:chOff x="1617550" y="4443843"/>
            <a:chExt cx="669398" cy="447125"/>
          </a:xfrm>
        </p:grpSpPr>
        <p:sp>
          <p:nvSpPr>
            <p:cNvPr id="1039" name="Google Shape;1039;p10"/>
            <p:cNvSpPr/>
            <p:nvPr/>
          </p:nvSpPr>
          <p:spPr>
            <a:xfrm>
              <a:off x="1945478" y="4625339"/>
              <a:ext cx="12694" cy="7220"/>
            </a:xfrm>
            <a:custGeom>
              <a:avLst/>
              <a:gdLst/>
              <a:ahLst/>
              <a:cxnLst/>
              <a:rect l="l" t="t" r="r" b="b"/>
              <a:pathLst>
                <a:path w="269" h="153" extrusionOk="0">
                  <a:moveTo>
                    <a:pt x="268" y="1"/>
                  </a:moveTo>
                  <a:cubicBezTo>
                    <a:pt x="206" y="81"/>
                    <a:pt x="108" y="135"/>
                    <a:pt x="1" y="152"/>
                  </a:cubicBezTo>
                  <a:cubicBezTo>
                    <a:pt x="108" y="152"/>
                    <a:pt x="215" y="108"/>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0"/>
            <p:cNvSpPr/>
            <p:nvPr/>
          </p:nvSpPr>
          <p:spPr>
            <a:xfrm>
              <a:off x="2126926" y="4611889"/>
              <a:ext cx="42471" cy="48511"/>
            </a:xfrm>
            <a:custGeom>
              <a:avLst/>
              <a:gdLst/>
              <a:ahLst/>
              <a:cxnLst/>
              <a:rect l="l" t="t" r="r" b="b"/>
              <a:pathLst>
                <a:path w="900" h="1028" extrusionOk="0">
                  <a:moveTo>
                    <a:pt x="455" y="0"/>
                  </a:moveTo>
                  <a:cubicBezTo>
                    <a:pt x="900" y="222"/>
                    <a:pt x="722" y="953"/>
                    <a:pt x="229" y="953"/>
                  </a:cubicBezTo>
                  <a:cubicBezTo>
                    <a:pt x="188" y="953"/>
                    <a:pt x="144" y="948"/>
                    <a:pt x="99" y="937"/>
                  </a:cubicBezTo>
                  <a:cubicBezTo>
                    <a:pt x="63" y="928"/>
                    <a:pt x="27" y="910"/>
                    <a:pt x="1" y="901"/>
                  </a:cubicBezTo>
                  <a:lnTo>
                    <a:pt x="1" y="901"/>
                  </a:lnTo>
                  <a:cubicBezTo>
                    <a:pt x="86" y="981"/>
                    <a:pt x="196" y="1028"/>
                    <a:pt x="311" y="1028"/>
                  </a:cubicBezTo>
                  <a:cubicBezTo>
                    <a:pt x="401" y="1028"/>
                    <a:pt x="494" y="1000"/>
                    <a:pt x="580" y="937"/>
                  </a:cubicBezTo>
                  <a:cubicBezTo>
                    <a:pt x="705" y="848"/>
                    <a:pt x="848" y="714"/>
                    <a:pt x="857" y="553"/>
                  </a:cubicBezTo>
                  <a:cubicBezTo>
                    <a:pt x="875" y="384"/>
                    <a:pt x="777" y="312"/>
                    <a:pt x="679" y="196"/>
                  </a:cubicBezTo>
                  <a:cubicBezTo>
                    <a:pt x="670" y="179"/>
                    <a:pt x="661" y="170"/>
                    <a:pt x="661" y="152"/>
                  </a:cubicBezTo>
                  <a:cubicBezTo>
                    <a:pt x="634" y="134"/>
                    <a:pt x="616" y="116"/>
                    <a:pt x="607" y="89"/>
                  </a:cubicBezTo>
                  <a:cubicBezTo>
                    <a:pt x="571" y="27"/>
                    <a:pt x="518" y="0"/>
                    <a:pt x="45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0"/>
            <p:cNvSpPr/>
            <p:nvPr/>
          </p:nvSpPr>
          <p:spPr>
            <a:xfrm>
              <a:off x="1672669" y="4606415"/>
              <a:ext cx="236658" cy="265774"/>
            </a:xfrm>
            <a:custGeom>
              <a:avLst/>
              <a:gdLst/>
              <a:ahLst/>
              <a:cxnLst/>
              <a:rect l="l" t="t" r="r" b="b"/>
              <a:pathLst>
                <a:path w="5015" h="5632" extrusionOk="0">
                  <a:moveTo>
                    <a:pt x="482" y="0"/>
                  </a:moveTo>
                  <a:cubicBezTo>
                    <a:pt x="447" y="0"/>
                    <a:pt x="402" y="9"/>
                    <a:pt x="358" y="18"/>
                  </a:cubicBezTo>
                  <a:cubicBezTo>
                    <a:pt x="179" y="63"/>
                    <a:pt x="63" y="125"/>
                    <a:pt x="1" y="179"/>
                  </a:cubicBezTo>
                  <a:cubicBezTo>
                    <a:pt x="10" y="223"/>
                    <a:pt x="27" y="268"/>
                    <a:pt x="63" y="304"/>
                  </a:cubicBezTo>
                  <a:cubicBezTo>
                    <a:pt x="152" y="402"/>
                    <a:pt x="242" y="473"/>
                    <a:pt x="340" y="544"/>
                  </a:cubicBezTo>
                  <a:lnTo>
                    <a:pt x="358" y="544"/>
                  </a:lnTo>
                  <a:cubicBezTo>
                    <a:pt x="545" y="553"/>
                    <a:pt x="741" y="562"/>
                    <a:pt x="928" y="625"/>
                  </a:cubicBezTo>
                  <a:cubicBezTo>
                    <a:pt x="1205" y="705"/>
                    <a:pt x="1455" y="785"/>
                    <a:pt x="1553" y="1071"/>
                  </a:cubicBezTo>
                  <a:cubicBezTo>
                    <a:pt x="1553" y="1089"/>
                    <a:pt x="1562" y="1106"/>
                    <a:pt x="1562" y="1115"/>
                  </a:cubicBezTo>
                  <a:cubicBezTo>
                    <a:pt x="1580" y="1169"/>
                    <a:pt x="1580" y="1222"/>
                    <a:pt x="1544" y="1285"/>
                  </a:cubicBezTo>
                  <a:cubicBezTo>
                    <a:pt x="1267" y="1704"/>
                    <a:pt x="884" y="2195"/>
                    <a:pt x="1187" y="2766"/>
                  </a:cubicBezTo>
                  <a:cubicBezTo>
                    <a:pt x="1412" y="3183"/>
                    <a:pt x="1817" y="3593"/>
                    <a:pt x="2325" y="3593"/>
                  </a:cubicBezTo>
                  <a:cubicBezTo>
                    <a:pt x="2382" y="3593"/>
                    <a:pt x="2440" y="3588"/>
                    <a:pt x="2499" y="3578"/>
                  </a:cubicBezTo>
                  <a:cubicBezTo>
                    <a:pt x="2900" y="3497"/>
                    <a:pt x="3177" y="3230"/>
                    <a:pt x="3569" y="3132"/>
                  </a:cubicBezTo>
                  <a:cubicBezTo>
                    <a:pt x="3633" y="3114"/>
                    <a:pt x="3696" y="3106"/>
                    <a:pt x="3756" y="3106"/>
                  </a:cubicBezTo>
                  <a:cubicBezTo>
                    <a:pt x="4044" y="3106"/>
                    <a:pt x="4287" y="3289"/>
                    <a:pt x="4390" y="3569"/>
                  </a:cubicBezTo>
                  <a:cubicBezTo>
                    <a:pt x="4577" y="4050"/>
                    <a:pt x="4185" y="4835"/>
                    <a:pt x="4060" y="5281"/>
                  </a:cubicBezTo>
                  <a:cubicBezTo>
                    <a:pt x="4003" y="5537"/>
                    <a:pt x="4076" y="5632"/>
                    <a:pt x="4197" y="5632"/>
                  </a:cubicBezTo>
                  <a:cubicBezTo>
                    <a:pt x="4400" y="5632"/>
                    <a:pt x="4740" y="5360"/>
                    <a:pt x="4818" y="5130"/>
                  </a:cubicBezTo>
                  <a:cubicBezTo>
                    <a:pt x="4863" y="4987"/>
                    <a:pt x="4916" y="4844"/>
                    <a:pt x="4970" y="4711"/>
                  </a:cubicBezTo>
                  <a:cubicBezTo>
                    <a:pt x="5014" y="4479"/>
                    <a:pt x="5014" y="4247"/>
                    <a:pt x="4988" y="4006"/>
                  </a:cubicBezTo>
                  <a:cubicBezTo>
                    <a:pt x="4952" y="3765"/>
                    <a:pt x="4889" y="3569"/>
                    <a:pt x="4809" y="3381"/>
                  </a:cubicBezTo>
                  <a:cubicBezTo>
                    <a:pt x="4493" y="2978"/>
                    <a:pt x="4122" y="2813"/>
                    <a:pt x="3657" y="2813"/>
                  </a:cubicBezTo>
                  <a:cubicBezTo>
                    <a:pt x="3505" y="2813"/>
                    <a:pt x="3342" y="2831"/>
                    <a:pt x="3168" y="2864"/>
                  </a:cubicBezTo>
                  <a:cubicBezTo>
                    <a:pt x="3052" y="2891"/>
                    <a:pt x="2891" y="2917"/>
                    <a:pt x="2722" y="2944"/>
                  </a:cubicBezTo>
                  <a:cubicBezTo>
                    <a:pt x="2695" y="2962"/>
                    <a:pt x="2659" y="2980"/>
                    <a:pt x="2623" y="2998"/>
                  </a:cubicBezTo>
                  <a:cubicBezTo>
                    <a:pt x="2514" y="3047"/>
                    <a:pt x="2395" y="3071"/>
                    <a:pt x="2277" y="3071"/>
                  </a:cubicBezTo>
                  <a:cubicBezTo>
                    <a:pt x="1944" y="3071"/>
                    <a:pt x="1618" y="2880"/>
                    <a:pt x="1526" y="2525"/>
                  </a:cubicBezTo>
                  <a:cubicBezTo>
                    <a:pt x="1428" y="2150"/>
                    <a:pt x="1553" y="1802"/>
                    <a:pt x="1874" y="1624"/>
                  </a:cubicBezTo>
                  <a:cubicBezTo>
                    <a:pt x="1892" y="1517"/>
                    <a:pt x="1919" y="1410"/>
                    <a:pt x="1928" y="1294"/>
                  </a:cubicBezTo>
                  <a:cubicBezTo>
                    <a:pt x="1990" y="384"/>
                    <a:pt x="1071" y="330"/>
                    <a:pt x="482"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0"/>
            <p:cNvSpPr/>
            <p:nvPr/>
          </p:nvSpPr>
          <p:spPr>
            <a:xfrm>
              <a:off x="1724059" y="4656484"/>
              <a:ext cx="5899" cy="8919"/>
            </a:xfrm>
            <a:custGeom>
              <a:avLst/>
              <a:gdLst/>
              <a:ahLst/>
              <a:cxnLst/>
              <a:rect l="l" t="t" r="r" b="b"/>
              <a:pathLst>
                <a:path w="125" h="189" extrusionOk="0">
                  <a:moveTo>
                    <a:pt x="0" y="1"/>
                  </a:moveTo>
                  <a:lnTo>
                    <a:pt x="0" y="1"/>
                  </a:lnTo>
                  <a:cubicBezTo>
                    <a:pt x="36" y="63"/>
                    <a:pt x="63" y="126"/>
                    <a:pt x="80" y="188"/>
                  </a:cubicBezTo>
                  <a:cubicBezTo>
                    <a:pt x="98" y="161"/>
                    <a:pt x="107" y="135"/>
                    <a:pt x="125" y="108"/>
                  </a:cubicBezTo>
                  <a:cubicBezTo>
                    <a:pt x="107" y="63"/>
                    <a:pt x="63" y="37"/>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0"/>
            <p:cNvSpPr/>
            <p:nvPr/>
          </p:nvSpPr>
          <p:spPr>
            <a:xfrm>
              <a:off x="2015084" y="4650019"/>
              <a:ext cx="79893" cy="154264"/>
            </a:xfrm>
            <a:custGeom>
              <a:avLst/>
              <a:gdLst/>
              <a:ahLst/>
              <a:cxnLst/>
              <a:rect l="l" t="t" r="r" b="b"/>
              <a:pathLst>
                <a:path w="1693" h="3269" extrusionOk="0">
                  <a:moveTo>
                    <a:pt x="271" y="0"/>
                  </a:moveTo>
                  <a:cubicBezTo>
                    <a:pt x="132" y="0"/>
                    <a:pt x="1" y="184"/>
                    <a:pt x="96" y="307"/>
                  </a:cubicBezTo>
                  <a:cubicBezTo>
                    <a:pt x="131" y="361"/>
                    <a:pt x="167" y="405"/>
                    <a:pt x="203" y="459"/>
                  </a:cubicBezTo>
                  <a:cubicBezTo>
                    <a:pt x="363" y="521"/>
                    <a:pt x="524" y="602"/>
                    <a:pt x="667" y="700"/>
                  </a:cubicBezTo>
                  <a:cubicBezTo>
                    <a:pt x="1041" y="959"/>
                    <a:pt x="1398" y="1726"/>
                    <a:pt x="1389" y="2181"/>
                  </a:cubicBezTo>
                  <a:cubicBezTo>
                    <a:pt x="1380" y="2422"/>
                    <a:pt x="1318" y="2618"/>
                    <a:pt x="1291" y="2841"/>
                  </a:cubicBezTo>
                  <a:cubicBezTo>
                    <a:pt x="1227" y="3151"/>
                    <a:pt x="1267" y="3269"/>
                    <a:pt x="1335" y="3269"/>
                  </a:cubicBezTo>
                  <a:cubicBezTo>
                    <a:pt x="1427" y="3269"/>
                    <a:pt x="1571" y="3052"/>
                    <a:pt x="1577" y="2805"/>
                  </a:cubicBezTo>
                  <a:cubicBezTo>
                    <a:pt x="1693" y="2359"/>
                    <a:pt x="1657" y="1958"/>
                    <a:pt x="1621" y="1503"/>
                  </a:cubicBezTo>
                  <a:cubicBezTo>
                    <a:pt x="1621" y="1467"/>
                    <a:pt x="1621" y="1431"/>
                    <a:pt x="1621" y="1396"/>
                  </a:cubicBezTo>
                  <a:cubicBezTo>
                    <a:pt x="1345" y="860"/>
                    <a:pt x="881" y="405"/>
                    <a:pt x="363" y="31"/>
                  </a:cubicBezTo>
                  <a:cubicBezTo>
                    <a:pt x="334" y="10"/>
                    <a:pt x="302" y="0"/>
                    <a:pt x="27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0"/>
            <p:cNvSpPr/>
            <p:nvPr/>
          </p:nvSpPr>
          <p:spPr>
            <a:xfrm>
              <a:off x="2139243" y="4563896"/>
              <a:ext cx="147705" cy="257610"/>
            </a:xfrm>
            <a:custGeom>
              <a:avLst/>
              <a:gdLst/>
              <a:ahLst/>
              <a:cxnLst/>
              <a:rect l="l" t="t" r="r" b="b"/>
              <a:pathLst>
                <a:path w="3130" h="5459" extrusionOk="0">
                  <a:moveTo>
                    <a:pt x="837" y="0"/>
                  </a:moveTo>
                  <a:cubicBezTo>
                    <a:pt x="748" y="89"/>
                    <a:pt x="739" y="250"/>
                    <a:pt x="881" y="330"/>
                  </a:cubicBezTo>
                  <a:cubicBezTo>
                    <a:pt x="1693" y="767"/>
                    <a:pt x="2327" y="2409"/>
                    <a:pt x="1435" y="3033"/>
                  </a:cubicBezTo>
                  <a:cubicBezTo>
                    <a:pt x="1149" y="3230"/>
                    <a:pt x="881" y="3390"/>
                    <a:pt x="641" y="3640"/>
                  </a:cubicBezTo>
                  <a:cubicBezTo>
                    <a:pt x="685" y="3952"/>
                    <a:pt x="551" y="4318"/>
                    <a:pt x="418" y="4568"/>
                  </a:cubicBezTo>
                  <a:cubicBezTo>
                    <a:pt x="355" y="4693"/>
                    <a:pt x="293" y="4809"/>
                    <a:pt x="221" y="4934"/>
                  </a:cubicBezTo>
                  <a:cubicBezTo>
                    <a:pt x="1" y="5314"/>
                    <a:pt x="62" y="5459"/>
                    <a:pt x="222" y="5459"/>
                  </a:cubicBezTo>
                  <a:cubicBezTo>
                    <a:pt x="463" y="5459"/>
                    <a:pt x="929" y="5127"/>
                    <a:pt x="988" y="4773"/>
                  </a:cubicBezTo>
                  <a:cubicBezTo>
                    <a:pt x="1087" y="4434"/>
                    <a:pt x="1069" y="4024"/>
                    <a:pt x="1069" y="3667"/>
                  </a:cubicBezTo>
                  <a:cubicBezTo>
                    <a:pt x="1078" y="3586"/>
                    <a:pt x="1122" y="3542"/>
                    <a:pt x="1185" y="3533"/>
                  </a:cubicBezTo>
                  <a:cubicBezTo>
                    <a:pt x="1203" y="3506"/>
                    <a:pt x="1220" y="3479"/>
                    <a:pt x="1256" y="3462"/>
                  </a:cubicBezTo>
                  <a:cubicBezTo>
                    <a:pt x="3130" y="2721"/>
                    <a:pt x="2193" y="759"/>
                    <a:pt x="83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0"/>
            <p:cNvSpPr/>
            <p:nvPr/>
          </p:nvSpPr>
          <p:spPr>
            <a:xfrm>
              <a:off x="2205640" y="4635437"/>
              <a:ext cx="66160" cy="118353"/>
            </a:xfrm>
            <a:custGeom>
              <a:avLst/>
              <a:gdLst/>
              <a:ahLst/>
              <a:cxnLst/>
              <a:rect l="l" t="t" r="r" b="b"/>
              <a:pathLst>
                <a:path w="1402" h="2508" extrusionOk="0">
                  <a:moveTo>
                    <a:pt x="1125" y="1"/>
                  </a:moveTo>
                  <a:lnTo>
                    <a:pt x="1125" y="1"/>
                  </a:lnTo>
                  <a:cubicBezTo>
                    <a:pt x="1401" y="875"/>
                    <a:pt x="1152" y="1785"/>
                    <a:pt x="1" y="2258"/>
                  </a:cubicBezTo>
                  <a:cubicBezTo>
                    <a:pt x="1" y="2338"/>
                    <a:pt x="1" y="2418"/>
                    <a:pt x="1" y="2508"/>
                  </a:cubicBezTo>
                  <a:cubicBezTo>
                    <a:pt x="36" y="2463"/>
                    <a:pt x="81" y="2427"/>
                    <a:pt x="126" y="2401"/>
                  </a:cubicBezTo>
                  <a:cubicBezTo>
                    <a:pt x="616" y="2044"/>
                    <a:pt x="982" y="1803"/>
                    <a:pt x="1187" y="1205"/>
                  </a:cubicBezTo>
                  <a:cubicBezTo>
                    <a:pt x="1303" y="848"/>
                    <a:pt x="1268" y="420"/>
                    <a:pt x="112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0"/>
            <p:cNvSpPr/>
            <p:nvPr/>
          </p:nvSpPr>
          <p:spPr>
            <a:xfrm>
              <a:off x="1617550" y="4443843"/>
              <a:ext cx="669390" cy="447125"/>
            </a:xfrm>
            <a:custGeom>
              <a:avLst/>
              <a:gdLst/>
              <a:ahLst/>
              <a:cxnLst/>
              <a:rect l="l" t="t" r="r" b="b"/>
              <a:pathLst>
                <a:path w="14185" h="9475" extrusionOk="0">
                  <a:moveTo>
                    <a:pt x="9412" y="415"/>
                  </a:moveTo>
                  <a:cubicBezTo>
                    <a:pt x="9435" y="415"/>
                    <a:pt x="9468" y="423"/>
                    <a:pt x="9510" y="439"/>
                  </a:cubicBezTo>
                  <a:cubicBezTo>
                    <a:pt x="10054" y="653"/>
                    <a:pt x="10830" y="1447"/>
                    <a:pt x="10795" y="2071"/>
                  </a:cubicBezTo>
                  <a:lnTo>
                    <a:pt x="10795" y="2107"/>
                  </a:lnTo>
                  <a:cubicBezTo>
                    <a:pt x="10808" y="2205"/>
                    <a:pt x="10899" y="2264"/>
                    <a:pt x="10984" y="2264"/>
                  </a:cubicBezTo>
                  <a:cubicBezTo>
                    <a:pt x="11008" y="2264"/>
                    <a:pt x="11032" y="2260"/>
                    <a:pt x="11053" y="2250"/>
                  </a:cubicBezTo>
                  <a:cubicBezTo>
                    <a:pt x="11330" y="2286"/>
                    <a:pt x="11615" y="2393"/>
                    <a:pt x="11892" y="2544"/>
                  </a:cubicBezTo>
                  <a:cubicBezTo>
                    <a:pt x="13248" y="3303"/>
                    <a:pt x="14185" y="5265"/>
                    <a:pt x="12311" y="6006"/>
                  </a:cubicBezTo>
                  <a:cubicBezTo>
                    <a:pt x="12275" y="6023"/>
                    <a:pt x="12258" y="6050"/>
                    <a:pt x="12240" y="6077"/>
                  </a:cubicBezTo>
                  <a:cubicBezTo>
                    <a:pt x="12177" y="6086"/>
                    <a:pt x="12133" y="6130"/>
                    <a:pt x="12124" y="6211"/>
                  </a:cubicBezTo>
                  <a:cubicBezTo>
                    <a:pt x="12124" y="6568"/>
                    <a:pt x="12142" y="6978"/>
                    <a:pt x="12043" y="7317"/>
                  </a:cubicBezTo>
                  <a:cubicBezTo>
                    <a:pt x="11984" y="7671"/>
                    <a:pt x="11518" y="8003"/>
                    <a:pt x="11277" y="8003"/>
                  </a:cubicBezTo>
                  <a:cubicBezTo>
                    <a:pt x="11117" y="8003"/>
                    <a:pt x="11056" y="7858"/>
                    <a:pt x="11276" y="7478"/>
                  </a:cubicBezTo>
                  <a:cubicBezTo>
                    <a:pt x="11348" y="7353"/>
                    <a:pt x="11410" y="7237"/>
                    <a:pt x="11473" y="7112"/>
                  </a:cubicBezTo>
                  <a:cubicBezTo>
                    <a:pt x="11606" y="6862"/>
                    <a:pt x="11740" y="6496"/>
                    <a:pt x="11696" y="6184"/>
                  </a:cubicBezTo>
                  <a:cubicBezTo>
                    <a:pt x="11687" y="6077"/>
                    <a:pt x="11651" y="5988"/>
                    <a:pt x="11588" y="5899"/>
                  </a:cubicBezTo>
                  <a:cubicBezTo>
                    <a:pt x="11406" y="5628"/>
                    <a:pt x="10868" y="5296"/>
                    <a:pt x="10479" y="5296"/>
                  </a:cubicBezTo>
                  <a:cubicBezTo>
                    <a:pt x="10239" y="5296"/>
                    <a:pt x="10055" y="5422"/>
                    <a:pt x="10045" y="5765"/>
                  </a:cubicBezTo>
                  <a:cubicBezTo>
                    <a:pt x="10045" y="5800"/>
                    <a:pt x="10045" y="5836"/>
                    <a:pt x="10045" y="5872"/>
                  </a:cubicBezTo>
                  <a:cubicBezTo>
                    <a:pt x="10081" y="6327"/>
                    <a:pt x="10117" y="6728"/>
                    <a:pt x="10001" y="7174"/>
                  </a:cubicBezTo>
                  <a:cubicBezTo>
                    <a:pt x="9995" y="7421"/>
                    <a:pt x="9851" y="7638"/>
                    <a:pt x="9759" y="7638"/>
                  </a:cubicBezTo>
                  <a:cubicBezTo>
                    <a:pt x="9691" y="7638"/>
                    <a:pt x="9651" y="7520"/>
                    <a:pt x="9715" y="7210"/>
                  </a:cubicBezTo>
                  <a:cubicBezTo>
                    <a:pt x="9742" y="6987"/>
                    <a:pt x="9804" y="6791"/>
                    <a:pt x="9813" y="6550"/>
                  </a:cubicBezTo>
                  <a:cubicBezTo>
                    <a:pt x="9822" y="6095"/>
                    <a:pt x="9465" y="5328"/>
                    <a:pt x="9091" y="5069"/>
                  </a:cubicBezTo>
                  <a:cubicBezTo>
                    <a:pt x="8948" y="4971"/>
                    <a:pt x="8787" y="4890"/>
                    <a:pt x="8627" y="4828"/>
                  </a:cubicBezTo>
                  <a:cubicBezTo>
                    <a:pt x="8441" y="4757"/>
                    <a:pt x="8252" y="4718"/>
                    <a:pt x="8081" y="4718"/>
                  </a:cubicBezTo>
                  <a:cubicBezTo>
                    <a:pt x="7735" y="4718"/>
                    <a:pt x="7461" y="4880"/>
                    <a:pt x="7431" y="5274"/>
                  </a:cubicBezTo>
                  <a:cubicBezTo>
                    <a:pt x="7422" y="5390"/>
                    <a:pt x="7440" y="5542"/>
                    <a:pt x="7485" y="5711"/>
                  </a:cubicBezTo>
                  <a:cubicBezTo>
                    <a:pt x="7565" y="6041"/>
                    <a:pt x="7761" y="6362"/>
                    <a:pt x="7886" y="6675"/>
                  </a:cubicBezTo>
                  <a:cubicBezTo>
                    <a:pt x="7993" y="6924"/>
                    <a:pt x="8029" y="7174"/>
                    <a:pt x="8002" y="7433"/>
                  </a:cubicBezTo>
                  <a:cubicBezTo>
                    <a:pt x="8002" y="7504"/>
                    <a:pt x="7993" y="7567"/>
                    <a:pt x="7984" y="7629"/>
                  </a:cubicBezTo>
                  <a:cubicBezTo>
                    <a:pt x="7974" y="7922"/>
                    <a:pt x="7778" y="8220"/>
                    <a:pt x="7625" y="8220"/>
                  </a:cubicBezTo>
                  <a:cubicBezTo>
                    <a:pt x="7512" y="8220"/>
                    <a:pt x="7423" y="8058"/>
                    <a:pt x="7449" y="7611"/>
                  </a:cubicBezTo>
                  <a:cubicBezTo>
                    <a:pt x="7458" y="7094"/>
                    <a:pt x="7512" y="6532"/>
                    <a:pt x="7253" y="6059"/>
                  </a:cubicBezTo>
                  <a:cubicBezTo>
                    <a:pt x="7226" y="6006"/>
                    <a:pt x="7190" y="5952"/>
                    <a:pt x="7155" y="5899"/>
                  </a:cubicBezTo>
                  <a:cubicBezTo>
                    <a:pt x="7066" y="5783"/>
                    <a:pt x="6941" y="5676"/>
                    <a:pt x="6807" y="5595"/>
                  </a:cubicBezTo>
                  <a:cubicBezTo>
                    <a:pt x="6646" y="5506"/>
                    <a:pt x="6468" y="5435"/>
                    <a:pt x="6298" y="5408"/>
                  </a:cubicBezTo>
                  <a:cubicBezTo>
                    <a:pt x="6233" y="5397"/>
                    <a:pt x="6169" y="5391"/>
                    <a:pt x="6108" y="5391"/>
                  </a:cubicBezTo>
                  <a:cubicBezTo>
                    <a:pt x="5716" y="5391"/>
                    <a:pt x="5436" y="5623"/>
                    <a:pt x="5683" y="6202"/>
                  </a:cubicBezTo>
                  <a:cubicBezTo>
                    <a:pt x="5781" y="6434"/>
                    <a:pt x="5888" y="6630"/>
                    <a:pt x="5977" y="6826"/>
                  </a:cubicBezTo>
                  <a:cubicBezTo>
                    <a:pt x="6057" y="7014"/>
                    <a:pt x="6129" y="7210"/>
                    <a:pt x="6156" y="7451"/>
                  </a:cubicBezTo>
                  <a:cubicBezTo>
                    <a:pt x="6182" y="7692"/>
                    <a:pt x="6182" y="7924"/>
                    <a:pt x="6138" y="8156"/>
                  </a:cubicBezTo>
                  <a:cubicBezTo>
                    <a:pt x="6084" y="8289"/>
                    <a:pt x="6031" y="8432"/>
                    <a:pt x="5986" y="8575"/>
                  </a:cubicBezTo>
                  <a:cubicBezTo>
                    <a:pt x="5908" y="8805"/>
                    <a:pt x="5568" y="9077"/>
                    <a:pt x="5365" y="9077"/>
                  </a:cubicBezTo>
                  <a:cubicBezTo>
                    <a:pt x="5244" y="9077"/>
                    <a:pt x="5171" y="8982"/>
                    <a:pt x="5228" y="8726"/>
                  </a:cubicBezTo>
                  <a:cubicBezTo>
                    <a:pt x="5353" y="8280"/>
                    <a:pt x="5745" y="7495"/>
                    <a:pt x="5558" y="7014"/>
                  </a:cubicBezTo>
                  <a:cubicBezTo>
                    <a:pt x="5455" y="6734"/>
                    <a:pt x="5212" y="6551"/>
                    <a:pt x="4924" y="6551"/>
                  </a:cubicBezTo>
                  <a:cubicBezTo>
                    <a:pt x="4864" y="6551"/>
                    <a:pt x="4801" y="6559"/>
                    <a:pt x="4737" y="6577"/>
                  </a:cubicBezTo>
                  <a:cubicBezTo>
                    <a:pt x="4345" y="6675"/>
                    <a:pt x="4068" y="6942"/>
                    <a:pt x="3667" y="7023"/>
                  </a:cubicBezTo>
                  <a:cubicBezTo>
                    <a:pt x="3608" y="7033"/>
                    <a:pt x="3550" y="7038"/>
                    <a:pt x="3493" y="7038"/>
                  </a:cubicBezTo>
                  <a:cubicBezTo>
                    <a:pt x="2985" y="7038"/>
                    <a:pt x="2580" y="6628"/>
                    <a:pt x="2355" y="6211"/>
                  </a:cubicBezTo>
                  <a:cubicBezTo>
                    <a:pt x="2052" y="5640"/>
                    <a:pt x="2435" y="5149"/>
                    <a:pt x="2712" y="4730"/>
                  </a:cubicBezTo>
                  <a:cubicBezTo>
                    <a:pt x="2748" y="4667"/>
                    <a:pt x="2748" y="4614"/>
                    <a:pt x="2730" y="4560"/>
                  </a:cubicBezTo>
                  <a:cubicBezTo>
                    <a:pt x="2730" y="4551"/>
                    <a:pt x="2721" y="4534"/>
                    <a:pt x="2721" y="4516"/>
                  </a:cubicBezTo>
                  <a:cubicBezTo>
                    <a:pt x="2623" y="4230"/>
                    <a:pt x="2373" y="4150"/>
                    <a:pt x="2096" y="4070"/>
                  </a:cubicBezTo>
                  <a:cubicBezTo>
                    <a:pt x="1909" y="4007"/>
                    <a:pt x="1713" y="3998"/>
                    <a:pt x="1526" y="3989"/>
                  </a:cubicBezTo>
                  <a:lnTo>
                    <a:pt x="1508" y="3989"/>
                  </a:lnTo>
                  <a:cubicBezTo>
                    <a:pt x="1492" y="3991"/>
                    <a:pt x="1477" y="3992"/>
                    <a:pt x="1462" y="3992"/>
                  </a:cubicBezTo>
                  <a:cubicBezTo>
                    <a:pt x="1220" y="3992"/>
                    <a:pt x="1001" y="3800"/>
                    <a:pt x="1169" y="3624"/>
                  </a:cubicBezTo>
                  <a:cubicBezTo>
                    <a:pt x="1231" y="3570"/>
                    <a:pt x="1347" y="3508"/>
                    <a:pt x="1526" y="3463"/>
                  </a:cubicBezTo>
                  <a:cubicBezTo>
                    <a:pt x="1570" y="3454"/>
                    <a:pt x="1615" y="3445"/>
                    <a:pt x="1650" y="3445"/>
                  </a:cubicBezTo>
                  <a:cubicBezTo>
                    <a:pt x="1798" y="3425"/>
                    <a:pt x="1940" y="3415"/>
                    <a:pt x="2085" y="3415"/>
                  </a:cubicBezTo>
                  <a:cubicBezTo>
                    <a:pt x="2133" y="3415"/>
                    <a:pt x="2181" y="3416"/>
                    <a:pt x="2230" y="3418"/>
                  </a:cubicBezTo>
                  <a:cubicBezTo>
                    <a:pt x="2593" y="3424"/>
                    <a:pt x="3305" y="3623"/>
                    <a:pt x="3908" y="3623"/>
                  </a:cubicBezTo>
                  <a:cubicBezTo>
                    <a:pt x="4314" y="3623"/>
                    <a:pt x="4670" y="3533"/>
                    <a:pt x="4835" y="3231"/>
                  </a:cubicBezTo>
                  <a:cubicBezTo>
                    <a:pt x="4951" y="3008"/>
                    <a:pt x="4996" y="2758"/>
                    <a:pt x="4826" y="2535"/>
                  </a:cubicBezTo>
                  <a:cubicBezTo>
                    <a:pt x="4710" y="2375"/>
                    <a:pt x="4532" y="2303"/>
                    <a:pt x="4371" y="2223"/>
                  </a:cubicBezTo>
                  <a:cubicBezTo>
                    <a:pt x="4202" y="2161"/>
                    <a:pt x="4041" y="2098"/>
                    <a:pt x="3863" y="2063"/>
                  </a:cubicBezTo>
                  <a:cubicBezTo>
                    <a:pt x="3478" y="1984"/>
                    <a:pt x="3514" y="1696"/>
                    <a:pt x="3912" y="1696"/>
                  </a:cubicBezTo>
                  <a:cubicBezTo>
                    <a:pt x="4012" y="1696"/>
                    <a:pt x="4136" y="1714"/>
                    <a:pt x="4282" y="1759"/>
                  </a:cubicBezTo>
                  <a:cubicBezTo>
                    <a:pt x="4907" y="1964"/>
                    <a:pt x="5469" y="2187"/>
                    <a:pt x="6102" y="2348"/>
                  </a:cubicBezTo>
                  <a:cubicBezTo>
                    <a:pt x="6342" y="2418"/>
                    <a:pt x="6717" y="2586"/>
                    <a:pt x="7039" y="2586"/>
                  </a:cubicBezTo>
                  <a:cubicBezTo>
                    <a:pt x="7171" y="2586"/>
                    <a:pt x="7294" y="2557"/>
                    <a:pt x="7396" y="2482"/>
                  </a:cubicBezTo>
                  <a:cubicBezTo>
                    <a:pt x="7975" y="2054"/>
                    <a:pt x="7155" y="1518"/>
                    <a:pt x="6789" y="1420"/>
                  </a:cubicBezTo>
                  <a:cubicBezTo>
                    <a:pt x="6628" y="1376"/>
                    <a:pt x="6468" y="1331"/>
                    <a:pt x="6307" y="1277"/>
                  </a:cubicBezTo>
                  <a:cubicBezTo>
                    <a:pt x="5950" y="1188"/>
                    <a:pt x="5674" y="698"/>
                    <a:pt x="6200" y="689"/>
                  </a:cubicBezTo>
                  <a:lnTo>
                    <a:pt x="6200" y="689"/>
                  </a:lnTo>
                  <a:cubicBezTo>
                    <a:pt x="6575" y="724"/>
                    <a:pt x="6941" y="867"/>
                    <a:pt x="7289" y="1001"/>
                  </a:cubicBezTo>
                  <a:cubicBezTo>
                    <a:pt x="7886" y="1233"/>
                    <a:pt x="8413" y="1616"/>
                    <a:pt x="9001" y="1848"/>
                  </a:cubicBezTo>
                  <a:cubicBezTo>
                    <a:pt x="9178" y="1918"/>
                    <a:pt x="9357" y="1967"/>
                    <a:pt x="9506" y="1967"/>
                  </a:cubicBezTo>
                  <a:cubicBezTo>
                    <a:pt x="9755" y="1967"/>
                    <a:pt x="9914" y="1829"/>
                    <a:pt x="9813" y="1420"/>
                  </a:cubicBezTo>
                  <a:cubicBezTo>
                    <a:pt x="9778" y="1269"/>
                    <a:pt x="9706" y="1117"/>
                    <a:pt x="9626" y="983"/>
                  </a:cubicBezTo>
                  <a:cubicBezTo>
                    <a:pt x="9594" y="919"/>
                    <a:pt x="9214" y="415"/>
                    <a:pt x="9412" y="415"/>
                  </a:cubicBezTo>
                  <a:close/>
                  <a:moveTo>
                    <a:pt x="9195" y="0"/>
                  </a:moveTo>
                  <a:cubicBezTo>
                    <a:pt x="8709" y="0"/>
                    <a:pt x="9243" y="966"/>
                    <a:pt x="9367" y="1206"/>
                  </a:cubicBezTo>
                  <a:cubicBezTo>
                    <a:pt x="9491" y="1454"/>
                    <a:pt x="9404" y="1542"/>
                    <a:pt x="9256" y="1542"/>
                  </a:cubicBezTo>
                  <a:cubicBezTo>
                    <a:pt x="9181" y="1542"/>
                    <a:pt x="9089" y="1519"/>
                    <a:pt x="9001" y="1483"/>
                  </a:cubicBezTo>
                  <a:cubicBezTo>
                    <a:pt x="8627" y="1331"/>
                    <a:pt x="8279" y="1099"/>
                    <a:pt x="7922" y="921"/>
                  </a:cubicBezTo>
                  <a:cubicBezTo>
                    <a:pt x="7333" y="617"/>
                    <a:pt x="6700" y="394"/>
                    <a:pt x="6040" y="332"/>
                  </a:cubicBezTo>
                  <a:cubicBezTo>
                    <a:pt x="6006" y="329"/>
                    <a:pt x="5974" y="327"/>
                    <a:pt x="5944" y="327"/>
                  </a:cubicBezTo>
                  <a:cubicBezTo>
                    <a:pt x="5221" y="327"/>
                    <a:pt x="5462" y="1217"/>
                    <a:pt x="5950" y="1474"/>
                  </a:cubicBezTo>
                  <a:cubicBezTo>
                    <a:pt x="6263" y="1643"/>
                    <a:pt x="6548" y="1706"/>
                    <a:pt x="6887" y="1795"/>
                  </a:cubicBezTo>
                  <a:cubicBezTo>
                    <a:pt x="7276" y="1967"/>
                    <a:pt x="7120" y="2208"/>
                    <a:pt x="6906" y="2208"/>
                  </a:cubicBezTo>
                  <a:cubicBezTo>
                    <a:pt x="6865" y="2208"/>
                    <a:pt x="6822" y="2199"/>
                    <a:pt x="6780" y="2178"/>
                  </a:cubicBezTo>
                  <a:cubicBezTo>
                    <a:pt x="6459" y="2107"/>
                    <a:pt x="6147" y="2018"/>
                    <a:pt x="5834" y="1929"/>
                  </a:cubicBezTo>
                  <a:cubicBezTo>
                    <a:pt x="5424" y="1822"/>
                    <a:pt x="5040" y="1732"/>
                    <a:pt x="4657" y="1554"/>
                  </a:cubicBezTo>
                  <a:cubicBezTo>
                    <a:pt x="4441" y="1446"/>
                    <a:pt x="4194" y="1338"/>
                    <a:pt x="3952" y="1338"/>
                  </a:cubicBezTo>
                  <a:cubicBezTo>
                    <a:pt x="3934" y="1338"/>
                    <a:pt x="3916" y="1339"/>
                    <a:pt x="3899" y="1340"/>
                  </a:cubicBezTo>
                  <a:cubicBezTo>
                    <a:pt x="3560" y="1367"/>
                    <a:pt x="3185" y="1483"/>
                    <a:pt x="3131" y="1875"/>
                  </a:cubicBezTo>
                  <a:cubicBezTo>
                    <a:pt x="3069" y="2375"/>
                    <a:pt x="3952" y="2428"/>
                    <a:pt x="4238" y="2535"/>
                  </a:cubicBezTo>
                  <a:cubicBezTo>
                    <a:pt x="4850" y="2841"/>
                    <a:pt x="4343" y="3265"/>
                    <a:pt x="3878" y="3265"/>
                  </a:cubicBezTo>
                  <a:cubicBezTo>
                    <a:pt x="3815" y="3265"/>
                    <a:pt x="3752" y="3257"/>
                    <a:pt x="3693" y="3240"/>
                  </a:cubicBezTo>
                  <a:cubicBezTo>
                    <a:pt x="3533" y="3222"/>
                    <a:pt x="3381" y="3204"/>
                    <a:pt x="3229" y="3178"/>
                  </a:cubicBezTo>
                  <a:cubicBezTo>
                    <a:pt x="2828" y="3115"/>
                    <a:pt x="2435" y="3079"/>
                    <a:pt x="2025" y="3079"/>
                  </a:cubicBezTo>
                  <a:cubicBezTo>
                    <a:pt x="1990" y="3079"/>
                    <a:pt x="1954" y="3078"/>
                    <a:pt x="1916" y="3078"/>
                  </a:cubicBezTo>
                  <a:cubicBezTo>
                    <a:pt x="1561" y="3078"/>
                    <a:pt x="1107" y="3125"/>
                    <a:pt x="856" y="3392"/>
                  </a:cubicBezTo>
                  <a:cubicBezTo>
                    <a:pt x="0" y="4293"/>
                    <a:pt x="1731" y="4239"/>
                    <a:pt x="2257" y="4507"/>
                  </a:cubicBezTo>
                  <a:cubicBezTo>
                    <a:pt x="2320" y="4543"/>
                    <a:pt x="2364" y="4569"/>
                    <a:pt x="2382" y="4614"/>
                  </a:cubicBezTo>
                  <a:cubicBezTo>
                    <a:pt x="2364" y="4641"/>
                    <a:pt x="2355" y="4667"/>
                    <a:pt x="2337" y="4694"/>
                  </a:cubicBezTo>
                  <a:cubicBezTo>
                    <a:pt x="2007" y="5221"/>
                    <a:pt x="1829" y="5684"/>
                    <a:pt x="2043" y="6336"/>
                  </a:cubicBezTo>
                  <a:cubicBezTo>
                    <a:pt x="2225" y="6883"/>
                    <a:pt x="2865" y="7363"/>
                    <a:pt x="3442" y="7363"/>
                  </a:cubicBezTo>
                  <a:cubicBezTo>
                    <a:pt x="3457" y="7363"/>
                    <a:pt x="3473" y="7362"/>
                    <a:pt x="3488" y="7362"/>
                  </a:cubicBezTo>
                  <a:cubicBezTo>
                    <a:pt x="3729" y="7353"/>
                    <a:pt x="3979" y="7335"/>
                    <a:pt x="4202" y="7210"/>
                  </a:cubicBezTo>
                  <a:cubicBezTo>
                    <a:pt x="4264" y="7183"/>
                    <a:pt x="4318" y="7147"/>
                    <a:pt x="4380" y="7112"/>
                  </a:cubicBezTo>
                  <a:cubicBezTo>
                    <a:pt x="4425" y="7076"/>
                    <a:pt x="4461" y="7040"/>
                    <a:pt x="4505" y="7014"/>
                  </a:cubicBezTo>
                  <a:cubicBezTo>
                    <a:pt x="4617" y="6944"/>
                    <a:pt x="4739" y="6903"/>
                    <a:pt x="4850" y="6903"/>
                  </a:cubicBezTo>
                  <a:cubicBezTo>
                    <a:pt x="4951" y="6903"/>
                    <a:pt x="5044" y="6937"/>
                    <a:pt x="5112" y="7014"/>
                  </a:cubicBezTo>
                  <a:cubicBezTo>
                    <a:pt x="5183" y="7103"/>
                    <a:pt x="5219" y="7237"/>
                    <a:pt x="5210" y="7433"/>
                  </a:cubicBezTo>
                  <a:cubicBezTo>
                    <a:pt x="5165" y="7745"/>
                    <a:pt x="5103" y="8048"/>
                    <a:pt x="4996" y="8343"/>
                  </a:cubicBezTo>
                  <a:cubicBezTo>
                    <a:pt x="4853" y="8753"/>
                    <a:pt x="4639" y="9387"/>
                    <a:pt x="5272" y="9467"/>
                  </a:cubicBezTo>
                  <a:cubicBezTo>
                    <a:pt x="5305" y="9472"/>
                    <a:pt x="5338" y="9474"/>
                    <a:pt x="5369" y="9474"/>
                  </a:cubicBezTo>
                  <a:cubicBezTo>
                    <a:pt x="5800" y="9474"/>
                    <a:pt x="6107" y="9040"/>
                    <a:pt x="6298" y="8700"/>
                  </a:cubicBezTo>
                  <a:cubicBezTo>
                    <a:pt x="6664" y="8048"/>
                    <a:pt x="6548" y="7121"/>
                    <a:pt x="6236" y="6469"/>
                  </a:cubicBezTo>
                  <a:cubicBezTo>
                    <a:pt x="6147" y="6291"/>
                    <a:pt x="6022" y="6130"/>
                    <a:pt x="5941" y="5943"/>
                  </a:cubicBezTo>
                  <a:cubicBezTo>
                    <a:pt x="6018" y="5875"/>
                    <a:pt x="5788" y="5719"/>
                    <a:pt x="6117" y="5719"/>
                  </a:cubicBezTo>
                  <a:cubicBezTo>
                    <a:pt x="6134" y="5719"/>
                    <a:pt x="6153" y="5719"/>
                    <a:pt x="6173" y="5720"/>
                  </a:cubicBezTo>
                  <a:cubicBezTo>
                    <a:pt x="6735" y="5872"/>
                    <a:pt x="7048" y="6193"/>
                    <a:pt x="7101" y="6701"/>
                  </a:cubicBezTo>
                  <a:cubicBezTo>
                    <a:pt x="7190" y="7121"/>
                    <a:pt x="7092" y="7576"/>
                    <a:pt x="7128" y="8004"/>
                  </a:cubicBezTo>
                  <a:cubicBezTo>
                    <a:pt x="7148" y="8262"/>
                    <a:pt x="7397" y="8567"/>
                    <a:pt x="7668" y="8567"/>
                  </a:cubicBezTo>
                  <a:cubicBezTo>
                    <a:pt x="7753" y="8567"/>
                    <a:pt x="7839" y="8538"/>
                    <a:pt x="7922" y="8468"/>
                  </a:cubicBezTo>
                  <a:cubicBezTo>
                    <a:pt x="8332" y="8120"/>
                    <a:pt x="8377" y="7558"/>
                    <a:pt x="8332" y="7040"/>
                  </a:cubicBezTo>
                  <a:cubicBezTo>
                    <a:pt x="8306" y="6648"/>
                    <a:pt x="8083" y="6255"/>
                    <a:pt x="7922" y="5899"/>
                  </a:cubicBezTo>
                  <a:cubicBezTo>
                    <a:pt x="7818" y="5682"/>
                    <a:pt x="7538" y="5013"/>
                    <a:pt x="8155" y="5013"/>
                  </a:cubicBezTo>
                  <a:cubicBezTo>
                    <a:pt x="8175" y="5013"/>
                    <a:pt x="8195" y="5014"/>
                    <a:pt x="8216" y="5015"/>
                  </a:cubicBezTo>
                  <a:cubicBezTo>
                    <a:pt x="8698" y="5042"/>
                    <a:pt x="9055" y="5479"/>
                    <a:pt x="9251" y="5872"/>
                  </a:cubicBezTo>
                  <a:cubicBezTo>
                    <a:pt x="9528" y="6425"/>
                    <a:pt x="9421" y="6862"/>
                    <a:pt x="9340" y="7406"/>
                  </a:cubicBezTo>
                  <a:cubicBezTo>
                    <a:pt x="9305" y="7602"/>
                    <a:pt x="9403" y="7772"/>
                    <a:pt x="9519" y="7906"/>
                  </a:cubicBezTo>
                  <a:cubicBezTo>
                    <a:pt x="9598" y="7998"/>
                    <a:pt x="9681" y="8035"/>
                    <a:pt x="9763" y="8035"/>
                  </a:cubicBezTo>
                  <a:cubicBezTo>
                    <a:pt x="9964" y="8035"/>
                    <a:pt x="10152" y="7807"/>
                    <a:pt x="10241" y="7629"/>
                  </a:cubicBezTo>
                  <a:cubicBezTo>
                    <a:pt x="10366" y="7379"/>
                    <a:pt x="10402" y="7005"/>
                    <a:pt x="10438" y="6737"/>
                  </a:cubicBezTo>
                  <a:cubicBezTo>
                    <a:pt x="10464" y="6568"/>
                    <a:pt x="10447" y="6434"/>
                    <a:pt x="10429" y="6264"/>
                  </a:cubicBezTo>
                  <a:cubicBezTo>
                    <a:pt x="10404" y="5986"/>
                    <a:pt x="10448" y="5690"/>
                    <a:pt x="10695" y="5690"/>
                  </a:cubicBezTo>
                  <a:cubicBezTo>
                    <a:pt x="10804" y="5690"/>
                    <a:pt x="10952" y="5748"/>
                    <a:pt x="11151" y="5890"/>
                  </a:cubicBezTo>
                  <a:cubicBezTo>
                    <a:pt x="11963" y="6469"/>
                    <a:pt x="10536" y="7406"/>
                    <a:pt x="10812" y="8102"/>
                  </a:cubicBezTo>
                  <a:cubicBezTo>
                    <a:pt x="10889" y="8298"/>
                    <a:pt x="11045" y="8369"/>
                    <a:pt x="11222" y="8369"/>
                  </a:cubicBezTo>
                  <a:cubicBezTo>
                    <a:pt x="11478" y="8369"/>
                    <a:pt x="11778" y="8220"/>
                    <a:pt x="11936" y="8093"/>
                  </a:cubicBezTo>
                  <a:cubicBezTo>
                    <a:pt x="12418" y="7736"/>
                    <a:pt x="12454" y="7121"/>
                    <a:pt x="12463" y="6568"/>
                  </a:cubicBezTo>
                  <a:cubicBezTo>
                    <a:pt x="12463" y="6478"/>
                    <a:pt x="12463" y="6398"/>
                    <a:pt x="12463" y="6318"/>
                  </a:cubicBezTo>
                  <a:cubicBezTo>
                    <a:pt x="13614" y="5845"/>
                    <a:pt x="13863" y="4935"/>
                    <a:pt x="13587" y="4061"/>
                  </a:cubicBezTo>
                  <a:cubicBezTo>
                    <a:pt x="13275" y="3035"/>
                    <a:pt x="12249" y="2071"/>
                    <a:pt x="11125" y="1920"/>
                  </a:cubicBezTo>
                  <a:cubicBezTo>
                    <a:pt x="11044" y="1099"/>
                    <a:pt x="10215" y="350"/>
                    <a:pt x="9492" y="73"/>
                  </a:cubicBezTo>
                  <a:cubicBezTo>
                    <a:pt x="9366" y="22"/>
                    <a:pt x="9269" y="0"/>
                    <a:pt x="91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0"/>
            <p:cNvSpPr/>
            <p:nvPr/>
          </p:nvSpPr>
          <p:spPr>
            <a:xfrm>
              <a:off x="2098282" y="4596316"/>
              <a:ext cx="89755" cy="79798"/>
            </a:xfrm>
            <a:custGeom>
              <a:avLst/>
              <a:gdLst/>
              <a:ahLst/>
              <a:cxnLst/>
              <a:rect l="l" t="t" r="r" b="b"/>
              <a:pathLst>
                <a:path w="1902" h="1691" extrusionOk="0">
                  <a:moveTo>
                    <a:pt x="1062" y="330"/>
                  </a:moveTo>
                  <a:cubicBezTo>
                    <a:pt x="1125" y="330"/>
                    <a:pt x="1178" y="357"/>
                    <a:pt x="1214" y="419"/>
                  </a:cubicBezTo>
                  <a:cubicBezTo>
                    <a:pt x="1223" y="446"/>
                    <a:pt x="1241" y="464"/>
                    <a:pt x="1268" y="482"/>
                  </a:cubicBezTo>
                  <a:cubicBezTo>
                    <a:pt x="1268" y="500"/>
                    <a:pt x="1277" y="509"/>
                    <a:pt x="1286" y="526"/>
                  </a:cubicBezTo>
                  <a:cubicBezTo>
                    <a:pt x="1384" y="642"/>
                    <a:pt x="1482" y="714"/>
                    <a:pt x="1464" y="883"/>
                  </a:cubicBezTo>
                  <a:cubicBezTo>
                    <a:pt x="1455" y="1044"/>
                    <a:pt x="1312" y="1178"/>
                    <a:pt x="1187" y="1267"/>
                  </a:cubicBezTo>
                  <a:cubicBezTo>
                    <a:pt x="1102" y="1329"/>
                    <a:pt x="1011" y="1357"/>
                    <a:pt x="922" y="1357"/>
                  </a:cubicBezTo>
                  <a:cubicBezTo>
                    <a:pt x="805" y="1357"/>
                    <a:pt x="694" y="1308"/>
                    <a:pt x="608" y="1222"/>
                  </a:cubicBezTo>
                  <a:cubicBezTo>
                    <a:pt x="563" y="1187"/>
                    <a:pt x="518" y="1133"/>
                    <a:pt x="492" y="1071"/>
                  </a:cubicBezTo>
                  <a:cubicBezTo>
                    <a:pt x="376" y="839"/>
                    <a:pt x="465" y="634"/>
                    <a:pt x="652" y="500"/>
                  </a:cubicBezTo>
                  <a:cubicBezTo>
                    <a:pt x="732" y="437"/>
                    <a:pt x="920" y="330"/>
                    <a:pt x="1062" y="330"/>
                  </a:cubicBezTo>
                  <a:close/>
                  <a:moveTo>
                    <a:pt x="1063" y="1"/>
                  </a:moveTo>
                  <a:cubicBezTo>
                    <a:pt x="888" y="1"/>
                    <a:pt x="700" y="71"/>
                    <a:pt x="545" y="170"/>
                  </a:cubicBezTo>
                  <a:cubicBezTo>
                    <a:pt x="161" y="402"/>
                    <a:pt x="1" y="776"/>
                    <a:pt x="170" y="1196"/>
                  </a:cubicBezTo>
                  <a:cubicBezTo>
                    <a:pt x="302" y="1516"/>
                    <a:pt x="599" y="1691"/>
                    <a:pt x="909" y="1691"/>
                  </a:cubicBezTo>
                  <a:cubicBezTo>
                    <a:pt x="1038" y="1691"/>
                    <a:pt x="1171" y="1660"/>
                    <a:pt x="1294" y="1597"/>
                  </a:cubicBezTo>
                  <a:cubicBezTo>
                    <a:pt x="1526" y="1472"/>
                    <a:pt x="1678" y="1276"/>
                    <a:pt x="1776" y="1044"/>
                  </a:cubicBezTo>
                  <a:cubicBezTo>
                    <a:pt x="1901" y="750"/>
                    <a:pt x="1732" y="535"/>
                    <a:pt x="1562" y="321"/>
                  </a:cubicBezTo>
                  <a:lnTo>
                    <a:pt x="1535" y="295"/>
                  </a:lnTo>
                  <a:lnTo>
                    <a:pt x="1526" y="295"/>
                  </a:lnTo>
                  <a:cubicBezTo>
                    <a:pt x="1425" y="82"/>
                    <a:pt x="1251" y="1"/>
                    <a:pt x="106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0"/>
            <p:cNvSpPr/>
            <p:nvPr/>
          </p:nvSpPr>
          <p:spPr>
            <a:xfrm>
              <a:off x="2002296" y="4573382"/>
              <a:ext cx="81733" cy="69652"/>
            </a:xfrm>
            <a:custGeom>
              <a:avLst/>
              <a:gdLst/>
              <a:ahLst/>
              <a:cxnLst/>
              <a:rect l="l" t="t" r="r" b="b"/>
              <a:pathLst>
                <a:path w="1732" h="1476" extrusionOk="0">
                  <a:moveTo>
                    <a:pt x="1002" y="348"/>
                  </a:moveTo>
                  <a:cubicBezTo>
                    <a:pt x="1038" y="348"/>
                    <a:pt x="1073" y="352"/>
                    <a:pt x="1107" y="361"/>
                  </a:cubicBezTo>
                  <a:cubicBezTo>
                    <a:pt x="1125" y="388"/>
                    <a:pt x="1143" y="406"/>
                    <a:pt x="1178" y="415"/>
                  </a:cubicBezTo>
                  <a:cubicBezTo>
                    <a:pt x="1437" y="522"/>
                    <a:pt x="1303" y="879"/>
                    <a:pt x="1152" y="1012"/>
                  </a:cubicBezTo>
                  <a:cubicBezTo>
                    <a:pt x="1053" y="1093"/>
                    <a:pt x="943" y="1136"/>
                    <a:pt x="836" y="1136"/>
                  </a:cubicBezTo>
                  <a:cubicBezTo>
                    <a:pt x="741" y="1136"/>
                    <a:pt x="647" y="1102"/>
                    <a:pt x="563" y="1030"/>
                  </a:cubicBezTo>
                  <a:cubicBezTo>
                    <a:pt x="224" y="748"/>
                    <a:pt x="653" y="348"/>
                    <a:pt x="1002" y="348"/>
                  </a:cubicBezTo>
                  <a:close/>
                  <a:moveTo>
                    <a:pt x="993" y="0"/>
                  </a:moveTo>
                  <a:cubicBezTo>
                    <a:pt x="724" y="0"/>
                    <a:pt x="457" y="151"/>
                    <a:pt x="277" y="343"/>
                  </a:cubicBezTo>
                  <a:cubicBezTo>
                    <a:pt x="1" y="647"/>
                    <a:pt x="99" y="1084"/>
                    <a:pt x="384" y="1325"/>
                  </a:cubicBezTo>
                  <a:cubicBezTo>
                    <a:pt x="510" y="1430"/>
                    <a:pt x="661" y="1476"/>
                    <a:pt x="813" y="1476"/>
                  </a:cubicBezTo>
                  <a:cubicBezTo>
                    <a:pt x="1060" y="1476"/>
                    <a:pt x="1313" y="1355"/>
                    <a:pt x="1473" y="1173"/>
                  </a:cubicBezTo>
                  <a:cubicBezTo>
                    <a:pt x="1732" y="879"/>
                    <a:pt x="1732" y="334"/>
                    <a:pt x="1366" y="129"/>
                  </a:cubicBezTo>
                  <a:cubicBezTo>
                    <a:pt x="1357" y="111"/>
                    <a:pt x="1330" y="85"/>
                    <a:pt x="1303" y="76"/>
                  </a:cubicBezTo>
                  <a:cubicBezTo>
                    <a:pt x="1203" y="23"/>
                    <a:pt x="1098" y="0"/>
                    <a:pt x="99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0"/>
            <p:cNvSpPr/>
            <p:nvPr/>
          </p:nvSpPr>
          <p:spPr>
            <a:xfrm>
              <a:off x="1901260" y="4581640"/>
              <a:ext cx="80034" cy="66821"/>
            </a:xfrm>
            <a:custGeom>
              <a:avLst/>
              <a:gdLst/>
              <a:ahLst/>
              <a:cxnLst/>
              <a:rect l="l" t="t" r="r" b="b"/>
              <a:pathLst>
                <a:path w="1696" h="1416" extrusionOk="0">
                  <a:moveTo>
                    <a:pt x="869" y="339"/>
                  </a:moveTo>
                  <a:cubicBezTo>
                    <a:pt x="941" y="339"/>
                    <a:pt x="1009" y="358"/>
                    <a:pt x="1062" y="400"/>
                  </a:cubicBezTo>
                  <a:lnTo>
                    <a:pt x="1089" y="418"/>
                  </a:lnTo>
                  <a:lnTo>
                    <a:pt x="1116" y="436"/>
                  </a:lnTo>
                  <a:cubicBezTo>
                    <a:pt x="1294" y="534"/>
                    <a:pt x="1294" y="748"/>
                    <a:pt x="1214" y="909"/>
                  </a:cubicBezTo>
                  <a:cubicBezTo>
                    <a:pt x="1214" y="918"/>
                    <a:pt x="1214" y="918"/>
                    <a:pt x="1205" y="927"/>
                  </a:cubicBezTo>
                  <a:cubicBezTo>
                    <a:pt x="1152" y="1034"/>
                    <a:pt x="1045" y="1078"/>
                    <a:pt x="938" y="1078"/>
                  </a:cubicBezTo>
                  <a:cubicBezTo>
                    <a:pt x="875" y="1078"/>
                    <a:pt x="804" y="1061"/>
                    <a:pt x="750" y="1034"/>
                  </a:cubicBezTo>
                  <a:cubicBezTo>
                    <a:pt x="590" y="962"/>
                    <a:pt x="429" y="757"/>
                    <a:pt x="491" y="579"/>
                  </a:cubicBezTo>
                  <a:cubicBezTo>
                    <a:pt x="541" y="432"/>
                    <a:pt x="712" y="339"/>
                    <a:pt x="869" y="339"/>
                  </a:cubicBezTo>
                  <a:close/>
                  <a:moveTo>
                    <a:pt x="870" y="0"/>
                  </a:moveTo>
                  <a:cubicBezTo>
                    <a:pt x="611" y="0"/>
                    <a:pt x="348" y="139"/>
                    <a:pt x="215" y="365"/>
                  </a:cubicBezTo>
                  <a:cubicBezTo>
                    <a:pt x="1" y="730"/>
                    <a:pt x="251" y="1150"/>
                    <a:pt x="581" y="1328"/>
                  </a:cubicBezTo>
                  <a:cubicBezTo>
                    <a:pt x="692" y="1387"/>
                    <a:pt x="812" y="1416"/>
                    <a:pt x="929" y="1416"/>
                  </a:cubicBezTo>
                  <a:cubicBezTo>
                    <a:pt x="1166" y="1416"/>
                    <a:pt x="1392" y="1297"/>
                    <a:pt x="1517" y="1069"/>
                  </a:cubicBezTo>
                  <a:cubicBezTo>
                    <a:pt x="1696" y="739"/>
                    <a:pt x="1598" y="347"/>
                    <a:pt x="1277" y="151"/>
                  </a:cubicBezTo>
                  <a:lnTo>
                    <a:pt x="1268" y="133"/>
                  </a:lnTo>
                  <a:cubicBezTo>
                    <a:pt x="1151" y="42"/>
                    <a:pt x="1012" y="0"/>
                    <a:pt x="87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0"/>
            <p:cNvSpPr/>
            <p:nvPr/>
          </p:nvSpPr>
          <p:spPr>
            <a:xfrm>
              <a:off x="1810749" y="4618685"/>
              <a:ext cx="86499" cy="66160"/>
            </a:xfrm>
            <a:custGeom>
              <a:avLst/>
              <a:gdLst/>
              <a:ahLst/>
              <a:cxnLst/>
              <a:rect l="l" t="t" r="r" b="b"/>
              <a:pathLst>
                <a:path w="1833" h="1402" extrusionOk="0">
                  <a:moveTo>
                    <a:pt x="856" y="340"/>
                  </a:moveTo>
                  <a:cubicBezTo>
                    <a:pt x="943" y="340"/>
                    <a:pt x="1022" y="371"/>
                    <a:pt x="1062" y="445"/>
                  </a:cubicBezTo>
                  <a:cubicBezTo>
                    <a:pt x="1089" y="472"/>
                    <a:pt x="1116" y="490"/>
                    <a:pt x="1143" y="507"/>
                  </a:cubicBezTo>
                  <a:lnTo>
                    <a:pt x="1152" y="516"/>
                  </a:lnTo>
                  <a:cubicBezTo>
                    <a:pt x="1386" y="742"/>
                    <a:pt x="1062" y="1061"/>
                    <a:pt x="806" y="1061"/>
                  </a:cubicBezTo>
                  <a:cubicBezTo>
                    <a:pt x="799" y="1061"/>
                    <a:pt x="793" y="1061"/>
                    <a:pt x="786" y="1061"/>
                  </a:cubicBezTo>
                  <a:cubicBezTo>
                    <a:pt x="536" y="1052"/>
                    <a:pt x="411" y="748"/>
                    <a:pt x="491" y="543"/>
                  </a:cubicBezTo>
                  <a:cubicBezTo>
                    <a:pt x="542" y="426"/>
                    <a:pt x="710" y="340"/>
                    <a:pt x="856" y="340"/>
                  </a:cubicBezTo>
                  <a:close/>
                  <a:moveTo>
                    <a:pt x="865" y="0"/>
                  </a:moveTo>
                  <a:cubicBezTo>
                    <a:pt x="650" y="0"/>
                    <a:pt x="424" y="92"/>
                    <a:pt x="295" y="240"/>
                  </a:cubicBezTo>
                  <a:cubicBezTo>
                    <a:pt x="1" y="570"/>
                    <a:pt x="117" y="1132"/>
                    <a:pt x="509" y="1328"/>
                  </a:cubicBezTo>
                  <a:cubicBezTo>
                    <a:pt x="610" y="1379"/>
                    <a:pt x="713" y="1401"/>
                    <a:pt x="813" y="1401"/>
                  </a:cubicBezTo>
                  <a:cubicBezTo>
                    <a:pt x="1368" y="1401"/>
                    <a:pt x="1833" y="708"/>
                    <a:pt x="1357" y="240"/>
                  </a:cubicBezTo>
                  <a:lnTo>
                    <a:pt x="1330" y="231"/>
                  </a:lnTo>
                  <a:cubicBezTo>
                    <a:pt x="1231" y="69"/>
                    <a:pt x="1052" y="0"/>
                    <a:pt x="86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1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5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2">
    <p:bg>
      <p:bgPr>
        <a:solidFill>
          <a:srgbClr val="E5F3FF"/>
        </a:solidFill>
        <a:effectLst/>
      </p:bgPr>
    </p:bg>
    <p:spTree>
      <p:nvGrpSpPr>
        <p:cNvPr id="1" name="Shape 1160"/>
        <p:cNvGrpSpPr/>
        <p:nvPr/>
      </p:nvGrpSpPr>
      <p:grpSpPr>
        <a:xfrm>
          <a:off x="0" y="0"/>
          <a:ext cx="0" cy="0"/>
          <a:chOff x="0" y="0"/>
          <a:chExt cx="0" cy="0"/>
        </a:xfrm>
      </p:grpSpPr>
      <p:grpSp>
        <p:nvGrpSpPr>
          <p:cNvPr id="1161" name="Google Shape;1161;p13"/>
          <p:cNvGrpSpPr/>
          <p:nvPr/>
        </p:nvGrpSpPr>
        <p:grpSpPr>
          <a:xfrm rot="-2365709">
            <a:off x="6876753" y="-318088"/>
            <a:ext cx="1013466" cy="835990"/>
            <a:chOff x="-492950" y="2926025"/>
            <a:chExt cx="1013489" cy="836009"/>
          </a:xfrm>
        </p:grpSpPr>
        <p:sp>
          <p:nvSpPr>
            <p:cNvPr id="1162" name="Google Shape;1162;p13"/>
            <p:cNvSpPr/>
            <p:nvPr/>
          </p:nvSpPr>
          <p:spPr>
            <a:xfrm>
              <a:off x="205030" y="3589987"/>
              <a:ext cx="33102" cy="11069"/>
            </a:xfrm>
            <a:custGeom>
              <a:avLst/>
              <a:gdLst/>
              <a:ahLst/>
              <a:cxnLst/>
              <a:rect l="l" t="t" r="r" b="b"/>
              <a:pathLst>
                <a:path w="616" h="206" extrusionOk="0">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FFFD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111045" y="3154940"/>
              <a:ext cx="390779" cy="460509"/>
            </a:xfrm>
            <a:custGeom>
              <a:avLst/>
              <a:gdLst/>
              <a:ahLst/>
              <a:cxnLst/>
              <a:rect l="l" t="t" r="r" b="b"/>
              <a:pathLst>
                <a:path w="7272" h="8570" extrusionOk="0">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292728" y="3470156"/>
              <a:ext cx="101241" cy="44170"/>
            </a:xfrm>
            <a:custGeom>
              <a:avLst/>
              <a:gdLst/>
              <a:ahLst/>
              <a:cxnLst/>
              <a:rect l="l" t="t" r="r" b="b"/>
              <a:pathLst>
                <a:path w="1884" h="822" extrusionOk="0">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282465" y="3233449"/>
              <a:ext cx="63786" cy="86245"/>
            </a:xfrm>
            <a:custGeom>
              <a:avLst/>
              <a:gdLst/>
              <a:ahLst/>
              <a:cxnLst/>
              <a:rect l="l" t="t" r="r" b="b"/>
              <a:pathLst>
                <a:path w="1187" h="1605" extrusionOk="0">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283970" y="3370906"/>
              <a:ext cx="24504" cy="37453"/>
            </a:xfrm>
            <a:custGeom>
              <a:avLst/>
              <a:gdLst/>
              <a:ahLst/>
              <a:cxnLst/>
              <a:rect l="l" t="t" r="r" b="b"/>
              <a:pathLst>
                <a:path w="456" h="697" extrusionOk="0">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331902" y="3306207"/>
              <a:ext cx="196142" cy="189255"/>
            </a:xfrm>
            <a:custGeom>
              <a:avLst/>
              <a:gdLst/>
              <a:ahLst/>
              <a:cxnLst/>
              <a:rect l="l" t="t" r="r" b="b"/>
              <a:pathLst>
                <a:path w="3650" h="3522" extrusionOk="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217767" y="3234846"/>
              <a:ext cx="269440" cy="169695"/>
            </a:xfrm>
            <a:custGeom>
              <a:avLst/>
              <a:gdLst/>
              <a:ahLst/>
              <a:cxnLst/>
              <a:rect l="l" t="t" r="r" b="b"/>
              <a:pathLst>
                <a:path w="5014" h="3158" extrusionOk="0">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116151" y="3292773"/>
              <a:ext cx="197539" cy="94735"/>
            </a:xfrm>
            <a:custGeom>
              <a:avLst/>
              <a:gdLst/>
              <a:ahLst/>
              <a:cxnLst/>
              <a:rect l="l" t="t" r="r" b="b"/>
              <a:pathLst>
                <a:path w="3676" h="1763" extrusionOk="0">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429702" y="3036506"/>
              <a:ext cx="842873" cy="565024"/>
            </a:xfrm>
            <a:custGeom>
              <a:avLst/>
              <a:gdLst/>
              <a:ahLst/>
              <a:cxnLst/>
              <a:rect l="l" t="t" r="r" b="b"/>
              <a:pathLst>
                <a:path w="15685" h="10515" extrusionOk="0">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492950" y="2926025"/>
              <a:ext cx="1013489" cy="836009"/>
            </a:xfrm>
            <a:custGeom>
              <a:avLst/>
              <a:gdLst/>
              <a:ahLst/>
              <a:cxnLst/>
              <a:rect l="l" t="t" r="r" b="b"/>
              <a:pathLst>
                <a:path w="18860" h="15558" extrusionOk="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257585" y="3634534"/>
              <a:ext cx="81574" cy="75713"/>
            </a:xfrm>
            <a:custGeom>
              <a:avLst/>
              <a:gdLst/>
              <a:ahLst/>
              <a:cxnLst/>
              <a:rect l="l" t="t" r="r" b="b"/>
              <a:pathLst>
                <a:path w="1518" h="1409" extrusionOk="0">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158818" y="3609547"/>
              <a:ext cx="71955" cy="66309"/>
            </a:xfrm>
            <a:custGeom>
              <a:avLst/>
              <a:gdLst/>
              <a:ahLst/>
              <a:cxnLst/>
              <a:rect l="l" t="t" r="r" b="b"/>
              <a:pathLst>
                <a:path w="1339" h="1234" extrusionOk="0">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a:off x="271180" y="3445867"/>
              <a:ext cx="151056" cy="88018"/>
            </a:xfrm>
            <a:custGeom>
              <a:avLst/>
              <a:gdLst/>
              <a:ahLst/>
              <a:cxnLst/>
              <a:rect l="l" t="t" r="r" b="b"/>
              <a:pathLst>
                <a:path w="2811" h="1638" extrusionOk="0">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13"/>
          <p:cNvGrpSpPr/>
          <p:nvPr/>
        </p:nvGrpSpPr>
        <p:grpSpPr>
          <a:xfrm>
            <a:off x="8518001" y="113188"/>
            <a:ext cx="879674" cy="853603"/>
            <a:chOff x="8299150" y="575962"/>
            <a:chExt cx="1240025" cy="1065538"/>
          </a:xfrm>
        </p:grpSpPr>
        <p:sp>
          <p:nvSpPr>
            <p:cNvPr id="1176" name="Google Shape;1176;p13"/>
            <p:cNvSpPr/>
            <p:nvPr/>
          </p:nvSpPr>
          <p:spPr>
            <a:xfrm>
              <a:off x="8671659" y="623707"/>
              <a:ext cx="180853" cy="310682"/>
            </a:xfrm>
            <a:custGeom>
              <a:avLst/>
              <a:gdLst/>
              <a:ahLst/>
              <a:cxnLst/>
              <a:rect l="l" t="t" r="r" b="b"/>
              <a:pathLst>
                <a:path w="1875" h="3221" extrusionOk="0">
                  <a:moveTo>
                    <a:pt x="1518" y="0"/>
                  </a:moveTo>
                  <a:cubicBezTo>
                    <a:pt x="1446" y="62"/>
                    <a:pt x="1366" y="116"/>
                    <a:pt x="1286" y="178"/>
                  </a:cubicBezTo>
                  <a:cubicBezTo>
                    <a:pt x="1428" y="687"/>
                    <a:pt x="813" y="1427"/>
                    <a:pt x="563" y="1838"/>
                  </a:cubicBezTo>
                  <a:cubicBezTo>
                    <a:pt x="358" y="2168"/>
                    <a:pt x="179" y="2525"/>
                    <a:pt x="1" y="2873"/>
                  </a:cubicBezTo>
                  <a:cubicBezTo>
                    <a:pt x="162" y="2989"/>
                    <a:pt x="313" y="3096"/>
                    <a:pt x="456" y="3221"/>
                  </a:cubicBezTo>
                  <a:cubicBezTo>
                    <a:pt x="527" y="3087"/>
                    <a:pt x="590" y="2962"/>
                    <a:pt x="661" y="2828"/>
                  </a:cubicBezTo>
                  <a:cubicBezTo>
                    <a:pt x="1009" y="2159"/>
                    <a:pt x="1232" y="1454"/>
                    <a:pt x="1535" y="776"/>
                  </a:cubicBezTo>
                  <a:cubicBezTo>
                    <a:pt x="1589" y="669"/>
                    <a:pt x="1634" y="562"/>
                    <a:pt x="1687" y="446"/>
                  </a:cubicBezTo>
                  <a:cubicBezTo>
                    <a:pt x="1874" y="18"/>
                    <a:pt x="1571" y="152"/>
                    <a:pt x="151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a:off x="8427339" y="930820"/>
              <a:ext cx="241909" cy="171401"/>
            </a:xfrm>
            <a:custGeom>
              <a:avLst/>
              <a:gdLst/>
              <a:ahLst/>
              <a:cxnLst/>
              <a:rect l="l" t="t" r="r" b="b"/>
              <a:pathLst>
                <a:path w="2508" h="1777" extrusionOk="0">
                  <a:moveTo>
                    <a:pt x="188" y="1"/>
                  </a:moveTo>
                  <a:cubicBezTo>
                    <a:pt x="134" y="144"/>
                    <a:pt x="63" y="295"/>
                    <a:pt x="0" y="438"/>
                  </a:cubicBezTo>
                  <a:cubicBezTo>
                    <a:pt x="161" y="572"/>
                    <a:pt x="322" y="688"/>
                    <a:pt x="491" y="804"/>
                  </a:cubicBezTo>
                  <a:cubicBezTo>
                    <a:pt x="848" y="946"/>
                    <a:pt x="1187" y="1116"/>
                    <a:pt x="1481" y="1366"/>
                  </a:cubicBezTo>
                  <a:cubicBezTo>
                    <a:pt x="1669" y="1526"/>
                    <a:pt x="1874" y="1705"/>
                    <a:pt x="2106" y="1776"/>
                  </a:cubicBezTo>
                  <a:cubicBezTo>
                    <a:pt x="2240" y="1651"/>
                    <a:pt x="2373" y="1526"/>
                    <a:pt x="2507" y="1392"/>
                  </a:cubicBezTo>
                  <a:lnTo>
                    <a:pt x="2507" y="1348"/>
                  </a:lnTo>
                  <a:cubicBezTo>
                    <a:pt x="2097" y="1036"/>
                    <a:pt x="1758" y="697"/>
                    <a:pt x="1267" y="474"/>
                  </a:cubicBezTo>
                  <a:cubicBezTo>
                    <a:pt x="973" y="331"/>
                    <a:pt x="696" y="188"/>
                    <a:pt x="429" y="19"/>
                  </a:cubicBezTo>
                  <a:cubicBezTo>
                    <a:pt x="348" y="10"/>
                    <a:pt x="268" y="1"/>
                    <a:pt x="18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a:off x="8497847" y="854235"/>
              <a:ext cx="203231" cy="170532"/>
            </a:xfrm>
            <a:custGeom>
              <a:avLst/>
              <a:gdLst/>
              <a:ahLst/>
              <a:cxnLst/>
              <a:rect l="l" t="t" r="r" b="b"/>
              <a:pathLst>
                <a:path w="2107" h="1768" extrusionOk="0">
                  <a:moveTo>
                    <a:pt x="269" y="1"/>
                  </a:moveTo>
                  <a:cubicBezTo>
                    <a:pt x="179" y="90"/>
                    <a:pt x="90" y="179"/>
                    <a:pt x="1" y="268"/>
                  </a:cubicBezTo>
                  <a:cubicBezTo>
                    <a:pt x="10" y="331"/>
                    <a:pt x="46" y="402"/>
                    <a:pt x="108" y="447"/>
                  </a:cubicBezTo>
                  <a:cubicBezTo>
                    <a:pt x="340" y="634"/>
                    <a:pt x="572" y="822"/>
                    <a:pt x="795" y="1018"/>
                  </a:cubicBezTo>
                  <a:cubicBezTo>
                    <a:pt x="938" y="1080"/>
                    <a:pt x="1080" y="1152"/>
                    <a:pt x="1214" y="1232"/>
                  </a:cubicBezTo>
                  <a:cubicBezTo>
                    <a:pt x="1455" y="1375"/>
                    <a:pt x="1660" y="1580"/>
                    <a:pt x="1865" y="1767"/>
                  </a:cubicBezTo>
                  <a:cubicBezTo>
                    <a:pt x="1937" y="1553"/>
                    <a:pt x="2017" y="1348"/>
                    <a:pt x="2106" y="1143"/>
                  </a:cubicBezTo>
                  <a:cubicBezTo>
                    <a:pt x="1553" y="679"/>
                    <a:pt x="947" y="286"/>
                    <a:pt x="26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a:off x="8725867" y="975575"/>
              <a:ext cx="12153" cy="15626"/>
            </a:xfrm>
            <a:custGeom>
              <a:avLst/>
              <a:gdLst/>
              <a:ahLst/>
              <a:cxnLst/>
              <a:rect l="l" t="t" r="r" b="b"/>
              <a:pathLst>
                <a:path w="126" h="162" extrusionOk="0">
                  <a:moveTo>
                    <a:pt x="37" y="1"/>
                  </a:moveTo>
                  <a:cubicBezTo>
                    <a:pt x="28" y="27"/>
                    <a:pt x="10" y="63"/>
                    <a:pt x="1" y="90"/>
                  </a:cubicBezTo>
                  <a:cubicBezTo>
                    <a:pt x="46" y="117"/>
                    <a:pt x="81" y="135"/>
                    <a:pt x="126" y="161"/>
                  </a:cubicBezTo>
                  <a:cubicBezTo>
                    <a:pt x="126" y="152"/>
                    <a:pt x="126" y="152"/>
                    <a:pt x="126" y="143"/>
                  </a:cubicBezTo>
                  <a:cubicBezTo>
                    <a:pt x="108" y="90"/>
                    <a:pt x="72" y="45"/>
                    <a:pt x="3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a:off x="8833510" y="1054764"/>
              <a:ext cx="339039" cy="242777"/>
            </a:xfrm>
            <a:custGeom>
              <a:avLst/>
              <a:gdLst/>
              <a:ahLst/>
              <a:cxnLst/>
              <a:rect l="l" t="t" r="r" b="b"/>
              <a:pathLst>
                <a:path w="3515" h="2517" extrusionOk="0">
                  <a:moveTo>
                    <a:pt x="0" y="0"/>
                  </a:moveTo>
                  <a:lnTo>
                    <a:pt x="0" y="0"/>
                  </a:lnTo>
                  <a:cubicBezTo>
                    <a:pt x="402" y="322"/>
                    <a:pt x="785" y="678"/>
                    <a:pt x="1160" y="991"/>
                  </a:cubicBezTo>
                  <a:cubicBezTo>
                    <a:pt x="1900" y="1597"/>
                    <a:pt x="2659" y="2079"/>
                    <a:pt x="3479" y="2516"/>
                  </a:cubicBezTo>
                  <a:cubicBezTo>
                    <a:pt x="3515" y="2418"/>
                    <a:pt x="3506" y="2320"/>
                    <a:pt x="3426" y="2231"/>
                  </a:cubicBezTo>
                  <a:cubicBezTo>
                    <a:pt x="2703" y="1446"/>
                    <a:pt x="1651" y="1080"/>
                    <a:pt x="767" y="509"/>
                  </a:cubicBezTo>
                  <a:cubicBezTo>
                    <a:pt x="509" y="339"/>
                    <a:pt x="259" y="161"/>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8705225" y="1015990"/>
              <a:ext cx="434626" cy="306438"/>
            </a:xfrm>
            <a:custGeom>
              <a:avLst/>
              <a:gdLst/>
              <a:ahLst/>
              <a:cxnLst/>
              <a:rect l="l" t="t" r="r" b="b"/>
              <a:pathLst>
                <a:path w="4506" h="3177" extrusionOk="0">
                  <a:moveTo>
                    <a:pt x="99" y="1"/>
                  </a:moveTo>
                  <a:cubicBezTo>
                    <a:pt x="63" y="108"/>
                    <a:pt x="28" y="224"/>
                    <a:pt x="1" y="340"/>
                  </a:cubicBezTo>
                  <a:cubicBezTo>
                    <a:pt x="19" y="358"/>
                    <a:pt x="19" y="385"/>
                    <a:pt x="19" y="411"/>
                  </a:cubicBezTo>
                  <a:cubicBezTo>
                    <a:pt x="643" y="768"/>
                    <a:pt x="1214" y="1214"/>
                    <a:pt x="1821" y="1616"/>
                  </a:cubicBezTo>
                  <a:cubicBezTo>
                    <a:pt x="2615" y="2160"/>
                    <a:pt x="3507" y="2659"/>
                    <a:pt x="4345" y="3141"/>
                  </a:cubicBezTo>
                  <a:cubicBezTo>
                    <a:pt x="4399" y="3168"/>
                    <a:pt x="4452" y="3177"/>
                    <a:pt x="4506" y="3177"/>
                  </a:cubicBezTo>
                  <a:cubicBezTo>
                    <a:pt x="4176" y="3007"/>
                    <a:pt x="3855" y="2829"/>
                    <a:pt x="3543" y="2624"/>
                  </a:cubicBezTo>
                  <a:cubicBezTo>
                    <a:pt x="2954" y="2231"/>
                    <a:pt x="2427" y="1750"/>
                    <a:pt x="1865" y="1321"/>
                  </a:cubicBezTo>
                  <a:cubicBezTo>
                    <a:pt x="1294" y="875"/>
                    <a:pt x="759" y="313"/>
                    <a:pt x="9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8873057" y="1213047"/>
              <a:ext cx="3569" cy="2701"/>
            </a:xfrm>
            <a:custGeom>
              <a:avLst/>
              <a:gdLst/>
              <a:ahLst/>
              <a:cxnLst/>
              <a:rect l="l" t="t" r="r" b="b"/>
              <a:pathLst>
                <a:path w="37" h="28" extrusionOk="0">
                  <a:moveTo>
                    <a:pt x="0" y="1"/>
                  </a:moveTo>
                  <a:cubicBezTo>
                    <a:pt x="9" y="10"/>
                    <a:pt x="27" y="19"/>
                    <a:pt x="36" y="28"/>
                  </a:cubicBezTo>
                  <a:cubicBezTo>
                    <a:pt x="36" y="28"/>
                    <a:pt x="36" y="28"/>
                    <a:pt x="36" y="19"/>
                  </a:cubicBezTo>
                  <a:cubicBezTo>
                    <a:pt x="18" y="10"/>
                    <a:pt x="9" y="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8851548" y="1241501"/>
              <a:ext cx="427778" cy="303833"/>
            </a:xfrm>
            <a:custGeom>
              <a:avLst/>
              <a:gdLst/>
              <a:ahLst/>
              <a:cxnLst/>
              <a:rect l="l" t="t" r="r" b="b"/>
              <a:pathLst>
                <a:path w="4435" h="3150" extrusionOk="0">
                  <a:moveTo>
                    <a:pt x="0" y="0"/>
                  </a:moveTo>
                  <a:lnTo>
                    <a:pt x="0" y="0"/>
                  </a:lnTo>
                  <a:cubicBezTo>
                    <a:pt x="464" y="598"/>
                    <a:pt x="1017" y="999"/>
                    <a:pt x="1633" y="1419"/>
                  </a:cubicBezTo>
                  <a:cubicBezTo>
                    <a:pt x="2311" y="1883"/>
                    <a:pt x="2927" y="2400"/>
                    <a:pt x="3649" y="2801"/>
                  </a:cubicBezTo>
                  <a:cubicBezTo>
                    <a:pt x="3890" y="2926"/>
                    <a:pt x="4158" y="3060"/>
                    <a:pt x="4434" y="3149"/>
                  </a:cubicBezTo>
                  <a:cubicBezTo>
                    <a:pt x="4015" y="2846"/>
                    <a:pt x="3685" y="2570"/>
                    <a:pt x="3587" y="2498"/>
                  </a:cubicBezTo>
                  <a:cubicBezTo>
                    <a:pt x="2659" y="1847"/>
                    <a:pt x="1687" y="1240"/>
                    <a:pt x="786" y="553"/>
                  </a:cubicBezTo>
                  <a:cubicBezTo>
                    <a:pt x="527" y="357"/>
                    <a:pt x="268" y="179"/>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8930737" y="1255294"/>
              <a:ext cx="566094" cy="350228"/>
            </a:xfrm>
            <a:custGeom>
              <a:avLst/>
              <a:gdLst/>
              <a:ahLst/>
              <a:cxnLst/>
              <a:rect l="l" t="t" r="r" b="b"/>
              <a:pathLst>
                <a:path w="5869" h="3631" extrusionOk="0">
                  <a:moveTo>
                    <a:pt x="0" y="0"/>
                  </a:moveTo>
                  <a:lnTo>
                    <a:pt x="0" y="0"/>
                  </a:lnTo>
                  <a:cubicBezTo>
                    <a:pt x="562" y="410"/>
                    <a:pt x="1142" y="794"/>
                    <a:pt x="1704" y="1195"/>
                  </a:cubicBezTo>
                  <a:cubicBezTo>
                    <a:pt x="2391" y="1668"/>
                    <a:pt x="3060" y="2177"/>
                    <a:pt x="3756" y="2632"/>
                  </a:cubicBezTo>
                  <a:cubicBezTo>
                    <a:pt x="4050" y="2828"/>
                    <a:pt x="4318" y="3060"/>
                    <a:pt x="4603" y="3265"/>
                  </a:cubicBezTo>
                  <a:cubicBezTo>
                    <a:pt x="4795" y="3462"/>
                    <a:pt x="5147" y="3630"/>
                    <a:pt x="5419" y="3630"/>
                  </a:cubicBezTo>
                  <a:cubicBezTo>
                    <a:pt x="5679" y="3630"/>
                    <a:pt x="5868" y="3477"/>
                    <a:pt x="5781" y="3051"/>
                  </a:cubicBezTo>
                  <a:cubicBezTo>
                    <a:pt x="5692" y="2899"/>
                    <a:pt x="5585" y="2757"/>
                    <a:pt x="5460" y="2632"/>
                  </a:cubicBezTo>
                  <a:cubicBezTo>
                    <a:pt x="5273" y="2462"/>
                    <a:pt x="5076" y="2311"/>
                    <a:pt x="4880" y="2159"/>
                  </a:cubicBezTo>
                  <a:cubicBezTo>
                    <a:pt x="4809" y="2177"/>
                    <a:pt x="4746" y="2186"/>
                    <a:pt x="4684" y="2195"/>
                  </a:cubicBezTo>
                  <a:cubicBezTo>
                    <a:pt x="4467" y="2228"/>
                    <a:pt x="4289" y="2339"/>
                    <a:pt x="4063" y="2339"/>
                  </a:cubicBezTo>
                  <a:cubicBezTo>
                    <a:pt x="4047" y="2339"/>
                    <a:pt x="4031" y="2339"/>
                    <a:pt x="4015" y="2337"/>
                  </a:cubicBezTo>
                  <a:cubicBezTo>
                    <a:pt x="3658" y="2311"/>
                    <a:pt x="3185" y="2007"/>
                    <a:pt x="2873" y="1838"/>
                  </a:cubicBezTo>
                  <a:cubicBezTo>
                    <a:pt x="2266" y="1517"/>
                    <a:pt x="1758" y="1053"/>
                    <a:pt x="1178" y="696"/>
                  </a:cubicBezTo>
                  <a:cubicBezTo>
                    <a:pt x="785" y="464"/>
                    <a:pt x="384" y="2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8299150" y="575962"/>
              <a:ext cx="1240025" cy="1065538"/>
            </a:xfrm>
            <a:custGeom>
              <a:avLst/>
              <a:gdLst/>
              <a:ahLst/>
              <a:cxnLst/>
              <a:rect l="l" t="t" r="r" b="b"/>
              <a:pathLst>
                <a:path w="12856" h="11047" extrusionOk="0">
                  <a:moveTo>
                    <a:pt x="5380" y="495"/>
                  </a:moveTo>
                  <a:cubicBezTo>
                    <a:pt x="5433" y="647"/>
                    <a:pt x="5736" y="513"/>
                    <a:pt x="5549" y="941"/>
                  </a:cubicBezTo>
                  <a:cubicBezTo>
                    <a:pt x="5496" y="1057"/>
                    <a:pt x="5451" y="1164"/>
                    <a:pt x="5397" y="1271"/>
                  </a:cubicBezTo>
                  <a:cubicBezTo>
                    <a:pt x="5094" y="1949"/>
                    <a:pt x="4871" y="2654"/>
                    <a:pt x="4523" y="3323"/>
                  </a:cubicBezTo>
                  <a:cubicBezTo>
                    <a:pt x="4452" y="3457"/>
                    <a:pt x="4389" y="3582"/>
                    <a:pt x="4318" y="3716"/>
                  </a:cubicBezTo>
                  <a:cubicBezTo>
                    <a:pt x="4175" y="3591"/>
                    <a:pt x="4024" y="3484"/>
                    <a:pt x="3863" y="3368"/>
                  </a:cubicBezTo>
                  <a:cubicBezTo>
                    <a:pt x="3470" y="3082"/>
                    <a:pt x="3051" y="2832"/>
                    <a:pt x="2596" y="2636"/>
                  </a:cubicBezTo>
                  <a:cubicBezTo>
                    <a:pt x="3015" y="2252"/>
                    <a:pt x="3470" y="1905"/>
                    <a:pt x="3925" y="1566"/>
                  </a:cubicBezTo>
                  <a:cubicBezTo>
                    <a:pt x="4255" y="1325"/>
                    <a:pt x="4586" y="1093"/>
                    <a:pt x="4916" y="852"/>
                  </a:cubicBezTo>
                  <a:cubicBezTo>
                    <a:pt x="4987" y="789"/>
                    <a:pt x="5067" y="727"/>
                    <a:pt x="5148" y="673"/>
                  </a:cubicBezTo>
                  <a:cubicBezTo>
                    <a:pt x="5228" y="611"/>
                    <a:pt x="5308" y="557"/>
                    <a:pt x="5380" y="495"/>
                  </a:cubicBezTo>
                  <a:close/>
                  <a:moveTo>
                    <a:pt x="2329" y="2886"/>
                  </a:moveTo>
                  <a:cubicBezTo>
                    <a:pt x="3007" y="3171"/>
                    <a:pt x="3613" y="3564"/>
                    <a:pt x="4166" y="4028"/>
                  </a:cubicBezTo>
                  <a:cubicBezTo>
                    <a:pt x="4077" y="4233"/>
                    <a:pt x="3988" y="4438"/>
                    <a:pt x="3925" y="4652"/>
                  </a:cubicBezTo>
                  <a:cubicBezTo>
                    <a:pt x="3720" y="4465"/>
                    <a:pt x="3515" y="4260"/>
                    <a:pt x="3274" y="4117"/>
                  </a:cubicBezTo>
                  <a:cubicBezTo>
                    <a:pt x="3140" y="4037"/>
                    <a:pt x="2998" y="3965"/>
                    <a:pt x="2855" y="3903"/>
                  </a:cubicBezTo>
                  <a:cubicBezTo>
                    <a:pt x="2516" y="3733"/>
                    <a:pt x="2177" y="3582"/>
                    <a:pt x="1865" y="3368"/>
                  </a:cubicBezTo>
                  <a:cubicBezTo>
                    <a:pt x="1927" y="3296"/>
                    <a:pt x="1990" y="3225"/>
                    <a:pt x="2061" y="3153"/>
                  </a:cubicBezTo>
                  <a:cubicBezTo>
                    <a:pt x="2150" y="3064"/>
                    <a:pt x="2239" y="2975"/>
                    <a:pt x="2329" y="2886"/>
                  </a:cubicBezTo>
                  <a:close/>
                  <a:moveTo>
                    <a:pt x="1606" y="3600"/>
                  </a:moveTo>
                  <a:cubicBezTo>
                    <a:pt x="1659" y="3635"/>
                    <a:pt x="1704" y="3662"/>
                    <a:pt x="1758" y="3698"/>
                  </a:cubicBezTo>
                  <a:cubicBezTo>
                    <a:pt x="2025" y="3867"/>
                    <a:pt x="2302" y="4010"/>
                    <a:pt x="2596" y="4153"/>
                  </a:cubicBezTo>
                  <a:cubicBezTo>
                    <a:pt x="3087" y="4376"/>
                    <a:pt x="3426" y="4715"/>
                    <a:pt x="3836" y="5027"/>
                  </a:cubicBezTo>
                  <a:lnTo>
                    <a:pt x="3827" y="5071"/>
                  </a:lnTo>
                  <a:cubicBezTo>
                    <a:pt x="3702" y="5205"/>
                    <a:pt x="3569" y="5330"/>
                    <a:pt x="3435" y="5455"/>
                  </a:cubicBezTo>
                  <a:cubicBezTo>
                    <a:pt x="3417" y="5464"/>
                    <a:pt x="3399" y="5482"/>
                    <a:pt x="3390" y="5500"/>
                  </a:cubicBezTo>
                  <a:cubicBezTo>
                    <a:pt x="2864" y="5161"/>
                    <a:pt x="2329" y="4840"/>
                    <a:pt x="1820" y="4483"/>
                  </a:cubicBezTo>
                  <a:cubicBezTo>
                    <a:pt x="1651" y="4367"/>
                    <a:pt x="1490" y="4251"/>
                    <a:pt x="1329" y="4117"/>
                  </a:cubicBezTo>
                  <a:cubicBezTo>
                    <a:pt x="1392" y="3974"/>
                    <a:pt x="1463" y="3823"/>
                    <a:pt x="1517" y="3680"/>
                  </a:cubicBezTo>
                  <a:cubicBezTo>
                    <a:pt x="1526" y="3671"/>
                    <a:pt x="1526" y="3653"/>
                    <a:pt x="1535" y="3644"/>
                  </a:cubicBezTo>
                  <a:cubicBezTo>
                    <a:pt x="1543" y="3626"/>
                    <a:pt x="1543" y="3617"/>
                    <a:pt x="1543" y="3600"/>
                  </a:cubicBezTo>
                  <a:cubicBezTo>
                    <a:pt x="1552" y="3604"/>
                    <a:pt x="1564" y="3606"/>
                    <a:pt x="1575" y="3606"/>
                  </a:cubicBezTo>
                  <a:cubicBezTo>
                    <a:pt x="1586" y="3606"/>
                    <a:pt x="1597" y="3604"/>
                    <a:pt x="1606" y="3600"/>
                  </a:cubicBezTo>
                  <a:close/>
                  <a:moveTo>
                    <a:pt x="1187" y="4438"/>
                  </a:moveTo>
                  <a:cubicBezTo>
                    <a:pt x="1793" y="4920"/>
                    <a:pt x="2462" y="5303"/>
                    <a:pt x="3123" y="5723"/>
                  </a:cubicBezTo>
                  <a:cubicBezTo>
                    <a:pt x="2676" y="6097"/>
                    <a:pt x="2213" y="6445"/>
                    <a:pt x="1829" y="6882"/>
                  </a:cubicBezTo>
                  <a:cubicBezTo>
                    <a:pt x="1428" y="6570"/>
                    <a:pt x="981" y="6329"/>
                    <a:pt x="580" y="6017"/>
                  </a:cubicBezTo>
                  <a:cubicBezTo>
                    <a:pt x="714" y="5767"/>
                    <a:pt x="758" y="5410"/>
                    <a:pt x="857" y="5161"/>
                  </a:cubicBezTo>
                  <a:cubicBezTo>
                    <a:pt x="964" y="4920"/>
                    <a:pt x="1071" y="4679"/>
                    <a:pt x="1187" y="4438"/>
                  </a:cubicBezTo>
                  <a:close/>
                  <a:moveTo>
                    <a:pt x="357" y="6276"/>
                  </a:moveTo>
                  <a:lnTo>
                    <a:pt x="357" y="6276"/>
                  </a:lnTo>
                  <a:cubicBezTo>
                    <a:pt x="758" y="6579"/>
                    <a:pt x="1204" y="6820"/>
                    <a:pt x="1597" y="7132"/>
                  </a:cubicBezTo>
                  <a:cubicBezTo>
                    <a:pt x="1501" y="7221"/>
                    <a:pt x="1387" y="7259"/>
                    <a:pt x="1268" y="7259"/>
                  </a:cubicBezTo>
                  <a:cubicBezTo>
                    <a:pt x="824" y="7259"/>
                    <a:pt x="308" y="6726"/>
                    <a:pt x="357" y="6276"/>
                  </a:cubicBezTo>
                  <a:close/>
                  <a:moveTo>
                    <a:pt x="4309" y="4563"/>
                  </a:moveTo>
                  <a:cubicBezTo>
                    <a:pt x="4969" y="4875"/>
                    <a:pt x="5504" y="5437"/>
                    <a:pt x="6075" y="5883"/>
                  </a:cubicBezTo>
                  <a:cubicBezTo>
                    <a:pt x="6637" y="6312"/>
                    <a:pt x="7164" y="6793"/>
                    <a:pt x="7753" y="7186"/>
                  </a:cubicBezTo>
                  <a:cubicBezTo>
                    <a:pt x="8065" y="7391"/>
                    <a:pt x="8386" y="7569"/>
                    <a:pt x="8716" y="7739"/>
                  </a:cubicBezTo>
                  <a:cubicBezTo>
                    <a:pt x="9635" y="8212"/>
                    <a:pt x="10589" y="8604"/>
                    <a:pt x="11428" y="9202"/>
                  </a:cubicBezTo>
                  <a:cubicBezTo>
                    <a:pt x="11624" y="9354"/>
                    <a:pt x="11821" y="9505"/>
                    <a:pt x="12008" y="9675"/>
                  </a:cubicBezTo>
                  <a:cubicBezTo>
                    <a:pt x="12133" y="9800"/>
                    <a:pt x="12240" y="9942"/>
                    <a:pt x="12329" y="10094"/>
                  </a:cubicBezTo>
                  <a:cubicBezTo>
                    <a:pt x="12416" y="10520"/>
                    <a:pt x="12227" y="10673"/>
                    <a:pt x="11967" y="10673"/>
                  </a:cubicBezTo>
                  <a:cubicBezTo>
                    <a:pt x="11695" y="10673"/>
                    <a:pt x="11343" y="10505"/>
                    <a:pt x="11151" y="10308"/>
                  </a:cubicBezTo>
                  <a:cubicBezTo>
                    <a:pt x="10866" y="10103"/>
                    <a:pt x="10598" y="9871"/>
                    <a:pt x="10304" y="9675"/>
                  </a:cubicBezTo>
                  <a:cubicBezTo>
                    <a:pt x="9608" y="9220"/>
                    <a:pt x="8939" y="8711"/>
                    <a:pt x="8252" y="8238"/>
                  </a:cubicBezTo>
                  <a:cubicBezTo>
                    <a:pt x="7690" y="7837"/>
                    <a:pt x="7110" y="7453"/>
                    <a:pt x="6548" y="7043"/>
                  </a:cubicBezTo>
                  <a:cubicBezTo>
                    <a:pt x="6450" y="6972"/>
                    <a:pt x="6352" y="6900"/>
                    <a:pt x="6254" y="6820"/>
                  </a:cubicBezTo>
                  <a:cubicBezTo>
                    <a:pt x="6165" y="6758"/>
                    <a:pt x="6075" y="6695"/>
                    <a:pt x="5986" y="6633"/>
                  </a:cubicBezTo>
                  <a:cubicBezTo>
                    <a:pt x="5977" y="6624"/>
                    <a:pt x="5959" y="6615"/>
                    <a:pt x="5950" y="6606"/>
                  </a:cubicBezTo>
                  <a:cubicBezTo>
                    <a:pt x="5317" y="6169"/>
                    <a:pt x="4639" y="5821"/>
                    <a:pt x="4041" y="5348"/>
                  </a:cubicBezTo>
                  <a:lnTo>
                    <a:pt x="4041" y="5339"/>
                  </a:lnTo>
                  <a:cubicBezTo>
                    <a:pt x="4050" y="5321"/>
                    <a:pt x="4068" y="5312"/>
                    <a:pt x="4086" y="5295"/>
                  </a:cubicBezTo>
                  <a:cubicBezTo>
                    <a:pt x="4113" y="5277"/>
                    <a:pt x="4140" y="5250"/>
                    <a:pt x="4148" y="5205"/>
                  </a:cubicBezTo>
                  <a:lnTo>
                    <a:pt x="4157" y="5179"/>
                  </a:lnTo>
                  <a:cubicBezTo>
                    <a:pt x="4166" y="5152"/>
                    <a:pt x="4166" y="5125"/>
                    <a:pt x="4175" y="5098"/>
                  </a:cubicBezTo>
                  <a:cubicBezTo>
                    <a:pt x="4211" y="5063"/>
                    <a:pt x="4229" y="5018"/>
                    <a:pt x="4229" y="4973"/>
                  </a:cubicBezTo>
                  <a:cubicBezTo>
                    <a:pt x="4229" y="4947"/>
                    <a:pt x="4229" y="4920"/>
                    <a:pt x="4211" y="4902"/>
                  </a:cubicBezTo>
                  <a:cubicBezTo>
                    <a:pt x="4238" y="4786"/>
                    <a:pt x="4273" y="4670"/>
                    <a:pt x="4309" y="4563"/>
                  </a:cubicBezTo>
                  <a:close/>
                  <a:moveTo>
                    <a:pt x="5501" y="1"/>
                  </a:moveTo>
                  <a:cubicBezTo>
                    <a:pt x="5470" y="1"/>
                    <a:pt x="5441" y="9"/>
                    <a:pt x="5415" y="31"/>
                  </a:cubicBezTo>
                  <a:cubicBezTo>
                    <a:pt x="4068" y="1102"/>
                    <a:pt x="2569" y="1994"/>
                    <a:pt x="1445" y="3323"/>
                  </a:cubicBezTo>
                  <a:cubicBezTo>
                    <a:pt x="1419" y="3350"/>
                    <a:pt x="1410" y="3385"/>
                    <a:pt x="1410" y="3412"/>
                  </a:cubicBezTo>
                  <a:cubicBezTo>
                    <a:pt x="1394" y="3408"/>
                    <a:pt x="1377" y="3406"/>
                    <a:pt x="1361" y="3406"/>
                  </a:cubicBezTo>
                  <a:cubicBezTo>
                    <a:pt x="1304" y="3406"/>
                    <a:pt x="1250" y="3432"/>
                    <a:pt x="1222" y="3501"/>
                  </a:cubicBezTo>
                  <a:cubicBezTo>
                    <a:pt x="1151" y="3680"/>
                    <a:pt x="1080" y="3858"/>
                    <a:pt x="999" y="4028"/>
                  </a:cubicBezTo>
                  <a:cubicBezTo>
                    <a:pt x="955" y="4063"/>
                    <a:pt x="928" y="4117"/>
                    <a:pt x="937" y="4179"/>
                  </a:cubicBezTo>
                  <a:cubicBezTo>
                    <a:pt x="830" y="4402"/>
                    <a:pt x="723" y="4634"/>
                    <a:pt x="616" y="4866"/>
                  </a:cubicBezTo>
                  <a:cubicBezTo>
                    <a:pt x="526" y="5071"/>
                    <a:pt x="446" y="5277"/>
                    <a:pt x="375" y="5482"/>
                  </a:cubicBezTo>
                  <a:cubicBezTo>
                    <a:pt x="330" y="5607"/>
                    <a:pt x="312" y="5857"/>
                    <a:pt x="232" y="5946"/>
                  </a:cubicBezTo>
                  <a:cubicBezTo>
                    <a:pt x="214" y="5964"/>
                    <a:pt x="214" y="5981"/>
                    <a:pt x="205" y="5990"/>
                  </a:cubicBezTo>
                  <a:cubicBezTo>
                    <a:pt x="134" y="5999"/>
                    <a:pt x="63" y="6035"/>
                    <a:pt x="36" y="6124"/>
                  </a:cubicBezTo>
                  <a:cubicBezTo>
                    <a:pt x="9" y="6222"/>
                    <a:pt x="0" y="6320"/>
                    <a:pt x="9" y="6419"/>
                  </a:cubicBezTo>
                  <a:cubicBezTo>
                    <a:pt x="27" y="6624"/>
                    <a:pt x="107" y="6820"/>
                    <a:pt x="241" y="6998"/>
                  </a:cubicBezTo>
                  <a:cubicBezTo>
                    <a:pt x="419" y="7239"/>
                    <a:pt x="678" y="7436"/>
                    <a:pt x="946" y="7534"/>
                  </a:cubicBezTo>
                  <a:cubicBezTo>
                    <a:pt x="1066" y="7576"/>
                    <a:pt x="1188" y="7599"/>
                    <a:pt x="1305" y="7599"/>
                  </a:cubicBezTo>
                  <a:cubicBezTo>
                    <a:pt x="1510" y="7599"/>
                    <a:pt x="1703" y="7529"/>
                    <a:pt x="1856" y="7364"/>
                  </a:cubicBezTo>
                  <a:cubicBezTo>
                    <a:pt x="1882" y="7329"/>
                    <a:pt x="1909" y="7302"/>
                    <a:pt x="1936" y="7275"/>
                  </a:cubicBezTo>
                  <a:lnTo>
                    <a:pt x="1936" y="7257"/>
                  </a:lnTo>
                  <a:lnTo>
                    <a:pt x="1972" y="7230"/>
                  </a:lnTo>
                  <a:cubicBezTo>
                    <a:pt x="2391" y="6713"/>
                    <a:pt x="2917" y="6329"/>
                    <a:pt x="3426" y="5901"/>
                  </a:cubicBezTo>
                  <a:cubicBezTo>
                    <a:pt x="3439" y="5904"/>
                    <a:pt x="3452" y="5905"/>
                    <a:pt x="3465" y="5905"/>
                  </a:cubicBezTo>
                  <a:cubicBezTo>
                    <a:pt x="3574" y="5905"/>
                    <a:pt x="3665" y="5810"/>
                    <a:pt x="3649" y="5714"/>
                  </a:cubicBezTo>
                  <a:cubicBezTo>
                    <a:pt x="3693" y="5669"/>
                    <a:pt x="3747" y="5625"/>
                    <a:pt x="3801" y="5580"/>
                  </a:cubicBezTo>
                  <a:lnTo>
                    <a:pt x="3818" y="5607"/>
                  </a:lnTo>
                  <a:cubicBezTo>
                    <a:pt x="4425" y="6080"/>
                    <a:pt x="5085" y="6481"/>
                    <a:pt x="5727" y="6900"/>
                  </a:cubicBezTo>
                  <a:cubicBezTo>
                    <a:pt x="5995" y="7079"/>
                    <a:pt x="6254" y="7257"/>
                    <a:pt x="6513" y="7453"/>
                  </a:cubicBezTo>
                  <a:cubicBezTo>
                    <a:pt x="7414" y="8140"/>
                    <a:pt x="8386" y="8747"/>
                    <a:pt x="9314" y="9398"/>
                  </a:cubicBezTo>
                  <a:cubicBezTo>
                    <a:pt x="9412" y="9470"/>
                    <a:pt x="9742" y="9746"/>
                    <a:pt x="10161" y="10049"/>
                  </a:cubicBezTo>
                  <a:cubicBezTo>
                    <a:pt x="10438" y="10255"/>
                    <a:pt x="10750" y="10460"/>
                    <a:pt x="11062" y="10638"/>
                  </a:cubicBezTo>
                  <a:cubicBezTo>
                    <a:pt x="11464" y="10871"/>
                    <a:pt x="11873" y="11046"/>
                    <a:pt x="12191" y="11046"/>
                  </a:cubicBezTo>
                  <a:cubicBezTo>
                    <a:pt x="12226" y="11046"/>
                    <a:pt x="12260" y="11044"/>
                    <a:pt x="12293" y="11040"/>
                  </a:cubicBezTo>
                  <a:cubicBezTo>
                    <a:pt x="12507" y="11013"/>
                    <a:pt x="12668" y="10888"/>
                    <a:pt x="12739" y="10620"/>
                  </a:cubicBezTo>
                  <a:cubicBezTo>
                    <a:pt x="12748" y="10603"/>
                    <a:pt x="12748" y="10585"/>
                    <a:pt x="12757" y="10567"/>
                  </a:cubicBezTo>
                  <a:cubicBezTo>
                    <a:pt x="12855" y="10049"/>
                    <a:pt x="12534" y="9577"/>
                    <a:pt x="12044" y="9157"/>
                  </a:cubicBezTo>
                  <a:cubicBezTo>
                    <a:pt x="11250" y="8488"/>
                    <a:pt x="10010" y="7980"/>
                    <a:pt x="9483" y="7721"/>
                  </a:cubicBezTo>
                  <a:cubicBezTo>
                    <a:pt x="9332" y="7641"/>
                    <a:pt x="9171" y="7560"/>
                    <a:pt x="9019" y="7480"/>
                  </a:cubicBezTo>
                  <a:cubicBezTo>
                    <a:pt x="8199" y="7043"/>
                    <a:pt x="7440" y="6561"/>
                    <a:pt x="6700" y="5955"/>
                  </a:cubicBezTo>
                  <a:cubicBezTo>
                    <a:pt x="6325" y="5642"/>
                    <a:pt x="5942" y="5286"/>
                    <a:pt x="5540" y="4964"/>
                  </a:cubicBezTo>
                  <a:cubicBezTo>
                    <a:pt x="5228" y="4706"/>
                    <a:pt x="4898" y="4483"/>
                    <a:pt x="4550" y="4304"/>
                  </a:cubicBezTo>
                  <a:cubicBezTo>
                    <a:pt x="4505" y="4278"/>
                    <a:pt x="4470" y="4260"/>
                    <a:pt x="4425" y="4233"/>
                  </a:cubicBezTo>
                  <a:cubicBezTo>
                    <a:pt x="4434" y="4206"/>
                    <a:pt x="4452" y="4170"/>
                    <a:pt x="4461" y="4144"/>
                  </a:cubicBezTo>
                  <a:cubicBezTo>
                    <a:pt x="4791" y="3359"/>
                    <a:pt x="5272" y="2609"/>
                    <a:pt x="5549" y="1842"/>
                  </a:cubicBezTo>
                  <a:cubicBezTo>
                    <a:pt x="5754" y="1253"/>
                    <a:pt x="6316" y="495"/>
                    <a:pt x="5620" y="40"/>
                  </a:cubicBezTo>
                  <a:cubicBezTo>
                    <a:pt x="5589" y="19"/>
                    <a:pt x="5544" y="1"/>
                    <a:pt x="550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3"/>
          <p:cNvGrpSpPr/>
          <p:nvPr/>
        </p:nvGrpSpPr>
        <p:grpSpPr>
          <a:xfrm rot="7090690" flipH="1">
            <a:off x="5923466" y="271753"/>
            <a:ext cx="494507" cy="648127"/>
            <a:chOff x="-628950" y="2144275"/>
            <a:chExt cx="1157155" cy="1516626"/>
          </a:xfrm>
        </p:grpSpPr>
        <p:sp>
          <p:nvSpPr>
            <p:cNvPr id="1187" name="Google Shape;1187;p13"/>
            <p:cNvSpPr/>
            <p:nvPr/>
          </p:nvSpPr>
          <p:spPr>
            <a:xfrm>
              <a:off x="232787" y="3005921"/>
              <a:ext cx="61813" cy="109319"/>
            </a:xfrm>
            <a:custGeom>
              <a:avLst/>
              <a:gdLst/>
              <a:ahLst/>
              <a:cxnLst/>
              <a:rect l="l" t="t" r="r" b="b"/>
              <a:pathLst>
                <a:path w="661" h="1169" extrusionOk="0">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a:off x="-284442" y="2869109"/>
              <a:ext cx="49282" cy="19171"/>
            </a:xfrm>
            <a:custGeom>
              <a:avLst/>
              <a:gdLst/>
              <a:ahLst/>
              <a:cxnLst/>
              <a:rect l="l" t="t" r="r" b="b"/>
              <a:pathLst>
                <a:path w="527" h="205" extrusionOk="0">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a:off x="-361218" y="2644673"/>
              <a:ext cx="864453" cy="915325"/>
            </a:xfrm>
            <a:custGeom>
              <a:avLst/>
              <a:gdLst/>
              <a:ahLst/>
              <a:cxnLst/>
              <a:rect l="l" t="t" r="r" b="b"/>
              <a:pathLst>
                <a:path w="9244" h="9788" extrusionOk="0">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a:off x="241952" y="2825718"/>
              <a:ext cx="260439" cy="404639"/>
            </a:xfrm>
            <a:custGeom>
              <a:avLst/>
              <a:gdLst/>
              <a:ahLst/>
              <a:cxnLst/>
              <a:rect l="l" t="t" r="r" b="b"/>
              <a:pathLst>
                <a:path w="2785" h="4327" extrusionOk="0">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a:off x="190238" y="3407942"/>
              <a:ext cx="13466" cy="5985"/>
            </a:xfrm>
            <a:custGeom>
              <a:avLst/>
              <a:gdLst/>
              <a:ahLst/>
              <a:cxnLst/>
              <a:rect l="l" t="t" r="r" b="b"/>
              <a:pathLst>
                <a:path w="144" h="64" extrusionOk="0">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a:off x="334531" y="3218574"/>
              <a:ext cx="5143" cy="30953"/>
            </a:xfrm>
            <a:custGeom>
              <a:avLst/>
              <a:gdLst/>
              <a:ahLst/>
              <a:cxnLst/>
              <a:rect l="l" t="t" r="r" b="b"/>
              <a:pathLst>
                <a:path w="55" h="331" extrusionOk="0">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a:off x="104298" y="2817302"/>
              <a:ext cx="10100" cy="10941"/>
            </a:xfrm>
            <a:custGeom>
              <a:avLst/>
              <a:gdLst/>
              <a:ahLst/>
              <a:cxnLst/>
              <a:rect l="l" t="t" r="r" b="b"/>
              <a:pathLst>
                <a:path w="108" h="117" extrusionOk="0">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628950" y="2144275"/>
              <a:ext cx="1157155" cy="1516626"/>
            </a:xfrm>
            <a:custGeom>
              <a:avLst/>
              <a:gdLst/>
              <a:ahLst/>
              <a:cxnLst/>
              <a:rect l="l" t="t" r="r" b="b"/>
              <a:pathLst>
                <a:path w="12374" h="16218" extrusionOk="0">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536651" y="2403218"/>
              <a:ext cx="148876" cy="193670"/>
            </a:xfrm>
            <a:custGeom>
              <a:avLst/>
              <a:gdLst/>
              <a:ahLst/>
              <a:cxnLst/>
              <a:rect l="l" t="t" r="r" b="b"/>
              <a:pathLst>
                <a:path w="1592" h="2071" extrusionOk="0">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a:off x="-486060" y="2392651"/>
              <a:ext cx="158321" cy="200216"/>
            </a:xfrm>
            <a:custGeom>
              <a:avLst/>
              <a:gdLst/>
              <a:ahLst/>
              <a:cxnLst/>
              <a:rect l="l" t="t" r="r" b="b"/>
              <a:pathLst>
                <a:path w="1693" h="2141" extrusionOk="0">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a:off x="-429951" y="2357396"/>
              <a:ext cx="179736" cy="218638"/>
            </a:xfrm>
            <a:custGeom>
              <a:avLst/>
              <a:gdLst/>
              <a:ahLst/>
              <a:cxnLst/>
              <a:rect l="l" t="t" r="r" b="b"/>
              <a:pathLst>
                <a:path w="1922" h="2338" extrusionOk="0">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362246" y="2279311"/>
              <a:ext cx="162249" cy="201244"/>
            </a:xfrm>
            <a:custGeom>
              <a:avLst/>
              <a:gdLst/>
              <a:ahLst/>
              <a:cxnLst/>
              <a:rect l="l" t="t" r="r" b="b"/>
              <a:pathLst>
                <a:path w="1735" h="2152" extrusionOk="0">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a:off x="-282759" y="2773443"/>
              <a:ext cx="685839" cy="701175"/>
            </a:xfrm>
            <a:custGeom>
              <a:avLst/>
              <a:gdLst/>
              <a:ahLst/>
              <a:cxnLst/>
              <a:rect l="l" t="t" r="r" b="b"/>
              <a:pathLst>
                <a:path w="7334" h="7498" extrusionOk="0">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a:off x="-76746" y="2972069"/>
              <a:ext cx="282976" cy="361155"/>
            </a:xfrm>
            <a:custGeom>
              <a:avLst/>
              <a:gdLst/>
              <a:ahLst/>
              <a:cxnLst/>
              <a:rect l="l" t="t" r="r" b="b"/>
              <a:pathLst>
                <a:path w="3026" h="3862" extrusionOk="0">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1" name="Google Shape;1201;p13"/>
          <p:cNvSpPr/>
          <p:nvPr/>
        </p:nvSpPr>
        <p:spPr>
          <a:xfrm>
            <a:off x="7984390" y="840150"/>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557D"/>
              </a:buClr>
              <a:buSzPts val="4000"/>
              <a:buNone/>
              <a:defRPr>
                <a:solidFill>
                  <a:srgbClr val="3C557D"/>
                </a:solidFill>
              </a:defRPr>
            </a:lvl1pPr>
            <a:lvl2pPr lvl="1" rtl="0">
              <a:spcBef>
                <a:spcPts val="0"/>
              </a:spcBef>
              <a:spcAft>
                <a:spcPts val="0"/>
              </a:spcAft>
              <a:buSzPts val="4000"/>
              <a:buNone/>
              <a:defRPr>
                <a:latin typeface="Fira Sans"/>
                <a:ea typeface="Fira Sans"/>
                <a:cs typeface="Fira Sans"/>
                <a:sym typeface="Fira Sans"/>
              </a:defRPr>
            </a:lvl2pPr>
            <a:lvl3pPr lvl="2" rtl="0">
              <a:spcBef>
                <a:spcPts val="0"/>
              </a:spcBef>
              <a:spcAft>
                <a:spcPts val="0"/>
              </a:spcAft>
              <a:buSzPts val="4000"/>
              <a:buNone/>
              <a:defRPr>
                <a:latin typeface="Fira Sans"/>
                <a:ea typeface="Fira Sans"/>
                <a:cs typeface="Fira Sans"/>
                <a:sym typeface="Fira Sans"/>
              </a:defRPr>
            </a:lvl3pPr>
            <a:lvl4pPr lvl="3" rtl="0">
              <a:spcBef>
                <a:spcPts val="0"/>
              </a:spcBef>
              <a:spcAft>
                <a:spcPts val="0"/>
              </a:spcAft>
              <a:buSzPts val="4000"/>
              <a:buNone/>
              <a:defRPr>
                <a:latin typeface="Fira Sans"/>
                <a:ea typeface="Fira Sans"/>
                <a:cs typeface="Fira Sans"/>
                <a:sym typeface="Fira Sans"/>
              </a:defRPr>
            </a:lvl4pPr>
            <a:lvl5pPr lvl="4" rtl="0">
              <a:spcBef>
                <a:spcPts val="0"/>
              </a:spcBef>
              <a:spcAft>
                <a:spcPts val="0"/>
              </a:spcAft>
              <a:buSzPts val="4000"/>
              <a:buNone/>
              <a:defRPr>
                <a:latin typeface="Fira Sans"/>
                <a:ea typeface="Fira Sans"/>
                <a:cs typeface="Fira Sans"/>
                <a:sym typeface="Fira Sans"/>
              </a:defRPr>
            </a:lvl5pPr>
            <a:lvl6pPr lvl="5" rtl="0">
              <a:spcBef>
                <a:spcPts val="0"/>
              </a:spcBef>
              <a:spcAft>
                <a:spcPts val="0"/>
              </a:spcAft>
              <a:buSzPts val="4000"/>
              <a:buNone/>
              <a:defRPr>
                <a:latin typeface="Fira Sans"/>
                <a:ea typeface="Fira Sans"/>
                <a:cs typeface="Fira Sans"/>
                <a:sym typeface="Fira Sans"/>
              </a:defRPr>
            </a:lvl6pPr>
            <a:lvl7pPr lvl="6" rtl="0">
              <a:spcBef>
                <a:spcPts val="0"/>
              </a:spcBef>
              <a:spcAft>
                <a:spcPts val="0"/>
              </a:spcAft>
              <a:buSzPts val="4000"/>
              <a:buNone/>
              <a:defRPr>
                <a:latin typeface="Fira Sans"/>
                <a:ea typeface="Fira Sans"/>
                <a:cs typeface="Fira Sans"/>
                <a:sym typeface="Fira Sans"/>
              </a:defRPr>
            </a:lvl7pPr>
            <a:lvl8pPr lvl="7" rtl="0">
              <a:spcBef>
                <a:spcPts val="0"/>
              </a:spcBef>
              <a:spcAft>
                <a:spcPts val="0"/>
              </a:spcAft>
              <a:buSzPts val="4000"/>
              <a:buNone/>
              <a:defRPr>
                <a:latin typeface="Fira Sans"/>
                <a:ea typeface="Fira Sans"/>
                <a:cs typeface="Fira Sans"/>
                <a:sym typeface="Fira Sans"/>
              </a:defRPr>
            </a:lvl8pPr>
            <a:lvl9pPr lvl="8" rtl="0">
              <a:spcBef>
                <a:spcPts val="0"/>
              </a:spcBef>
              <a:spcAft>
                <a:spcPts val="0"/>
              </a:spcAft>
              <a:buSzPts val="4000"/>
              <a:buNone/>
              <a:defRPr>
                <a:latin typeface="Fira Sans"/>
                <a:ea typeface="Fira Sans"/>
                <a:cs typeface="Fira Sans"/>
                <a:sym typeface="Fira Sans"/>
              </a:defRPr>
            </a:lvl9pPr>
          </a:lstStyle>
          <a:p>
            <a:endParaRPr/>
          </a:p>
        </p:txBody>
      </p:sp>
      <p:sp>
        <p:nvSpPr>
          <p:cNvPr id="1203" name="Google Shape;1203;p13"/>
          <p:cNvSpPr txBox="1">
            <a:spLocks noGrp="1"/>
          </p:cNvSpPr>
          <p:nvPr>
            <p:ph type="subTitle" idx="1"/>
          </p:nvPr>
        </p:nvSpPr>
        <p:spPr>
          <a:xfrm>
            <a:off x="625025" y="2243550"/>
            <a:ext cx="251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Fira Sans"/>
                <a:ea typeface="Fira Sans"/>
                <a:cs typeface="Fira Sans"/>
                <a:sym typeface="Fira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4" name="Google Shape;1204;p13"/>
          <p:cNvSpPr txBox="1">
            <a:spLocks noGrp="1"/>
          </p:cNvSpPr>
          <p:nvPr>
            <p:ph type="title" idx="2"/>
          </p:nvPr>
        </p:nvSpPr>
        <p:spPr>
          <a:xfrm>
            <a:off x="770575" y="1938175"/>
            <a:ext cx="21471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C557D"/>
              </a:buClr>
              <a:buSzPts val="2400"/>
              <a:buNone/>
              <a:defRPr sz="2400" b="1"/>
            </a:lvl1pPr>
            <a:lvl2pPr lvl="1" algn="ctr" rtl="0">
              <a:spcBef>
                <a:spcPts val="0"/>
              </a:spcBef>
              <a:spcAft>
                <a:spcPts val="0"/>
              </a:spcAft>
              <a:buSzPts val="2400"/>
              <a:buNone/>
              <a:defRPr sz="2400">
                <a:latin typeface="Fira Sans"/>
                <a:ea typeface="Fira Sans"/>
                <a:cs typeface="Fira Sans"/>
                <a:sym typeface="Fira Sans"/>
              </a:defRPr>
            </a:lvl2pPr>
            <a:lvl3pPr lvl="2" algn="ctr" rtl="0">
              <a:spcBef>
                <a:spcPts val="0"/>
              </a:spcBef>
              <a:spcAft>
                <a:spcPts val="0"/>
              </a:spcAft>
              <a:buSzPts val="2400"/>
              <a:buNone/>
              <a:defRPr sz="2400">
                <a:latin typeface="Fira Sans"/>
                <a:ea typeface="Fira Sans"/>
                <a:cs typeface="Fira Sans"/>
                <a:sym typeface="Fira Sans"/>
              </a:defRPr>
            </a:lvl3pPr>
            <a:lvl4pPr lvl="3" algn="ctr" rtl="0">
              <a:spcBef>
                <a:spcPts val="0"/>
              </a:spcBef>
              <a:spcAft>
                <a:spcPts val="0"/>
              </a:spcAft>
              <a:buSzPts val="2400"/>
              <a:buNone/>
              <a:defRPr sz="2400">
                <a:latin typeface="Fira Sans"/>
                <a:ea typeface="Fira Sans"/>
                <a:cs typeface="Fira Sans"/>
                <a:sym typeface="Fira Sans"/>
              </a:defRPr>
            </a:lvl4pPr>
            <a:lvl5pPr lvl="4" algn="ctr" rtl="0">
              <a:spcBef>
                <a:spcPts val="0"/>
              </a:spcBef>
              <a:spcAft>
                <a:spcPts val="0"/>
              </a:spcAft>
              <a:buSzPts val="2400"/>
              <a:buNone/>
              <a:defRPr sz="2400">
                <a:latin typeface="Fira Sans"/>
                <a:ea typeface="Fira Sans"/>
                <a:cs typeface="Fira Sans"/>
                <a:sym typeface="Fira Sans"/>
              </a:defRPr>
            </a:lvl5pPr>
            <a:lvl6pPr lvl="5" algn="ctr" rtl="0">
              <a:spcBef>
                <a:spcPts val="0"/>
              </a:spcBef>
              <a:spcAft>
                <a:spcPts val="0"/>
              </a:spcAft>
              <a:buSzPts val="2400"/>
              <a:buNone/>
              <a:defRPr sz="2400">
                <a:latin typeface="Fira Sans"/>
                <a:ea typeface="Fira Sans"/>
                <a:cs typeface="Fira Sans"/>
                <a:sym typeface="Fira Sans"/>
              </a:defRPr>
            </a:lvl6pPr>
            <a:lvl7pPr lvl="6" algn="ctr" rtl="0">
              <a:spcBef>
                <a:spcPts val="0"/>
              </a:spcBef>
              <a:spcAft>
                <a:spcPts val="0"/>
              </a:spcAft>
              <a:buSzPts val="2400"/>
              <a:buNone/>
              <a:defRPr sz="2400">
                <a:latin typeface="Fira Sans"/>
                <a:ea typeface="Fira Sans"/>
                <a:cs typeface="Fira Sans"/>
                <a:sym typeface="Fira Sans"/>
              </a:defRPr>
            </a:lvl7pPr>
            <a:lvl8pPr lvl="7" algn="ctr" rtl="0">
              <a:spcBef>
                <a:spcPts val="0"/>
              </a:spcBef>
              <a:spcAft>
                <a:spcPts val="0"/>
              </a:spcAft>
              <a:buSzPts val="2400"/>
              <a:buNone/>
              <a:defRPr sz="2400">
                <a:latin typeface="Fira Sans"/>
                <a:ea typeface="Fira Sans"/>
                <a:cs typeface="Fira Sans"/>
                <a:sym typeface="Fira Sans"/>
              </a:defRPr>
            </a:lvl8pPr>
            <a:lvl9pPr lvl="8" algn="ctr" rtl="0">
              <a:spcBef>
                <a:spcPts val="0"/>
              </a:spcBef>
              <a:spcAft>
                <a:spcPts val="0"/>
              </a:spcAft>
              <a:buSzPts val="2400"/>
              <a:buNone/>
              <a:defRPr sz="2400">
                <a:latin typeface="Fira Sans"/>
                <a:ea typeface="Fira Sans"/>
                <a:cs typeface="Fira Sans"/>
                <a:sym typeface="Fira Sans"/>
              </a:defRPr>
            </a:lvl9pPr>
          </a:lstStyle>
          <a:p>
            <a:endParaRPr/>
          </a:p>
        </p:txBody>
      </p:sp>
      <p:sp>
        <p:nvSpPr>
          <p:cNvPr id="1205" name="Google Shape;1205;p13"/>
          <p:cNvSpPr txBox="1">
            <a:spLocks noGrp="1"/>
          </p:cNvSpPr>
          <p:nvPr>
            <p:ph type="title" idx="3" hasCustomPrompt="1"/>
          </p:nvPr>
        </p:nvSpPr>
        <p:spPr>
          <a:xfrm>
            <a:off x="1456516" y="1416952"/>
            <a:ext cx="775200" cy="43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r>
              <a:t>xx%</a:t>
            </a:r>
          </a:p>
        </p:txBody>
      </p:sp>
      <p:sp>
        <p:nvSpPr>
          <p:cNvPr id="1206" name="Google Shape;1206;p13"/>
          <p:cNvSpPr txBox="1">
            <a:spLocks noGrp="1"/>
          </p:cNvSpPr>
          <p:nvPr>
            <p:ph type="subTitle" idx="4"/>
          </p:nvPr>
        </p:nvSpPr>
        <p:spPr>
          <a:xfrm>
            <a:off x="3352900" y="2243538"/>
            <a:ext cx="251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Fira Sans"/>
                <a:ea typeface="Fira Sans"/>
                <a:cs typeface="Fira Sans"/>
                <a:sym typeface="Fira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7" name="Google Shape;1207;p13"/>
          <p:cNvSpPr txBox="1">
            <a:spLocks noGrp="1"/>
          </p:cNvSpPr>
          <p:nvPr>
            <p:ph type="title" idx="5"/>
          </p:nvPr>
        </p:nvSpPr>
        <p:spPr>
          <a:xfrm>
            <a:off x="3534755" y="1938169"/>
            <a:ext cx="20745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C557D"/>
              </a:buClr>
              <a:buSzPts val="2400"/>
              <a:buNone/>
              <a:defRPr sz="2400" b="1"/>
            </a:lvl1pPr>
            <a:lvl2pPr lvl="1" algn="ctr" rtl="0">
              <a:spcBef>
                <a:spcPts val="0"/>
              </a:spcBef>
              <a:spcAft>
                <a:spcPts val="0"/>
              </a:spcAft>
              <a:buSzPts val="2400"/>
              <a:buNone/>
              <a:defRPr sz="2400">
                <a:latin typeface="Fira Sans"/>
                <a:ea typeface="Fira Sans"/>
                <a:cs typeface="Fira Sans"/>
                <a:sym typeface="Fira Sans"/>
              </a:defRPr>
            </a:lvl2pPr>
            <a:lvl3pPr lvl="2" algn="ctr" rtl="0">
              <a:spcBef>
                <a:spcPts val="0"/>
              </a:spcBef>
              <a:spcAft>
                <a:spcPts val="0"/>
              </a:spcAft>
              <a:buSzPts val="2400"/>
              <a:buNone/>
              <a:defRPr sz="2400">
                <a:latin typeface="Fira Sans"/>
                <a:ea typeface="Fira Sans"/>
                <a:cs typeface="Fira Sans"/>
                <a:sym typeface="Fira Sans"/>
              </a:defRPr>
            </a:lvl3pPr>
            <a:lvl4pPr lvl="3" algn="ctr" rtl="0">
              <a:spcBef>
                <a:spcPts val="0"/>
              </a:spcBef>
              <a:spcAft>
                <a:spcPts val="0"/>
              </a:spcAft>
              <a:buSzPts val="2400"/>
              <a:buNone/>
              <a:defRPr sz="2400">
                <a:latin typeface="Fira Sans"/>
                <a:ea typeface="Fira Sans"/>
                <a:cs typeface="Fira Sans"/>
                <a:sym typeface="Fira Sans"/>
              </a:defRPr>
            </a:lvl4pPr>
            <a:lvl5pPr lvl="4" algn="ctr" rtl="0">
              <a:spcBef>
                <a:spcPts val="0"/>
              </a:spcBef>
              <a:spcAft>
                <a:spcPts val="0"/>
              </a:spcAft>
              <a:buSzPts val="2400"/>
              <a:buNone/>
              <a:defRPr sz="2400">
                <a:latin typeface="Fira Sans"/>
                <a:ea typeface="Fira Sans"/>
                <a:cs typeface="Fira Sans"/>
                <a:sym typeface="Fira Sans"/>
              </a:defRPr>
            </a:lvl5pPr>
            <a:lvl6pPr lvl="5" algn="ctr" rtl="0">
              <a:spcBef>
                <a:spcPts val="0"/>
              </a:spcBef>
              <a:spcAft>
                <a:spcPts val="0"/>
              </a:spcAft>
              <a:buSzPts val="2400"/>
              <a:buNone/>
              <a:defRPr sz="2400">
                <a:latin typeface="Fira Sans"/>
                <a:ea typeface="Fira Sans"/>
                <a:cs typeface="Fira Sans"/>
                <a:sym typeface="Fira Sans"/>
              </a:defRPr>
            </a:lvl6pPr>
            <a:lvl7pPr lvl="6" algn="ctr" rtl="0">
              <a:spcBef>
                <a:spcPts val="0"/>
              </a:spcBef>
              <a:spcAft>
                <a:spcPts val="0"/>
              </a:spcAft>
              <a:buSzPts val="2400"/>
              <a:buNone/>
              <a:defRPr sz="2400">
                <a:latin typeface="Fira Sans"/>
                <a:ea typeface="Fira Sans"/>
                <a:cs typeface="Fira Sans"/>
                <a:sym typeface="Fira Sans"/>
              </a:defRPr>
            </a:lvl7pPr>
            <a:lvl8pPr lvl="7" algn="ctr" rtl="0">
              <a:spcBef>
                <a:spcPts val="0"/>
              </a:spcBef>
              <a:spcAft>
                <a:spcPts val="0"/>
              </a:spcAft>
              <a:buSzPts val="2400"/>
              <a:buNone/>
              <a:defRPr sz="2400">
                <a:latin typeface="Fira Sans"/>
                <a:ea typeface="Fira Sans"/>
                <a:cs typeface="Fira Sans"/>
                <a:sym typeface="Fira Sans"/>
              </a:defRPr>
            </a:lvl8pPr>
            <a:lvl9pPr lvl="8" algn="ctr" rtl="0">
              <a:spcBef>
                <a:spcPts val="0"/>
              </a:spcBef>
              <a:spcAft>
                <a:spcPts val="0"/>
              </a:spcAft>
              <a:buSzPts val="2400"/>
              <a:buNone/>
              <a:defRPr sz="2400">
                <a:latin typeface="Fira Sans"/>
                <a:ea typeface="Fira Sans"/>
                <a:cs typeface="Fira Sans"/>
                <a:sym typeface="Fira Sans"/>
              </a:defRPr>
            </a:lvl9pPr>
          </a:lstStyle>
          <a:p>
            <a:endParaRPr/>
          </a:p>
        </p:txBody>
      </p:sp>
      <p:sp>
        <p:nvSpPr>
          <p:cNvPr id="1208" name="Google Shape;1208;p13"/>
          <p:cNvSpPr txBox="1">
            <a:spLocks noGrp="1"/>
          </p:cNvSpPr>
          <p:nvPr>
            <p:ph type="title" idx="6" hasCustomPrompt="1"/>
          </p:nvPr>
        </p:nvSpPr>
        <p:spPr>
          <a:xfrm>
            <a:off x="4184400" y="1416950"/>
            <a:ext cx="775200" cy="43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r>
              <a:t>xx%</a:t>
            </a:r>
          </a:p>
        </p:txBody>
      </p:sp>
      <p:sp>
        <p:nvSpPr>
          <p:cNvPr id="1209" name="Google Shape;1209;p13"/>
          <p:cNvSpPr txBox="1">
            <a:spLocks noGrp="1"/>
          </p:cNvSpPr>
          <p:nvPr>
            <p:ph type="subTitle" idx="7"/>
          </p:nvPr>
        </p:nvSpPr>
        <p:spPr>
          <a:xfrm>
            <a:off x="6005800" y="2298225"/>
            <a:ext cx="251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Fira Sans"/>
                <a:ea typeface="Fira Sans"/>
                <a:cs typeface="Fira Sans"/>
                <a:sym typeface="Fira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0" name="Google Shape;1210;p13"/>
          <p:cNvSpPr txBox="1">
            <a:spLocks noGrp="1"/>
          </p:cNvSpPr>
          <p:nvPr>
            <p:ph type="title" idx="8"/>
          </p:nvPr>
        </p:nvSpPr>
        <p:spPr>
          <a:xfrm>
            <a:off x="6188346" y="1938175"/>
            <a:ext cx="21471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C557D"/>
              </a:buClr>
              <a:buSzPts val="2400"/>
              <a:buNone/>
              <a:defRPr sz="2400" b="1"/>
            </a:lvl1pPr>
            <a:lvl2pPr lvl="1" algn="ctr" rtl="0">
              <a:spcBef>
                <a:spcPts val="0"/>
              </a:spcBef>
              <a:spcAft>
                <a:spcPts val="0"/>
              </a:spcAft>
              <a:buSzPts val="2400"/>
              <a:buNone/>
              <a:defRPr sz="2400">
                <a:latin typeface="Fira Sans"/>
                <a:ea typeface="Fira Sans"/>
                <a:cs typeface="Fira Sans"/>
                <a:sym typeface="Fira Sans"/>
              </a:defRPr>
            </a:lvl2pPr>
            <a:lvl3pPr lvl="2" algn="ctr" rtl="0">
              <a:spcBef>
                <a:spcPts val="0"/>
              </a:spcBef>
              <a:spcAft>
                <a:spcPts val="0"/>
              </a:spcAft>
              <a:buSzPts val="2400"/>
              <a:buNone/>
              <a:defRPr sz="2400">
                <a:latin typeface="Fira Sans"/>
                <a:ea typeface="Fira Sans"/>
                <a:cs typeface="Fira Sans"/>
                <a:sym typeface="Fira Sans"/>
              </a:defRPr>
            </a:lvl3pPr>
            <a:lvl4pPr lvl="3" algn="ctr" rtl="0">
              <a:spcBef>
                <a:spcPts val="0"/>
              </a:spcBef>
              <a:spcAft>
                <a:spcPts val="0"/>
              </a:spcAft>
              <a:buSzPts val="2400"/>
              <a:buNone/>
              <a:defRPr sz="2400">
                <a:latin typeface="Fira Sans"/>
                <a:ea typeface="Fira Sans"/>
                <a:cs typeface="Fira Sans"/>
                <a:sym typeface="Fira Sans"/>
              </a:defRPr>
            </a:lvl4pPr>
            <a:lvl5pPr lvl="4" algn="ctr" rtl="0">
              <a:spcBef>
                <a:spcPts val="0"/>
              </a:spcBef>
              <a:spcAft>
                <a:spcPts val="0"/>
              </a:spcAft>
              <a:buSzPts val="2400"/>
              <a:buNone/>
              <a:defRPr sz="2400">
                <a:latin typeface="Fira Sans"/>
                <a:ea typeface="Fira Sans"/>
                <a:cs typeface="Fira Sans"/>
                <a:sym typeface="Fira Sans"/>
              </a:defRPr>
            </a:lvl5pPr>
            <a:lvl6pPr lvl="5" algn="ctr" rtl="0">
              <a:spcBef>
                <a:spcPts val="0"/>
              </a:spcBef>
              <a:spcAft>
                <a:spcPts val="0"/>
              </a:spcAft>
              <a:buSzPts val="2400"/>
              <a:buNone/>
              <a:defRPr sz="2400">
                <a:latin typeface="Fira Sans"/>
                <a:ea typeface="Fira Sans"/>
                <a:cs typeface="Fira Sans"/>
                <a:sym typeface="Fira Sans"/>
              </a:defRPr>
            </a:lvl6pPr>
            <a:lvl7pPr lvl="6" algn="ctr" rtl="0">
              <a:spcBef>
                <a:spcPts val="0"/>
              </a:spcBef>
              <a:spcAft>
                <a:spcPts val="0"/>
              </a:spcAft>
              <a:buSzPts val="2400"/>
              <a:buNone/>
              <a:defRPr sz="2400">
                <a:latin typeface="Fira Sans"/>
                <a:ea typeface="Fira Sans"/>
                <a:cs typeface="Fira Sans"/>
                <a:sym typeface="Fira Sans"/>
              </a:defRPr>
            </a:lvl7pPr>
            <a:lvl8pPr lvl="7" algn="ctr" rtl="0">
              <a:spcBef>
                <a:spcPts val="0"/>
              </a:spcBef>
              <a:spcAft>
                <a:spcPts val="0"/>
              </a:spcAft>
              <a:buSzPts val="2400"/>
              <a:buNone/>
              <a:defRPr sz="2400">
                <a:latin typeface="Fira Sans"/>
                <a:ea typeface="Fira Sans"/>
                <a:cs typeface="Fira Sans"/>
                <a:sym typeface="Fira Sans"/>
              </a:defRPr>
            </a:lvl8pPr>
            <a:lvl9pPr lvl="8" algn="ctr" rtl="0">
              <a:spcBef>
                <a:spcPts val="0"/>
              </a:spcBef>
              <a:spcAft>
                <a:spcPts val="0"/>
              </a:spcAft>
              <a:buSzPts val="2400"/>
              <a:buNone/>
              <a:defRPr sz="2400">
                <a:latin typeface="Fira Sans"/>
                <a:ea typeface="Fira Sans"/>
                <a:cs typeface="Fira Sans"/>
                <a:sym typeface="Fira Sans"/>
              </a:defRPr>
            </a:lvl9pPr>
          </a:lstStyle>
          <a:p>
            <a:endParaRPr/>
          </a:p>
        </p:txBody>
      </p:sp>
      <p:sp>
        <p:nvSpPr>
          <p:cNvPr id="1211" name="Google Shape;1211;p13"/>
          <p:cNvSpPr txBox="1">
            <a:spLocks noGrp="1"/>
          </p:cNvSpPr>
          <p:nvPr>
            <p:ph type="title" idx="9" hasCustomPrompt="1"/>
          </p:nvPr>
        </p:nvSpPr>
        <p:spPr>
          <a:xfrm>
            <a:off x="6874300" y="1416963"/>
            <a:ext cx="775200" cy="43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r>
              <a:t>xx%</a:t>
            </a:r>
          </a:p>
        </p:txBody>
      </p:sp>
      <p:sp>
        <p:nvSpPr>
          <p:cNvPr id="1212" name="Google Shape;1212;p13"/>
          <p:cNvSpPr txBox="1">
            <a:spLocks noGrp="1"/>
          </p:cNvSpPr>
          <p:nvPr>
            <p:ph type="subTitle" idx="13"/>
          </p:nvPr>
        </p:nvSpPr>
        <p:spPr>
          <a:xfrm>
            <a:off x="625025" y="4030800"/>
            <a:ext cx="251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Fira Sans"/>
                <a:ea typeface="Fira Sans"/>
                <a:cs typeface="Fira Sans"/>
                <a:sym typeface="Fira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3" name="Google Shape;1213;p13"/>
          <p:cNvSpPr txBox="1">
            <a:spLocks noGrp="1"/>
          </p:cNvSpPr>
          <p:nvPr>
            <p:ph type="title" idx="14"/>
          </p:nvPr>
        </p:nvSpPr>
        <p:spPr>
          <a:xfrm>
            <a:off x="806875" y="3735300"/>
            <a:ext cx="20745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C557D"/>
              </a:buClr>
              <a:buSzPts val="2400"/>
              <a:buNone/>
              <a:defRPr sz="2400" b="1"/>
            </a:lvl1pPr>
            <a:lvl2pPr lvl="1" algn="ctr" rtl="0">
              <a:spcBef>
                <a:spcPts val="0"/>
              </a:spcBef>
              <a:spcAft>
                <a:spcPts val="0"/>
              </a:spcAft>
              <a:buSzPts val="2400"/>
              <a:buNone/>
              <a:defRPr sz="2400">
                <a:latin typeface="Fira Sans"/>
                <a:ea typeface="Fira Sans"/>
                <a:cs typeface="Fira Sans"/>
                <a:sym typeface="Fira Sans"/>
              </a:defRPr>
            </a:lvl2pPr>
            <a:lvl3pPr lvl="2" algn="ctr" rtl="0">
              <a:spcBef>
                <a:spcPts val="0"/>
              </a:spcBef>
              <a:spcAft>
                <a:spcPts val="0"/>
              </a:spcAft>
              <a:buSzPts val="2400"/>
              <a:buNone/>
              <a:defRPr sz="2400">
                <a:latin typeface="Fira Sans"/>
                <a:ea typeface="Fira Sans"/>
                <a:cs typeface="Fira Sans"/>
                <a:sym typeface="Fira Sans"/>
              </a:defRPr>
            </a:lvl3pPr>
            <a:lvl4pPr lvl="3" algn="ctr" rtl="0">
              <a:spcBef>
                <a:spcPts val="0"/>
              </a:spcBef>
              <a:spcAft>
                <a:spcPts val="0"/>
              </a:spcAft>
              <a:buSzPts val="2400"/>
              <a:buNone/>
              <a:defRPr sz="2400">
                <a:latin typeface="Fira Sans"/>
                <a:ea typeface="Fira Sans"/>
                <a:cs typeface="Fira Sans"/>
                <a:sym typeface="Fira Sans"/>
              </a:defRPr>
            </a:lvl4pPr>
            <a:lvl5pPr lvl="4" algn="ctr" rtl="0">
              <a:spcBef>
                <a:spcPts val="0"/>
              </a:spcBef>
              <a:spcAft>
                <a:spcPts val="0"/>
              </a:spcAft>
              <a:buSzPts val="2400"/>
              <a:buNone/>
              <a:defRPr sz="2400">
                <a:latin typeface="Fira Sans"/>
                <a:ea typeface="Fira Sans"/>
                <a:cs typeface="Fira Sans"/>
                <a:sym typeface="Fira Sans"/>
              </a:defRPr>
            </a:lvl5pPr>
            <a:lvl6pPr lvl="5" algn="ctr" rtl="0">
              <a:spcBef>
                <a:spcPts val="0"/>
              </a:spcBef>
              <a:spcAft>
                <a:spcPts val="0"/>
              </a:spcAft>
              <a:buSzPts val="2400"/>
              <a:buNone/>
              <a:defRPr sz="2400">
                <a:latin typeface="Fira Sans"/>
                <a:ea typeface="Fira Sans"/>
                <a:cs typeface="Fira Sans"/>
                <a:sym typeface="Fira Sans"/>
              </a:defRPr>
            </a:lvl6pPr>
            <a:lvl7pPr lvl="6" algn="ctr" rtl="0">
              <a:spcBef>
                <a:spcPts val="0"/>
              </a:spcBef>
              <a:spcAft>
                <a:spcPts val="0"/>
              </a:spcAft>
              <a:buSzPts val="2400"/>
              <a:buNone/>
              <a:defRPr sz="2400">
                <a:latin typeface="Fira Sans"/>
                <a:ea typeface="Fira Sans"/>
                <a:cs typeface="Fira Sans"/>
                <a:sym typeface="Fira Sans"/>
              </a:defRPr>
            </a:lvl7pPr>
            <a:lvl8pPr lvl="7" algn="ctr" rtl="0">
              <a:spcBef>
                <a:spcPts val="0"/>
              </a:spcBef>
              <a:spcAft>
                <a:spcPts val="0"/>
              </a:spcAft>
              <a:buSzPts val="2400"/>
              <a:buNone/>
              <a:defRPr sz="2400">
                <a:latin typeface="Fira Sans"/>
                <a:ea typeface="Fira Sans"/>
                <a:cs typeface="Fira Sans"/>
                <a:sym typeface="Fira Sans"/>
              </a:defRPr>
            </a:lvl8pPr>
            <a:lvl9pPr lvl="8" algn="ctr" rtl="0">
              <a:spcBef>
                <a:spcPts val="0"/>
              </a:spcBef>
              <a:spcAft>
                <a:spcPts val="0"/>
              </a:spcAft>
              <a:buSzPts val="2400"/>
              <a:buNone/>
              <a:defRPr sz="2400">
                <a:latin typeface="Fira Sans"/>
                <a:ea typeface="Fira Sans"/>
                <a:cs typeface="Fira Sans"/>
                <a:sym typeface="Fira Sans"/>
              </a:defRPr>
            </a:lvl9pPr>
          </a:lstStyle>
          <a:p>
            <a:endParaRPr/>
          </a:p>
        </p:txBody>
      </p:sp>
      <p:sp>
        <p:nvSpPr>
          <p:cNvPr id="1214" name="Google Shape;1214;p13"/>
          <p:cNvSpPr txBox="1">
            <a:spLocks noGrp="1"/>
          </p:cNvSpPr>
          <p:nvPr>
            <p:ph type="title" idx="15" hasCustomPrompt="1"/>
          </p:nvPr>
        </p:nvSpPr>
        <p:spPr>
          <a:xfrm>
            <a:off x="1456525" y="3204225"/>
            <a:ext cx="775200" cy="43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r>
              <a:t>xx%</a:t>
            </a:r>
          </a:p>
        </p:txBody>
      </p:sp>
      <p:sp>
        <p:nvSpPr>
          <p:cNvPr id="1215" name="Google Shape;1215;p13"/>
          <p:cNvSpPr txBox="1">
            <a:spLocks noGrp="1"/>
          </p:cNvSpPr>
          <p:nvPr>
            <p:ph type="subTitle" idx="16"/>
          </p:nvPr>
        </p:nvSpPr>
        <p:spPr>
          <a:xfrm>
            <a:off x="3352900" y="4030800"/>
            <a:ext cx="251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Fira Sans"/>
                <a:ea typeface="Fira Sans"/>
                <a:cs typeface="Fira Sans"/>
                <a:sym typeface="Fira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6" name="Google Shape;1216;p13"/>
          <p:cNvSpPr txBox="1">
            <a:spLocks noGrp="1"/>
          </p:cNvSpPr>
          <p:nvPr>
            <p:ph type="title" idx="17"/>
          </p:nvPr>
        </p:nvSpPr>
        <p:spPr>
          <a:xfrm>
            <a:off x="3534750" y="3735300"/>
            <a:ext cx="20745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C557D"/>
              </a:buClr>
              <a:buSzPts val="2400"/>
              <a:buNone/>
              <a:defRPr sz="2400" b="1"/>
            </a:lvl1pPr>
            <a:lvl2pPr lvl="1" algn="ctr" rtl="0">
              <a:spcBef>
                <a:spcPts val="0"/>
              </a:spcBef>
              <a:spcAft>
                <a:spcPts val="0"/>
              </a:spcAft>
              <a:buSzPts val="2400"/>
              <a:buNone/>
              <a:defRPr sz="2400">
                <a:latin typeface="Fira Sans"/>
                <a:ea typeface="Fira Sans"/>
                <a:cs typeface="Fira Sans"/>
                <a:sym typeface="Fira Sans"/>
              </a:defRPr>
            </a:lvl2pPr>
            <a:lvl3pPr lvl="2" algn="ctr" rtl="0">
              <a:spcBef>
                <a:spcPts val="0"/>
              </a:spcBef>
              <a:spcAft>
                <a:spcPts val="0"/>
              </a:spcAft>
              <a:buSzPts val="2400"/>
              <a:buNone/>
              <a:defRPr sz="2400">
                <a:latin typeface="Fira Sans"/>
                <a:ea typeface="Fira Sans"/>
                <a:cs typeface="Fira Sans"/>
                <a:sym typeface="Fira Sans"/>
              </a:defRPr>
            </a:lvl3pPr>
            <a:lvl4pPr lvl="3" algn="ctr" rtl="0">
              <a:spcBef>
                <a:spcPts val="0"/>
              </a:spcBef>
              <a:spcAft>
                <a:spcPts val="0"/>
              </a:spcAft>
              <a:buSzPts val="2400"/>
              <a:buNone/>
              <a:defRPr sz="2400">
                <a:latin typeface="Fira Sans"/>
                <a:ea typeface="Fira Sans"/>
                <a:cs typeface="Fira Sans"/>
                <a:sym typeface="Fira Sans"/>
              </a:defRPr>
            </a:lvl4pPr>
            <a:lvl5pPr lvl="4" algn="ctr" rtl="0">
              <a:spcBef>
                <a:spcPts val="0"/>
              </a:spcBef>
              <a:spcAft>
                <a:spcPts val="0"/>
              </a:spcAft>
              <a:buSzPts val="2400"/>
              <a:buNone/>
              <a:defRPr sz="2400">
                <a:latin typeface="Fira Sans"/>
                <a:ea typeface="Fira Sans"/>
                <a:cs typeface="Fira Sans"/>
                <a:sym typeface="Fira Sans"/>
              </a:defRPr>
            </a:lvl5pPr>
            <a:lvl6pPr lvl="5" algn="ctr" rtl="0">
              <a:spcBef>
                <a:spcPts val="0"/>
              </a:spcBef>
              <a:spcAft>
                <a:spcPts val="0"/>
              </a:spcAft>
              <a:buSzPts val="2400"/>
              <a:buNone/>
              <a:defRPr sz="2400">
                <a:latin typeface="Fira Sans"/>
                <a:ea typeface="Fira Sans"/>
                <a:cs typeface="Fira Sans"/>
                <a:sym typeface="Fira Sans"/>
              </a:defRPr>
            </a:lvl6pPr>
            <a:lvl7pPr lvl="6" algn="ctr" rtl="0">
              <a:spcBef>
                <a:spcPts val="0"/>
              </a:spcBef>
              <a:spcAft>
                <a:spcPts val="0"/>
              </a:spcAft>
              <a:buSzPts val="2400"/>
              <a:buNone/>
              <a:defRPr sz="2400">
                <a:latin typeface="Fira Sans"/>
                <a:ea typeface="Fira Sans"/>
                <a:cs typeface="Fira Sans"/>
                <a:sym typeface="Fira Sans"/>
              </a:defRPr>
            </a:lvl7pPr>
            <a:lvl8pPr lvl="7" algn="ctr" rtl="0">
              <a:spcBef>
                <a:spcPts val="0"/>
              </a:spcBef>
              <a:spcAft>
                <a:spcPts val="0"/>
              </a:spcAft>
              <a:buSzPts val="2400"/>
              <a:buNone/>
              <a:defRPr sz="2400">
                <a:latin typeface="Fira Sans"/>
                <a:ea typeface="Fira Sans"/>
                <a:cs typeface="Fira Sans"/>
                <a:sym typeface="Fira Sans"/>
              </a:defRPr>
            </a:lvl8pPr>
            <a:lvl9pPr lvl="8" algn="ctr" rtl="0">
              <a:spcBef>
                <a:spcPts val="0"/>
              </a:spcBef>
              <a:spcAft>
                <a:spcPts val="0"/>
              </a:spcAft>
              <a:buSzPts val="2400"/>
              <a:buNone/>
              <a:defRPr sz="2400">
                <a:latin typeface="Fira Sans"/>
                <a:ea typeface="Fira Sans"/>
                <a:cs typeface="Fira Sans"/>
                <a:sym typeface="Fira Sans"/>
              </a:defRPr>
            </a:lvl9pPr>
          </a:lstStyle>
          <a:p>
            <a:endParaRPr/>
          </a:p>
        </p:txBody>
      </p:sp>
      <p:sp>
        <p:nvSpPr>
          <p:cNvPr id="1217" name="Google Shape;1217;p13"/>
          <p:cNvSpPr txBox="1">
            <a:spLocks noGrp="1"/>
          </p:cNvSpPr>
          <p:nvPr>
            <p:ph type="title" idx="18" hasCustomPrompt="1"/>
          </p:nvPr>
        </p:nvSpPr>
        <p:spPr>
          <a:xfrm>
            <a:off x="4184400" y="3204225"/>
            <a:ext cx="775200" cy="43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r>
              <a:t>xx%</a:t>
            </a:r>
          </a:p>
        </p:txBody>
      </p:sp>
      <p:sp>
        <p:nvSpPr>
          <p:cNvPr id="1218" name="Google Shape;1218;p13"/>
          <p:cNvSpPr txBox="1">
            <a:spLocks noGrp="1"/>
          </p:cNvSpPr>
          <p:nvPr>
            <p:ph type="subTitle" idx="19"/>
          </p:nvPr>
        </p:nvSpPr>
        <p:spPr>
          <a:xfrm>
            <a:off x="6005800" y="4030800"/>
            <a:ext cx="2512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Fira Sans"/>
                <a:ea typeface="Fira Sans"/>
                <a:cs typeface="Fira Sans"/>
                <a:sym typeface="Fira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9" name="Google Shape;1219;p13"/>
          <p:cNvSpPr txBox="1">
            <a:spLocks noGrp="1"/>
          </p:cNvSpPr>
          <p:nvPr>
            <p:ph type="title" idx="20"/>
          </p:nvPr>
        </p:nvSpPr>
        <p:spPr>
          <a:xfrm>
            <a:off x="6224650" y="3735300"/>
            <a:ext cx="20745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C557D"/>
              </a:buClr>
              <a:buSzPts val="2400"/>
              <a:buNone/>
              <a:defRPr sz="2400" b="1"/>
            </a:lvl1pPr>
            <a:lvl2pPr lvl="1" algn="ctr" rtl="0">
              <a:spcBef>
                <a:spcPts val="0"/>
              </a:spcBef>
              <a:spcAft>
                <a:spcPts val="0"/>
              </a:spcAft>
              <a:buSzPts val="2400"/>
              <a:buNone/>
              <a:defRPr sz="2400">
                <a:latin typeface="Fira Sans"/>
                <a:ea typeface="Fira Sans"/>
                <a:cs typeface="Fira Sans"/>
                <a:sym typeface="Fira Sans"/>
              </a:defRPr>
            </a:lvl2pPr>
            <a:lvl3pPr lvl="2" algn="ctr" rtl="0">
              <a:spcBef>
                <a:spcPts val="0"/>
              </a:spcBef>
              <a:spcAft>
                <a:spcPts val="0"/>
              </a:spcAft>
              <a:buSzPts val="2400"/>
              <a:buNone/>
              <a:defRPr sz="2400">
                <a:latin typeface="Fira Sans"/>
                <a:ea typeface="Fira Sans"/>
                <a:cs typeface="Fira Sans"/>
                <a:sym typeface="Fira Sans"/>
              </a:defRPr>
            </a:lvl3pPr>
            <a:lvl4pPr lvl="3" algn="ctr" rtl="0">
              <a:spcBef>
                <a:spcPts val="0"/>
              </a:spcBef>
              <a:spcAft>
                <a:spcPts val="0"/>
              </a:spcAft>
              <a:buSzPts val="2400"/>
              <a:buNone/>
              <a:defRPr sz="2400">
                <a:latin typeface="Fira Sans"/>
                <a:ea typeface="Fira Sans"/>
                <a:cs typeface="Fira Sans"/>
                <a:sym typeface="Fira Sans"/>
              </a:defRPr>
            </a:lvl4pPr>
            <a:lvl5pPr lvl="4" algn="ctr" rtl="0">
              <a:spcBef>
                <a:spcPts val="0"/>
              </a:spcBef>
              <a:spcAft>
                <a:spcPts val="0"/>
              </a:spcAft>
              <a:buSzPts val="2400"/>
              <a:buNone/>
              <a:defRPr sz="2400">
                <a:latin typeface="Fira Sans"/>
                <a:ea typeface="Fira Sans"/>
                <a:cs typeface="Fira Sans"/>
                <a:sym typeface="Fira Sans"/>
              </a:defRPr>
            </a:lvl5pPr>
            <a:lvl6pPr lvl="5" algn="ctr" rtl="0">
              <a:spcBef>
                <a:spcPts val="0"/>
              </a:spcBef>
              <a:spcAft>
                <a:spcPts val="0"/>
              </a:spcAft>
              <a:buSzPts val="2400"/>
              <a:buNone/>
              <a:defRPr sz="2400">
                <a:latin typeface="Fira Sans"/>
                <a:ea typeface="Fira Sans"/>
                <a:cs typeface="Fira Sans"/>
                <a:sym typeface="Fira Sans"/>
              </a:defRPr>
            </a:lvl6pPr>
            <a:lvl7pPr lvl="6" algn="ctr" rtl="0">
              <a:spcBef>
                <a:spcPts val="0"/>
              </a:spcBef>
              <a:spcAft>
                <a:spcPts val="0"/>
              </a:spcAft>
              <a:buSzPts val="2400"/>
              <a:buNone/>
              <a:defRPr sz="2400">
                <a:latin typeface="Fira Sans"/>
                <a:ea typeface="Fira Sans"/>
                <a:cs typeface="Fira Sans"/>
                <a:sym typeface="Fira Sans"/>
              </a:defRPr>
            </a:lvl7pPr>
            <a:lvl8pPr lvl="7" algn="ctr" rtl="0">
              <a:spcBef>
                <a:spcPts val="0"/>
              </a:spcBef>
              <a:spcAft>
                <a:spcPts val="0"/>
              </a:spcAft>
              <a:buSzPts val="2400"/>
              <a:buNone/>
              <a:defRPr sz="2400">
                <a:latin typeface="Fira Sans"/>
                <a:ea typeface="Fira Sans"/>
                <a:cs typeface="Fira Sans"/>
                <a:sym typeface="Fira Sans"/>
              </a:defRPr>
            </a:lvl8pPr>
            <a:lvl9pPr lvl="8" algn="ctr" rtl="0">
              <a:spcBef>
                <a:spcPts val="0"/>
              </a:spcBef>
              <a:spcAft>
                <a:spcPts val="0"/>
              </a:spcAft>
              <a:buSzPts val="2400"/>
              <a:buNone/>
              <a:defRPr sz="2400">
                <a:latin typeface="Fira Sans"/>
                <a:ea typeface="Fira Sans"/>
                <a:cs typeface="Fira Sans"/>
                <a:sym typeface="Fira Sans"/>
              </a:defRPr>
            </a:lvl9pPr>
          </a:lstStyle>
          <a:p>
            <a:endParaRPr/>
          </a:p>
        </p:txBody>
      </p:sp>
      <p:sp>
        <p:nvSpPr>
          <p:cNvPr id="1220" name="Google Shape;1220;p13"/>
          <p:cNvSpPr txBox="1">
            <a:spLocks noGrp="1"/>
          </p:cNvSpPr>
          <p:nvPr>
            <p:ph type="title" idx="21" hasCustomPrompt="1"/>
          </p:nvPr>
        </p:nvSpPr>
        <p:spPr>
          <a:xfrm>
            <a:off x="6912263" y="3204225"/>
            <a:ext cx="775200" cy="43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cSld name="CUSTOM_6_1">
    <p:spTree>
      <p:nvGrpSpPr>
        <p:cNvPr id="1" name="Shape 1221"/>
        <p:cNvGrpSpPr/>
        <p:nvPr/>
      </p:nvGrpSpPr>
      <p:grpSpPr>
        <a:xfrm>
          <a:off x="0" y="0"/>
          <a:ext cx="0" cy="0"/>
          <a:chOff x="0" y="0"/>
          <a:chExt cx="0" cy="0"/>
        </a:xfrm>
      </p:grpSpPr>
      <p:grpSp>
        <p:nvGrpSpPr>
          <p:cNvPr id="1222" name="Google Shape;1222;p14"/>
          <p:cNvGrpSpPr/>
          <p:nvPr/>
        </p:nvGrpSpPr>
        <p:grpSpPr>
          <a:xfrm rot="2485438">
            <a:off x="8706907" y="249890"/>
            <a:ext cx="787434" cy="1152918"/>
            <a:chOff x="2012675" y="2373200"/>
            <a:chExt cx="469950" cy="688075"/>
          </a:xfrm>
        </p:grpSpPr>
        <p:sp>
          <p:nvSpPr>
            <p:cNvPr id="1223" name="Google Shape;1223;p14"/>
            <p:cNvSpPr/>
            <p:nvPr/>
          </p:nvSpPr>
          <p:spPr>
            <a:xfrm>
              <a:off x="2012675" y="2373200"/>
              <a:ext cx="469950" cy="688075"/>
            </a:xfrm>
            <a:custGeom>
              <a:avLst/>
              <a:gdLst/>
              <a:ahLst/>
              <a:cxnLst/>
              <a:rect l="l" t="t" r="r" b="b"/>
              <a:pathLst>
                <a:path w="18798" h="27523" extrusionOk="0">
                  <a:moveTo>
                    <a:pt x="6797" y="452"/>
                  </a:moveTo>
                  <a:cubicBezTo>
                    <a:pt x="7856" y="452"/>
                    <a:pt x="9015" y="462"/>
                    <a:pt x="10351" y="462"/>
                  </a:cubicBezTo>
                  <a:cubicBezTo>
                    <a:pt x="10539" y="466"/>
                    <a:pt x="10752" y="468"/>
                    <a:pt x="10986" y="468"/>
                  </a:cubicBezTo>
                  <a:cubicBezTo>
                    <a:pt x="11454" y="468"/>
                    <a:pt x="12007" y="462"/>
                    <a:pt x="12610" y="462"/>
                  </a:cubicBezTo>
                  <a:cubicBezTo>
                    <a:pt x="13515" y="462"/>
                    <a:pt x="14537" y="475"/>
                    <a:pt x="15564" y="537"/>
                  </a:cubicBezTo>
                  <a:cubicBezTo>
                    <a:pt x="16742" y="587"/>
                    <a:pt x="16993" y="788"/>
                    <a:pt x="17369" y="1941"/>
                  </a:cubicBezTo>
                  <a:cubicBezTo>
                    <a:pt x="17720" y="3019"/>
                    <a:pt x="17770" y="4146"/>
                    <a:pt x="17845" y="5249"/>
                  </a:cubicBezTo>
                  <a:cubicBezTo>
                    <a:pt x="18046" y="8783"/>
                    <a:pt x="18221" y="12342"/>
                    <a:pt x="18221" y="15901"/>
                  </a:cubicBezTo>
                  <a:cubicBezTo>
                    <a:pt x="18196" y="17530"/>
                    <a:pt x="17444" y="18457"/>
                    <a:pt x="15840" y="18683"/>
                  </a:cubicBezTo>
                  <a:cubicBezTo>
                    <a:pt x="14161" y="18908"/>
                    <a:pt x="12582" y="19334"/>
                    <a:pt x="11078" y="20187"/>
                  </a:cubicBezTo>
                  <a:cubicBezTo>
                    <a:pt x="10552" y="20500"/>
                    <a:pt x="9969" y="20656"/>
                    <a:pt x="9386" y="20656"/>
                  </a:cubicBezTo>
                  <a:cubicBezTo>
                    <a:pt x="8804" y="20656"/>
                    <a:pt x="8221" y="20500"/>
                    <a:pt x="7695" y="20187"/>
                  </a:cubicBezTo>
                  <a:cubicBezTo>
                    <a:pt x="6241" y="19334"/>
                    <a:pt x="4712" y="18933"/>
                    <a:pt x="3083" y="18683"/>
                  </a:cubicBezTo>
                  <a:cubicBezTo>
                    <a:pt x="1329" y="18432"/>
                    <a:pt x="602" y="17580"/>
                    <a:pt x="602" y="15801"/>
                  </a:cubicBezTo>
                  <a:cubicBezTo>
                    <a:pt x="602" y="12292"/>
                    <a:pt x="777" y="8758"/>
                    <a:pt x="978" y="5249"/>
                  </a:cubicBezTo>
                  <a:cubicBezTo>
                    <a:pt x="1028" y="4096"/>
                    <a:pt x="1103" y="2943"/>
                    <a:pt x="1479" y="1841"/>
                  </a:cubicBezTo>
                  <a:cubicBezTo>
                    <a:pt x="1805" y="838"/>
                    <a:pt x="2106" y="587"/>
                    <a:pt x="3133" y="537"/>
                  </a:cubicBezTo>
                  <a:cubicBezTo>
                    <a:pt x="4303" y="468"/>
                    <a:pt x="5472" y="452"/>
                    <a:pt x="6797" y="452"/>
                  </a:cubicBezTo>
                  <a:close/>
                  <a:moveTo>
                    <a:pt x="9225" y="20883"/>
                  </a:moveTo>
                  <a:cubicBezTo>
                    <a:pt x="9332" y="20883"/>
                    <a:pt x="9441" y="20888"/>
                    <a:pt x="9549" y="20888"/>
                  </a:cubicBezTo>
                  <a:cubicBezTo>
                    <a:pt x="9619" y="20888"/>
                    <a:pt x="9691" y="20884"/>
                    <a:pt x="9760" y="20884"/>
                  </a:cubicBezTo>
                  <a:cubicBezTo>
                    <a:pt x="9992" y="20884"/>
                    <a:pt x="10195" y="20929"/>
                    <a:pt x="10176" y="21314"/>
                  </a:cubicBezTo>
                  <a:cubicBezTo>
                    <a:pt x="10153" y="21711"/>
                    <a:pt x="9999" y="21868"/>
                    <a:pt x="9635" y="21868"/>
                  </a:cubicBezTo>
                  <a:cubicBezTo>
                    <a:pt x="9608" y="21868"/>
                    <a:pt x="9579" y="21868"/>
                    <a:pt x="9549" y="21866"/>
                  </a:cubicBezTo>
                  <a:cubicBezTo>
                    <a:pt x="8948" y="21791"/>
                    <a:pt x="8747" y="21640"/>
                    <a:pt x="8622" y="21039"/>
                  </a:cubicBezTo>
                  <a:cubicBezTo>
                    <a:pt x="8806" y="20905"/>
                    <a:pt x="9012" y="20883"/>
                    <a:pt x="9225" y="20883"/>
                  </a:cubicBezTo>
                  <a:close/>
                  <a:moveTo>
                    <a:pt x="6322" y="23266"/>
                  </a:moveTo>
                  <a:cubicBezTo>
                    <a:pt x="7255" y="23266"/>
                    <a:pt x="7925" y="23775"/>
                    <a:pt x="8572" y="24422"/>
                  </a:cubicBezTo>
                  <a:cubicBezTo>
                    <a:pt x="8121" y="25174"/>
                    <a:pt x="7594" y="25776"/>
                    <a:pt x="6817" y="26101"/>
                  </a:cubicBezTo>
                  <a:cubicBezTo>
                    <a:pt x="6589" y="26211"/>
                    <a:pt x="6370" y="26264"/>
                    <a:pt x="6161" y="26264"/>
                  </a:cubicBezTo>
                  <a:cubicBezTo>
                    <a:pt x="5795" y="26264"/>
                    <a:pt x="5457" y="26103"/>
                    <a:pt x="5138" y="25801"/>
                  </a:cubicBezTo>
                  <a:cubicBezTo>
                    <a:pt x="4712" y="25400"/>
                    <a:pt x="4512" y="24898"/>
                    <a:pt x="4737" y="24297"/>
                  </a:cubicBezTo>
                  <a:cubicBezTo>
                    <a:pt x="4963" y="23720"/>
                    <a:pt x="5539" y="23294"/>
                    <a:pt x="6191" y="23269"/>
                  </a:cubicBezTo>
                  <a:cubicBezTo>
                    <a:pt x="6235" y="23267"/>
                    <a:pt x="6279" y="23266"/>
                    <a:pt x="6322" y="23266"/>
                  </a:cubicBezTo>
                  <a:close/>
                  <a:moveTo>
                    <a:pt x="9145" y="1"/>
                  </a:moveTo>
                  <a:cubicBezTo>
                    <a:pt x="7102" y="1"/>
                    <a:pt x="5063" y="46"/>
                    <a:pt x="3033" y="136"/>
                  </a:cubicBezTo>
                  <a:cubicBezTo>
                    <a:pt x="2156" y="161"/>
                    <a:pt x="1504" y="487"/>
                    <a:pt x="1153" y="1339"/>
                  </a:cubicBezTo>
                  <a:cubicBezTo>
                    <a:pt x="978" y="1740"/>
                    <a:pt x="777" y="2166"/>
                    <a:pt x="727" y="2618"/>
                  </a:cubicBezTo>
                  <a:cubicBezTo>
                    <a:pt x="527" y="3745"/>
                    <a:pt x="426" y="4873"/>
                    <a:pt x="376" y="6001"/>
                  </a:cubicBezTo>
                  <a:cubicBezTo>
                    <a:pt x="201" y="9435"/>
                    <a:pt x="0" y="12868"/>
                    <a:pt x="51" y="16302"/>
                  </a:cubicBezTo>
                  <a:cubicBezTo>
                    <a:pt x="76" y="17856"/>
                    <a:pt x="1078" y="18908"/>
                    <a:pt x="2582" y="19159"/>
                  </a:cubicBezTo>
                  <a:cubicBezTo>
                    <a:pt x="3509" y="19309"/>
                    <a:pt x="4437" y="19334"/>
                    <a:pt x="5339" y="19610"/>
                  </a:cubicBezTo>
                  <a:cubicBezTo>
                    <a:pt x="6316" y="19911"/>
                    <a:pt x="7068" y="20588"/>
                    <a:pt x="8020" y="20913"/>
                  </a:cubicBezTo>
                  <a:cubicBezTo>
                    <a:pt x="8121" y="20938"/>
                    <a:pt x="8196" y="21014"/>
                    <a:pt x="8196" y="21139"/>
                  </a:cubicBezTo>
                  <a:cubicBezTo>
                    <a:pt x="8196" y="21866"/>
                    <a:pt x="8647" y="22192"/>
                    <a:pt x="9299" y="22367"/>
                  </a:cubicBezTo>
                  <a:cubicBezTo>
                    <a:pt x="9148" y="22893"/>
                    <a:pt x="9123" y="23445"/>
                    <a:pt x="8797" y="23921"/>
                  </a:cubicBezTo>
                  <a:cubicBezTo>
                    <a:pt x="8221" y="23445"/>
                    <a:pt x="7619" y="23044"/>
                    <a:pt x="6893" y="22868"/>
                  </a:cubicBezTo>
                  <a:cubicBezTo>
                    <a:pt x="6742" y="22840"/>
                    <a:pt x="6590" y="22826"/>
                    <a:pt x="6439" y="22826"/>
                  </a:cubicBezTo>
                  <a:cubicBezTo>
                    <a:pt x="5655" y="22826"/>
                    <a:pt x="4890" y="23199"/>
                    <a:pt x="4512" y="23871"/>
                  </a:cubicBezTo>
                  <a:cubicBezTo>
                    <a:pt x="4111" y="24598"/>
                    <a:pt x="4236" y="25500"/>
                    <a:pt x="4863" y="26101"/>
                  </a:cubicBezTo>
                  <a:cubicBezTo>
                    <a:pt x="5236" y="26474"/>
                    <a:pt x="5674" y="26658"/>
                    <a:pt x="6155" y="26658"/>
                  </a:cubicBezTo>
                  <a:cubicBezTo>
                    <a:pt x="6514" y="26658"/>
                    <a:pt x="6897" y="26556"/>
                    <a:pt x="7294" y="26352"/>
                  </a:cubicBezTo>
                  <a:cubicBezTo>
                    <a:pt x="7970" y="25976"/>
                    <a:pt x="8447" y="25425"/>
                    <a:pt x="8948" y="24748"/>
                  </a:cubicBezTo>
                  <a:cubicBezTo>
                    <a:pt x="9324" y="25124"/>
                    <a:pt x="9650" y="25500"/>
                    <a:pt x="10000" y="25826"/>
                  </a:cubicBezTo>
                  <a:cubicBezTo>
                    <a:pt x="10853" y="26653"/>
                    <a:pt x="11855" y="27229"/>
                    <a:pt x="13058" y="27455"/>
                  </a:cubicBezTo>
                  <a:cubicBezTo>
                    <a:pt x="13300" y="27500"/>
                    <a:pt x="13536" y="27523"/>
                    <a:pt x="13764" y="27523"/>
                  </a:cubicBezTo>
                  <a:cubicBezTo>
                    <a:pt x="14790" y="27523"/>
                    <a:pt x="15658" y="27072"/>
                    <a:pt x="16191" y="26252"/>
                  </a:cubicBezTo>
                  <a:cubicBezTo>
                    <a:pt x="16542" y="25700"/>
                    <a:pt x="16567" y="25124"/>
                    <a:pt x="16291" y="24547"/>
                  </a:cubicBezTo>
                  <a:cubicBezTo>
                    <a:pt x="16231" y="24428"/>
                    <a:pt x="16172" y="24292"/>
                    <a:pt x="16049" y="24292"/>
                  </a:cubicBezTo>
                  <a:cubicBezTo>
                    <a:pt x="16017" y="24292"/>
                    <a:pt x="15981" y="24301"/>
                    <a:pt x="15940" y="24322"/>
                  </a:cubicBezTo>
                  <a:cubicBezTo>
                    <a:pt x="15740" y="24397"/>
                    <a:pt x="15865" y="24547"/>
                    <a:pt x="15915" y="24698"/>
                  </a:cubicBezTo>
                  <a:cubicBezTo>
                    <a:pt x="16191" y="25400"/>
                    <a:pt x="15890" y="25951"/>
                    <a:pt x="15389" y="26427"/>
                  </a:cubicBezTo>
                  <a:cubicBezTo>
                    <a:pt x="14943" y="26839"/>
                    <a:pt x="14426" y="26981"/>
                    <a:pt x="13887" y="26981"/>
                  </a:cubicBezTo>
                  <a:cubicBezTo>
                    <a:pt x="13639" y="26981"/>
                    <a:pt x="13386" y="26951"/>
                    <a:pt x="13133" y="26903"/>
                  </a:cubicBezTo>
                  <a:cubicBezTo>
                    <a:pt x="11730" y="26628"/>
                    <a:pt x="10677" y="25750"/>
                    <a:pt x="9675" y="24798"/>
                  </a:cubicBezTo>
                  <a:cubicBezTo>
                    <a:pt x="9299" y="24447"/>
                    <a:pt x="9173" y="24172"/>
                    <a:pt x="9399" y="23695"/>
                  </a:cubicBezTo>
                  <a:cubicBezTo>
                    <a:pt x="9549" y="23420"/>
                    <a:pt x="9574" y="23119"/>
                    <a:pt x="9650" y="22818"/>
                  </a:cubicBezTo>
                  <a:cubicBezTo>
                    <a:pt x="9850" y="22091"/>
                    <a:pt x="10777" y="21791"/>
                    <a:pt x="10727" y="20938"/>
                  </a:cubicBezTo>
                  <a:cubicBezTo>
                    <a:pt x="10727" y="20938"/>
                    <a:pt x="10752" y="20913"/>
                    <a:pt x="10752" y="20913"/>
                  </a:cubicBezTo>
                  <a:cubicBezTo>
                    <a:pt x="11429" y="20788"/>
                    <a:pt x="11930" y="20287"/>
                    <a:pt x="12532" y="19986"/>
                  </a:cubicBezTo>
                  <a:cubicBezTo>
                    <a:pt x="13710" y="19385"/>
                    <a:pt x="14988" y="19359"/>
                    <a:pt x="16266" y="19159"/>
                  </a:cubicBezTo>
                  <a:cubicBezTo>
                    <a:pt x="17745" y="18908"/>
                    <a:pt x="18747" y="17831"/>
                    <a:pt x="18747" y="16352"/>
                  </a:cubicBezTo>
                  <a:cubicBezTo>
                    <a:pt x="18797" y="12242"/>
                    <a:pt x="18622" y="8131"/>
                    <a:pt x="18296" y="4046"/>
                  </a:cubicBezTo>
                  <a:cubicBezTo>
                    <a:pt x="18221" y="3019"/>
                    <a:pt x="18071" y="1991"/>
                    <a:pt x="17544" y="1089"/>
                  </a:cubicBezTo>
                  <a:cubicBezTo>
                    <a:pt x="17269" y="613"/>
                    <a:pt x="16918" y="312"/>
                    <a:pt x="16366" y="237"/>
                  </a:cubicBezTo>
                  <a:cubicBezTo>
                    <a:pt x="15314" y="61"/>
                    <a:pt x="14261" y="86"/>
                    <a:pt x="13234" y="61"/>
                  </a:cubicBezTo>
                  <a:cubicBezTo>
                    <a:pt x="11870" y="21"/>
                    <a:pt x="10507" y="1"/>
                    <a:pt x="9145"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2049650" y="2604400"/>
              <a:ext cx="395375" cy="250850"/>
            </a:xfrm>
            <a:custGeom>
              <a:avLst/>
              <a:gdLst/>
              <a:ahLst/>
              <a:cxnLst/>
              <a:rect l="l" t="t" r="r" b="b"/>
              <a:pathLst>
                <a:path w="15815" h="10034" extrusionOk="0">
                  <a:moveTo>
                    <a:pt x="11027" y="0"/>
                  </a:moveTo>
                  <a:cubicBezTo>
                    <a:pt x="10006" y="0"/>
                    <a:pt x="8981" y="11"/>
                    <a:pt x="7945" y="11"/>
                  </a:cubicBezTo>
                  <a:cubicBezTo>
                    <a:pt x="7265" y="11"/>
                    <a:pt x="6584" y="9"/>
                    <a:pt x="5904" y="9"/>
                  </a:cubicBezTo>
                  <a:cubicBezTo>
                    <a:pt x="4203" y="9"/>
                    <a:pt x="2503" y="22"/>
                    <a:pt x="802" y="111"/>
                  </a:cubicBezTo>
                  <a:cubicBezTo>
                    <a:pt x="226" y="136"/>
                    <a:pt x="100" y="287"/>
                    <a:pt x="100" y="813"/>
                  </a:cubicBezTo>
                  <a:cubicBezTo>
                    <a:pt x="125" y="2618"/>
                    <a:pt x="150" y="4397"/>
                    <a:pt x="75" y="6177"/>
                  </a:cubicBezTo>
                  <a:cubicBezTo>
                    <a:pt x="0" y="7756"/>
                    <a:pt x="802" y="8583"/>
                    <a:pt x="2181" y="8883"/>
                  </a:cubicBezTo>
                  <a:cubicBezTo>
                    <a:pt x="3283" y="9109"/>
                    <a:pt x="4386" y="9410"/>
                    <a:pt x="5464" y="9710"/>
                  </a:cubicBezTo>
                  <a:cubicBezTo>
                    <a:pt x="6248" y="9934"/>
                    <a:pt x="7031" y="10033"/>
                    <a:pt x="7811" y="10033"/>
                  </a:cubicBezTo>
                  <a:cubicBezTo>
                    <a:pt x="8427" y="10033"/>
                    <a:pt x="9041" y="9972"/>
                    <a:pt x="9649" y="9861"/>
                  </a:cubicBezTo>
                  <a:cubicBezTo>
                    <a:pt x="11128" y="9610"/>
                    <a:pt x="12531" y="9109"/>
                    <a:pt x="14010" y="8783"/>
                  </a:cubicBezTo>
                  <a:cubicBezTo>
                    <a:pt x="14862" y="8583"/>
                    <a:pt x="15489" y="8056"/>
                    <a:pt x="15714" y="7154"/>
                  </a:cubicBezTo>
                  <a:cubicBezTo>
                    <a:pt x="15815" y="6753"/>
                    <a:pt x="15765" y="6352"/>
                    <a:pt x="15765" y="5976"/>
                  </a:cubicBezTo>
                  <a:cubicBezTo>
                    <a:pt x="15765" y="4222"/>
                    <a:pt x="15765" y="2467"/>
                    <a:pt x="15765" y="713"/>
                  </a:cubicBezTo>
                  <a:cubicBezTo>
                    <a:pt x="15740" y="412"/>
                    <a:pt x="15765" y="111"/>
                    <a:pt x="15339" y="111"/>
                  </a:cubicBezTo>
                  <a:cubicBezTo>
                    <a:pt x="14411" y="86"/>
                    <a:pt x="13484" y="36"/>
                    <a:pt x="12557" y="11"/>
                  </a:cubicBezTo>
                  <a:cubicBezTo>
                    <a:pt x="12047" y="3"/>
                    <a:pt x="11537" y="0"/>
                    <a:pt x="11027"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2090375" y="2417825"/>
              <a:ext cx="53275" cy="78025"/>
            </a:xfrm>
            <a:custGeom>
              <a:avLst/>
              <a:gdLst/>
              <a:ahLst/>
              <a:cxnLst/>
              <a:rect l="l" t="t" r="r" b="b"/>
              <a:pathLst>
                <a:path w="2131" h="3121" extrusionOk="0">
                  <a:moveTo>
                    <a:pt x="1063" y="405"/>
                  </a:moveTo>
                  <a:cubicBezTo>
                    <a:pt x="1076" y="405"/>
                    <a:pt x="1089" y="405"/>
                    <a:pt x="1103" y="406"/>
                  </a:cubicBezTo>
                  <a:cubicBezTo>
                    <a:pt x="1354" y="432"/>
                    <a:pt x="1554" y="532"/>
                    <a:pt x="1654" y="833"/>
                  </a:cubicBezTo>
                  <a:cubicBezTo>
                    <a:pt x="1730" y="1083"/>
                    <a:pt x="1755" y="1309"/>
                    <a:pt x="1755" y="1584"/>
                  </a:cubicBezTo>
                  <a:cubicBezTo>
                    <a:pt x="1730" y="1985"/>
                    <a:pt x="1755" y="2562"/>
                    <a:pt x="1303" y="2612"/>
                  </a:cubicBezTo>
                  <a:cubicBezTo>
                    <a:pt x="1283" y="2614"/>
                    <a:pt x="1264" y="2615"/>
                    <a:pt x="1246" y="2615"/>
                  </a:cubicBezTo>
                  <a:cubicBezTo>
                    <a:pt x="777" y="2615"/>
                    <a:pt x="773" y="2020"/>
                    <a:pt x="677" y="1635"/>
                  </a:cubicBezTo>
                  <a:cubicBezTo>
                    <a:pt x="627" y="1409"/>
                    <a:pt x="652" y="1133"/>
                    <a:pt x="677" y="883"/>
                  </a:cubicBezTo>
                  <a:cubicBezTo>
                    <a:pt x="725" y="667"/>
                    <a:pt x="773" y="405"/>
                    <a:pt x="1063" y="405"/>
                  </a:cubicBezTo>
                  <a:close/>
                  <a:moveTo>
                    <a:pt x="872" y="0"/>
                  </a:moveTo>
                  <a:cubicBezTo>
                    <a:pt x="521" y="0"/>
                    <a:pt x="319" y="307"/>
                    <a:pt x="226" y="657"/>
                  </a:cubicBezTo>
                  <a:cubicBezTo>
                    <a:pt x="0" y="1334"/>
                    <a:pt x="151" y="1985"/>
                    <a:pt x="451" y="2587"/>
                  </a:cubicBezTo>
                  <a:cubicBezTo>
                    <a:pt x="588" y="2905"/>
                    <a:pt x="868" y="3120"/>
                    <a:pt x="1218" y="3120"/>
                  </a:cubicBezTo>
                  <a:cubicBezTo>
                    <a:pt x="1254" y="3120"/>
                    <a:pt x="1291" y="3118"/>
                    <a:pt x="1329" y="3113"/>
                  </a:cubicBezTo>
                  <a:cubicBezTo>
                    <a:pt x="1730" y="3063"/>
                    <a:pt x="1930" y="2762"/>
                    <a:pt x="2005" y="2361"/>
                  </a:cubicBezTo>
                  <a:cubicBezTo>
                    <a:pt x="2030" y="2161"/>
                    <a:pt x="2055" y="1960"/>
                    <a:pt x="2080" y="1735"/>
                  </a:cubicBezTo>
                  <a:cubicBezTo>
                    <a:pt x="2131" y="1359"/>
                    <a:pt x="2005" y="1008"/>
                    <a:pt x="1905" y="682"/>
                  </a:cubicBezTo>
                  <a:cubicBezTo>
                    <a:pt x="1805" y="181"/>
                    <a:pt x="1354" y="56"/>
                    <a:pt x="953" y="5"/>
                  </a:cubicBezTo>
                  <a:cubicBezTo>
                    <a:pt x="925" y="2"/>
                    <a:pt x="898" y="0"/>
                    <a:pt x="872"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2146125" y="2419825"/>
              <a:ext cx="30100" cy="40750"/>
            </a:xfrm>
            <a:custGeom>
              <a:avLst/>
              <a:gdLst/>
              <a:ahLst/>
              <a:cxnLst/>
              <a:rect l="l" t="t" r="r" b="b"/>
              <a:pathLst>
                <a:path w="1204" h="1630" extrusionOk="0">
                  <a:moveTo>
                    <a:pt x="627" y="1"/>
                  </a:moveTo>
                  <a:lnTo>
                    <a:pt x="627" y="1"/>
                  </a:lnTo>
                  <a:cubicBezTo>
                    <a:pt x="427" y="126"/>
                    <a:pt x="452" y="477"/>
                    <a:pt x="126" y="552"/>
                  </a:cubicBezTo>
                  <a:cubicBezTo>
                    <a:pt x="1" y="552"/>
                    <a:pt x="1" y="778"/>
                    <a:pt x="126" y="828"/>
                  </a:cubicBezTo>
                  <a:cubicBezTo>
                    <a:pt x="377" y="928"/>
                    <a:pt x="377" y="1103"/>
                    <a:pt x="377" y="1304"/>
                  </a:cubicBezTo>
                  <a:cubicBezTo>
                    <a:pt x="402" y="1454"/>
                    <a:pt x="402" y="1630"/>
                    <a:pt x="602" y="1630"/>
                  </a:cubicBezTo>
                  <a:cubicBezTo>
                    <a:pt x="778" y="1630"/>
                    <a:pt x="828" y="1479"/>
                    <a:pt x="803" y="1329"/>
                  </a:cubicBezTo>
                  <a:cubicBezTo>
                    <a:pt x="778" y="1053"/>
                    <a:pt x="853" y="853"/>
                    <a:pt x="1204" y="652"/>
                  </a:cubicBezTo>
                  <a:lnTo>
                    <a:pt x="1204" y="652"/>
                  </a:lnTo>
                  <a:cubicBezTo>
                    <a:pt x="1178" y="654"/>
                    <a:pt x="1154" y="655"/>
                    <a:pt x="1131" y="655"/>
                  </a:cubicBezTo>
                  <a:cubicBezTo>
                    <a:pt x="609" y="655"/>
                    <a:pt x="964" y="121"/>
                    <a:pt x="62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14"/>
          <p:cNvGrpSpPr/>
          <p:nvPr/>
        </p:nvGrpSpPr>
        <p:grpSpPr>
          <a:xfrm rot="7090799" flipH="1">
            <a:off x="7509990" y="147702"/>
            <a:ext cx="598618" cy="784579"/>
            <a:chOff x="-628950" y="2144275"/>
            <a:chExt cx="1157155" cy="1516626"/>
          </a:xfrm>
        </p:grpSpPr>
        <p:sp>
          <p:nvSpPr>
            <p:cNvPr id="1228" name="Google Shape;1228;p14"/>
            <p:cNvSpPr/>
            <p:nvPr/>
          </p:nvSpPr>
          <p:spPr>
            <a:xfrm>
              <a:off x="232787" y="3005921"/>
              <a:ext cx="61813" cy="109319"/>
            </a:xfrm>
            <a:custGeom>
              <a:avLst/>
              <a:gdLst/>
              <a:ahLst/>
              <a:cxnLst/>
              <a:rect l="l" t="t" r="r" b="b"/>
              <a:pathLst>
                <a:path w="661" h="1169" extrusionOk="0">
                  <a:moveTo>
                    <a:pt x="1" y="0"/>
                  </a:moveTo>
                  <a:lnTo>
                    <a:pt x="1" y="0"/>
                  </a:lnTo>
                  <a:cubicBezTo>
                    <a:pt x="179" y="410"/>
                    <a:pt x="366" y="848"/>
                    <a:pt x="661" y="1169"/>
                  </a:cubicBezTo>
                  <a:cubicBezTo>
                    <a:pt x="447" y="767"/>
                    <a:pt x="206" y="384"/>
                    <a:pt x="10" y="9"/>
                  </a:cubicBezTo>
                  <a:cubicBezTo>
                    <a:pt x="10" y="9"/>
                    <a:pt x="1" y="0"/>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284442" y="2869109"/>
              <a:ext cx="49282" cy="19171"/>
            </a:xfrm>
            <a:custGeom>
              <a:avLst/>
              <a:gdLst/>
              <a:ahLst/>
              <a:cxnLst/>
              <a:rect l="l" t="t" r="r" b="b"/>
              <a:pathLst>
                <a:path w="527" h="205" extrusionOk="0">
                  <a:moveTo>
                    <a:pt x="1" y="0"/>
                  </a:moveTo>
                  <a:cubicBezTo>
                    <a:pt x="58" y="152"/>
                    <a:pt x="216" y="204"/>
                    <a:pt x="397" y="204"/>
                  </a:cubicBezTo>
                  <a:cubicBezTo>
                    <a:pt x="440" y="204"/>
                    <a:pt x="483" y="201"/>
                    <a:pt x="527" y="196"/>
                  </a:cubicBezTo>
                  <a:cubicBezTo>
                    <a:pt x="340" y="170"/>
                    <a:pt x="161" y="98"/>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361218" y="2644673"/>
              <a:ext cx="864453" cy="915325"/>
            </a:xfrm>
            <a:custGeom>
              <a:avLst/>
              <a:gdLst/>
              <a:ahLst/>
              <a:cxnLst/>
              <a:rect l="l" t="t" r="r" b="b"/>
              <a:pathLst>
                <a:path w="9244" h="9788" extrusionOk="0">
                  <a:moveTo>
                    <a:pt x="822" y="2400"/>
                  </a:moveTo>
                  <a:lnTo>
                    <a:pt x="822" y="2400"/>
                  </a:lnTo>
                  <a:cubicBezTo>
                    <a:pt x="982" y="2498"/>
                    <a:pt x="1161" y="2570"/>
                    <a:pt x="1348" y="2596"/>
                  </a:cubicBezTo>
                  <a:cubicBezTo>
                    <a:pt x="1304" y="2601"/>
                    <a:pt x="1261" y="2604"/>
                    <a:pt x="1218" y="2604"/>
                  </a:cubicBezTo>
                  <a:cubicBezTo>
                    <a:pt x="1037" y="2604"/>
                    <a:pt x="879" y="2552"/>
                    <a:pt x="822" y="2400"/>
                  </a:cubicBezTo>
                  <a:close/>
                  <a:moveTo>
                    <a:pt x="8315" y="6361"/>
                  </a:moveTo>
                  <a:cubicBezTo>
                    <a:pt x="8351" y="6450"/>
                    <a:pt x="8378" y="6548"/>
                    <a:pt x="8396" y="6646"/>
                  </a:cubicBezTo>
                  <a:cubicBezTo>
                    <a:pt x="8378" y="6611"/>
                    <a:pt x="8342" y="6584"/>
                    <a:pt x="8315" y="6566"/>
                  </a:cubicBezTo>
                  <a:cubicBezTo>
                    <a:pt x="8315" y="6495"/>
                    <a:pt x="8315" y="6432"/>
                    <a:pt x="8315" y="6361"/>
                  </a:cubicBezTo>
                  <a:close/>
                  <a:moveTo>
                    <a:pt x="777" y="0"/>
                  </a:moveTo>
                  <a:cubicBezTo>
                    <a:pt x="581" y="81"/>
                    <a:pt x="384" y="143"/>
                    <a:pt x="206" y="179"/>
                  </a:cubicBezTo>
                  <a:cubicBezTo>
                    <a:pt x="188" y="188"/>
                    <a:pt x="170" y="188"/>
                    <a:pt x="152" y="188"/>
                  </a:cubicBezTo>
                  <a:cubicBezTo>
                    <a:pt x="402" y="580"/>
                    <a:pt x="393" y="1026"/>
                    <a:pt x="242" y="1499"/>
                  </a:cubicBezTo>
                  <a:cubicBezTo>
                    <a:pt x="144" y="1829"/>
                    <a:pt x="54" y="2123"/>
                    <a:pt x="1" y="2418"/>
                  </a:cubicBezTo>
                  <a:cubicBezTo>
                    <a:pt x="19" y="2632"/>
                    <a:pt x="90" y="2837"/>
                    <a:pt x="268" y="3007"/>
                  </a:cubicBezTo>
                  <a:cubicBezTo>
                    <a:pt x="542" y="3284"/>
                    <a:pt x="866" y="3391"/>
                    <a:pt x="1203" y="3391"/>
                  </a:cubicBezTo>
                  <a:cubicBezTo>
                    <a:pt x="1810" y="3391"/>
                    <a:pt x="2460" y="3042"/>
                    <a:pt x="2936" y="2703"/>
                  </a:cubicBezTo>
                  <a:cubicBezTo>
                    <a:pt x="3418" y="2364"/>
                    <a:pt x="3962" y="1793"/>
                    <a:pt x="4595" y="1784"/>
                  </a:cubicBezTo>
                  <a:lnTo>
                    <a:pt x="4631" y="1784"/>
                  </a:lnTo>
                  <a:cubicBezTo>
                    <a:pt x="4711" y="1677"/>
                    <a:pt x="4800" y="1561"/>
                    <a:pt x="4863" y="1454"/>
                  </a:cubicBezTo>
                  <a:cubicBezTo>
                    <a:pt x="4892" y="1405"/>
                    <a:pt x="4951" y="1378"/>
                    <a:pt x="5009" y="1378"/>
                  </a:cubicBezTo>
                  <a:cubicBezTo>
                    <a:pt x="5056" y="1378"/>
                    <a:pt x="5102" y="1396"/>
                    <a:pt x="5130" y="1437"/>
                  </a:cubicBezTo>
                  <a:cubicBezTo>
                    <a:pt x="5648" y="2115"/>
                    <a:pt x="5933" y="2891"/>
                    <a:pt x="6272" y="3667"/>
                  </a:cubicBezTo>
                  <a:cubicBezTo>
                    <a:pt x="6299" y="3729"/>
                    <a:pt x="6326" y="3792"/>
                    <a:pt x="6353" y="3863"/>
                  </a:cubicBezTo>
                  <a:cubicBezTo>
                    <a:pt x="6353" y="3863"/>
                    <a:pt x="6362" y="3872"/>
                    <a:pt x="6362" y="3872"/>
                  </a:cubicBezTo>
                  <a:cubicBezTo>
                    <a:pt x="6558" y="4247"/>
                    <a:pt x="6799" y="4630"/>
                    <a:pt x="7013" y="5032"/>
                  </a:cubicBezTo>
                  <a:cubicBezTo>
                    <a:pt x="7022" y="5050"/>
                    <a:pt x="7031" y="5058"/>
                    <a:pt x="7040" y="5067"/>
                  </a:cubicBezTo>
                  <a:cubicBezTo>
                    <a:pt x="7218" y="5264"/>
                    <a:pt x="7432" y="5451"/>
                    <a:pt x="7566" y="5674"/>
                  </a:cubicBezTo>
                  <a:cubicBezTo>
                    <a:pt x="8173" y="6673"/>
                    <a:pt x="7280" y="7958"/>
                    <a:pt x="6317" y="8404"/>
                  </a:cubicBezTo>
                  <a:cubicBezTo>
                    <a:pt x="6156" y="8475"/>
                    <a:pt x="5951" y="8556"/>
                    <a:pt x="5719" y="8636"/>
                  </a:cubicBezTo>
                  <a:cubicBezTo>
                    <a:pt x="5719" y="8645"/>
                    <a:pt x="5719" y="8663"/>
                    <a:pt x="5719" y="8671"/>
                  </a:cubicBezTo>
                  <a:cubicBezTo>
                    <a:pt x="5771" y="9297"/>
                    <a:pt x="6272" y="9788"/>
                    <a:pt x="6892" y="9788"/>
                  </a:cubicBezTo>
                  <a:cubicBezTo>
                    <a:pt x="6909" y="9788"/>
                    <a:pt x="6925" y="9787"/>
                    <a:pt x="6941" y="9787"/>
                  </a:cubicBezTo>
                  <a:cubicBezTo>
                    <a:pt x="7138" y="9680"/>
                    <a:pt x="7334" y="9555"/>
                    <a:pt x="7530" y="9412"/>
                  </a:cubicBezTo>
                  <a:cubicBezTo>
                    <a:pt x="8048" y="9037"/>
                    <a:pt x="8199" y="8582"/>
                    <a:pt x="8583" y="8109"/>
                  </a:cubicBezTo>
                  <a:cubicBezTo>
                    <a:pt x="8895" y="7726"/>
                    <a:pt x="9243" y="7378"/>
                    <a:pt x="9091" y="6825"/>
                  </a:cubicBezTo>
                  <a:cubicBezTo>
                    <a:pt x="9082" y="6780"/>
                    <a:pt x="9091" y="6736"/>
                    <a:pt x="9109" y="6709"/>
                  </a:cubicBezTo>
                  <a:cubicBezTo>
                    <a:pt x="8877" y="6120"/>
                    <a:pt x="8155" y="5478"/>
                    <a:pt x="7825" y="5005"/>
                  </a:cubicBezTo>
                  <a:cubicBezTo>
                    <a:pt x="7227" y="4122"/>
                    <a:pt x="6727" y="3176"/>
                    <a:pt x="6219" y="2231"/>
                  </a:cubicBezTo>
                  <a:cubicBezTo>
                    <a:pt x="5853" y="1535"/>
                    <a:pt x="5434" y="643"/>
                    <a:pt x="4783" y="125"/>
                  </a:cubicBezTo>
                  <a:cubicBezTo>
                    <a:pt x="4658" y="78"/>
                    <a:pt x="4529" y="50"/>
                    <a:pt x="4396" y="50"/>
                  </a:cubicBezTo>
                  <a:cubicBezTo>
                    <a:pt x="4330" y="50"/>
                    <a:pt x="4262" y="57"/>
                    <a:pt x="4194" y="72"/>
                  </a:cubicBezTo>
                  <a:cubicBezTo>
                    <a:pt x="3453" y="268"/>
                    <a:pt x="3168" y="964"/>
                    <a:pt x="2552" y="1356"/>
                  </a:cubicBezTo>
                  <a:cubicBezTo>
                    <a:pt x="2366" y="1479"/>
                    <a:pt x="1967" y="1668"/>
                    <a:pt x="1645" y="1668"/>
                  </a:cubicBezTo>
                  <a:cubicBezTo>
                    <a:pt x="1427" y="1668"/>
                    <a:pt x="1245" y="1581"/>
                    <a:pt x="1187" y="1330"/>
                  </a:cubicBezTo>
                  <a:cubicBezTo>
                    <a:pt x="1098" y="937"/>
                    <a:pt x="1116" y="571"/>
                    <a:pt x="946" y="197"/>
                  </a:cubicBezTo>
                  <a:cubicBezTo>
                    <a:pt x="902" y="107"/>
                    <a:pt x="839" y="45"/>
                    <a:pt x="777"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241952" y="2825718"/>
              <a:ext cx="260439" cy="404639"/>
            </a:xfrm>
            <a:custGeom>
              <a:avLst/>
              <a:gdLst/>
              <a:ahLst/>
              <a:cxnLst/>
              <a:rect l="l" t="t" r="r" b="b"/>
              <a:pathLst>
                <a:path w="2785" h="4327" extrusionOk="0">
                  <a:moveTo>
                    <a:pt x="1" y="0"/>
                  </a:moveTo>
                  <a:cubicBezTo>
                    <a:pt x="63" y="116"/>
                    <a:pt x="126" y="232"/>
                    <a:pt x="188" y="348"/>
                  </a:cubicBezTo>
                  <a:cubicBezTo>
                    <a:pt x="786" y="1481"/>
                    <a:pt x="1401" y="2578"/>
                    <a:pt x="2186" y="3586"/>
                  </a:cubicBezTo>
                  <a:cubicBezTo>
                    <a:pt x="2365" y="3809"/>
                    <a:pt x="2597" y="4059"/>
                    <a:pt x="2784" y="4327"/>
                  </a:cubicBezTo>
                  <a:cubicBezTo>
                    <a:pt x="2454" y="3247"/>
                    <a:pt x="1473" y="2177"/>
                    <a:pt x="946" y="1374"/>
                  </a:cubicBezTo>
                  <a:cubicBezTo>
                    <a:pt x="643" y="910"/>
                    <a:pt x="322" y="455"/>
                    <a:pt x="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190238" y="3407942"/>
              <a:ext cx="13466" cy="5985"/>
            </a:xfrm>
            <a:custGeom>
              <a:avLst/>
              <a:gdLst/>
              <a:ahLst/>
              <a:cxnLst/>
              <a:rect l="l" t="t" r="r" b="b"/>
              <a:pathLst>
                <a:path w="144" h="64" extrusionOk="0">
                  <a:moveTo>
                    <a:pt x="143" y="1"/>
                  </a:moveTo>
                  <a:lnTo>
                    <a:pt x="143" y="1"/>
                  </a:lnTo>
                  <a:cubicBezTo>
                    <a:pt x="90" y="19"/>
                    <a:pt x="45" y="37"/>
                    <a:pt x="1" y="63"/>
                  </a:cubicBezTo>
                  <a:cubicBezTo>
                    <a:pt x="54" y="46"/>
                    <a:pt x="99" y="28"/>
                    <a:pt x="1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334531" y="3218574"/>
              <a:ext cx="5143" cy="30953"/>
            </a:xfrm>
            <a:custGeom>
              <a:avLst/>
              <a:gdLst/>
              <a:ahLst/>
              <a:cxnLst/>
              <a:rect l="l" t="t" r="r" b="b"/>
              <a:pathLst>
                <a:path w="55" h="331" extrusionOk="0">
                  <a:moveTo>
                    <a:pt x="1" y="1"/>
                  </a:moveTo>
                  <a:cubicBezTo>
                    <a:pt x="3" y="5"/>
                    <a:pt x="4" y="9"/>
                    <a:pt x="6" y="13"/>
                  </a:cubicBezTo>
                  <a:lnTo>
                    <a:pt x="6" y="13"/>
                  </a:lnTo>
                  <a:cubicBezTo>
                    <a:pt x="4" y="9"/>
                    <a:pt x="3" y="5"/>
                    <a:pt x="1" y="1"/>
                  </a:cubicBezTo>
                  <a:close/>
                  <a:moveTo>
                    <a:pt x="6" y="13"/>
                  </a:moveTo>
                  <a:cubicBezTo>
                    <a:pt x="10" y="27"/>
                    <a:pt x="12" y="42"/>
                    <a:pt x="19" y="63"/>
                  </a:cubicBezTo>
                  <a:cubicBezTo>
                    <a:pt x="37" y="153"/>
                    <a:pt x="46" y="242"/>
                    <a:pt x="46" y="331"/>
                  </a:cubicBezTo>
                  <a:cubicBezTo>
                    <a:pt x="54" y="219"/>
                    <a:pt x="46" y="116"/>
                    <a:pt x="6" y="13"/>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104298" y="2817302"/>
              <a:ext cx="10100" cy="10941"/>
            </a:xfrm>
            <a:custGeom>
              <a:avLst/>
              <a:gdLst/>
              <a:ahLst/>
              <a:cxnLst/>
              <a:rect l="l" t="t" r="r" b="b"/>
              <a:pathLst>
                <a:path w="108" h="117" extrusionOk="0">
                  <a:moveTo>
                    <a:pt x="36" y="1"/>
                  </a:moveTo>
                  <a:cubicBezTo>
                    <a:pt x="19" y="19"/>
                    <a:pt x="10" y="28"/>
                    <a:pt x="1" y="46"/>
                  </a:cubicBezTo>
                  <a:cubicBezTo>
                    <a:pt x="36" y="72"/>
                    <a:pt x="72" y="90"/>
                    <a:pt x="108" y="117"/>
                  </a:cubicBezTo>
                  <a:cubicBezTo>
                    <a:pt x="81" y="81"/>
                    <a:pt x="63" y="37"/>
                    <a:pt x="3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628950" y="2144275"/>
              <a:ext cx="1157155" cy="1516626"/>
            </a:xfrm>
            <a:custGeom>
              <a:avLst/>
              <a:gdLst/>
              <a:ahLst/>
              <a:cxnLst/>
              <a:rect l="l" t="t" r="r" b="b"/>
              <a:pathLst>
                <a:path w="12374" h="16218" extrusionOk="0">
                  <a:moveTo>
                    <a:pt x="2443" y="340"/>
                  </a:moveTo>
                  <a:cubicBezTo>
                    <a:pt x="2548" y="340"/>
                    <a:pt x="2648" y="356"/>
                    <a:pt x="2739" y="391"/>
                  </a:cubicBezTo>
                  <a:cubicBezTo>
                    <a:pt x="2329" y="1524"/>
                    <a:pt x="1597" y="2211"/>
                    <a:pt x="393" y="2354"/>
                  </a:cubicBezTo>
                  <a:cubicBezTo>
                    <a:pt x="491" y="1774"/>
                    <a:pt x="687" y="1257"/>
                    <a:pt x="1178" y="864"/>
                  </a:cubicBezTo>
                  <a:cubicBezTo>
                    <a:pt x="1467" y="625"/>
                    <a:pt x="1996" y="340"/>
                    <a:pt x="2443" y="340"/>
                  </a:cubicBezTo>
                  <a:close/>
                  <a:moveTo>
                    <a:pt x="3015" y="623"/>
                  </a:moveTo>
                  <a:cubicBezTo>
                    <a:pt x="3899" y="1221"/>
                    <a:pt x="4532" y="2229"/>
                    <a:pt x="5023" y="3148"/>
                  </a:cubicBezTo>
                  <a:cubicBezTo>
                    <a:pt x="5049" y="3210"/>
                    <a:pt x="5103" y="3228"/>
                    <a:pt x="5157" y="3237"/>
                  </a:cubicBezTo>
                  <a:cubicBezTo>
                    <a:pt x="5157" y="4308"/>
                    <a:pt x="3756" y="5039"/>
                    <a:pt x="2855" y="5226"/>
                  </a:cubicBezTo>
                  <a:cubicBezTo>
                    <a:pt x="2801" y="5235"/>
                    <a:pt x="2757" y="5244"/>
                    <a:pt x="2703" y="5253"/>
                  </a:cubicBezTo>
                  <a:lnTo>
                    <a:pt x="2694" y="5253"/>
                  </a:lnTo>
                  <a:cubicBezTo>
                    <a:pt x="2672" y="5255"/>
                    <a:pt x="2650" y="5255"/>
                    <a:pt x="2628" y="5255"/>
                  </a:cubicBezTo>
                  <a:cubicBezTo>
                    <a:pt x="1517" y="5255"/>
                    <a:pt x="1068" y="3497"/>
                    <a:pt x="500" y="2675"/>
                  </a:cubicBezTo>
                  <a:cubicBezTo>
                    <a:pt x="1767" y="2523"/>
                    <a:pt x="2561" y="1783"/>
                    <a:pt x="3015" y="623"/>
                  </a:cubicBezTo>
                  <a:close/>
                  <a:moveTo>
                    <a:pt x="5210" y="4147"/>
                  </a:moveTo>
                  <a:cubicBezTo>
                    <a:pt x="5656" y="4673"/>
                    <a:pt x="5995" y="4994"/>
                    <a:pt x="6718" y="5084"/>
                  </a:cubicBezTo>
                  <a:cubicBezTo>
                    <a:pt x="7075" y="5128"/>
                    <a:pt x="7378" y="5271"/>
                    <a:pt x="7646" y="5476"/>
                  </a:cubicBezTo>
                  <a:cubicBezTo>
                    <a:pt x="8297" y="5994"/>
                    <a:pt x="8716" y="6886"/>
                    <a:pt x="9082" y="7582"/>
                  </a:cubicBezTo>
                  <a:cubicBezTo>
                    <a:pt x="9590" y="8527"/>
                    <a:pt x="10090" y="9473"/>
                    <a:pt x="10688" y="10356"/>
                  </a:cubicBezTo>
                  <a:cubicBezTo>
                    <a:pt x="11018" y="10829"/>
                    <a:pt x="11740" y="11471"/>
                    <a:pt x="11972" y="12060"/>
                  </a:cubicBezTo>
                  <a:cubicBezTo>
                    <a:pt x="11954" y="12087"/>
                    <a:pt x="11945" y="12131"/>
                    <a:pt x="11954" y="12176"/>
                  </a:cubicBezTo>
                  <a:cubicBezTo>
                    <a:pt x="12106" y="12729"/>
                    <a:pt x="11758" y="13077"/>
                    <a:pt x="11446" y="13460"/>
                  </a:cubicBezTo>
                  <a:cubicBezTo>
                    <a:pt x="11062" y="13933"/>
                    <a:pt x="10911" y="14388"/>
                    <a:pt x="10393" y="14763"/>
                  </a:cubicBezTo>
                  <a:cubicBezTo>
                    <a:pt x="10197" y="14906"/>
                    <a:pt x="10001" y="15031"/>
                    <a:pt x="9804" y="15138"/>
                  </a:cubicBezTo>
                  <a:cubicBezTo>
                    <a:pt x="9394" y="15370"/>
                    <a:pt x="8966" y="15548"/>
                    <a:pt x="8502" y="15673"/>
                  </a:cubicBezTo>
                  <a:cubicBezTo>
                    <a:pt x="8222" y="15744"/>
                    <a:pt x="7677" y="15875"/>
                    <a:pt x="7231" y="15875"/>
                  </a:cubicBezTo>
                  <a:cubicBezTo>
                    <a:pt x="7008" y="15875"/>
                    <a:pt x="6810" y="15842"/>
                    <a:pt x="6682" y="15753"/>
                  </a:cubicBezTo>
                  <a:cubicBezTo>
                    <a:pt x="6655" y="15735"/>
                    <a:pt x="6629" y="15726"/>
                    <a:pt x="6602" y="15726"/>
                  </a:cubicBezTo>
                  <a:cubicBezTo>
                    <a:pt x="5888" y="14834"/>
                    <a:pt x="5442" y="13755"/>
                    <a:pt x="4960" y="12720"/>
                  </a:cubicBezTo>
                  <a:cubicBezTo>
                    <a:pt x="4479" y="11685"/>
                    <a:pt x="3845" y="10811"/>
                    <a:pt x="3247" y="9839"/>
                  </a:cubicBezTo>
                  <a:cubicBezTo>
                    <a:pt x="2784" y="9098"/>
                    <a:pt x="2739" y="8465"/>
                    <a:pt x="2864" y="7769"/>
                  </a:cubicBezTo>
                  <a:cubicBezTo>
                    <a:pt x="2917" y="7474"/>
                    <a:pt x="3007" y="7180"/>
                    <a:pt x="3105" y="6850"/>
                  </a:cubicBezTo>
                  <a:cubicBezTo>
                    <a:pt x="3256" y="6377"/>
                    <a:pt x="3265" y="5931"/>
                    <a:pt x="3015" y="5539"/>
                  </a:cubicBezTo>
                  <a:cubicBezTo>
                    <a:pt x="3033" y="5539"/>
                    <a:pt x="3051" y="5539"/>
                    <a:pt x="3069" y="5530"/>
                  </a:cubicBezTo>
                  <a:cubicBezTo>
                    <a:pt x="3247" y="5494"/>
                    <a:pt x="3444" y="5432"/>
                    <a:pt x="3640" y="5351"/>
                  </a:cubicBezTo>
                  <a:cubicBezTo>
                    <a:pt x="4238" y="5110"/>
                    <a:pt x="4862" y="4682"/>
                    <a:pt x="5210" y="4147"/>
                  </a:cubicBezTo>
                  <a:close/>
                  <a:moveTo>
                    <a:pt x="2473" y="1"/>
                  </a:moveTo>
                  <a:cubicBezTo>
                    <a:pt x="2035" y="1"/>
                    <a:pt x="1569" y="228"/>
                    <a:pt x="1213" y="427"/>
                  </a:cubicBezTo>
                  <a:cubicBezTo>
                    <a:pt x="419" y="882"/>
                    <a:pt x="134" y="1694"/>
                    <a:pt x="18" y="2550"/>
                  </a:cubicBezTo>
                  <a:cubicBezTo>
                    <a:pt x="0" y="2648"/>
                    <a:pt x="63" y="2702"/>
                    <a:pt x="134" y="2720"/>
                  </a:cubicBezTo>
                  <a:cubicBezTo>
                    <a:pt x="134" y="2746"/>
                    <a:pt x="143" y="2773"/>
                    <a:pt x="170" y="2800"/>
                  </a:cubicBezTo>
                  <a:cubicBezTo>
                    <a:pt x="946" y="3772"/>
                    <a:pt x="1249" y="5530"/>
                    <a:pt x="2614" y="5574"/>
                  </a:cubicBezTo>
                  <a:cubicBezTo>
                    <a:pt x="3212" y="6234"/>
                    <a:pt x="2587" y="7162"/>
                    <a:pt x="2427" y="7894"/>
                  </a:cubicBezTo>
                  <a:cubicBezTo>
                    <a:pt x="2257" y="8714"/>
                    <a:pt x="2650" y="9526"/>
                    <a:pt x="3069" y="10195"/>
                  </a:cubicBezTo>
                  <a:cubicBezTo>
                    <a:pt x="3676" y="11177"/>
                    <a:pt x="4291" y="12087"/>
                    <a:pt x="4773" y="13139"/>
                  </a:cubicBezTo>
                  <a:cubicBezTo>
                    <a:pt x="5246" y="14147"/>
                    <a:pt x="5701" y="15182"/>
                    <a:pt x="6423" y="16048"/>
                  </a:cubicBezTo>
                  <a:cubicBezTo>
                    <a:pt x="6455" y="16092"/>
                    <a:pt x="6496" y="16109"/>
                    <a:pt x="6539" y="16109"/>
                  </a:cubicBezTo>
                  <a:cubicBezTo>
                    <a:pt x="6556" y="16109"/>
                    <a:pt x="6575" y="16106"/>
                    <a:pt x="6593" y="16101"/>
                  </a:cubicBezTo>
                  <a:cubicBezTo>
                    <a:pt x="6756" y="16188"/>
                    <a:pt x="6931" y="16217"/>
                    <a:pt x="7110" y="16217"/>
                  </a:cubicBezTo>
                  <a:cubicBezTo>
                    <a:pt x="7410" y="16217"/>
                    <a:pt x="7724" y="16135"/>
                    <a:pt x="8020" y="16101"/>
                  </a:cubicBezTo>
                  <a:cubicBezTo>
                    <a:pt x="8886" y="16012"/>
                    <a:pt x="9626" y="15655"/>
                    <a:pt x="10349" y="15200"/>
                  </a:cubicBezTo>
                  <a:cubicBezTo>
                    <a:pt x="11044" y="14754"/>
                    <a:pt x="11241" y="14263"/>
                    <a:pt x="11731" y="13648"/>
                  </a:cubicBezTo>
                  <a:cubicBezTo>
                    <a:pt x="12061" y="13229"/>
                    <a:pt x="12374" y="12845"/>
                    <a:pt x="12329" y="12327"/>
                  </a:cubicBezTo>
                  <a:cubicBezTo>
                    <a:pt x="12365" y="12301"/>
                    <a:pt x="12374" y="12256"/>
                    <a:pt x="12365" y="12194"/>
                  </a:cubicBezTo>
                  <a:cubicBezTo>
                    <a:pt x="12329" y="11988"/>
                    <a:pt x="12222" y="11792"/>
                    <a:pt x="12097" y="11614"/>
                  </a:cubicBezTo>
                  <a:cubicBezTo>
                    <a:pt x="11910" y="11346"/>
                    <a:pt x="11678" y="11096"/>
                    <a:pt x="11499" y="10873"/>
                  </a:cubicBezTo>
                  <a:cubicBezTo>
                    <a:pt x="10714" y="9865"/>
                    <a:pt x="10099" y="8768"/>
                    <a:pt x="9501" y="7635"/>
                  </a:cubicBezTo>
                  <a:cubicBezTo>
                    <a:pt x="9439" y="7519"/>
                    <a:pt x="9376" y="7403"/>
                    <a:pt x="9314" y="7287"/>
                  </a:cubicBezTo>
                  <a:cubicBezTo>
                    <a:pt x="8930" y="6565"/>
                    <a:pt x="8529" y="5851"/>
                    <a:pt x="7931" y="5280"/>
                  </a:cubicBezTo>
                  <a:cubicBezTo>
                    <a:pt x="7672" y="5039"/>
                    <a:pt x="7360" y="4878"/>
                    <a:pt x="7012" y="4780"/>
                  </a:cubicBezTo>
                  <a:cubicBezTo>
                    <a:pt x="6798" y="4727"/>
                    <a:pt x="6521" y="4718"/>
                    <a:pt x="6307" y="4673"/>
                  </a:cubicBezTo>
                  <a:cubicBezTo>
                    <a:pt x="5951" y="4593"/>
                    <a:pt x="5638" y="4129"/>
                    <a:pt x="5406" y="3853"/>
                  </a:cubicBezTo>
                  <a:lnTo>
                    <a:pt x="5380" y="3826"/>
                  </a:lnTo>
                  <a:cubicBezTo>
                    <a:pt x="5451" y="3647"/>
                    <a:pt x="5496" y="3451"/>
                    <a:pt x="5496" y="3255"/>
                  </a:cubicBezTo>
                  <a:cubicBezTo>
                    <a:pt x="5496" y="3157"/>
                    <a:pt x="5424" y="3094"/>
                    <a:pt x="5344" y="3085"/>
                  </a:cubicBezTo>
                  <a:cubicBezTo>
                    <a:pt x="5344" y="3059"/>
                    <a:pt x="5344" y="3032"/>
                    <a:pt x="5326" y="2996"/>
                  </a:cubicBezTo>
                  <a:cubicBezTo>
                    <a:pt x="4800" y="2006"/>
                    <a:pt x="4104" y="909"/>
                    <a:pt x="3131" y="293"/>
                  </a:cubicBezTo>
                  <a:cubicBezTo>
                    <a:pt x="3131" y="248"/>
                    <a:pt x="3105" y="213"/>
                    <a:pt x="3069" y="186"/>
                  </a:cubicBezTo>
                  <a:cubicBezTo>
                    <a:pt x="2887" y="53"/>
                    <a:pt x="2683" y="1"/>
                    <a:pt x="247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536651" y="2403218"/>
              <a:ext cx="148876" cy="193670"/>
            </a:xfrm>
            <a:custGeom>
              <a:avLst/>
              <a:gdLst/>
              <a:ahLst/>
              <a:cxnLst/>
              <a:rect l="l" t="t" r="r" b="b"/>
              <a:pathLst>
                <a:path w="1592" h="2071" extrusionOk="0">
                  <a:moveTo>
                    <a:pt x="229" y="1"/>
                  </a:moveTo>
                  <a:cubicBezTo>
                    <a:pt x="113" y="1"/>
                    <a:pt x="0" y="157"/>
                    <a:pt x="93" y="290"/>
                  </a:cubicBezTo>
                  <a:cubicBezTo>
                    <a:pt x="494" y="852"/>
                    <a:pt x="780" y="1485"/>
                    <a:pt x="1226" y="2011"/>
                  </a:cubicBezTo>
                  <a:cubicBezTo>
                    <a:pt x="1261" y="2053"/>
                    <a:pt x="1303" y="2071"/>
                    <a:pt x="1345" y="2071"/>
                  </a:cubicBezTo>
                  <a:cubicBezTo>
                    <a:pt x="1472" y="2071"/>
                    <a:pt x="1592" y="1909"/>
                    <a:pt x="1484" y="1788"/>
                  </a:cubicBezTo>
                  <a:cubicBezTo>
                    <a:pt x="1038" y="1253"/>
                    <a:pt x="744" y="629"/>
                    <a:pt x="342" y="67"/>
                  </a:cubicBezTo>
                  <a:cubicBezTo>
                    <a:pt x="310" y="20"/>
                    <a:pt x="269" y="1"/>
                    <a:pt x="22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486060" y="2392651"/>
              <a:ext cx="158321" cy="200216"/>
            </a:xfrm>
            <a:custGeom>
              <a:avLst/>
              <a:gdLst/>
              <a:ahLst/>
              <a:cxnLst/>
              <a:rect l="l" t="t" r="r" b="b"/>
              <a:pathLst>
                <a:path w="1693" h="2141" extrusionOk="0">
                  <a:moveTo>
                    <a:pt x="253" y="0"/>
                  </a:moveTo>
                  <a:cubicBezTo>
                    <a:pt x="121" y="0"/>
                    <a:pt x="0" y="162"/>
                    <a:pt x="123" y="278"/>
                  </a:cubicBezTo>
                  <a:cubicBezTo>
                    <a:pt x="631" y="804"/>
                    <a:pt x="872" y="1527"/>
                    <a:pt x="1336" y="2080"/>
                  </a:cubicBezTo>
                  <a:cubicBezTo>
                    <a:pt x="1370" y="2122"/>
                    <a:pt x="1411" y="2140"/>
                    <a:pt x="1452" y="2140"/>
                  </a:cubicBezTo>
                  <a:cubicBezTo>
                    <a:pt x="1575" y="2140"/>
                    <a:pt x="1692" y="1983"/>
                    <a:pt x="1586" y="1857"/>
                  </a:cubicBezTo>
                  <a:cubicBezTo>
                    <a:pt x="1122" y="1295"/>
                    <a:pt x="890" y="581"/>
                    <a:pt x="372" y="55"/>
                  </a:cubicBezTo>
                  <a:cubicBezTo>
                    <a:pt x="336" y="16"/>
                    <a:pt x="294" y="0"/>
                    <a:pt x="25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429951" y="2357396"/>
              <a:ext cx="179736" cy="218638"/>
            </a:xfrm>
            <a:custGeom>
              <a:avLst/>
              <a:gdLst/>
              <a:ahLst/>
              <a:cxnLst/>
              <a:rect l="l" t="t" r="r" b="b"/>
              <a:pathLst>
                <a:path w="1922" h="2338" extrusionOk="0">
                  <a:moveTo>
                    <a:pt x="229" y="0"/>
                  </a:moveTo>
                  <a:cubicBezTo>
                    <a:pt x="97" y="0"/>
                    <a:pt x="1" y="209"/>
                    <a:pt x="138" y="325"/>
                  </a:cubicBezTo>
                  <a:cubicBezTo>
                    <a:pt x="477" y="583"/>
                    <a:pt x="566" y="1029"/>
                    <a:pt x="825" y="1359"/>
                  </a:cubicBezTo>
                  <a:cubicBezTo>
                    <a:pt x="1057" y="1663"/>
                    <a:pt x="1289" y="1975"/>
                    <a:pt x="1512" y="2225"/>
                  </a:cubicBezTo>
                  <a:cubicBezTo>
                    <a:pt x="1581" y="2305"/>
                    <a:pt x="1654" y="2338"/>
                    <a:pt x="1714" y="2338"/>
                  </a:cubicBezTo>
                  <a:cubicBezTo>
                    <a:pt x="1848" y="2338"/>
                    <a:pt x="1922" y="2174"/>
                    <a:pt x="1762" y="2002"/>
                  </a:cubicBezTo>
                  <a:cubicBezTo>
                    <a:pt x="1539" y="1743"/>
                    <a:pt x="1182" y="1333"/>
                    <a:pt x="941" y="940"/>
                  </a:cubicBezTo>
                  <a:cubicBezTo>
                    <a:pt x="736" y="601"/>
                    <a:pt x="647" y="289"/>
                    <a:pt x="325" y="39"/>
                  </a:cubicBezTo>
                  <a:cubicBezTo>
                    <a:pt x="293" y="12"/>
                    <a:pt x="260" y="0"/>
                    <a:pt x="22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362246" y="2279311"/>
              <a:ext cx="162249" cy="201244"/>
            </a:xfrm>
            <a:custGeom>
              <a:avLst/>
              <a:gdLst/>
              <a:ahLst/>
              <a:cxnLst/>
              <a:rect l="l" t="t" r="r" b="b"/>
              <a:pathLst>
                <a:path w="1735" h="2152" extrusionOk="0">
                  <a:moveTo>
                    <a:pt x="226" y="1"/>
                  </a:moveTo>
                  <a:cubicBezTo>
                    <a:pt x="118" y="1"/>
                    <a:pt x="0" y="113"/>
                    <a:pt x="48" y="250"/>
                  </a:cubicBezTo>
                  <a:cubicBezTo>
                    <a:pt x="297" y="946"/>
                    <a:pt x="886" y="1543"/>
                    <a:pt x="1368" y="2096"/>
                  </a:cubicBezTo>
                  <a:cubicBezTo>
                    <a:pt x="1403" y="2135"/>
                    <a:pt x="1444" y="2152"/>
                    <a:pt x="1485" y="2152"/>
                  </a:cubicBezTo>
                  <a:cubicBezTo>
                    <a:pt x="1613" y="2152"/>
                    <a:pt x="1735" y="1993"/>
                    <a:pt x="1627" y="1864"/>
                  </a:cubicBezTo>
                  <a:cubicBezTo>
                    <a:pt x="1154" y="1338"/>
                    <a:pt x="601" y="776"/>
                    <a:pt x="360" y="98"/>
                  </a:cubicBezTo>
                  <a:cubicBezTo>
                    <a:pt x="333" y="29"/>
                    <a:pt x="281" y="1"/>
                    <a:pt x="22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282759" y="2773443"/>
              <a:ext cx="685839" cy="701175"/>
            </a:xfrm>
            <a:custGeom>
              <a:avLst/>
              <a:gdLst/>
              <a:ahLst/>
              <a:cxnLst/>
              <a:rect l="l" t="t" r="r" b="b"/>
              <a:pathLst>
                <a:path w="7334" h="7498" extrusionOk="0">
                  <a:moveTo>
                    <a:pt x="4175" y="470"/>
                  </a:moveTo>
                  <a:cubicBezTo>
                    <a:pt x="4202" y="506"/>
                    <a:pt x="4220" y="550"/>
                    <a:pt x="4247" y="586"/>
                  </a:cubicBezTo>
                  <a:cubicBezTo>
                    <a:pt x="4818" y="1487"/>
                    <a:pt x="5103" y="2522"/>
                    <a:pt x="5621" y="3450"/>
                  </a:cubicBezTo>
                  <a:cubicBezTo>
                    <a:pt x="5870" y="3905"/>
                    <a:pt x="6290" y="4217"/>
                    <a:pt x="6557" y="4663"/>
                  </a:cubicBezTo>
                  <a:cubicBezTo>
                    <a:pt x="6575" y="4690"/>
                    <a:pt x="6584" y="4725"/>
                    <a:pt x="6602" y="4761"/>
                  </a:cubicBezTo>
                  <a:cubicBezTo>
                    <a:pt x="6647" y="4868"/>
                    <a:pt x="6656" y="4975"/>
                    <a:pt x="6647" y="5091"/>
                  </a:cubicBezTo>
                  <a:cubicBezTo>
                    <a:pt x="6575" y="5751"/>
                    <a:pt x="5728" y="6483"/>
                    <a:pt x="5326" y="6724"/>
                  </a:cubicBezTo>
                  <a:cubicBezTo>
                    <a:pt x="5282" y="6741"/>
                    <a:pt x="5237" y="6768"/>
                    <a:pt x="5201" y="6786"/>
                  </a:cubicBezTo>
                  <a:cubicBezTo>
                    <a:pt x="5157" y="6813"/>
                    <a:pt x="5112" y="6831"/>
                    <a:pt x="5059" y="6848"/>
                  </a:cubicBezTo>
                  <a:cubicBezTo>
                    <a:pt x="4604" y="7048"/>
                    <a:pt x="4063" y="7119"/>
                    <a:pt x="3571" y="7119"/>
                  </a:cubicBezTo>
                  <a:cubicBezTo>
                    <a:pt x="3513" y="7119"/>
                    <a:pt x="3456" y="7118"/>
                    <a:pt x="3399" y="7116"/>
                  </a:cubicBezTo>
                  <a:cubicBezTo>
                    <a:pt x="2570" y="7089"/>
                    <a:pt x="2445" y="6304"/>
                    <a:pt x="2204" y="5689"/>
                  </a:cubicBezTo>
                  <a:cubicBezTo>
                    <a:pt x="1740" y="4547"/>
                    <a:pt x="1169" y="3441"/>
                    <a:pt x="500" y="2415"/>
                  </a:cubicBezTo>
                  <a:lnTo>
                    <a:pt x="500" y="2415"/>
                  </a:lnTo>
                  <a:cubicBezTo>
                    <a:pt x="570" y="2420"/>
                    <a:pt x="640" y="2423"/>
                    <a:pt x="711" y="2423"/>
                  </a:cubicBezTo>
                  <a:cubicBezTo>
                    <a:pt x="1986" y="2423"/>
                    <a:pt x="3387" y="1529"/>
                    <a:pt x="4140" y="515"/>
                  </a:cubicBezTo>
                  <a:cubicBezTo>
                    <a:pt x="4149" y="497"/>
                    <a:pt x="4158" y="488"/>
                    <a:pt x="4175" y="470"/>
                  </a:cubicBezTo>
                  <a:close/>
                  <a:moveTo>
                    <a:pt x="4170" y="1"/>
                  </a:moveTo>
                  <a:cubicBezTo>
                    <a:pt x="4112" y="1"/>
                    <a:pt x="4053" y="28"/>
                    <a:pt x="4024" y="77"/>
                  </a:cubicBezTo>
                  <a:cubicBezTo>
                    <a:pt x="3961" y="184"/>
                    <a:pt x="3872" y="300"/>
                    <a:pt x="3792" y="407"/>
                  </a:cubicBezTo>
                  <a:cubicBezTo>
                    <a:pt x="3086" y="1298"/>
                    <a:pt x="1833" y="2080"/>
                    <a:pt x="692" y="2080"/>
                  </a:cubicBezTo>
                  <a:cubicBezTo>
                    <a:pt x="564" y="2080"/>
                    <a:pt x="437" y="2070"/>
                    <a:pt x="313" y="2049"/>
                  </a:cubicBezTo>
                  <a:cubicBezTo>
                    <a:pt x="301" y="2047"/>
                    <a:pt x="290" y="2045"/>
                    <a:pt x="279" y="2045"/>
                  </a:cubicBezTo>
                  <a:cubicBezTo>
                    <a:pt x="210" y="2045"/>
                    <a:pt x="168" y="2094"/>
                    <a:pt x="152" y="2156"/>
                  </a:cubicBezTo>
                  <a:cubicBezTo>
                    <a:pt x="63" y="2183"/>
                    <a:pt x="0" y="2272"/>
                    <a:pt x="63" y="2370"/>
                  </a:cubicBezTo>
                  <a:cubicBezTo>
                    <a:pt x="1026" y="3806"/>
                    <a:pt x="1562" y="5376"/>
                    <a:pt x="2329" y="6902"/>
                  </a:cubicBezTo>
                  <a:cubicBezTo>
                    <a:pt x="2556" y="7347"/>
                    <a:pt x="3029" y="7498"/>
                    <a:pt x="3554" y="7498"/>
                  </a:cubicBezTo>
                  <a:cubicBezTo>
                    <a:pt x="3998" y="7498"/>
                    <a:pt x="4480" y="7390"/>
                    <a:pt x="4880" y="7259"/>
                  </a:cubicBezTo>
                  <a:cubicBezTo>
                    <a:pt x="5112" y="7179"/>
                    <a:pt x="5317" y="7098"/>
                    <a:pt x="5478" y="7027"/>
                  </a:cubicBezTo>
                  <a:cubicBezTo>
                    <a:pt x="6441" y="6581"/>
                    <a:pt x="7334" y="5296"/>
                    <a:pt x="6727" y="4297"/>
                  </a:cubicBezTo>
                  <a:cubicBezTo>
                    <a:pt x="6593" y="4074"/>
                    <a:pt x="6379" y="3887"/>
                    <a:pt x="6201" y="3690"/>
                  </a:cubicBezTo>
                  <a:cubicBezTo>
                    <a:pt x="6192" y="3681"/>
                    <a:pt x="6183" y="3673"/>
                    <a:pt x="6174" y="3655"/>
                  </a:cubicBezTo>
                  <a:cubicBezTo>
                    <a:pt x="5879" y="3334"/>
                    <a:pt x="5692" y="2896"/>
                    <a:pt x="5514" y="2486"/>
                  </a:cubicBezTo>
                  <a:cubicBezTo>
                    <a:pt x="5487" y="2415"/>
                    <a:pt x="5460" y="2352"/>
                    <a:pt x="5433" y="2290"/>
                  </a:cubicBezTo>
                  <a:cubicBezTo>
                    <a:pt x="5094" y="1514"/>
                    <a:pt x="4809" y="738"/>
                    <a:pt x="4291" y="60"/>
                  </a:cubicBezTo>
                  <a:cubicBezTo>
                    <a:pt x="4263" y="19"/>
                    <a:pt x="4217" y="1"/>
                    <a:pt x="417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76746" y="2972069"/>
              <a:ext cx="282976" cy="361155"/>
            </a:xfrm>
            <a:custGeom>
              <a:avLst/>
              <a:gdLst/>
              <a:ahLst/>
              <a:cxnLst/>
              <a:rect l="l" t="t" r="r" b="b"/>
              <a:pathLst>
                <a:path w="3026" h="3862" extrusionOk="0">
                  <a:moveTo>
                    <a:pt x="1009" y="478"/>
                  </a:moveTo>
                  <a:cubicBezTo>
                    <a:pt x="1116" y="817"/>
                    <a:pt x="1161" y="1210"/>
                    <a:pt x="1402" y="1477"/>
                  </a:cubicBezTo>
                  <a:cubicBezTo>
                    <a:pt x="1477" y="1560"/>
                    <a:pt x="1560" y="1593"/>
                    <a:pt x="1647" y="1593"/>
                  </a:cubicBezTo>
                  <a:cubicBezTo>
                    <a:pt x="1858" y="1593"/>
                    <a:pt x="2090" y="1399"/>
                    <a:pt x="2267" y="1272"/>
                  </a:cubicBezTo>
                  <a:cubicBezTo>
                    <a:pt x="2436" y="1477"/>
                    <a:pt x="2668" y="1754"/>
                    <a:pt x="2490" y="1932"/>
                  </a:cubicBezTo>
                  <a:cubicBezTo>
                    <a:pt x="2365" y="2039"/>
                    <a:pt x="2213" y="2182"/>
                    <a:pt x="2133" y="2325"/>
                  </a:cubicBezTo>
                  <a:cubicBezTo>
                    <a:pt x="1981" y="2592"/>
                    <a:pt x="2311" y="2940"/>
                    <a:pt x="2526" y="3172"/>
                  </a:cubicBezTo>
                  <a:cubicBezTo>
                    <a:pt x="2392" y="3261"/>
                    <a:pt x="2249" y="3360"/>
                    <a:pt x="2115" y="3449"/>
                  </a:cubicBezTo>
                  <a:cubicBezTo>
                    <a:pt x="1946" y="3181"/>
                    <a:pt x="1767" y="2913"/>
                    <a:pt x="1598" y="2646"/>
                  </a:cubicBezTo>
                  <a:cubicBezTo>
                    <a:pt x="1559" y="2585"/>
                    <a:pt x="1504" y="2552"/>
                    <a:pt x="1444" y="2552"/>
                  </a:cubicBezTo>
                  <a:cubicBezTo>
                    <a:pt x="1407" y="2552"/>
                    <a:pt x="1368" y="2565"/>
                    <a:pt x="1330" y="2592"/>
                  </a:cubicBezTo>
                  <a:cubicBezTo>
                    <a:pt x="1169" y="2713"/>
                    <a:pt x="1036" y="2763"/>
                    <a:pt x="924" y="2763"/>
                  </a:cubicBezTo>
                  <a:cubicBezTo>
                    <a:pt x="689" y="2763"/>
                    <a:pt x="544" y="2545"/>
                    <a:pt x="411" y="2316"/>
                  </a:cubicBezTo>
                  <a:cubicBezTo>
                    <a:pt x="358" y="2227"/>
                    <a:pt x="732" y="1986"/>
                    <a:pt x="947" y="1852"/>
                  </a:cubicBezTo>
                  <a:cubicBezTo>
                    <a:pt x="958" y="1855"/>
                    <a:pt x="970" y="1856"/>
                    <a:pt x="982" y="1856"/>
                  </a:cubicBezTo>
                  <a:cubicBezTo>
                    <a:pt x="1104" y="1856"/>
                    <a:pt x="1214" y="1697"/>
                    <a:pt x="1116" y="1575"/>
                  </a:cubicBezTo>
                  <a:cubicBezTo>
                    <a:pt x="911" y="1343"/>
                    <a:pt x="839" y="987"/>
                    <a:pt x="688" y="710"/>
                  </a:cubicBezTo>
                  <a:cubicBezTo>
                    <a:pt x="813" y="665"/>
                    <a:pt x="911" y="576"/>
                    <a:pt x="1009" y="478"/>
                  </a:cubicBezTo>
                  <a:close/>
                  <a:moveTo>
                    <a:pt x="1075" y="1"/>
                  </a:moveTo>
                  <a:cubicBezTo>
                    <a:pt x="1035" y="1"/>
                    <a:pt x="995" y="14"/>
                    <a:pt x="964" y="41"/>
                  </a:cubicBezTo>
                  <a:cubicBezTo>
                    <a:pt x="848" y="148"/>
                    <a:pt x="661" y="389"/>
                    <a:pt x="500" y="407"/>
                  </a:cubicBezTo>
                  <a:cubicBezTo>
                    <a:pt x="393" y="425"/>
                    <a:pt x="358" y="496"/>
                    <a:pt x="367" y="576"/>
                  </a:cubicBezTo>
                  <a:cubicBezTo>
                    <a:pt x="313" y="621"/>
                    <a:pt x="277" y="692"/>
                    <a:pt x="331" y="772"/>
                  </a:cubicBezTo>
                  <a:cubicBezTo>
                    <a:pt x="509" y="1040"/>
                    <a:pt x="572" y="1334"/>
                    <a:pt x="724" y="1602"/>
                  </a:cubicBezTo>
                  <a:cubicBezTo>
                    <a:pt x="500" y="1763"/>
                    <a:pt x="277" y="1914"/>
                    <a:pt x="72" y="2111"/>
                  </a:cubicBezTo>
                  <a:cubicBezTo>
                    <a:pt x="19" y="2164"/>
                    <a:pt x="1" y="2244"/>
                    <a:pt x="37" y="2316"/>
                  </a:cubicBezTo>
                  <a:cubicBezTo>
                    <a:pt x="266" y="2775"/>
                    <a:pt x="572" y="3089"/>
                    <a:pt x="952" y="3089"/>
                  </a:cubicBezTo>
                  <a:cubicBezTo>
                    <a:pt x="1090" y="3089"/>
                    <a:pt x="1236" y="3048"/>
                    <a:pt x="1393" y="2958"/>
                  </a:cubicBezTo>
                  <a:cubicBezTo>
                    <a:pt x="1562" y="3226"/>
                    <a:pt x="1741" y="3493"/>
                    <a:pt x="1910" y="3761"/>
                  </a:cubicBezTo>
                  <a:cubicBezTo>
                    <a:pt x="1949" y="3814"/>
                    <a:pt x="2008" y="3861"/>
                    <a:pt x="2072" y="3861"/>
                  </a:cubicBezTo>
                  <a:cubicBezTo>
                    <a:pt x="2095" y="3861"/>
                    <a:pt x="2119" y="3855"/>
                    <a:pt x="2142" y="3841"/>
                  </a:cubicBezTo>
                  <a:cubicBezTo>
                    <a:pt x="2383" y="3681"/>
                    <a:pt x="2615" y="3511"/>
                    <a:pt x="2856" y="3360"/>
                  </a:cubicBezTo>
                  <a:cubicBezTo>
                    <a:pt x="2954" y="3297"/>
                    <a:pt x="2981" y="3190"/>
                    <a:pt x="2909" y="3092"/>
                  </a:cubicBezTo>
                  <a:cubicBezTo>
                    <a:pt x="2722" y="2842"/>
                    <a:pt x="2329" y="2610"/>
                    <a:pt x="2597" y="2307"/>
                  </a:cubicBezTo>
                  <a:cubicBezTo>
                    <a:pt x="2686" y="2209"/>
                    <a:pt x="2856" y="2093"/>
                    <a:pt x="2900" y="1959"/>
                  </a:cubicBezTo>
                  <a:cubicBezTo>
                    <a:pt x="3025" y="1584"/>
                    <a:pt x="2633" y="1245"/>
                    <a:pt x="2463" y="969"/>
                  </a:cubicBezTo>
                  <a:cubicBezTo>
                    <a:pt x="2431" y="917"/>
                    <a:pt x="2371" y="879"/>
                    <a:pt x="2306" y="879"/>
                  </a:cubicBezTo>
                  <a:cubicBezTo>
                    <a:pt x="2281" y="879"/>
                    <a:pt x="2256" y="885"/>
                    <a:pt x="2231" y="897"/>
                  </a:cubicBezTo>
                  <a:cubicBezTo>
                    <a:pt x="2057" y="987"/>
                    <a:pt x="1877" y="1126"/>
                    <a:pt x="1728" y="1126"/>
                  </a:cubicBezTo>
                  <a:cubicBezTo>
                    <a:pt x="1624" y="1126"/>
                    <a:pt x="1535" y="1059"/>
                    <a:pt x="1473" y="862"/>
                  </a:cubicBezTo>
                  <a:cubicBezTo>
                    <a:pt x="1393" y="603"/>
                    <a:pt x="1348" y="335"/>
                    <a:pt x="1232" y="94"/>
                  </a:cubicBezTo>
                  <a:cubicBezTo>
                    <a:pt x="1205" y="34"/>
                    <a:pt x="1140" y="1"/>
                    <a:pt x="107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14"/>
          <p:cNvGrpSpPr/>
          <p:nvPr/>
        </p:nvGrpSpPr>
        <p:grpSpPr>
          <a:xfrm>
            <a:off x="8592698" y="1824768"/>
            <a:ext cx="709716" cy="543161"/>
            <a:chOff x="7579650" y="535300"/>
            <a:chExt cx="856318" cy="655596"/>
          </a:xfrm>
        </p:grpSpPr>
        <p:sp>
          <p:nvSpPr>
            <p:cNvPr id="1243" name="Google Shape;1243;p14"/>
            <p:cNvSpPr/>
            <p:nvPr/>
          </p:nvSpPr>
          <p:spPr>
            <a:xfrm>
              <a:off x="8120303" y="803667"/>
              <a:ext cx="315665" cy="186674"/>
            </a:xfrm>
            <a:custGeom>
              <a:avLst/>
              <a:gdLst/>
              <a:ahLst/>
              <a:cxnLst/>
              <a:rect l="l" t="t" r="r" b="b"/>
              <a:pathLst>
                <a:path w="7574" h="4479" extrusionOk="0">
                  <a:moveTo>
                    <a:pt x="6495" y="0"/>
                  </a:moveTo>
                  <a:lnTo>
                    <a:pt x="6495" y="0"/>
                  </a:lnTo>
                  <a:cubicBezTo>
                    <a:pt x="6352" y="197"/>
                    <a:pt x="6164" y="375"/>
                    <a:pt x="5924" y="527"/>
                  </a:cubicBezTo>
                  <a:lnTo>
                    <a:pt x="5906" y="536"/>
                  </a:lnTo>
                  <a:lnTo>
                    <a:pt x="5897" y="554"/>
                  </a:lnTo>
                  <a:cubicBezTo>
                    <a:pt x="5718" y="964"/>
                    <a:pt x="5299" y="1374"/>
                    <a:pt x="4817" y="1401"/>
                  </a:cubicBezTo>
                  <a:cubicBezTo>
                    <a:pt x="4670" y="1408"/>
                    <a:pt x="4457" y="1459"/>
                    <a:pt x="4269" y="1459"/>
                  </a:cubicBezTo>
                  <a:cubicBezTo>
                    <a:pt x="4217" y="1459"/>
                    <a:pt x="4168" y="1455"/>
                    <a:pt x="4122" y="1446"/>
                  </a:cubicBezTo>
                  <a:cubicBezTo>
                    <a:pt x="4041" y="1642"/>
                    <a:pt x="3872" y="1829"/>
                    <a:pt x="3613" y="1981"/>
                  </a:cubicBezTo>
                  <a:cubicBezTo>
                    <a:pt x="3355" y="2124"/>
                    <a:pt x="3068" y="2256"/>
                    <a:pt x="2771" y="2256"/>
                  </a:cubicBezTo>
                  <a:cubicBezTo>
                    <a:pt x="2698" y="2256"/>
                    <a:pt x="2625" y="2248"/>
                    <a:pt x="2551" y="2231"/>
                  </a:cubicBezTo>
                  <a:cubicBezTo>
                    <a:pt x="2106" y="2124"/>
                    <a:pt x="1725" y="1864"/>
                    <a:pt x="1294" y="1864"/>
                  </a:cubicBezTo>
                  <a:cubicBezTo>
                    <a:pt x="1146" y="1864"/>
                    <a:pt x="993" y="1895"/>
                    <a:pt x="830" y="1972"/>
                  </a:cubicBezTo>
                  <a:cubicBezTo>
                    <a:pt x="856" y="2141"/>
                    <a:pt x="821" y="2329"/>
                    <a:pt x="696" y="2516"/>
                  </a:cubicBezTo>
                  <a:cubicBezTo>
                    <a:pt x="946" y="2837"/>
                    <a:pt x="1392" y="3346"/>
                    <a:pt x="1088" y="3729"/>
                  </a:cubicBezTo>
                  <a:cubicBezTo>
                    <a:pt x="892" y="3970"/>
                    <a:pt x="669" y="4077"/>
                    <a:pt x="366" y="4122"/>
                  </a:cubicBezTo>
                  <a:cubicBezTo>
                    <a:pt x="80" y="4175"/>
                    <a:pt x="18" y="4309"/>
                    <a:pt x="0" y="4479"/>
                  </a:cubicBezTo>
                  <a:cubicBezTo>
                    <a:pt x="624" y="4229"/>
                    <a:pt x="1231" y="4398"/>
                    <a:pt x="1891" y="4202"/>
                  </a:cubicBezTo>
                  <a:cubicBezTo>
                    <a:pt x="2543" y="4006"/>
                    <a:pt x="2632" y="3685"/>
                    <a:pt x="2980" y="3150"/>
                  </a:cubicBezTo>
                  <a:cubicBezTo>
                    <a:pt x="3078" y="3007"/>
                    <a:pt x="3176" y="2828"/>
                    <a:pt x="3328" y="2739"/>
                  </a:cubicBezTo>
                  <a:cubicBezTo>
                    <a:pt x="3899" y="2427"/>
                    <a:pt x="4577" y="2463"/>
                    <a:pt x="5174" y="2213"/>
                  </a:cubicBezTo>
                  <a:cubicBezTo>
                    <a:pt x="5799" y="1963"/>
                    <a:pt x="7574" y="759"/>
                    <a:pt x="6495"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8307314" y="812586"/>
              <a:ext cx="46137" cy="39093"/>
            </a:xfrm>
            <a:custGeom>
              <a:avLst/>
              <a:gdLst/>
              <a:ahLst/>
              <a:cxnLst/>
              <a:rect l="l" t="t" r="r" b="b"/>
              <a:pathLst>
                <a:path w="1107" h="938" extrusionOk="0">
                  <a:moveTo>
                    <a:pt x="1089" y="1"/>
                  </a:moveTo>
                  <a:cubicBezTo>
                    <a:pt x="866" y="152"/>
                    <a:pt x="669" y="340"/>
                    <a:pt x="473" y="536"/>
                  </a:cubicBezTo>
                  <a:cubicBezTo>
                    <a:pt x="330" y="687"/>
                    <a:pt x="170" y="821"/>
                    <a:pt x="0" y="937"/>
                  </a:cubicBezTo>
                  <a:cubicBezTo>
                    <a:pt x="393" y="866"/>
                    <a:pt x="973" y="500"/>
                    <a:pt x="1026" y="366"/>
                  </a:cubicBezTo>
                  <a:cubicBezTo>
                    <a:pt x="1098" y="215"/>
                    <a:pt x="1107" y="99"/>
                    <a:pt x="108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7881944" y="969505"/>
              <a:ext cx="55056" cy="16671"/>
            </a:xfrm>
            <a:custGeom>
              <a:avLst/>
              <a:gdLst/>
              <a:ahLst/>
              <a:cxnLst/>
              <a:rect l="l" t="t" r="r" b="b"/>
              <a:pathLst>
                <a:path w="1321" h="400" extrusionOk="0">
                  <a:moveTo>
                    <a:pt x="1178" y="0"/>
                  </a:moveTo>
                  <a:cubicBezTo>
                    <a:pt x="804" y="0"/>
                    <a:pt x="420" y="54"/>
                    <a:pt x="117" y="277"/>
                  </a:cubicBezTo>
                  <a:cubicBezTo>
                    <a:pt x="72" y="303"/>
                    <a:pt x="36" y="339"/>
                    <a:pt x="1" y="366"/>
                  </a:cubicBezTo>
                  <a:cubicBezTo>
                    <a:pt x="27" y="375"/>
                    <a:pt x="45" y="384"/>
                    <a:pt x="72" y="384"/>
                  </a:cubicBezTo>
                  <a:cubicBezTo>
                    <a:pt x="119" y="394"/>
                    <a:pt x="187" y="400"/>
                    <a:pt x="266" y="400"/>
                  </a:cubicBezTo>
                  <a:cubicBezTo>
                    <a:pt x="605" y="400"/>
                    <a:pt x="1162" y="297"/>
                    <a:pt x="132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7752949" y="1012183"/>
              <a:ext cx="57640" cy="20047"/>
            </a:xfrm>
            <a:custGeom>
              <a:avLst/>
              <a:gdLst/>
              <a:ahLst/>
              <a:cxnLst/>
              <a:rect l="l" t="t" r="r" b="b"/>
              <a:pathLst>
                <a:path w="1383" h="481" extrusionOk="0">
                  <a:moveTo>
                    <a:pt x="1113" y="1"/>
                  </a:moveTo>
                  <a:cubicBezTo>
                    <a:pt x="684" y="1"/>
                    <a:pt x="310" y="131"/>
                    <a:pt x="0" y="341"/>
                  </a:cubicBezTo>
                  <a:cubicBezTo>
                    <a:pt x="220" y="439"/>
                    <a:pt x="406" y="481"/>
                    <a:pt x="566" y="481"/>
                  </a:cubicBezTo>
                  <a:cubicBezTo>
                    <a:pt x="932" y="481"/>
                    <a:pt x="1166" y="265"/>
                    <a:pt x="1383" y="11"/>
                  </a:cubicBezTo>
                  <a:cubicBezTo>
                    <a:pt x="1320" y="2"/>
                    <a:pt x="1258" y="2"/>
                    <a:pt x="1195" y="2"/>
                  </a:cubicBezTo>
                  <a:cubicBezTo>
                    <a:pt x="1168" y="1"/>
                    <a:pt x="1140" y="1"/>
                    <a:pt x="111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7700517" y="982508"/>
              <a:ext cx="527262" cy="208388"/>
            </a:xfrm>
            <a:custGeom>
              <a:avLst/>
              <a:gdLst/>
              <a:ahLst/>
              <a:cxnLst/>
              <a:rect l="l" t="t" r="r" b="b"/>
              <a:pathLst>
                <a:path w="12651" h="5000" extrusionOk="0">
                  <a:moveTo>
                    <a:pt x="12650" y="0"/>
                  </a:moveTo>
                  <a:cubicBezTo>
                    <a:pt x="11865" y="473"/>
                    <a:pt x="10848" y="134"/>
                    <a:pt x="10036" y="571"/>
                  </a:cubicBezTo>
                  <a:lnTo>
                    <a:pt x="10036" y="580"/>
                  </a:lnTo>
                  <a:cubicBezTo>
                    <a:pt x="9974" y="794"/>
                    <a:pt x="9546" y="1080"/>
                    <a:pt x="9394" y="1178"/>
                  </a:cubicBezTo>
                  <a:cubicBezTo>
                    <a:pt x="9109" y="1374"/>
                    <a:pt x="8868" y="1490"/>
                    <a:pt x="8520" y="1490"/>
                  </a:cubicBezTo>
                  <a:cubicBezTo>
                    <a:pt x="8503" y="1491"/>
                    <a:pt x="8486" y="1491"/>
                    <a:pt x="8470" y="1491"/>
                  </a:cubicBezTo>
                  <a:cubicBezTo>
                    <a:pt x="8225" y="1491"/>
                    <a:pt x="8026" y="1430"/>
                    <a:pt x="7851" y="1330"/>
                  </a:cubicBezTo>
                  <a:cubicBezTo>
                    <a:pt x="7833" y="1347"/>
                    <a:pt x="7815" y="1365"/>
                    <a:pt x="7788" y="1383"/>
                  </a:cubicBezTo>
                  <a:cubicBezTo>
                    <a:pt x="7155" y="1651"/>
                    <a:pt x="7199" y="2507"/>
                    <a:pt x="7083" y="3078"/>
                  </a:cubicBezTo>
                  <a:cubicBezTo>
                    <a:pt x="6950" y="3703"/>
                    <a:pt x="6441" y="4158"/>
                    <a:pt x="6209" y="4729"/>
                  </a:cubicBezTo>
                  <a:cubicBezTo>
                    <a:pt x="6174" y="4800"/>
                    <a:pt x="6120" y="4853"/>
                    <a:pt x="6040" y="4853"/>
                  </a:cubicBezTo>
                  <a:lnTo>
                    <a:pt x="5995" y="4853"/>
                  </a:lnTo>
                  <a:cubicBezTo>
                    <a:pt x="5784" y="4845"/>
                    <a:pt x="5781" y="4514"/>
                    <a:pt x="5987" y="4514"/>
                  </a:cubicBezTo>
                  <a:cubicBezTo>
                    <a:pt x="5990" y="4514"/>
                    <a:pt x="5992" y="4514"/>
                    <a:pt x="5995" y="4514"/>
                  </a:cubicBezTo>
                  <a:cubicBezTo>
                    <a:pt x="5861" y="4506"/>
                    <a:pt x="5933" y="4443"/>
                    <a:pt x="6004" y="4345"/>
                  </a:cubicBezTo>
                  <a:cubicBezTo>
                    <a:pt x="6165" y="4149"/>
                    <a:pt x="6307" y="3881"/>
                    <a:pt x="6441" y="3658"/>
                  </a:cubicBezTo>
                  <a:cubicBezTo>
                    <a:pt x="6709" y="3230"/>
                    <a:pt x="6753" y="2882"/>
                    <a:pt x="6843" y="2409"/>
                  </a:cubicBezTo>
                  <a:cubicBezTo>
                    <a:pt x="6896" y="2133"/>
                    <a:pt x="6959" y="1847"/>
                    <a:pt x="7083" y="1606"/>
                  </a:cubicBezTo>
                  <a:cubicBezTo>
                    <a:pt x="6798" y="1446"/>
                    <a:pt x="6593" y="1223"/>
                    <a:pt x="6334" y="1107"/>
                  </a:cubicBezTo>
                  <a:cubicBezTo>
                    <a:pt x="6334" y="1160"/>
                    <a:pt x="6307" y="1223"/>
                    <a:pt x="6254" y="1258"/>
                  </a:cubicBezTo>
                  <a:cubicBezTo>
                    <a:pt x="5692" y="1633"/>
                    <a:pt x="5745" y="2302"/>
                    <a:pt x="5674" y="2891"/>
                  </a:cubicBezTo>
                  <a:cubicBezTo>
                    <a:pt x="5629" y="3283"/>
                    <a:pt x="5165" y="3943"/>
                    <a:pt x="5380" y="4300"/>
                  </a:cubicBezTo>
                  <a:cubicBezTo>
                    <a:pt x="5460" y="4430"/>
                    <a:pt x="5343" y="4551"/>
                    <a:pt x="5226" y="4551"/>
                  </a:cubicBezTo>
                  <a:cubicBezTo>
                    <a:pt x="5173" y="4551"/>
                    <a:pt x="5121" y="4527"/>
                    <a:pt x="5085" y="4470"/>
                  </a:cubicBezTo>
                  <a:cubicBezTo>
                    <a:pt x="4916" y="4193"/>
                    <a:pt x="4978" y="3863"/>
                    <a:pt x="5085" y="3533"/>
                  </a:cubicBezTo>
                  <a:lnTo>
                    <a:pt x="5085" y="3533"/>
                  </a:lnTo>
                  <a:cubicBezTo>
                    <a:pt x="4146" y="3567"/>
                    <a:pt x="3374" y="4104"/>
                    <a:pt x="2498" y="4104"/>
                  </a:cubicBezTo>
                  <a:cubicBezTo>
                    <a:pt x="2225" y="4104"/>
                    <a:pt x="1942" y="4052"/>
                    <a:pt x="1642" y="3917"/>
                  </a:cubicBezTo>
                  <a:cubicBezTo>
                    <a:pt x="1026" y="3631"/>
                    <a:pt x="295" y="3105"/>
                    <a:pt x="72" y="2427"/>
                  </a:cubicBezTo>
                  <a:cubicBezTo>
                    <a:pt x="9" y="2632"/>
                    <a:pt x="0" y="2846"/>
                    <a:pt x="54" y="3051"/>
                  </a:cubicBezTo>
                  <a:cubicBezTo>
                    <a:pt x="268" y="3863"/>
                    <a:pt x="1017" y="4059"/>
                    <a:pt x="1775" y="4158"/>
                  </a:cubicBezTo>
                  <a:cubicBezTo>
                    <a:pt x="2017" y="4186"/>
                    <a:pt x="2283" y="4221"/>
                    <a:pt x="2542" y="4221"/>
                  </a:cubicBezTo>
                  <a:cubicBezTo>
                    <a:pt x="2695" y="4221"/>
                    <a:pt x="2846" y="4209"/>
                    <a:pt x="2989" y="4175"/>
                  </a:cubicBezTo>
                  <a:cubicBezTo>
                    <a:pt x="3269" y="4111"/>
                    <a:pt x="3481" y="4053"/>
                    <a:pt x="3672" y="4053"/>
                  </a:cubicBezTo>
                  <a:cubicBezTo>
                    <a:pt x="3907" y="4053"/>
                    <a:pt x="4111" y="4141"/>
                    <a:pt x="4371" y="4416"/>
                  </a:cubicBezTo>
                  <a:cubicBezTo>
                    <a:pt x="4738" y="4793"/>
                    <a:pt x="5167" y="5000"/>
                    <a:pt x="5611" y="5000"/>
                  </a:cubicBezTo>
                  <a:cubicBezTo>
                    <a:pt x="5913" y="5000"/>
                    <a:pt x="6222" y="4904"/>
                    <a:pt x="6521" y="4702"/>
                  </a:cubicBezTo>
                  <a:cubicBezTo>
                    <a:pt x="7360" y="4131"/>
                    <a:pt x="7306" y="3185"/>
                    <a:pt x="7440" y="2302"/>
                  </a:cubicBezTo>
                  <a:cubicBezTo>
                    <a:pt x="7497" y="1940"/>
                    <a:pt x="7644" y="1887"/>
                    <a:pt x="7844" y="1887"/>
                  </a:cubicBezTo>
                  <a:cubicBezTo>
                    <a:pt x="7928" y="1887"/>
                    <a:pt x="8021" y="1896"/>
                    <a:pt x="8121" y="1896"/>
                  </a:cubicBezTo>
                  <a:cubicBezTo>
                    <a:pt x="8194" y="1896"/>
                    <a:pt x="8271" y="1891"/>
                    <a:pt x="8350" y="1874"/>
                  </a:cubicBezTo>
                  <a:cubicBezTo>
                    <a:pt x="8538" y="1838"/>
                    <a:pt x="8707" y="1767"/>
                    <a:pt x="8886" y="1695"/>
                  </a:cubicBezTo>
                  <a:cubicBezTo>
                    <a:pt x="9323" y="1508"/>
                    <a:pt x="9733" y="1490"/>
                    <a:pt x="10188" y="1401"/>
                  </a:cubicBezTo>
                  <a:cubicBezTo>
                    <a:pt x="11151" y="1205"/>
                    <a:pt x="11821" y="937"/>
                    <a:pt x="12472" y="179"/>
                  </a:cubicBezTo>
                  <a:cubicBezTo>
                    <a:pt x="12525" y="116"/>
                    <a:pt x="12588" y="63"/>
                    <a:pt x="1265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8241128" y="805542"/>
              <a:ext cx="193759" cy="166210"/>
            </a:xfrm>
            <a:custGeom>
              <a:avLst/>
              <a:gdLst/>
              <a:ahLst/>
              <a:cxnLst/>
              <a:rect l="l" t="t" r="r" b="b"/>
              <a:pathLst>
                <a:path w="4649" h="3988" extrusionOk="0">
                  <a:moveTo>
                    <a:pt x="4104" y="0"/>
                  </a:moveTo>
                  <a:lnTo>
                    <a:pt x="4104" y="0"/>
                  </a:lnTo>
                  <a:cubicBezTo>
                    <a:pt x="4648" y="856"/>
                    <a:pt x="3417" y="2070"/>
                    <a:pt x="2596" y="2400"/>
                  </a:cubicBezTo>
                  <a:cubicBezTo>
                    <a:pt x="2061" y="2623"/>
                    <a:pt x="1526" y="2650"/>
                    <a:pt x="982" y="2828"/>
                  </a:cubicBezTo>
                  <a:cubicBezTo>
                    <a:pt x="420" y="3006"/>
                    <a:pt x="348" y="3613"/>
                    <a:pt x="0" y="3988"/>
                  </a:cubicBezTo>
                  <a:cubicBezTo>
                    <a:pt x="821" y="3408"/>
                    <a:pt x="1972" y="3140"/>
                    <a:pt x="2828" y="2694"/>
                  </a:cubicBezTo>
                  <a:cubicBezTo>
                    <a:pt x="3453" y="2373"/>
                    <a:pt x="4077" y="1882"/>
                    <a:pt x="4318" y="1195"/>
                  </a:cubicBezTo>
                  <a:cubicBezTo>
                    <a:pt x="4452" y="821"/>
                    <a:pt x="4470" y="241"/>
                    <a:pt x="410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7830638" y="983634"/>
              <a:ext cx="185590" cy="53931"/>
            </a:xfrm>
            <a:custGeom>
              <a:avLst/>
              <a:gdLst/>
              <a:ahLst/>
              <a:cxnLst/>
              <a:rect l="l" t="t" r="r" b="b"/>
              <a:pathLst>
                <a:path w="4453" h="1294" extrusionOk="0">
                  <a:moveTo>
                    <a:pt x="2614" y="0"/>
                  </a:moveTo>
                  <a:cubicBezTo>
                    <a:pt x="2481" y="143"/>
                    <a:pt x="2320" y="250"/>
                    <a:pt x="2150" y="339"/>
                  </a:cubicBezTo>
                  <a:cubicBezTo>
                    <a:pt x="2005" y="412"/>
                    <a:pt x="1843" y="441"/>
                    <a:pt x="1679" y="441"/>
                  </a:cubicBezTo>
                  <a:cubicBezTo>
                    <a:pt x="1522" y="441"/>
                    <a:pt x="1362" y="414"/>
                    <a:pt x="1214" y="375"/>
                  </a:cubicBezTo>
                  <a:cubicBezTo>
                    <a:pt x="1107" y="348"/>
                    <a:pt x="1018" y="330"/>
                    <a:pt x="928" y="330"/>
                  </a:cubicBezTo>
                  <a:cubicBezTo>
                    <a:pt x="884" y="375"/>
                    <a:pt x="848" y="419"/>
                    <a:pt x="803" y="464"/>
                  </a:cubicBezTo>
                  <a:cubicBezTo>
                    <a:pt x="607" y="678"/>
                    <a:pt x="348" y="732"/>
                    <a:pt x="81" y="732"/>
                  </a:cubicBezTo>
                  <a:cubicBezTo>
                    <a:pt x="54" y="758"/>
                    <a:pt x="27" y="785"/>
                    <a:pt x="1" y="812"/>
                  </a:cubicBezTo>
                  <a:cubicBezTo>
                    <a:pt x="271" y="940"/>
                    <a:pt x="558" y="987"/>
                    <a:pt x="851" y="987"/>
                  </a:cubicBezTo>
                  <a:cubicBezTo>
                    <a:pt x="1459" y="987"/>
                    <a:pt x="2093" y="784"/>
                    <a:pt x="2659" y="669"/>
                  </a:cubicBezTo>
                  <a:cubicBezTo>
                    <a:pt x="2736" y="653"/>
                    <a:pt x="2808" y="646"/>
                    <a:pt x="2877" y="646"/>
                  </a:cubicBezTo>
                  <a:cubicBezTo>
                    <a:pt x="3393" y="646"/>
                    <a:pt x="3709" y="1050"/>
                    <a:pt x="4158" y="1294"/>
                  </a:cubicBezTo>
                  <a:cubicBezTo>
                    <a:pt x="4238" y="1213"/>
                    <a:pt x="4336" y="1142"/>
                    <a:pt x="4452" y="1089"/>
                  </a:cubicBezTo>
                  <a:cubicBezTo>
                    <a:pt x="4283" y="919"/>
                    <a:pt x="4140" y="705"/>
                    <a:pt x="4006" y="491"/>
                  </a:cubicBezTo>
                  <a:cubicBezTo>
                    <a:pt x="3997" y="473"/>
                    <a:pt x="3988" y="455"/>
                    <a:pt x="3988" y="437"/>
                  </a:cubicBezTo>
                  <a:cubicBezTo>
                    <a:pt x="3944" y="428"/>
                    <a:pt x="3899" y="428"/>
                    <a:pt x="3863" y="419"/>
                  </a:cubicBezTo>
                  <a:cubicBezTo>
                    <a:pt x="3444" y="330"/>
                    <a:pt x="3087" y="72"/>
                    <a:pt x="2668" y="18"/>
                  </a:cubicBezTo>
                  <a:cubicBezTo>
                    <a:pt x="2641" y="18"/>
                    <a:pt x="2632" y="9"/>
                    <a:pt x="261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8157855" y="849721"/>
              <a:ext cx="115280" cy="32842"/>
            </a:xfrm>
            <a:custGeom>
              <a:avLst/>
              <a:gdLst/>
              <a:ahLst/>
              <a:cxnLst/>
              <a:rect l="l" t="t" r="r" b="b"/>
              <a:pathLst>
                <a:path w="2766" h="788" extrusionOk="0">
                  <a:moveTo>
                    <a:pt x="902" y="1"/>
                  </a:moveTo>
                  <a:cubicBezTo>
                    <a:pt x="494" y="1"/>
                    <a:pt x="214" y="201"/>
                    <a:pt x="0" y="483"/>
                  </a:cubicBezTo>
                  <a:cubicBezTo>
                    <a:pt x="137" y="442"/>
                    <a:pt x="267" y="423"/>
                    <a:pt x="395" y="423"/>
                  </a:cubicBezTo>
                  <a:cubicBezTo>
                    <a:pt x="652" y="423"/>
                    <a:pt x="904" y="498"/>
                    <a:pt x="1195" y="617"/>
                  </a:cubicBezTo>
                  <a:cubicBezTo>
                    <a:pt x="1439" y="713"/>
                    <a:pt x="1680" y="788"/>
                    <a:pt x="1918" y="788"/>
                  </a:cubicBezTo>
                  <a:cubicBezTo>
                    <a:pt x="2125" y="788"/>
                    <a:pt x="2330" y="731"/>
                    <a:pt x="2534" y="581"/>
                  </a:cubicBezTo>
                  <a:cubicBezTo>
                    <a:pt x="2632" y="510"/>
                    <a:pt x="2712" y="439"/>
                    <a:pt x="2766" y="367"/>
                  </a:cubicBezTo>
                  <a:lnTo>
                    <a:pt x="2766" y="367"/>
                  </a:lnTo>
                  <a:cubicBezTo>
                    <a:pt x="2718" y="373"/>
                    <a:pt x="2670" y="376"/>
                    <a:pt x="2623" y="376"/>
                  </a:cubicBezTo>
                  <a:cubicBezTo>
                    <a:pt x="2528" y="376"/>
                    <a:pt x="2433" y="364"/>
                    <a:pt x="2337" y="341"/>
                  </a:cubicBezTo>
                  <a:cubicBezTo>
                    <a:pt x="1865" y="234"/>
                    <a:pt x="1445" y="37"/>
                    <a:pt x="955" y="2"/>
                  </a:cubicBezTo>
                  <a:cubicBezTo>
                    <a:pt x="937" y="1"/>
                    <a:pt x="919" y="1"/>
                    <a:pt x="90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7947754" y="893275"/>
              <a:ext cx="104152" cy="93816"/>
            </a:xfrm>
            <a:custGeom>
              <a:avLst/>
              <a:gdLst/>
              <a:ahLst/>
              <a:cxnLst/>
              <a:rect l="l" t="t" r="r" b="b"/>
              <a:pathLst>
                <a:path w="2499" h="2251" extrusionOk="0">
                  <a:moveTo>
                    <a:pt x="2195" y="0"/>
                  </a:moveTo>
                  <a:cubicBezTo>
                    <a:pt x="2142" y="0"/>
                    <a:pt x="2088" y="9"/>
                    <a:pt x="2035" y="9"/>
                  </a:cubicBezTo>
                  <a:cubicBezTo>
                    <a:pt x="1508" y="429"/>
                    <a:pt x="2213" y="1374"/>
                    <a:pt x="1660" y="1749"/>
                  </a:cubicBezTo>
                  <a:cubicBezTo>
                    <a:pt x="1461" y="1880"/>
                    <a:pt x="1181" y="1920"/>
                    <a:pt x="882" y="1920"/>
                  </a:cubicBezTo>
                  <a:cubicBezTo>
                    <a:pt x="592" y="1920"/>
                    <a:pt x="282" y="1882"/>
                    <a:pt x="10" y="1856"/>
                  </a:cubicBezTo>
                  <a:cubicBezTo>
                    <a:pt x="10" y="1856"/>
                    <a:pt x="10" y="1865"/>
                    <a:pt x="1" y="1874"/>
                  </a:cubicBezTo>
                  <a:cubicBezTo>
                    <a:pt x="428" y="1972"/>
                    <a:pt x="851" y="2250"/>
                    <a:pt x="1272" y="2250"/>
                  </a:cubicBezTo>
                  <a:cubicBezTo>
                    <a:pt x="1422" y="2250"/>
                    <a:pt x="1572" y="2215"/>
                    <a:pt x="1722" y="2124"/>
                  </a:cubicBezTo>
                  <a:cubicBezTo>
                    <a:pt x="2240" y="1811"/>
                    <a:pt x="2499" y="1428"/>
                    <a:pt x="2249" y="821"/>
                  </a:cubicBezTo>
                  <a:cubicBezTo>
                    <a:pt x="2124" y="509"/>
                    <a:pt x="2213" y="339"/>
                    <a:pt x="2195" y="18"/>
                  </a:cubicBezTo>
                  <a:lnTo>
                    <a:pt x="2195" y="0"/>
                  </a:ln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8012064" y="894776"/>
              <a:ext cx="150622" cy="135035"/>
            </a:xfrm>
            <a:custGeom>
              <a:avLst/>
              <a:gdLst/>
              <a:ahLst/>
              <a:cxnLst/>
              <a:rect l="l" t="t" r="r" b="b"/>
              <a:pathLst>
                <a:path w="3614" h="3240" extrusionOk="0">
                  <a:moveTo>
                    <a:pt x="991" y="0"/>
                  </a:moveTo>
                  <a:lnTo>
                    <a:pt x="991" y="0"/>
                  </a:lnTo>
                  <a:cubicBezTo>
                    <a:pt x="1009" y="303"/>
                    <a:pt x="982" y="535"/>
                    <a:pt x="1098" y="839"/>
                  </a:cubicBezTo>
                  <a:cubicBezTo>
                    <a:pt x="1170" y="1017"/>
                    <a:pt x="1232" y="1178"/>
                    <a:pt x="1187" y="1374"/>
                  </a:cubicBezTo>
                  <a:cubicBezTo>
                    <a:pt x="1089" y="1713"/>
                    <a:pt x="893" y="2007"/>
                    <a:pt x="608" y="2212"/>
                  </a:cubicBezTo>
                  <a:cubicBezTo>
                    <a:pt x="420" y="2346"/>
                    <a:pt x="215" y="2462"/>
                    <a:pt x="1" y="2525"/>
                  </a:cubicBezTo>
                  <a:cubicBezTo>
                    <a:pt x="282" y="2948"/>
                    <a:pt x="664" y="3240"/>
                    <a:pt x="1085" y="3240"/>
                  </a:cubicBezTo>
                  <a:cubicBezTo>
                    <a:pt x="1347" y="3240"/>
                    <a:pt x="1624" y="3127"/>
                    <a:pt x="1901" y="2864"/>
                  </a:cubicBezTo>
                  <a:cubicBezTo>
                    <a:pt x="2240" y="2534"/>
                    <a:pt x="2142" y="2239"/>
                    <a:pt x="2320" y="1873"/>
                  </a:cubicBezTo>
                  <a:cubicBezTo>
                    <a:pt x="2410" y="1677"/>
                    <a:pt x="2695" y="1642"/>
                    <a:pt x="2874" y="1615"/>
                  </a:cubicBezTo>
                  <a:cubicBezTo>
                    <a:pt x="3614" y="1472"/>
                    <a:pt x="3284" y="928"/>
                    <a:pt x="2998" y="517"/>
                  </a:cubicBezTo>
                  <a:lnTo>
                    <a:pt x="2998" y="517"/>
                  </a:lnTo>
                  <a:cubicBezTo>
                    <a:pt x="2941" y="529"/>
                    <a:pt x="2879" y="534"/>
                    <a:pt x="2818" y="534"/>
                  </a:cubicBezTo>
                  <a:cubicBezTo>
                    <a:pt x="2688" y="534"/>
                    <a:pt x="2557" y="512"/>
                    <a:pt x="2454" y="482"/>
                  </a:cubicBezTo>
                  <a:cubicBezTo>
                    <a:pt x="1901" y="330"/>
                    <a:pt x="1455" y="80"/>
                    <a:pt x="991"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7627997" y="829299"/>
              <a:ext cx="13420" cy="47637"/>
            </a:xfrm>
            <a:custGeom>
              <a:avLst/>
              <a:gdLst/>
              <a:ahLst/>
              <a:cxnLst/>
              <a:rect l="l" t="t" r="r" b="b"/>
              <a:pathLst>
                <a:path w="322" h="1143" extrusionOk="0">
                  <a:moveTo>
                    <a:pt x="1" y="1"/>
                  </a:moveTo>
                  <a:lnTo>
                    <a:pt x="1" y="1143"/>
                  </a:lnTo>
                  <a:cubicBezTo>
                    <a:pt x="143" y="991"/>
                    <a:pt x="232" y="831"/>
                    <a:pt x="286" y="617"/>
                  </a:cubicBezTo>
                  <a:cubicBezTo>
                    <a:pt x="322" y="465"/>
                    <a:pt x="232" y="269"/>
                    <a:pt x="134" y="162"/>
                  </a:cubicBezTo>
                  <a:cubicBezTo>
                    <a:pt x="99" y="117"/>
                    <a:pt x="45" y="63"/>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7626121" y="535300"/>
              <a:ext cx="809836" cy="649502"/>
            </a:xfrm>
            <a:custGeom>
              <a:avLst/>
              <a:gdLst/>
              <a:ahLst/>
              <a:cxnLst/>
              <a:rect l="l" t="t" r="r" b="b"/>
              <a:pathLst>
                <a:path w="19431" h="15584" extrusionOk="0">
                  <a:moveTo>
                    <a:pt x="11986" y="357"/>
                  </a:moveTo>
                  <a:cubicBezTo>
                    <a:pt x="12329" y="357"/>
                    <a:pt x="12690" y="461"/>
                    <a:pt x="13017" y="632"/>
                  </a:cubicBezTo>
                  <a:cubicBezTo>
                    <a:pt x="13383" y="819"/>
                    <a:pt x="13641" y="1096"/>
                    <a:pt x="13802" y="1461"/>
                  </a:cubicBezTo>
                  <a:cubicBezTo>
                    <a:pt x="13882" y="1640"/>
                    <a:pt x="14007" y="1854"/>
                    <a:pt x="14185" y="1943"/>
                  </a:cubicBezTo>
                  <a:cubicBezTo>
                    <a:pt x="14694" y="2175"/>
                    <a:pt x="15256" y="2184"/>
                    <a:pt x="15773" y="2434"/>
                  </a:cubicBezTo>
                  <a:cubicBezTo>
                    <a:pt x="16362" y="2719"/>
                    <a:pt x="16523" y="3558"/>
                    <a:pt x="15684" y="3611"/>
                  </a:cubicBezTo>
                  <a:cubicBezTo>
                    <a:pt x="15524" y="3620"/>
                    <a:pt x="15381" y="3638"/>
                    <a:pt x="15238" y="3701"/>
                  </a:cubicBezTo>
                  <a:cubicBezTo>
                    <a:pt x="15176" y="3620"/>
                    <a:pt x="15095" y="3531"/>
                    <a:pt x="15024" y="3460"/>
                  </a:cubicBezTo>
                  <a:cubicBezTo>
                    <a:pt x="14804" y="3230"/>
                    <a:pt x="14546" y="3136"/>
                    <a:pt x="14283" y="3136"/>
                  </a:cubicBezTo>
                  <a:cubicBezTo>
                    <a:pt x="13842" y="3136"/>
                    <a:pt x="13390" y="3401"/>
                    <a:pt x="13088" y="3736"/>
                  </a:cubicBezTo>
                  <a:cubicBezTo>
                    <a:pt x="12846" y="3622"/>
                    <a:pt x="12619" y="3576"/>
                    <a:pt x="12400" y="3576"/>
                  </a:cubicBezTo>
                  <a:cubicBezTo>
                    <a:pt x="11932" y="3576"/>
                    <a:pt x="11504" y="3788"/>
                    <a:pt x="11054" y="4013"/>
                  </a:cubicBezTo>
                  <a:cubicBezTo>
                    <a:pt x="11045" y="4011"/>
                    <a:pt x="11036" y="4011"/>
                    <a:pt x="11027" y="4011"/>
                  </a:cubicBezTo>
                  <a:cubicBezTo>
                    <a:pt x="10986" y="4011"/>
                    <a:pt x="10950" y="4028"/>
                    <a:pt x="10920" y="4058"/>
                  </a:cubicBezTo>
                  <a:cubicBezTo>
                    <a:pt x="10778" y="3826"/>
                    <a:pt x="10697" y="3585"/>
                    <a:pt x="10760" y="3264"/>
                  </a:cubicBezTo>
                  <a:cubicBezTo>
                    <a:pt x="10822" y="2942"/>
                    <a:pt x="11072" y="2675"/>
                    <a:pt x="11117" y="2345"/>
                  </a:cubicBezTo>
                  <a:cubicBezTo>
                    <a:pt x="11125" y="2273"/>
                    <a:pt x="11125" y="2202"/>
                    <a:pt x="11125" y="2131"/>
                  </a:cubicBezTo>
                  <a:lnTo>
                    <a:pt x="11143" y="2122"/>
                  </a:lnTo>
                  <a:cubicBezTo>
                    <a:pt x="11438" y="1908"/>
                    <a:pt x="11768" y="1756"/>
                    <a:pt x="12116" y="1676"/>
                  </a:cubicBezTo>
                  <a:cubicBezTo>
                    <a:pt x="12181" y="1662"/>
                    <a:pt x="12247" y="1655"/>
                    <a:pt x="12312" y="1655"/>
                  </a:cubicBezTo>
                  <a:cubicBezTo>
                    <a:pt x="12459" y="1655"/>
                    <a:pt x="12601" y="1691"/>
                    <a:pt x="12731" y="1765"/>
                  </a:cubicBezTo>
                  <a:cubicBezTo>
                    <a:pt x="12874" y="1845"/>
                    <a:pt x="13044" y="2113"/>
                    <a:pt x="12972" y="2282"/>
                  </a:cubicBezTo>
                  <a:cubicBezTo>
                    <a:pt x="12865" y="2505"/>
                    <a:pt x="12437" y="2568"/>
                    <a:pt x="12223" y="2630"/>
                  </a:cubicBezTo>
                  <a:cubicBezTo>
                    <a:pt x="12000" y="2684"/>
                    <a:pt x="11750" y="2746"/>
                    <a:pt x="11572" y="2916"/>
                  </a:cubicBezTo>
                  <a:cubicBezTo>
                    <a:pt x="11454" y="3033"/>
                    <a:pt x="11573" y="3205"/>
                    <a:pt x="11702" y="3205"/>
                  </a:cubicBezTo>
                  <a:cubicBezTo>
                    <a:pt x="11740" y="3205"/>
                    <a:pt x="11778" y="3190"/>
                    <a:pt x="11812" y="3156"/>
                  </a:cubicBezTo>
                  <a:cubicBezTo>
                    <a:pt x="12241" y="2737"/>
                    <a:pt x="13463" y="2969"/>
                    <a:pt x="13311" y="2059"/>
                  </a:cubicBezTo>
                  <a:cubicBezTo>
                    <a:pt x="13231" y="1586"/>
                    <a:pt x="12767" y="1328"/>
                    <a:pt x="12339" y="1319"/>
                  </a:cubicBezTo>
                  <a:cubicBezTo>
                    <a:pt x="12322" y="1318"/>
                    <a:pt x="12304" y="1318"/>
                    <a:pt x="12287" y="1318"/>
                  </a:cubicBezTo>
                  <a:cubicBezTo>
                    <a:pt x="11866" y="1318"/>
                    <a:pt x="11432" y="1524"/>
                    <a:pt x="11081" y="1756"/>
                  </a:cubicBezTo>
                  <a:cubicBezTo>
                    <a:pt x="11018" y="1515"/>
                    <a:pt x="10911" y="1292"/>
                    <a:pt x="10769" y="1087"/>
                  </a:cubicBezTo>
                  <a:lnTo>
                    <a:pt x="10778" y="1078"/>
                  </a:lnTo>
                  <a:cubicBezTo>
                    <a:pt x="11054" y="562"/>
                    <a:pt x="11503" y="357"/>
                    <a:pt x="11986" y="357"/>
                  </a:cubicBezTo>
                  <a:close/>
                  <a:moveTo>
                    <a:pt x="6100" y="1292"/>
                  </a:moveTo>
                  <a:cubicBezTo>
                    <a:pt x="6320" y="1292"/>
                    <a:pt x="6559" y="1414"/>
                    <a:pt x="6772" y="1711"/>
                  </a:cubicBezTo>
                  <a:cubicBezTo>
                    <a:pt x="6885" y="1870"/>
                    <a:pt x="7048" y="1920"/>
                    <a:pt x="7221" y="1920"/>
                  </a:cubicBezTo>
                  <a:cubicBezTo>
                    <a:pt x="7348" y="1920"/>
                    <a:pt x="7481" y="1893"/>
                    <a:pt x="7602" y="1863"/>
                  </a:cubicBezTo>
                  <a:cubicBezTo>
                    <a:pt x="7860" y="1800"/>
                    <a:pt x="8073" y="1747"/>
                    <a:pt x="8292" y="1747"/>
                  </a:cubicBezTo>
                  <a:cubicBezTo>
                    <a:pt x="8475" y="1747"/>
                    <a:pt x="8663" y="1784"/>
                    <a:pt x="8886" y="1881"/>
                  </a:cubicBezTo>
                  <a:cubicBezTo>
                    <a:pt x="9671" y="2229"/>
                    <a:pt x="9216" y="2782"/>
                    <a:pt x="9065" y="3165"/>
                  </a:cubicBezTo>
                  <a:cubicBezTo>
                    <a:pt x="8993" y="3326"/>
                    <a:pt x="9020" y="3478"/>
                    <a:pt x="9038" y="3638"/>
                  </a:cubicBezTo>
                  <a:cubicBezTo>
                    <a:pt x="9065" y="3808"/>
                    <a:pt x="9083" y="3977"/>
                    <a:pt x="9100" y="4138"/>
                  </a:cubicBezTo>
                  <a:cubicBezTo>
                    <a:pt x="9007" y="4580"/>
                    <a:pt x="8781" y="4755"/>
                    <a:pt x="8551" y="4755"/>
                  </a:cubicBezTo>
                  <a:cubicBezTo>
                    <a:pt x="8277" y="4755"/>
                    <a:pt x="7999" y="4505"/>
                    <a:pt x="7941" y="4165"/>
                  </a:cubicBezTo>
                  <a:cubicBezTo>
                    <a:pt x="7718" y="3504"/>
                    <a:pt x="7548" y="2880"/>
                    <a:pt x="6781" y="2737"/>
                  </a:cubicBezTo>
                  <a:cubicBezTo>
                    <a:pt x="6210" y="2630"/>
                    <a:pt x="5773" y="2523"/>
                    <a:pt x="5264" y="2264"/>
                  </a:cubicBezTo>
                  <a:cubicBezTo>
                    <a:pt x="5273" y="2255"/>
                    <a:pt x="5282" y="2247"/>
                    <a:pt x="5291" y="2229"/>
                  </a:cubicBezTo>
                  <a:cubicBezTo>
                    <a:pt x="5345" y="2095"/>
                    <a:pt x="5371" y="2024"/>
                    <a:pt x="5416" y="1890"/>
                  </a:cubicBezTo>
                  <a:cubicBezTo>
                    <a:pt x="5511" y="1543"/>
                    <a:pt x="5785" y="1292"/>
                    <a:pt x="6100" y="1292"/>
                  </a:cubicBezTo>
                  <a:close/>
                  <a:moveTo>
                    <a:pt x="9032" y="459"/>
                  </a:moveTo>
                  <a:cubicBezTo>
                    <a:pt x="9463" y="459"/>
                    <a:pt x="9897" y="623"/>
                    <a:pt x="10296" y="1015"/>
                  </a:cubicBezTo>
                  <a:cubicBezTo>
                    <a:pt x="10894" y="1604"/>
                    <a:pt x="10778" y="2229"/>
                    <a:pt x="10510" y="2951"/>
                  </a:cubicBezTo>
                  <a:cubicBezTo>
                    <a:pt x="10430" y="3165"/>
                    <a:pt x="10340" y="3415"/>
                    <a:pt x="10385" y="3647"/>
                  </a:cubicBezTo>
                  <a:cubicBezTo>
                    <a:pt x="10483" y="4147"/>
                    <a:pt x="10831" y="4504"/>
                    <a:pt x="11099" y="4905"/>
                  </a:cubicBezTo>
                  <a:cubicBezTo>
                    <a:pt x="11482" y="5467"/>
                    <a:pt x="10626" y="5726"/>
                    <a:pt x="10269" y="5815"/>
                  </a:cubicBezTo>
                  <a:cubicBezTo>
                    <a:pt x="10119" y="5855"/>
                    <a:pt x="9967" y="5876"/>
                    <a:pt x="9821" y="5876"/>
                  </a:cubicBezTo>
                  <a:cubicBezTo>
                    <a:pt x="9352" y="5876"/>
                    <a:pt x="8936" y="5658"/>
                    <a:pt x="8779" y="5155"/>
                  </a:cubicBezTo>
                  <a:cubicBezTo>
                    <a:pt x="8815" y="5146"/>
                    <a:pt x="8860" y="5128"/>
                    <a:pt x="8895" y="5110"/>
                  </a:cubicBezTo>
                  <a:cubicBezTo>
                    <a:pt x="9341" y="4816"/>
                    <a:pt x="9502" y="4370"/>
                    <a:pt x="9413" y="3843"/>
                  </a:cubicBezTo>
                  <a:cubicBezTo>
                    <a:pt x="9288" y="3076"/>
                    <a:pt x="9975" y="2639"/>
                    <a:pt x="9475" y="1925"/>
                  </a:cubicBezTo>
                  <a:cubicBezTo>
                    <a:pt x="9239" y="1586"/>
                    <a:pt x="8715" y="1381"/>
                    <a:pt x="8269" y="1381"/>
                  </a:cubicBezTo>
                  <a:cubicBezTo>
                    <a:pt x="8176" y="1381"/>
                    <a:pt x="8086" y="1390"/>
                    <a:pt x="8003" y="1408"/>
                  </a:cubicBezTo>
                  <a:cubicBezTo>
                    <a:pt x="7852" y="1443"/>
                    <a:pt x="7711" y="1460"/>
                    <a:pt x="7578" y="1460"/>
                  </a:cubicBezTo>
                  <a:cubicBezTo>
                    <a:pt x="7437" y="1460"/>
                    <a:pt x="7306" y="1440"/>
                    <a:pt x="7182" y="1399"/>
                  </a:cubicBezTo>
                  <a:cubicBezTo>
                    <a:pt x="7703" y="852"/>
                    <a:pt x="8364" y="459"/>
                    <a:pt x="9032" y="459"/>
                  </a:cubicBezTo>
                  <a:close/>
                  <a:moveTo>
                    <a:pt x="2918" y="3067"/>
                  </a:moveTo>
                  <a:cubicBezTo>
                    <a:pt x="3105" y="3317"/>
                    <a:pt x="3364" y="3549"/>
                    <a:pt x="3480" y="3629"/>
                  </a:cubicBezTo>
                  <a:cubicBezTo>
                    <a:pt x="3721" y="3772"/>
                    <a:pt x="3926" y="3817"/>
                    <a:pt x="4203" y="3843"/>
                  </a:cubicBezTo>
                  <a:lnTo>
                    <a:pt x="4310" y="3843"/>
                  </a:lnTo>
                  <a:cubicBezTo>
                    <a:pt x="3971" y="4459"/>
                    <a:pt x="4131" y="5039"/>
                    <a:pt x="4328" y="5690"/>
                  </a:cubicBezTo>
                  <a:cubicBezTo>
                    <a:pt x="4422" y="5990"/>
                    <a:pt x="4115" y="6318"/>
                    <a:pt x="3851" y="6318"/>
                  </a:cubicBezTo>
                  <a:cubicBezTo>
                    <a:pt x="3691" y="6318"/>
                    <a:pt x="3546" y="6197"/>
                    <a:pt x="3516" y="5877"/>
                  </a:cubicBezTo>
                  <a:cubicBezTo>
                    <a:pt x="3498" y="5690"/>
                    <a:pt x="3596" y="5440"/>
                    <a:pt x="3632" y="5262"/>
                  </a:cubicBezTo>
                  <a:cubicBezTo>
                    <a:pt x="3685" y="5012"/>
                    <a:pt x="3694" y="4798"/>
                    <a:pt x="3596" y="4566"/>
                  </a:cubicBezTo>
                  <a:cubicBezTo>
                    <a:pt x="3497" y="4346"/>
                    <a:pt x="3287" y="4277"/>
                    <a:pt x="3069" y="4277"/>
                  </a:cubicBezTo>
                  <a:cubicBezTo>
                    <a:pt x="2915" y="4277"/>
                    <a:pt x="2758" y="4311"/>
                    <a:pt x="2633" y="4352"/>
                  </a:cubicBezTo>
                  <a:cubicBezTo>
                    <a:pt x="2410" y="4423"/>
                    <a:pt x="2196" y="4548"/>
                    <a:pt x="1955" y="4566"/>
                  </a:cubicBezTo>
                  <a:cubicBezTo>
                    <a:pt x="1946" y="4567"/>
                    <a:pt x="1938" y="4567"/>
                    <a:pt x="1930" y="4567"/>
                  </a:cubicBezTo>
                  <a:cubicBezTo>
                    <a:pt x="1649" y="4567"/>
                    <a:pt x="1759" y="3974"/>
                    <a:pt x="1785" y="3852"/>
                  </a:cubicBezTo>
                  <a:cubicBezTo>
                    <a:pt x="1883" y="3344"/>
                    <a:pt x="2436" y="3085"/>
                    <a:pt x="2891" y="3076"/>
                  </a:cubicBezTo>
                  <a:lnTo>
                    <a:pt x="2918" y="3067"/>
                  </a:lnTo>
                  <a:close/>
                  <a:moveTo>
                    <a:pt x="17825" y="4834"/>
                  </a:moveTo>
                  <a:cubicBezTo>
                    <a:pt x="18432" y="5315"/>
                    <a:pt x="18396" y="5949"/>
                    <a:pt x="17923" y="6422"/>
                  </a:cubicBezTo>
                  <a:cubicBezTo>
                    <a:pt x="17888" y="6457"/>
                    <a:pt x="17843" y="6493"/>
                    <a:pt x="17798" y="6538"/>
                  </a:cubicBezTo>
                  <a:cubicBezTo>
                    <a:pt x="17790" y="6511"/>
                    <a:pt x="17781" y="6493"/>
                    <a:pt x="17772" y="6475"/>
                  </a:cubicBezTo>
                  <a:cubicBezTo>
                    <a:pt x="17602" y="6109"/>
                    <a:pt x="17013" y="5949"/>
                    <a:pt x="16657" y="5788"/>
                  </a:cubicBezTo>
                  <a:cubicBezTo>
                    <a:pt x="16484" y="5706"/>
                    <a:pt x="16106" y="5115"/>
                    <a:pt x="16343" y="5115"/>
                  </a:cubicBezTo>
                  <a:cubicBezTo>
                    <a:pt x="16362" y="5115"/>
                    <a:pt x="16387" y="5119"/>
                    <a:pt x="16416" y="5128"/>
                  </a:cubicBezTo>
                  <a:cubicBezTo>
                    <a:pt x="16621" y="5190"/>
                    <a:pt x="16799" y="5298"/>
                    <a:pt x="17013" y="5360"/>
                  </a:cubicBezTo>
                  <a:cubicBezTo>
                    <a:pt x="17066" y="5373"/>
                    <a:pt x="17116" y="5379"/>
                    <a:pt x="17164" y="5379"/>
                  </a:cubicBezTo>
                  <a:cubicBezTo>
                    <a:pt x="17418" y="5379"/>
                    <a:pt x="17611" y="5212"/>
                    <a:pt x="17754" y="4994"/>
                  </a:cubicBezTo>
                  <a:cubicBezTo>
                    <a:pt x="17781" y="4950"/>
                    <a:pt x="17807" y="4896"/>
                    <a:pt x="17825" y="4834"/>
                  </a:cubicBezTo>
                  <a:close/>
                  <a:moveTo>
                    <a:pt x="16541" y="3540"/>
                  </a:moveTo>
                  <a:lnTo>
                    <a:pt x="16541" y="3549"/>
                  </a:lnTo>
                  <a:cubicBezTo>
                    <a:pt x="17647" y="3574"/>
                    <a:pt x="17650" y="5008"/>
                    <a:pt x="17079" y="5008"/>
                  </a:cubicBezTo>
                  <a:cubicBezTo>
                    <a:pt x="17047" y="5008"/>
                    <a:pt x="17013" y="5004"/>
                    <a:pt x="16978" y="4994"/>
                  </a:cubicBezTo>
                  <a:cubicBezTo>
                    <a:pt x="16764" y="4941"/>
                    <a:pt x="16576" y="4780"/>
                    <a:pt x="16353" y="4762"/>
                  </a:cubicBezTo>
                  <a:cubicBezTo>
                    <a:pt x="16335" y="4761"/>
                    <a:pt x="16317" y="4760"/>
                    <a:pt x="16300" y="4760"/>
                  </a:cubicBezTo>
                  <a:cubicBezTo>
                    <a:pt x="15963" y="4760"/>
                    <a:pt x="15899" y="5089"/>
                    <a:pt x="15916" y="5387"/>
                  </a:cubicBezTo>
                  <a:cubicBezTo>
                    <a:pt x="15934" y="5779"/>
                    <a:pt x="16326" y="6020"/>
                    <a:pt x="16648" y="6154"/>
                  </a:cubicBezTo>
                  <a:cubicBezTo>
                    <a:pt x="16960" y="6279"/>
                    <a:pt x="17379" y="6350"/>
                    <a:pt x="17433" y="6654"/>
                  </a:cubicBezTo>
                  <a:cubicBezTo>
                    <a:pt x="17451" y="6752"/>
                    <a:pt x="17442" y="6868"/>
                    <a:pt x="17370" y="7019"/>
                  </a:cubicBezTo>
                  <a:cubicBezTo>
                    <a:pt x="17317" y="7153"/>
                    <a:pt x="16737" y="7519"/>
                    <a:pt x="16344" y="7590"/>
                  </a:cubicBezTo>
                  <a:cubicBezTo>
                    <a:pt x="16294" y="7600"/>
                    <a:pt x="16248" y="7605"/>
                    <a:pt x="16206" y="7605"/>
                  </a:cubicBezTo>
                  <a:cubicBezTo>
                    <a:pt x="16136" y="7605"/>
                    <a:pt x="16080" y="7591"/>
                    <a:pt x="16041" y="7563"/>
                  </a:cubicBezTo>
                  <a:cubicBezTo>
                    <a:pt x="16032" y="7305"/>
                    <a:pt x="15907" y="7037"/>
                    <a:pt x="15666" y="6796"/>
                  </a:cubicBezTo>
                  <a:cubicBezTo>
                    <a:pt x="15131" y="6270"/>
                    <a:pt x="15684" y="5324"/>
                    <a:pt x="15657" y="4655"/>
                  </a:cubicBezTo>
                  <a:cubicBezTo>
                    <a:pt x="15640" y="4432"/>
                    <a:pt x="15568" y="4218"/>
                    <a:pt x="15461" y="4022"/>
                  </a:cubicBezTo>
                  <a:cubicBezTo>
                    <a:pt x="15479" y="3996"/>
                    <a:pt x="15487" y="3970"/>
                    <a:pt x="15480" y="3927"/>
                  </a:cubicBezTo>
                  <a:lnTo>
                    <a:pt x="15480" y="3927"/>
                  </a:lnTo>
                  <a:cubicBezTo>
                    <a:pt x="15486" y="3953"/>
                    <a:pt x="15525" y="3966"/>
                    <a:pt x="15586" y="3966"/>
                  </a:cubicBezTo>
                  <a:cubicBezTo>
                    <a:pt x="15799" y="3966"/>
                    <a:pt x="16279" y="3809"/>
                    <a:pt x="16541" y="3540"/>
                  </a:cubicBezTo>
                  <a:close/>
                  <a:moveTo>
                    <a:pt x="3801" y="2139"/>
                  </a:moveTo>
                  <a:cubicBezTo>
                    <a:pt x="3828" y="2166"/>
                    <a:pt x="3864" y="2184"/>
                    <a:pt x="3917" y="2184"/>
                  </a:cubicBezTo>
                  <a:cubicBezTo>
                    <a:pt x="4783" y="2211"/>
                    <a:pt x="5443" y="2889"/>
                    <a:pt x="6290" y="3032"/>
                  </a:cubicBezTo>
                  <a:cubicBezTo>
                    <a:pt x="6745" y="3103"/>
                    <a:pt x="7075" y="3058"/>
                    <a:pt x="7334" y="3513"/>
                  </a:cubicBezTo>
                  <a:cubicBezTo>
                    <a:pt x="7548" y="3879"/>
                    <a:pt x="7611" y="4316"/>
                    <a:pt x="7789" y="4691"/>
                  </a:cubicBezTo>
                  <a:cubicBezTo>
                    <a:pt x="7887" y="4923"/>
                    <a:pt x="8155" y="5119"/>
                    <a:pt x="8431" y="5173"/>
                  </a:cubicBezTo>
                  <a:cubicBezTo>
                    <a:pt x="8614" y="5921"/>
                    <a:pt x="9183" y="6201"/>
                    <a:pt x="9820" y="6201"/>
                  </a:cubicBezTo>
                  <a:cubicBezTo>
                    <a:pt x="10117" y="6201"/>
                    <a:pt x="10429" y="6140"/>
                    <a:pt x="10724" y="6038"/>
                  </a:cubicBezTo>
                  <a:cubicBezTo>
                    <a:pt x="11732" y="5690"/>
                    <a:pt x="11688" y="5101"/>
                    <a:pt x="11125" y="4361"/>
                  </a:cubicBezTo>
                  <a:cubicBezTo>
                    <a:pt x="11573" y="4131"/>
                    <a:pt x="11971" y="3952"/>
                    <a:pt x="12393" y="3952"/>
                  </a:cubicBezTo>
                  <a:cubicBezTo>
                    <a:pt x="12659" y="3952"/>
                    <a:pt x="12935" y="4024"/>
                    <a:pt x="13240" y="4200"/>
                  </a:cubicBezTo>
                  <a:cubicBezTo>
                    <a:pt x="13597" y="4397"/>
                    <a:pt x="13909" y="4718"/>
                    <a:pt x="14052" y="5110"/>
                  </a:cubicBezTo>
                  <a:cubicBezTo>
                    <a:pt x="14307" y="5784"/>
                    <a:pt x="13537" y="6147"/>
                    <a:pt x="13001" y="6147"/>
                  </a:cubicBezTo>
                  <a:cubicBezTo>
                    <a:pt x="12976" y="6147"/>
                    <a:pt x="12951" y="6147"/>
                    <a:pt x="12928" y="6145"/>
                  </a:cubicBezTo>
                  <a:cubicBezTo>
                    <a:pt x="12697" y="6133"/>
                    <a:pt x="12399" y="6008"/>
                    <a:pt x="12131" y="6008"/>
                  </a:cubicBezTo>
                  <a:cubicBezTo>
                    <a:pt x="11995" y="6008"/>
                    <a:pt x="11867" y="6040"/>
                    <a:pt x="11759" y="6136"/>
                  </a:cubicBezTo>
                  <a:cubicBezTo>
                    <a:pt x="11456" y="6404"/>
                    <a:pt x="11464" y="6814"/>
                    <a:pt x="11277" y="7153"/>
                  </a:cubicBezTo>
                  <a:cubicBezTo>
                    <a:pt x="11179" y="7108"/>
                    <a:pt x="11090" y="7064"/>
                    <a:pt x="11018" y="7037"/>
                  </a:cubicBezTo>
                  <a:cubicBezTo>
                    <a:pt x="10600" y="6874"/>
                    <a:pt x="10208" y="6789"/>
                    <a:pt x="9816" y="6789"/>
                  </a:cubicBezTo>
                  <a:cubicBezTo>
                    <a:pt x="9456" y="6789"/>
                    <a:pt x="9097" y="6861"/>
                    <a:pt x="8717" y="7010"/>
                  </a:cubicBezTo>
                  <a:cubicBezTo>
                    <a:pt x="8262" y="7198"/>
                    <a:pt x="7816" y="7394"/>
                    <a:pt x="7352" y="7537"/>
                  </a:cubicBezTo>
                  <a:cubicBezTo>
                    <a:pt x="7138" y="7602"/>
                    <a:pt x="6928" y="7631"/>
                    <a:pt x="6717" y="7631"/>
                  </a:cubicBezTo>
                  <a:cubicBezTo>
                    <a:pt x="6584" y="7631"/>
                    <a:pt x="6451" y="7620"/>
                    <a:pt x="6317" y="7599"/>
                  </a:cubicBezTo>
                  <a:cubicBezTo>
                    <a:pt x="5826" y="7519"/>
                    <a:pt x="5371" y="6716"/>
                    <a:pt x="6148" y="6502"/>
                  </a:cubicBezTo>
                  <a:lnTo>
                    <a:pt x="6148" y="6502"/>
                  </a:lnTo>
                  <a:cubicBezTo>
                    <a:pt x="6259" y="6725"/>
                    <a:pt x="6414" y="6898"/>
                    <a:pt x="6659" y="6898"/>
                  </a:cubicBezTo>
                  <a:cubicBezTo>
                    <a:pt x="6708" y="6898"/>
                    <a:pt x="6760" y="6891"/>
                    <a:pt x="6817" y="6877"/>
                  </a:cubicBezTo>
                  <a:cubicBezTo>
                    <a:pt x="7379" y="6743"/>
                    <a:pt x="7441" y="5717"/>
                    <a:pt x="7334" y="5306"/>
                  </a:cubicBezTo>
                  <a:cubicBezTo>
                    <a:pt x="7147" y="4539"/>
                    <a:pt x="6424" y="3942"/>
                    <a:pt x="5746" y="3611"/>
                  </a:cubicBezTo>
                  <a:cubicBezTo>
                    <a:pt x="5504" y="3493"/>
                    <a:pt x="5266" y="3457"/>
                    <a:pt x="5023" y="3457"/>
                  </a:cubicBezTo>
                  <a:cubicBezTo>
                    <a:pt x="4827" y="3457"/>
                    <a:pt x="4629" y="3480"/>
                    <a:pt x="4426" y="3504"/>
                  </a:cubicBezTo>
                  <a:cubicBezTo>
                    <a:pt x="4408" y="3506"/>
                    <a:pt x="4389" y="3507"/>
                    <a:pt x="4370" y="3507"/>
                  </a:cubicBezTo>
                  <a:cubicBezTo>
                    <a:pt x="3683" y="3507"/>
                    <a:pt x="2404" y="2296"/>
                    <a:pt x="3783" y="2139"/>
                  </a:cubicBezTo>
                  <a:close/>
                  <a:moveTo>
                    <a:pt x="14171" y="3528"/>
                  </a:moveTo>
                  <a:cubicBezTo>
                    <a:pt x="14947" y="3528"/>
                    <a:pt x="15537" y="4648"/>
                    <a:pt x="15185" y="5583"/>
                  </a:cubicBezTo>
                  <a:cubicBezTo>
                    <a:pt x="14988" y="6100"/>
                    <a:pt x="14944" y="6475"/>
                    <a:pt x="15301" y="6912"/>
                  </a:cubicBezTo>
                  <a:cubicBezTo>
                    <a:pt x="15604" y="7287"/>
                    <a:pt x="15800" y="7581"/>
                    <a:pt x="15524" y="7911"/>
                  </a:cubicBezTo>
                  <a:cubicBezTo>
                    <a:pt x="15470" y="7983"/>
                    <a:pt x="15390" y="8054"/>
                    <a:pt x="15292" y="8125"/>
                  </a:cubicBezTo>
                  <a:cubicBezTo>
                    <a:pt x="15088" y="8275"/>
                    <a:pt x="14883" y="8332"/>
                    <a:pt x="14676" y="8332"/>
                  </a:cubicBezTo>
                  <a:cubicBezTo>
                    <a:pt x="14438" y="8332"/>
                    <a:pt x="14197" y="8257"/>
                    <a:pt x="13953" y="8161"/>
                  </a:cubicBezTo>
                  <a:cubicBezTo>
                    <a:pt x="13656" y="8042"/>
                    <a:pt x="13406" y="7967"/>
                    <a:pt x="13151" y="7967"/>
                  </a:cubicBezTo>
                  <a:cubicBezTo>
                    <a:pt x="13024" y="7967"/>
                    <a:pt x="12895" y="7986"/>
                    <a:pt x="12758" y="8027"/>
                  </a:cubicBezTo>
                  <a:cubicBezTo>
                    <a:pt x="12696" y="8045"/>
                    <a:pt x="12624" y="8063"/>
                    <a:pt x="12562" y="8099"/>
                  </a:cubicBezTo>
                  <a:cubicBezTo>
                    <a:pt x="12357" y="7769"/>
                    <a:pt x="11955" y="7501"/>
                    <a:pt x="11580" y="7296"/>
                  </a:cubicBezTo>
                  <a:cubicBezTo>
                    <a:pt x="11688" y="7100"/>
                    <a:pt x="11741" y="6885"/>
                    <a:pt x="11812" y="6671"/>
                  </a:cubicBezTo>
                  <a:cubicBezTo>
                    <a:pt x="11875" y="6460"/>
                    <a:pt x="12085" y="6402"/>
                    <a:pt x="12334" y="6402"/>
                  </a:cubicBezTo>
                  <a:cubicBezTo>
                    <a:pt x="12645" y="6402"/>
                    <a:pt x="13018" y="6493"/>
                    <a:pt x="13241" y="6493"/>
                  </a:cubicBezTo>
                  <a:cubicBezTo>
                    <a:pt x="13246" y="6493"/>
                    <a:pt x="13252" y="6493"/>
                    <a:pt x="13258" y="6493"/>
                  </a:cubicBezTo>
                  <a:cubicBezTo>
                    <a:pt x="13936" y="6466"/>
                    <a:pt x="14435" y="5860"/>
                    <a:pt x="14417" y="5217"/>
                  </a:cubicBezTo>
                  <a:cubicBezTo>
                    <a:pt x="14408" y="4655"/>
                    <a:pt x="13882" y="4191"/>
                    <a:pt x="13400" y="3906"/>
                  </a:cubicBezTo>
                  <a:cubicBezTo>
                    <a:pt x="13660" y="3640"/>
                    <a:pt x="13925" y="3528"/>
                    <a:pt x="14171" y="3528"/>
                  </a:cubicBezTo>
                  <a:close/>
                  <a:moveTo>
                    <a:pt x="9871" y="7169"/>
                  </a:moveTo>
                  <a:cubicBezTo>
                    <a:pt x="10198" y="7169"/>
                    <a:pt x="10538" y="7230"/>
                    <a:pt x="10929" y="7367"/>
                  </a:cubicBezTo>
                  <a:cubicBezTo>
                    <a:pt x="11286" y="7492"/>
                    <a:pt x="11634" y="7635"/>
                    <a:pt x="11937" y="7876"/>
                  </a:cubicBezTo>
                  <a:cubicBezTo>
                    <a:pt x="12241" y="8125"/>
                    <a:pt x="12285" y="8438"/>
                    <a:pt x="12053" y="8812"/>
                  </a:cubicBezTo>
                  <a:cubicBezTo>
                    <a:pt x="11919" y="8803"/>
                    <a:pt x="11777" y="8777"/>
                    <a:pt x="11652" y="8741"/>
                  </a:cubicBezTo>
                  <a:cubicBezTo>
                    <a:pt x="11134" y="8598"/>
                    <a:pt x="10715" y="8241"/>
                    <a:pt x="10162" y="8215"/>
                  </a:cubicBezTo>
                  <a:cubicBezTo>
                    <a:pt x="10102" y="8211"/>
                    <a:pt x="10044" y="8209"/>
                    <a:pt x="9989" y="8209"/>
                  </a:cubicBezTo>
                  <a:cubicBezTo>
                    <a:pt x="9755" y="8209"/>
                    <a:pt x="9552" y="8241"/>
                    <a:pt x="9315" y="8313"/>
                  </a:cubicBezTo>
                  <a:cubicBezTo>
                    <a:pt x="9216" y="8357"/>
                    <a:pt x="9109" y="8402"/>
                    <a:pt x="9020" y="8456"/>
                  </a:cubicBezTo>
                  <a:cubicBezTo>
                    <a:pt x="8881" y="8527"/>
                    <a:pt x="8704" y="8567"/>
                    <a:pt x="8533" y="8567"/>
                  </a:cubicBezTo>
                  <a:cubicBezTo>
                    <a:pt x="8126" y="8567"/>
                    <a:pt x="7754" y="8338"/>
                    <a:pt x="8012" y="7760"/>
                  </a:cubicBezTo>
                  <a:cubicBezTo>
                    <a:pt x="8030" y="7724"/>
                    <a:pt x="8030" y="7688"/>
                    <a:pt x="8030" y="7662"/>
                  </a:cubicBezTo>
                  <a:cubicBezTo>
                    <a:pt x="8110" y="7635"/>
                    <a:pt x="8190" y="7599"/>
                    <a:pt x="8271" y="7572"/>
                  </a:cubicBezTo>
                  <a:cubicBezTo>
                    <a:pt x="8864" y="7325"/>
                    <a:pt x="9349" y="7169"/>
                    <a:pt x="9871" y="7169"/>
                  </a:cubicBezTo>
                  <a:close/>
                  <a:moveTo>
                    <a:pt x="1276" y="4494"/>
                  </a:moveTo>
                  <a:cubicBezTo>
                    <a:pt x="1332" y="4494"/>
                    <a:pt x="1391" y="4500"/>
                    <a:pt x="1455" y="4512"/>
                  </a:cubicBezTo>
                  <a:lnTo>
                    <a:pt x="1464" y="4530"/>
                  </a:lnTo>
                  <a:cubicBezTo>
                    <a:pt x="1533" y="4816"/>
                    <a:pt x="1691" y="4908"/>
                    <a:pt x="1889" y="4908"/>
                  </a:cubicBezTo>
                  <a:cubicBezTo>
                    <a:pt x="2241" y="4908"/>
                    <a:pt x="2720" y="4617"/>
                    <a:pt x="3048" y="4617"/>
                  </a:cubicBezTo>
                  <a:cubicBezTo>
                    <a:pt x="3105" y="4617"/>
                    <a:pt x="3157" y="4626"/>
                    <a:pt x="3204" y="4646"/>
                  </a:cubicBezTo>
                  <a:cubicBezTo>
                    <a:pt x="3498" y="4771"/>
                    <a:pt x="3132" y="5868"/>
                    <a:pt x="3248" y="6199"/>
                  </a:cubicBezTo>
                  <a:cubicBezTo>
                    <a:pt x="3275" y="6297"/>
                    <a:pt x="3328" y="6395"/>
                    <a:pt x="3409" y="6484"/>
                  </a:cubicBezTo>
                  <a:cubicBezTo>
                    <a:pt x="3097" y="6761"/>
                    <a:pt x="2927" y="7189"/>
                    <a:pt x="3168" y="7590"/>
                  </a:cubicBezTo>
                  <a:cubicBezTo>
                    <a:pt x="3471" y="8081"/>
                    <a:pt x="3837" y="8152"/>
                    <a:pt x="4390" y="8197"/>
                  </a:cubicBezTo>
                  <a:cubicBezTo>
                    <a:pt x="5345" y="8277"/>
                    <a:pt x="5612" y="9267"/>
                    <a:pt x="4809" y="9820"/>
                  </a:cubicBezTo>
                  <a:cubicBezTo>
                    <a:pt x="4693" y="9898"/>
                    <a:pt x="4010" y="10191"/>
                    <a:pt x="3563" y="10191"/>
                  </a:cubicBezTo>
                  <a:cubicBezTo>
                    <a:pt x="3288" y="10191"/>
                    <a:pt x="3103" y="10080"/>
                    <a:pt x="3195" y="9740"/>
                  </a:cubicBezTo>
                  <a:cubicBezTo>
                    <a:pt x="3248" y="9535"/>
                    <a:pt x="3694" y="9027"/>
                    <a:pt x="3418" y="8803"/>
                  </a:cubicBezTo>
                  <a:cubicBezTo>
                    <a:pt x="3284" y="8685"/>
                    <a:pt x="3133" y="8647"/>
                    <a:pt x="2973" y="8647"/>
                  </a:cubicBezTo>
                  <a:cubicBezTo>
                    <a:pt x="2692" y="8647"/>
                    <a:pt x="2380" y="8762"/>
                    <a:pt x="2078" y="8762"/>
                  </a:cubicBezTo>
                  <a:cubicBezTo>
                    <a:pt x="1929" y="8762"/>
                    <a:pt x="1782" y="8735"/>
                    <a:pt x="1642" y="8652"/>
                  </a:cubicBezTo>
                  <a:cubicBezTo>
                    <a:pt x="1227" y="8406"/>
                    <a:pt x="2035" y="8249"/>
                    <a:pt x="2094" y="8249"/>
                  </a:cubicBezTo>
                  <a:cubicBezTo>
                    <a:pt x="2098" y="8249"/>
                    <a:pt x="2099" y="8249"/>
                    <a:pt x="2097" y="8250"/>
                  </a:cubicBezTo>
                  <a:cubicBezTo>
                    <a:pt x="2222" y="8170"/>
                    <a:pt x="2347" y="8081"/>
                    <a:pt x="2356" y="7920"/>
                  </a:cubicBezTo>
                  <a:cubicBezTo>
                    <a:pt x="2365" y="7537"/>
                    <a:pt x="2142" y="6743"/>
                    <a:pt x="1839" y="6493"/>
                  </a:cubicBezTo>
                  <a:cubicBezTo>
                    <a:pt x="1642" y="6315"/>
                    <a:pt x="1428" y="6216"/>
                    <a:pt x="1187" y="6100"/>
                  </a:cubicBezTo>
                  <a:cubicBezTo>
                    <a:pt x="535" y="5791"/>
                    <a:pt x="447" y="4494"/>
                    <a:pt x="1276" y="4494"/>
                  </a:cubicBezTo>
                  <a:close/>
                  <a:moveTo>
                    <a:pt x="4854" y="3861"/>
                  </a:moveTo>
                  <a:cubicBezTo>
                    <a:pt x="5289" y="3861"/>
                    <a:pt x="5672" y="3882"/>
                    <a:pt x="6139" y="4254"/>
                  </a:cubicBezTo>
                  <a:cubicBezTo>
                    <a:pt x="6647" y="4664"/>
                    <a:pt x="7022" y="5092"/>
                    <a:pt x="7031" y="5779"/>
                  </a:cubicBezTo>
                  <a:cubicBezTo>
                    <a:pt x="7035" y="6067"/>
                    <a:pt x="6890" y="6193"/>
                    <a:pt x="6726" y="6193"/>
                  </a:cubicBezTo>
                  <a:cubicBezTo>
                    <a:pt x="6555" y="6193"/>
                    <a:pt x="6363" y="6056"/>
                    <a:pt x="6299" y="5824"/>
                  </a:cubicBezTo>
                  <a:cubicBezTo>
                    <a:pt x="6246" y="5610"/>
                    <a:pt x="6192" y="5529"/>
                    <a:pt x="6103" y="5333"/>
                  </a:cubicBezTo>
                  <a:cubicBezTo>
                    <a:pt x="6072" y="5272"/>
                    <a:pt x="6022" y="5246"/>
                    <a:pt x="5971" y="5246"/>
                  </a:cubicBezTo>
                  <a:cubicBezTo>
                    <a:pt x="5859" y="5246"/>
                    <a:pt x="5741" y="5368"/>
                    <a:pt x="5809" y="5503"/>
                  </a:cubicBezTo>
                  <a:cubicBezTo>
                    <a:pt x="5889" y="5672"/>
                    <a:pt x="5951" y="5931"/>
                    <a:pt x="6032" y="6181"/>
                  </a:cubicBezTo>
                  <a:cubicBezTo>
                    <a:pt x="5532" y="6368"/>
                    <a:pt x="5157" y="7037"/>
                    <a:pt x="5550" y="7510"/>
                  </a:cubicBezTo>
                  <a:cubicBezTo>
                    <a:pt x="5837" y="7856"/>
                    <a:pt x="6227" y="7977"/>
                    <a:pt x="6643" y="7977"/>
                  </a:cubicBezTo>
                  <a:cubicBezTo>
                    <a:pt x="6978" y="7977"/>
                    <a:pt x="7329" y="7899"/>
                    <a:pt x="7655" y="7795"/>
                  </a:cubicBezTo>
                  <a:lnTo>
                    <a:pt x="7655" y="7795"/>
                  </a:lnTo>
                  <a:cubicBezTo>
                    <a:pt x="7528" y="8390"/>
                    <a:pt x="7945" y="9001"/>
                    <a:pt x="8520" y="9001"/>
                  </a:cubicBezTo>
                  <a:cubicBezTo>
                    <a:pt x="8669" y="9001"/>
                    <a:pt x="8829" y="8960"/>
                    <a:pt x="8993" y="8866"/>
                  </a:cubicBezTo>
                  <a:cubicBezTo>
                    <a:pt x="9270" y="8705"/>
                    <a:pt x="9520" y="8625"/>
                    <a:pt x="9752" y="8598"/>
                  </a:cubicBezTo>
                  <a:cubicBezTo>
                    <a:pt x="9805" y="8598"/>
                    <a:pt x="9859" y="8589"/>
                    <a:pt x="9912" y="8589"/>
                  </a:cubicBezTo>
                  <a:lnTo>
                    <a:pt x="9912" y="8607"/>
                  </a:lnTo>
                  <a:cubicBezTo>
                    <a:pt x="9930" y="8928"/>
                    <a:pt x="9841" y="9098"/>
                    <a:pt x="9966" y="9410"/>
                  </a:cubicBezTo>
                  <a:cubicBezTo>
                    <a:pt x="10216" y="10017"/>
                    <a:pt x="9957" y="10400"/>
                    <a:pt x="9439" y="10713"/>
                  </a:cubicBezTo>
                  <a:cubicBezTo>
                    <a:pt x="9289" y="10804"/>
                    <a:pt x="9139" y="10839"/>
                    <a:pt x="8989" y="10839"/>
                  </a:cubicBezTo>
                  <a:cubicBezTo>
                    <a:pt x="8568" y="10839"/>
                    <a:pt x="8145" y="10561"/>
                    <a:pt x="7718" y="10463"/>
                  </a:cubicBezTo>
                  <a:cubicBezTo>
                    <a:pt x="7718" y="10454"/>
                    <a:pt x="7727" y="10445"/>
                    <a:pt x="7727" y="10445"/>
                  </a:cubicBezTo>
                  <a:cubicBezTo>
                    <a:pt x="7807" y="10258"/>
                    <a:pt x="7816" y="10052"/>
                    <a:pt x="7718" y="9829"/>
                  </a:cubicBezTo>
                  <a:cubicBezTo>
                    <a:pt x="7334" y="8982"/>
                    <a:pt x="6478" y="8991"/>
                    <a:pt x="5693" y="8830"/>
                  </a:cubicBezTo>
                  <a:cubicBezTo>
                    <a:pt x="5684" y="8732"/>
                    <a:pt x="5675" y="8634"/>
                    <a:pt x="5657" y="8536"/>
                  </a:cubicBezTo>
                  <a:cubicBezTo>
                    <a:pt x="5612" y="8322"/>
                    <a:pt x="5398" y="8125"/>
                    <a:pt x="5211" y="8045"/>
                  </a:cubicBezTo>
                  <a:cubicBezTo>
                    <a:pt x="5006" y="7965"/>
                    <a:pt x="4809" y="7911"/>
                    <a:pt x="4595" y="7885"/>
                  </a:cubicBezTo>
                  <a:cubicBezTo>
                    <a:pt x="4461" y="7867"/>
                    <a:pt x="4337" y="7849"/>
                    <a:pt x="4203" y="7840"/>
                  </a:cubicBezTo>
                  <a:cubicBezTo>
                    <a:pt x="4185" y="7841"/>
                    <a:pt x="4167" y="7841"/>
                    <a:pt x="4150" y="7841"/>
                  </a:cubicBezTo>
                  <a:cubicBezTo>
                    <a:pt x="3648" y="7841"/>
                    <a:pt x="3496" y="7467"/>
                    <a:pt x="3685" y="6734"/>
                  </a:cubicBezTo>
                  <a:lnTo>
                    <a:pt x="3685" y="6734"/>
                  </a:lnTo>
                  <a:cubicBezTo>
                    <a:pt x="3792" y="6814"/>
                    <a:pt x="3908" y="6859"/>
                    <a:pt x="4024" y="6859"/>
                  </a:cubicBezTo>
                  <a:cubicBezTo>
                    <a:pt x="4032" y="6859"/>
                    <a:pt x="4040" y="6859"/>
                    <a:pt x="4047" y="6859"/>
                  </a:cubicBezTo>
                  <a:cubicBezTo>
                    <a:pt x="4435" y="6859"/>
                    <a:pt x="4668" y="6637"/>
                    <a:pt x="4747" y="6261"/>
                  </a:cubicBezTo>
                  <a:cubicBezTo>
                    <a:pt x="4916" y="5414"/>
                    <a:pt x="4096" y="4798"/>
                    <a:pt x="4658" y="3933"/>
                  </a:cubicBezTo>
                  <a:cubicBezTo>
                    <a:pt x="4667" y="3906"/>
                    <a:pt x="4676" y="3879"/>
                    <a:pt x="4684" y="3861"/>
                  </a:cubicBezTo>
                  <a:cubicBezTo>
                    <a:pt x="4742" y="3861"/>
                    <a:pt x="4798" y="3861"/>
                    <a:pt x="4854" y="3861"/>
                  </a:cubicBezTo>
                  <a:close/>
                  <a:moveTo>
                    <a:pt x="18352" y="6439"/>
                  </a:moveTo>
                  <a:lnTo>
                    <a:pt x="18352" y="6439"/>
                  </a:lnTo>
                  <a:cubicBezTo>
                    <a:pt x="19431" y="7198"/>
                    <a:pt x="17656" y="8402"/>
                    <a:pt x="17031" y="8652"/>
                  </a:cubicBezTo>
                  <a:cubicBezTo>
                    <a:pt x="16434" y="8902"/>
                    <a:pt x="15756" y="8866"/>
                    <a:pt x="15185" y="9178"/>
                  </a:cubicBezTo>
                  <a:cubicBezTo>
                    <a:pt x="15033" y="9267"/>
                    <a:pt x="14935" y="9446"/>
                    <a:pt x="14837" y="9589"/>
                  </a:cubicBezTo>
                  <a:cubicBezTo>
                    <a:pt x="14489" y="10124"/>
                    <a:pt x="14400" y="10445"/>
                    <a:pt x="13748" y="10641"/>
                  </a:cubicBezTo>
                  <a:cubicBezTo>
                    <a:pt x="13088" y="10837"/>
                    <a:pt x="12481" y="10668"/>
                    <a:pt x="11857" y="10918"/>
                  </a:cubicBezTo>
                  <a:cubicBezTo>
                    <a:pt x="11875" y="10748"/>
                    <a:pt x="11937" y="10614"/>
                    <a:pt x="12223" y="10561"/>
                  </a:cubicBezTo>
                  <a:cubicBezTo>
                    <a:pt x="12526" y="10516"/>
                    <a:pt x="12749" y="10409"/>
                    <a:pt x="12945" y="10168"/>
                  </a:cubicBezTo>
                  <a:cubicBezTo>
                    <a:pt x="13249" y="9785"/>
                    <a:pt x="12803" y="9276"/>
                    <a:pt x="12553" y="8955"/>
                  </a:cubicBezTo>
                  <a:cubicBezTo>
                    <a:pt x="12678" y="8768"/>
                    <a:pt x="12713" y="8580"/>
                    <a:pt x="12687" y="8411"/>
                  </a:cubicBezTo>
                  <a:cubicBezTo>
                    <a:pt x="12850" y="8334"/>
                    <a:pt x="13003" y="8303"/>
                    <a:pt x="13151" y="8303"/>
                  </a:cubicBezTo>
                  <a:cubicBezTo>
                    <a:pt x="13582" y="8303"/>
                    <a:pt x="13963" y="8563"/>
                    <a:pt x="14408" y="8670"/>
                  </a:cubicBezTo>
                  <a:cubicBezTo>
                    <a:pt x="14482" y="8687"/>
                    <a:pt x="14555" y="8695"/>
                    <a:pt x="14628" y="8695"/>
                  </a:cubicBezTo>
                  <a:cubicBezTo>
                    <a:pt x="14925" y="8695"/>
                    <a:pt x="15212" y="8563"/>
                    <a:pt x="15470" y="8420"/>
                  </a:cubicBezTo>
                  <a:cubicBezTo>
                    <a:pt x="15729" y="8268"/>
                    <a:pt x="15898" y="8081"/>
                    <a:pt x="15979" y="7885"/>
                  </a:cubicBezTo>
                  <a:cubicBezTo>
                    <a:pt x="16025" y="7894"/>
                    <a:pt x="16074" y="7898"/>
                    <a:pt x="16126" y="7898"/>
                  </a:cubicBezTo>
                  <a:cubicBezTo>
                    <a:pt x="16314" y="7898"/>
                    <a:pt x="16527" y="7847"/>
                    <a:pt x="16674" y="7840"/>
                  </a:cubicBezTo>
                  <a:cubicBezTo>
                    <a:pt x="17156" y="7813"/>
                    <a:pt x="17575" y="7403"/>
                    <a:pt x="17754" y="6993"/>
                  </a:cubicBezTo>
                  <a:lnTo>
                    <a:pt x="17763" y="6975"/>
                  </a:lnTo>
                  <a:lnTo>
                    <a:pt x="17781" y="6966"/>
                  </a:lnTo>
                  <a:cubicBezTo>
                    <a:pt x="18021" y="6814"/>
                    <a:pt x="18209" y="6636"/>
                    <a:pt x="18352" y="6439"/>
                  </a:cubicBezTo>
                  <a:close/>
                  <a:moveTo>
                    <a:pt x="10251" y="8625"/>
                  </a:moveTo>
                  <a:cubicBezTo>
                    <a:pt x="10715" y="8705"/>
                    <a:pt x="11161" y="8955"/>
                    <a:pt x="11714" y="9107"/>
                  </a:cubicBezTo>
                  <a:cubicBezTo>
                    <a:pt x="11817" y="9137"/>
                    <a:pt x="11948" y="9159"/>
                    <a:pt x="12078" y="9159"/>
                  </a:cubicBezTo>
                  <a:cubicBezTo>
                    <a:pt x="12139" y="9159"/>
                    <a:pt x="12201" y="9154"/>
                    <a:pt x="12258" y="9142"/>
                  </a:cubicBezTo>
                  <a:lnTo>
                    <a:pt x="12258" y="9142"/>
                  </a:lnTo>
                  <a:cubicBezTo>
                    <a:pt x="12544" y="9553"/>
                    <a:pt x="12874" y="10097"/>
                    <a:pt x="12134" y="10240"/>
                  </a:cubicBezTo>
                  <a:cubicBezTo>
                    <a:pt x="11955" y="10267"/>
                    <a:pt x="11670" y="10302"/>
                    <a:pt x="11580" y="10498"/>
                  </a:cubicBezTo>
                  <a:cubicBezTo>
                    <a:pt x="11402" y="10864"/>
                    <a:pt x="11500" y="11159"/>
                    <a:pt x="11161" y="11489"/>
                  </a:cubicBezTo>
                  <a:cubicBezTo>
                    <a:pt x="10884" y="11752"/>
                    <a:pt x="10607" y="11865"/>
                    <a:pt x="10345" y="11865"/>
                  </a:cubicBezTo>
                  <a:cubicBezTo>
                    <a:pt x="9924" y="11865"/>
                    <a:pt x="9542" y="11573"/>
                    <a:pt x="9261" y="11150"/>
                  </a:cubicBezTo>
                  <a:cubicBezTo>
                    <a:pt x="9475" y="11087"/>
                    <a:pt x="9680" y="10971"/>
                    <a:pt x="9868" y="10837"/>
                  </a:cubicBezTo>
                  <a:cubicBezTo>
                    <a:pt x="10153" y="10632"/>
                    <a:pt x="10349" y="10338"/>
                    <a:pt x="10447" y="9999"/>
                  </a:cubicBezTo>
                  <a:cubicBezTo>
                    <a:pt x="10492" y="9803"/>
                    <a:pt x="10430" y="9642"/>
                    <a:pt x="10358" y="9464"/>
                  </a:cubicBezTo>
                  <a:cubicBezTo>
                    <a:pt x="10242" y="9160"/>
                    <a:pt x="10269" y="8928"/>
                    <a:pt x="10251" y="8625"/>
                  </a:cubicBezTo>
                  <a:close/>
                  <a:moveTo>
                    <a:pt x="5657" y="9169"/>
                  </a:moveTo>
                  <a:cubicBezTo>
                    <a:pt x="6281" y="9285"/>
                    <a:pt x="6942" y="9258"/>
                    <a:pt x="7352" y="9838"/>
                  </a:cubicBezTo>
                  <a:cubicBezTo>
                    <a:pt x="7521" y="10088"/>
                    <a:pt x="7539" y="10275"/>
                    <a:pt x="7459" y="10418"/>
                  </a:cubicBezTo>
                  <a:cubicBezTo>
                    <a:pt x="7300" y="10715"/>
                    <a:pt x="6743" y="10818"/>
                    <a:pt x="6404" y="10818"/>
                  </a:cubicBezTo>
                  <a:cubicBezTo>
                    <a:pt x="6325" y="10818"/>
                    <a:pt x="6257" y="10812"/>
                    <a:pt x="6210" y="10802"/>
                  </a:cubicBezTo>
                  <a:cubicBezTo>
                    <a:pt x="6183" y="10802"/>
                    <a:pt x="6165" y="10793"/>
                    <a:pt x="6139" y="10784"/>
                  </a:cubicBezTo>
                  <a:cubicBezTo>
                    <a:pt x="5960" y="10739"/>
                    <a:pt x="5782" y="10668"/>
                    <a:pt x="5594" y="10668"/>
                  </a:cubicBezTo>
                  <a:cubicBezTo>
                    <a:pt x="5023" y="10677"/>
                    <a:pt x="4738" y="11096"/>
                    <a:pt x="4426" y="11453"/>
                  </a:cubicBezTo>
                  <a:cubicBezTo>
                    <a:pt x="4209" y="11707"/>
                    <a:pt x="3975" y="11923"/>
                    <a:pt x="3609" y="11923"/>
                  </a:cubicBezTo>
                  <a:cubicBezTo>
                    <a:pt x="3449" y="11923"/>
                    <a:pt x="3263" y="11881"/>
                    <a:pt x="3043" y="11783"/>
                  </a:cubicBezTo>
                  <a:cubicBezTo>
                    <a:pt x="3025" y="11774"/>
                    <a:pt x="3016" y="11765"/>
                    <a:pt x="2998" y="11765"/>
                  </a:cubicBezTo>
                  <a:cubicBezTo>
                    <a:pt x="3221" y="11382"/>
                    <a:pt x="3400" y="10962"/>
                    <a:pt x="3525" y="10561"/>
                  </a:cubicBezTo>
                  <a:cubicBezTo>
                    <a:pt x="3525" y="10552"/>
                    <a:pt x="3525" y="10543"/>
                    <a:pt x="3525" y="10525"/>
                  </a:cubicBezTo>
                  <a:cubicBezTo>
                    <a:pt x="3576" y="10531"/>
                    <a:pt x="3627" y="10534"/>
                    <a:pt x="3679" y="10534"/>
                  </a:cubicBezTo>
                  <a:cubicBezTo>
                    <a:pt x="4018" y="10534"/>
                    <a:pt x="4373" y="10415"/>
                    <a:pt x="4667" y="10275"/>
                  </a:cubicBezTo>
                  <a:cubicBezTo>
                    <a:pt x="5193" y="10017"/>
                    <a:pt x="5559" y="9660"/>
                    <a:pt x="5657" y="9169"/>
                  </a:cubicBezTo>
                  <a:close/>
                  <a:moveTo>
                    <a:pt x="7521" y="10757"/>
                  </a:moveTo>
                  <a:cubicBezTo>
                    <a:pt x="7539" y="10766"/>
                    <a:pt x="7548" y="10775"/>
                    <a:pt x="7575" y="10775"/>
                  </a:cubicBezTo>
                  <a:cubicBezTo>
                    <a:pt x="7994" y="10829"/>
                    <a:pt x="8351" y="11087"/>
                    <a:pt x="8770" y="11176"/>
                  </a:cubicBezTo>
                  <a:cubicBezTo>
                    <a:pt x="8806" y="11185"/>
                    <a:pt x="8851" y="11185"/>
                    <a:pt x="8895" y="11194"/>
                  </a:cubicBezTo>
                  <a:cubicBezTo>
                    <a:pt x="8895" y="11212"/>
                    <a:pt x="8904" y="11230"/>
                    <a:pt x="8913" y="11248"/>
                  </a:cubicBezTo>
                  <a:cubicBezTo>
                    <a:pt x="9047" y="11462"/>
                    <a:pt x="9190" y="11676"/>
                    <a:pt x="9359" y="11846"/>
                  </a:cubicBezTo>
                  <a:cubicBezTo>
                    <a:pt x="9243" y="11899"/>
                    <a:pt x="9145" y="11970"/>
                    <a:pt x="9065" y="12051"/>
                  </a:cubicBezTo>
                  <a:cubicBezTo>
                    <a:pt x="8616" y="11807"/>
                    <a:pt x="8300" y="11403"/>
                    <a:pt x="7784" y="11403"/>
                  </a:cubicBezTo>
                  <a:cubicBezTo>
                    <a:pt x="7715" y="11403"/>
                    <a:pt x="7643" y="11410"/>
                    <a:pt x="7566" y="11426"/>
                  </a:cubicBezTo>
                  <a:cubicBezTo>
                    <a:pt x="7000" y="11541"/>
                    <a:pt x="6366" y="11744"/>
                    <a:pt x="5758" y="11744"/>
                  </a:cubicBezTo>
                  <a:cubicBezTo>
                    <a:pt x="5465" y="11744"/>
                    <a:pt x="5178" y="11697"/>
                    <a:pt x="4908" y="11569"/>
                  </a:cubicBezTo>
                  <a:cubicBezTo>
                    <a:pt x="4934" y="11542"/>
                    <a:pt x="4961" y="11515"/>
                    <a:pt x="4988" y="11489"/>
                  </a:cubicBezTo>
                  <a:cubicBezTo>
                    <a:pt x="5231" y="11254"/>
                    <a:pt x="5475" y="11087"/>
                    <a:pt x="5809" y="11087"/>
                  </a:cubicBezTo>
                  <a:cubicBezTo>
                    <a:pt x="5818" y="11087"/>
                    <a:pt x="5827" y="11087"/>
                    <a:pt x="5835" y="11087"/>
                  </a:cubicBezTo>
                  <a:cubicBezTo>
                    <a:pt x="5925" y="11087"/>
                    <a:pt x="6014" y="11105"/>
                    <a:pt x="6121" y="11132"/>
                  </a:cubicBezTo>
                  <a:cubicBezTo>
                    <a:pt x="6269" y="11171"/>
                    <a:pt x="6429" y="11198"/>
                    <a:pt x="6586" y="11198"/>
                  </a:cubicBezTo>
                  <a:cubicBezTo>
                    <a:pt x="6750" y="11198"/>
                    <a:pt x="6912" y="11169"/>
                    <a:pt x="7057" y="11096"/>
                  </a:cubicBezTo>
                  <a:cubicBezTo>
                    <a:pt x="7227" y="11007"/>
                    <a:pt x="7388" y="10900"/>
                    <a:pt x="7521" y="10757"/>
                  </a:cubicBezTo>
                  <a:close/>
                  <a:moveTo>
                    <a:pt x="7727" y="11756"/>
                  </a:moveTo>
                  <a:cubicBezTo>
                    <a:pt x="7718" y="11774"/>
                    <a:pt x="7709" y="11792"/>
                    <a:pt x="7709" y="11819"/>
                  </a:cubicBezTo>
                  <a:cubicBezTo>
                    <a:pt x="7512" y="11988"/>
                    <a:pt x="7388" y="12202"/>
                    <a:pt x="7307" y="12434"/>
                  </a:cubicBezTo>
                  <a:cubicBezTo>
                    <a:pt x="6513" y="12453"/>
                    <a:pt x="5713" y="12585"/>
                    <a:pt x="4935" y="12585"/>
                  </a:cubicBezTo>
                  <a:cubicBezTo>
                    <a:pt x="4246" y="12585"/>
                    <a:pt x="3573" y="12481"/>
                    <a:pt x="2936" y="12104"/>
                  </a:cubicBezTo>
                  <a:lnTo>
                    <a:pt x="2936" y="12104"/>
                  </a:lnTo>
                  <a:cubicBezTo>
                    <a:pt x="3184" y="12212"/>
                    <a:pt x="3432" y="12274"/>
                    <a:pt x="3673" y="12274"/>
                  </a:cubicBezTo>
                  <a:cubicBezTo>
                    <a:pt x="4030" y="12274"/>
                    <a:pt x="4372" y="12138"/>
                    <a:pt x="4676" y="11819"/>
                  </a:cubicBezTo>
                  <a:cubicBezTo>
                    <a:pt x="4684" y="11837"/>
                    <a:pt x="4702" y="11846"/>
                    <a:pt x="4720" y="11854"/>
                  </a:cubicBezTo>
                  <a:cubicBezTo>
                    <a:pt x="5033" y="12004"/>
                    <a:pt x="5436" y="12096"/>
                    <a:pt x="5803" y="12096"/>
                  </a:cubicBezTo>
                  <a:cubicBezTo>
                    <a:pt x="5897" y="12096"/>
                    <a:pt x="5989" y="12090"/>
                    <a:pt x="6076" y="12077"/>
                  </a:cubicBezTo>
                  <a:cubicBezTo>
                    <a:pt x="6513" y="12015"/>
                    <a:pt x="6959" y="11926"/>
                    <a:pt x="7388" y="11810"/>
                  </a:cubicBezTo>
                  <a:cubicBezTo>
                    <a:pt x="7512" y="11774"/>
                    <a:pt x="7628" y="11756"/>
                    <a:pt x="7727" y="11756"/>
                  </a:cubicBezTo>
                  <a:close/>
                  <a:moveTo>
                    <a:pt x="2606" y="12301"/>
                  </a:moveTo>
                  <a:lnTo>
                    <a:pt x="2633" y="12327"/>
                  </a:lnTo>
                  <a:cubicBezTo>
                    <a:pt x="3356" y="12798"/>
                    <a:pt x="4114" y="12919"/>
                    <a:pt x="4893" y="12919"/>
                  </a:cubicBezTo>
                  <a:cubicBezTo>
                    <a:pt x="5650" y="12919"/>
                    <a:pt x="6426" y="12804"/>
                    <a:pt x="7209" y="12782"/>
                  </a:cubicBezTo>
                  <a:lnTo>
                    <a:pt x="7209" y="12782"/>
                  </a:lnTo>
                  <a:cubicBezTo>
                    <a:pt x="7191" y="12907"/>
                    <a:pt x="7173" y="13032"/>
                    <a:pt x="7156" y="13166"/>
                  </a:cubicBezTo>
                  <a:cubicBezTo>
                    <a:pt x="7138" y="13166"/>
                    <a:pt x="7120" y="13157"/>
                    <a:pt x="7102" y="13157"/>
                  </a:cubicBezTo>
                  <a:cubicBezTo>
                    <a:pt x="6540" y="13167"/>
                    <a:pt x="5310" y="13430"/>
                    <a:pt x="4236" y="13430"/>
                  </a:cubicBezTo>
                  <a:cubicBezTo>
                    <a:pt x="3367" y="13430"/>
                    <a:pt x="2601" y="13258"/>
                    <a:pt x="2374" y="12640"/>
                  </a:cubicBezTo>
                  <a:cubicBezTo>
                    <a:pt x="2365" y="12613"/>
                    <a:pt x="2347" y="12595"/>
                    <a:pt x="2329" y="12577"/>
                  </a:cubicBezTo>
                  <a:cubicBezTo>
                    <a:pt x="2427" y="12497"/>
                    <a:pt x="2517" y="12399"/>
                    <a:pt x="2606" y="12301"/>
                  </a:cubicBezTo>
                  <a:close/>
                  <a:moveTo>
                    <a:pt x="2142" y="12934"/>
                  </a:moveTo>
                  <a:cubicBezTo>
                    <a:pt x="2503" y="13583"/>
                    <a:pt x="3313" y="13762"/>
                    <a:pt x="4202" y="13762"/>
                  </a:cubicBezTo>
                  <a:cubicBezTo>
                    <a:pt x="5267" y="13762"/>
                    <a:pt x="6446" y="13506"/>
                    <a:pt x="7102" y="13496"/>
                  </a:cubicBezTo>
                  <a:lnTo>
                    <a:pt x="7120" y="13496"/>
                  </a:lnTo>
                  <a:cubicBezTo>
                    <a:pt x="7084" y="13639"/>
                    <a:pt x="7031" y="13790"/>
                    <a:pt x="6977" y="13951"/>
                  </a:cubicBezTo>
                  <a:cubicBezTo>
                    <a:pt x="6950" y="13933"/>
                    <a:pt x="6924" y="13924"/>
                    <a:pt x="6888" y="13924"/>
                  </a:cubicBezTo>
                  <a:cubicBezTo>
                    <a:pt x="6174" y="13942"/>
                    <a:pt x="5568" y="14281"/>
                    <a:pt x="4890" y="14477"/>
                  </a:cubicBezTo>
                  <a:cubicBezTo>
                    <a:pt x="4773" y="14510"/>
                    <a:pt x="4642" y="14526"/>
                    <a:pt x="4503" y="14526"/>
                  </a:cubicBezTo>
                  <a:cubicBezTo>
                    <a:pt x="3582" y="14526"/>
                    <a:pt x="2289" y="13841"/>
                    <a:pt x="2142" y="12934"/>
                  </a:cubicBezTo>
                  <a:close/>
                  <a:moveTo>
                    <a:pt x="12006" y="1"/>
                  </a:moveTo>
                  <a:cubicBezTo>
                    <a:pt x="11415" y="1"/>
                    <a:pt x="10870" y="281"/>
                    <a:pt x="10546" y="801"/>
                  </a:cubicBezTo>
                  <a:cubicBezTo>
                    <a:pt x="10483" y="730"/>
                    <a:pt x="10421" y="659"/>
                    <a:pt x="10358" y="596"/>
                  </a:cubicBezTo>
                  <a:cubicBezTo>
                    <a:pt x="9987" y="234"/>
                    <a:pt x="9559" y="86"/>
                    <a:pt x="9123" y="86"/>
                  </a:cubicBezTo>
                  <a:cubicBezTo>
                    <a:pt x="8293" y="86"/>
                    <a:pt x="7435" y="621"/>
                    <a:pt x="6879" y="1230"/>
                  </a:cubicBezTo>
                  <a:cubicBezTo>
                    <a:pt x="6799" y="1167"/>
                    <a:pt x="6727" y="1105"/>
                    <a:pt x="6647" y="1015"/>
                  </a:cubicBezTo>
                  <a:cubicBezTo>
                    <a:pt x="6538" y="899"/>
                    <a:pt x="6338" y="848"/>
                    <a:pt x="6167" y="848"/>
                  </a:cubicBezTo>
                  <a:cubicBezTo>
                    <a:pt x="6129" y="848"/>
                    <a:pt x="6092" y="850"/>
                    <a:pt x="6058" y="855"/>
                  </a:cubicBezTo>
                  <a:cubicBezTo>
                    <a:pt x="5309" y="989"/>
                    <a:pt x="5264" y="1435"/>
                    <a:pt x="4997" y="2059"/>
                  </a:cubicBezTo>
                  <a:cubicBezTo>
                    <a:pt x="4988" y="2077"/>
                    <a:pt x="4988" y="2104"/>
                    <a:pt x="4988" y="2122"/>
                  </a:cubicBezTo>
                  <a:cubicBezTo>
                    <a:pt x="4640" y="1961"/>
                    <a:pt x="4301" y="1854"/>
                    <a:pt x="3917" y="1845"/>
                  </a:cubicBezTo>
                  <a:lnTo>
                    <a:pt x="3908" y="1845"/>
                  </a:lnTo>
                  <a:cubicBezTo>
                    <a:pt x="3886" y="1816"/>
                    <a:pt x="3858" y="1798"/>
                    <a:pt x="3813" y="1798"/>
                  </a:cubicBezTo>
                  <a:cubicBezTo>
                    <a:pt x="3804" y="1798"/>
                    <a:pt x="3794" y="1799"/>
                    <a:pt x="3783" y="1800"/>
                  </a:cubicBezTo>
                  <a:cubicBezTo>
                    <a:pt x="3320" y="1854"/>
                    <a:pt x="2802" y="2068"/>
                    <a:pt x="2713" y="2577"/>
                  </a:cubicBezTo>
                  <a:cubicBezTo>
                    <a:pt x="2704" y="2630"/>
                    <a:pt x="2713" y="2684"/>
                    <a:pt x="2731" y="2746"/>
                  </a:cubicBezTo>
                  <a:cubicBezTo>
                    <a:pt x="1972" y="2835"/>
                    <a:pt x="1410" y="3424"/>
                    <a:pt x="1419" y="4165"/>
                  </a:cubicBezTo>
                  <a:cubicBezTo>
                    <a:pt x="1381" y="4161"/>
                    <a:pt x="1344" y="4159"/>
                    <a:pt x="1308" y="4159"/>
                  </a:cubicBezTo>
                  <a:cubicBezTo>
                    <a:pt x="869" y="4159"/>
                    <a:pt x="566" y="4407"/>
                    <a:pt x="385" y="4860"/>
                  </a:cubicBezTo>
                  <a:cubicBezTo>
                    <a:pt x="260" y="5182"/>
                    <a:pt x="286" y="5485"/>
                    <a:pt x="411" y="5744"/>
                  </a:cubicBezTo>
                  <a:cubicBezTo>
                    <a:pt x="286" y="5833"/>
                    <a:pt x="162" y="5895"/>
                    <a:pt x="46" y="5958"/>
                  </a:cubicBezTo>
                  <a:lnTo>
                    <a:pt x="46" y="6332"/>
                  </a:lnTo>
                  <a:cubicBezTo>
                    <a:pt x="72" y="6306"/>
                    <a:pt x="108" y="6288"/>
                    <a:pt x="153" y="6261"/>
                  </a:cubicBezTo>
                  <a:cubicBezTo>
                    <a:pt x="304" y="6181"/>
                    <a:pt x="447" y="6127"/>
                    <a:pt x="599" y="6029"/>
                  </a:cubicBezTo>
                  <a:cubicBezTo>
                    <a:pt x="750" y="6216"/>
                    <a:pt x="964" y="6368"/>
                    <a:pt x="1187" y="6475"/>
                  </a:cubicBezTo>
                  <a:cubicBezTo>
                    <a:pt x="1482" y="6618"/>
                    <a:pt x="1696" y="6868"/>
                    <a:pt x="1803" y="7189"/>
                  </a:cubicBezTo>
                  <a:cubicBezTo>
                    <a:pt x="1854" y="7324"/>
                    <a:pt x="2215" y="7953"/>
                    <a:pt x="1772" y="7953"/>
                  </a:cubicBezTo>
                  <a:cubicBezTo>
                    <a:pt x="1746" y="7953"/>
                    <a:pt x="1718" y="7951"/>
                    <a:pt x="1687" y="7947"/>
                  </a:cubicBezTo>
                  <a:cubicBezTo>
                    <a:pt x="1625" y="7938"/>
                    <a:pt x="1569" y="7933"/>
                    <a:pt x="1517" y="7933"/>
                  </a:cubicBezTo>
                  <a:cubicBezTo>
                    <a:pt x="1312" y="7933"/>
                    <a:pt x="1175" y="8010"/>
                    <a:pt x="1054" y="8224"/>
                  </a:cubicBezTo>
                  <a:cubicBezTo>
                    <a:pt x="831" y="8652"/>
                    <a:pt x="1598" y="9089"/>
                    <a:pt x="1999" y="9187"/>
                  </a:cubicBezTo>
                  <a:cubicBezTo>
                    <a:pt x="2017" y="9633"/>
                    <a:pt x="2062" y="10079"/>
                    <a:pt x="1999" y="10525"/>
                  </a:cubicBezTo>
                  <a:cubicBezTo>
                    <a:pt x="1928" y="10945"/>
                    <a:pt x="1580" y="11203"/>
                    <a:pt x="1205" y="11355"/>
                  </a:cubicBezTo>
                  <a:cubicBezTo>
                    <a:pt x="1140" y="11381"/>
                    <a:pt x="1078" y="11393"/>
                    <a:pt x="1020" y="11393"/>
                  </a:cubicBezTo>
                  <a:cubicBezTo>
                    <a:pt x="646" y="11393"/>
                    <a:pt x="452" y="10892"/>
                    <a:pt x="661" y="10552"/>
                  </a:cubicBezTo>
                  <a:cubicBezTo>
                    <a:pt x="902" y="10186"/>
                    <a:pt x="831" y="9812"/>
                    <a:pt x="411" y="9669"/>
                  </a:cubicBezTo>
                  <a:cubicBezTo>
                    <a:pt x="313" y="9642"/>
                    <a:pt x="170" y="9633"/>
                    <a:pt x="46" y="9615"/>
                  </a:cubicBezTo>
                  <a:lnTo>
                    <a:pt x="46" y="9963"/>
                  </a:lnTo>
                  <a:cubicBezTo>
                    <a:pt x="670" y="10043"/>
                    <a:pt x="1" y="10864"/>
                    <a:pt x="179" y="11275"/>
                  </a:cubicBezTo>
                  <a:cubicBezTo>
                    <a:pt x="330" y="11613"/>
                    <a:pt x="569" y="11742"/>
                    <a:pt x="892" y="11742"/>
                  </a:cubicBezTo>
                  <a:cubicBezTo>
                    <a:pt x="952" y="11742"/>
                    <a:pt x="1015" y="11738"/>
                    <a:pt x="1080" y="11730"/>
                  </a:cubicBezTo>
                  <a:cubicBezTo>
                    <a:pt x="2445" y="11560"/>
                    <a:pt x="2365" y="10222"/>
                    <a:pt x="2338" y="9187"/>
                  </a:cubicBezTo>
                  <a:cubicBezTo>
                    <a:pt x="2483" y="9165"/>
                    <a:pt x="2648" y="9133"/>
                    <a:pt x="2778" y="9133"/>
                  </a:cubicBezTo>
                  <a:cubicBezTo>
                    <a:pt x="2967" y="9133"/>
                    <a:pt x="3079" y="9202"/>
                    <a:pt x="2936" y="9473"/>
                  </a:cubicBezTo>
                  <a:cubicBezTo>
                    <a:pt x="2847" y="9651"/>
                    <a:pt x="2740" y="9963"/>
                    <a:pt x="2874" y="10151"/>
                  </a:cubicBezTo>
                  <a:cubicBezTo>
                    <a:pt x="2972" y="10284"/>
                    <a:pt x="3088" y="10374"/>
                    <a:pt x="3213" y="10436"/>
                  </a:cubicBezTo>
                  <a:cubicBezTo>
                    <a:pt x="3213" y="10454"/>
                    <a:pt x="3204" y="10463"/>
                    <a:pt x="3195" y="10472"/>
                  </a:cubicBezTo>
                  <a:cubicBezTo>
                    <a:pt x="2918" y="11382"/>
                    <a:pt x="2410" y="12425"/>
                    <a:pt x="1428" y="12702"/>
                  </a:cubicBezTo>
                  <a:cubicBezTo>
                    <a:pt x="1326" y="12733"/>
                    <a:pt x="1225" y="12747"/>
                    <a:pt x="1127" y="12747"/>
                  </a:cubicBezTo>
                  <a:cubicBezTo>
                    <a:pt x="710" y="12747"/>
                    <a:pt x="334" y="12495"/>
                    <a:pt x="46" y="12185"/>
                  </a:cubicBezTo>
                  <a:lnTo>
                    <a:pt x="46" y="12675"/>
                  </a:lnTo>
                  <a:cubicBezTo>
                    <a:pt x="162" y="12764"/>
                    <a:pt x="286" y="12845"/>
                    <a:pt x="420" y="12898"/>
                  </a:cubicBezTo>
                  <a:cubicBezTo>
                    <a:pt x="679" y="13001"/>
                    <a:pt x="924" y="13048"/>
                    <a:pt x="1154" y="13048"/>
                  </a:cubicBezTo>
                  <a:cubicBezTo>
                    <a:pt x="1384" y="13048"/>
                    <a:pt x="1598" y="13001"/>
                    <a:pt x="1794" y="12916"/>
                  </a:cubicBezTo>
                  <a:cubicBezTo>
                    <a:pt x="1812" y="12996"/>
                    <a:pt x="1830" y="13077"/>
                    <a:pt x="1857" y="13157"/>
                  </a:cubicBezTo>
                  <a:cubicBezTo>
                    <a:pt x="2080" y="13835"/>
                    <a:pt x="2811" y="14361"/>
                    <a:pt x="3427" y="14647"/>
                  </a:cubicBezTo>
                  <a:cubicBezTo>
                    <a:pt x="3727" y="14782"/>
                    <a:pt x="4010" y="14834"/>
                    <a:pt x="4283" y="14834"/>
                  </a:cubicBezTo>
                  <a:cubicBezTo>
                    <a:pt x="5159" y="14834"/>
                    <a:pt x="5931" y="14297"/>
                    <a:pt x="6870" y="14263"/>
                  </a:cubicBezTo>
                  <a:lnTo>
                    <a:pt x="6870" y="14263"/>
                  </a:lnTo>
                  <a:cubicBezTo>
                    <a:pt x="6763" y="14593"/>
                    <a:pt x="6701" y="14923"/>
                    <a:pt x="6870" y="15200"/>
                  </a:cubicBezTo>
                  <a:cubicBezTo>
                    <a:pt x="6906" y="15257"/>
                    <a:pt x="6958" y="15281"/>
                    <a:pt x="7011" y="15281"/>
                  </a:cubicBezTo>
                  <a:cubicBezTo>
                    <a:pt x="7128" y="15281"/>
                    <a:pt x="7245" y="15160"/>
                    <a:pt x="7165" y="15030"/>
                  </a:cubicBezTo>
                  <a:cubicBezTo>
                    <a:pt x="6950" y="14673"/>
                    <a:pt x="7414" y="14013"/>
                    <a:pt x="7459" y="13621"/>
                  </a:cubicBezTo>
                  <a:cubicBezTo>
                    <a:pt x="7530" y="13032"/>
                    <a:pt x="7477" y="12363"/>
                    <a:pt x="8039" y="11988"/>
                  </a:cubicBezTo>
                  <a:cubicBezTo>
                    <a:pt x="8092" y="11953"/>
                    <a:pt x="8119" y="11890"/>
                    <a:pt x="8119" y="11837"/>
                  </a:cubicBezTo>
                  <a:cubicBezTo>
                    <a:pt x="8378" y="11953"/>
                    <a:pt x="8583" y="12176"/>
                    <a:pt x="8868" y="12336"/>
                  </a:cubicBezTo>
                  <a:cubicBezTo>
                    <a:pt x="8744" y="12577"/>
                    <a:pt x="8681" y="12863"/>
                    <a:pt x="8628" y="13139"/>
                  </a:cubicBezTo>
                  <a:cubicBezTo>
                    <a:pt x="8538" y="13612"/>
                    <a:pt x="8494" y="13960"/>
                    <a:pt x="8226" y="14388"/>
                  </a:cubicBezTo>
                  <a:cubicBezTo>
                    <a:pt x="8092" y="14611"/>
                    <a:pt x="7950" y="14879"/>
                    <a:pt x="7789" y="15075"/>
                  </a:cubicBezTo>
                  <a:cubicBezTo>
                    <a:pt x="7718" y="15173"/>
                    <a:pt x="7646" y="15236"/>
                    <a:pt x="7780" y="15244"/>
                  </a:cubicBezTo>
                  <a:cubicBezTo>
                    <a:pt x="7777" y="15244"/>
                    <a:pt x="7775" y="15244"/>
                    <a:pt x="7772" y="15244"/>
                  </a:cubicBezTo>
                  <a:cubicBezTo>
                    <a:pt x="7566" y="15244"/>
                    <a:pt x="7569" y="15575"/>
                    <a:pt x="7780" y="15583"/>
                  </a:cubicBezTo>
                  <a:lnTo>
                    <a:pt x="7825" y="15583"/>
                  </a:lnTo>
                  <a:cubicBezTo>
                    <a:pt x="7905" y="15583"/>
                    <a:pt x="7959" y="15530"/>
                    <a:pt x="7994" y="15459"/>
                  </a:cubicBezTo>
                  <a:cubicBezTo>
                    <a:pt x="8226" y="14888"/>
                    <a:pt x="8735" y="14433"/>
                    <a:pt x="8868" y="13808"/>
                  </a:cubicBezTo>
                  <a:cubicBezTo>
                    <a:pt x="8984" y="13237"/>
                    <a:pt x="8940" y="12381"/>
                    <a:pt x="9573" y="12113"/>
                  </a:cubicBezTo>
                  <a:cubicBezTo>
                    <a:pt x="9600" y="12095"/>
                    <a:pt x="9618" y="12077"/>
                    <a:pt x="9636" y="12060"/>
                  </a:cubicBezTo>
                  <a:cubicBezTo>
                    <a:pt x="9811" y="12160"/>
                    <a:pt x="10010" y="12221"/>
                    <a:pt x="10255" y="12221"/>
                  </a:cubicBezTo>
                  <a:cubicBezTo>
                    <a:pt x="10271" y="12221"/>
                    <a:pt x="10288" y="12221"/>
                    <a:pt x="10305" y="12220"/>
                  </a:cubicBezTo>
                  <a:cubicBezTo>
                    <a:pt x="10653" y="12220"/>
                    <a:pt x="10894" y="12104"/>
                    <a:pt x="11179" y="11908"/>
                  </a:cubicBezTo>
                  <a:cubicBezTo>
                    <a:pt x="11331" y="11810"/>
                    <a:pt x="11759" y="11524"/>
                    <a:pt x="11821" y="11310"/>
                  </a:cubicBezTo>
                  <a:lnTo>
                    <a:pt x="11821" y="11301"/>
                  </a:lnTo>
                  <a:cubicBezTo>
                    <a:pt x="12633" y="10864"/>
                    <a:pt x="13650" y="11203"/>
                    <a:pt x="14435" y="10730"/>
                  </a:cubicBezTo>
                  <a:cubicBezTo>
                    <a:pt x="14542" y="10668"/>
                    <a:pt x="14649" y="10588"/>
                    <a:pt x="14747" y="10481"/>
                  </a:cubicBezTo>
                  <a:cubicBezTo>
                    <a:pt x="14747" y="10481"/>
                    <a:pt x="14756" y="10472"/>
                    <a:pt x="14756" y="10472"/>
                  </a:cubicBezTo>
                  <a:cubicBezTo>
                    <a:pt x="15104" y="10097"/>
                    <a:pt x="15176" y="9490"/>
                    <a:pt x="15738" y="9312"/>
                  </a:cubicBezTo>
                  <a:cubicBezTo>
                    <a:pt x="16282" y="9134"/>
                    <a:pt x="16817" y="9107"/>
                    <a:pt x="17352" y="8884"/>
                  </a:cubicBezTo>
                  <a:cubicBezTo>
                    <a:pt x="18173" y="8554"/>
                    <a:pt x="19404" y="7340"/>
                    <a:pt x="18860" y="6484"/>
                  </a:cubicBezTo>
                  <a:cubicBezTo>
                    <a:pt x="18780" y="6359"/>
                    <a:pt x="18673" y="6243"/>
                    <a:pt x="18521" y="6145"/>
                  </a:cubicBezTo>
                  <a:cubicBezTo>
                    <a:pt x="18744" y="5592"/>
                    <a:pt x="18583" y="4967"/>
                    <a:pt x="17950" y="4504"/>
                  </a:cubicBezTo>
                  <a:cubicBezTo>
                    <a:pt x="17914" y="4477"/>
                    <a:pt x="17888" y="4468"/>
                    <a:pt x="17861" y="4468"/>
                  </a:cubicBezTo>
                  <a:cubicBezTo>
                    <a:pt x="17852" y="4200"/>
                    <a:pt x="17772" y="3906"/>
                    <a:pt x="17674" y="3754"/>
                  </a:cubicBezTo>
                  <a:cubicBezTo>
                    <a:pt x="17397" y="3371"/>
                    <a:pt x="17138" y="3246"/>
                    <a:pt x="16710" y="3210"/>
                  </a:cubicBezTo>
                  <a:cubicBezTo>
                    <a:pt x="16719" y="3165"/>
                    <a:pt x="16719" y="3121"/>
                    <a:pt x="16710" y="3076"/>
                  </a:cubicBezTo>
                  <a:cubicBezTo>
                    <a:pt x="16549" y="2220"/>
                    <a:pt x="15559" y="1890"/>
                    <a:pt x="14801" y="1765"/>
                  </a:cubicBezTo>
                  <a:cubicBezTo>
                    <a:pt x="14061" y="1640"/>
                    <a:pt x="14275" y="1114"/>
                    <a:pt x="13820" y="748"/>
                  </a:cubicBezTo>
                  <a:cubicBezTo>
                    <a:pt x="13445" y="445"/>
                    <a:pt x="13035" y="230"/>
                    <a:pt x="12580" y="88"/>
                  </a:cubicBezTo>
                  <a:cubicBezTo>
                    <a:pt x="12387" y="29"/>
                    <a:pt x="12194" y="1"/>
                    <a:pt x="1200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7579650" y="783578"/>
              <a:ext cx="61766" cy="280031"/>
            </a:xfrm>
            <a:custGeom>
              <a:avLst/>
              <a:gdLst/>
              <a:ahLst/>
              <a:cxnLst/>
              <a:rect l="l" t="t" r="r" b="b"/>
              <a:pathLst>
                <a:path w="1482" h="6719" extrusionOk="0">
                  <a:moveTo>
                    <a:pt x="1161" y="1"/>
                  </a:moveTo>
                  <a:cubicBezTo>
                    <a:pt x="902" y="134"/>
                    <a:pt x="697" y="268"/>
                    <a:pt x="607" y="652"/>
                  </a:cubicBezTo>
                  <a:cubicBezTo>
                    <a:pt x="483" y="1241"/>
                    <a:pt x="1482" y="1508"/>
                    <a:pt x="759" y="2142"/>
                  </a:cubicBezTo>
                  <a:cubicBezTo>
                    <a:pt x="170" y="2659"/>
                    <a:pt x="1" y="3355"/>
                    <a:pt x="447" y="3739"/>
                  </a:cubicBezTo>
                  <a:cubicBezTo>
                    <a:pt x="170" y="4006"/>
                    <a:pt x="81" y="4613"/>
                    <a:pt x="144" y="4952"/>
                  </a:cubicBezTo>
                  <a:cubicBezTo>
                    <a:pt x="260" y="5585"/>
                    <a:pt x="607" y="6317"/>
                    <a:pt x="1161" y="6718"/>
                  </a:cubicBezTo>
                  <a:lnTo>
                    <a:pt x="1161" y="6228"/>
                  </a:lnTo>
                  <a:cubicBezTo>
                    <a:pt x="1000" y="6067"/>
                    <a:pt x="866" y="5880"/>
                    <a:pt x="759" y="5701"/>
                  </a:cubicBezTo>
                  <a:cubicBezTo>
                    <a:pt x="545" y="5362"/>
                    <a:pt x="224" y="4229"/>
                    <a:pt x="732" y="3944"/>
                  </a:cubicBezTo>
                  <a:lnTo>
                    <a:pt x="759" y="3917"/>
                  </a:lnTo>
                  <a:cubicBezTo>
                    <a:pt x="875" y="3962"/>
                    <a:pt x="1009" y="3988"/>
                    <a:pt x="1161" y="4006"/>
                  </a:cubicBezTo>
                  <a:lnTo>
                    <a:pt x="1161" y="3658"/>
                  </a:lnTo>
                  <a:cubicBezTo>
                    <a:pt x="1098" y="3658"/>
                    <a:pt x="1045" y="3649"/>
                    <a:pt x="1009" y="3649"/>
                  </a:cubicBezTo>
                  <a:cubicBezTo>
                    <a:pt x="563" y="3587"/>
                    <a:pt x="197" y="3284"/>
                    <a:pt x="706" y="2641"/>
                  </a:cubicBezTo>
                  <a:cubicBezTo>
                    <a:pt x="795" y="2552"/>
                    <a:pt x="893" y="2463"/>
                    <a:pt x="1000" y="2383"/>
                  </a:cubicBezTo>
                  <a:cubicBezTo>
                    <a:pt x="1053" y="2338"/>
                    <a:pt x="1107" y="2293"/>
                    <a:pt x="1161" y="2240"/>
                  </a:cubicBezTo>
                  <a:lnTo>
                    <a:pt x="1161" y="1098"/>
                  </a:lnTo>
                  <a:cubicBezTo>
                    <a:pt x="982" y="893"/>
                    <a:pt x="804" y="625"/>
                    <a:pt x="1161" y="375"/>
                  </a:cubicBezTo>
                  <a:lnTo>
                    <a:pt x="1161" y="1"/>
                  </a:ln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14"/>
          <p:cNvGrpSpPr/>
          <p:nvPr/>
        </p:nvGrpSpPr>
        <p:grpSpPr>
          <a:xfrm>
            <a:off x="6565350" y="211791"/>
            <a:ext cx="400173" cy="396657"/>
            <a:chOff x="1609325" y="4271641"/>
            <a:chExt cx="400173" cy="396657"/>
          </a:xfrm>
        </p:grpSpPr>
        <p:sp>
          <p:nvSpPr>
            <p:cNvPr id="1257" name="Google Shape;1257;p14"/>
            <p:cNvSpPr/>
            <p:nvPr/>
          </p:nvSpPr>
          <p:spPr>
            <a:xfrm>
              <a:off x="1852202" y="4362996"/>
              <a:ext cx="91857" cy="29179"/>
            </a:xfrm>
            <a:custGeom>
              <a:avLst/>
              <a:gdLst/>
              <a:ahLst/>
              <a:cxnLst/>
              <a:rect l="l" t="t" r="r" b="b"/>
              <a:pathLst>
                <a:path w="1829" h="581" extrusionOk="0">
                  <a:moveTo>
                    <a:pt x="1573" y="0"/>
                  </a:moveTo>
                  <a:cubicBezTo>
                    <a:pt x="1067" y="0"/>
                    <a:pt x="494" y="181"/>
                    <a:pt x="0" y="356"/>
                  </a:cubicBezTo>
                  <a:cubicBezTo>
                    <a:pt x="18" y="437"/>
                    <a:pt x="45" y="508"/>
                    <a:pt x="80" y="579"/>
                  </a:cubicBezTo>
                  <a:cubicBezTo>
                    <a:pt x="98" y="580"/>
                    <a:pt x="116" y="580"/>
                    <a:pt x="133" y="580"/>
                  </a:cubicBezTo>
                  <a:cubicBezTo>
                    <a:pt x="707" y="580"/>
                    <a:pt x="1327" y="303"/>
                    <a:pt x="1829" y="17"/>
                  </a:cubicBezTo>
                  <a:cubicBezTo>
                    <a:pt x="1746" y="5"/>
                    <a:pt x="1660" y="0"/>
                    <a:pt x="1573"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1758185" y="4310463"/>
              <a:ext cx="229818" cy="320018"/>
            </a:xfrm>
            <a:custGeom>
              <a:avLst/>
              <a:gdLst/>
              <a:ahLst/>
              <a:cxnLst/>
              <a:rect l="l" t="t" r="r" b="b"/>
              <a:pathLst>
                <a:path w="4576" h="6372" extrusionOk="0">
                  <a:moveTo>
                    <a:pt x="657" y="1"/>
                  </a:moveTo>
                  <a:cubicBezTo>
                    <a:pt x="303" y="1"/>
                    <a:pt x="1" y="374"/>
                    <a:pt x="213" y="724"/>
                  </a:cubicBezTo>
                  <a:cubicBezTo>
                    <a:pt x="516" y="1197"/>
                    <a:pt x="766" y="1679"/>
                    <a:pt x="935" y="2223"/>
                  </a:cubicBezTo>
                  <a:cubicBezTo>
                    <a:pt x="995" y="2416"/>
                    <a:pt x="1190" y="2584"/>
                    <a:pt x="1397" y="2584"/>
                  </a:cubicBezTo>
                  <a:cubicBezTo>
                    <a:pt x="1439" y="2584"/>
                    <a:pt x="1482" y="2577"/>
                    <a:pt x="1524" y="2562"/>
                  </a:cubicBezTo>
                  <a:cubicBezTo>
                    <a:pt x="1979" y="2401"/>
                    <a:pt x="2407" y="2187"/>
                    <a:pt x="2862" y="2045"/>
                  </a:cubicBezTo>
                  <a:cubicBezTo>
                    <a:pt x="2987" y="2002"/>
                    <a:pt x="3118" y="1974"/>
                    <a:pt x="3250" y="1974"/>
                  </a:cubicBezTo>
                  <a:cubicBezTo>
                    <a:pt x="3364" y="1974"/>
                    <a:pt x="3477" y="1995"/>
                    <a:pt x="3585" y="2045"/>
                  </a:cubicBezTo>
                  <a:cubicBezTo>
                    <a:pt x="4085" y="2268"/>
                    <a:pt x="3469" y="2607"/>
                    <a:pt x="3255" y="2687"/>
                  </a:cubicBezTo>
                  <a:cubicBezTo>
                    <a:pt x="2764" y="2865"/>
                    <a:pt x="1988" y="2990"/>
                    <a:pt x="1658" y="3445"/>
                  </a:cubicBezTo>
                  <a:cubicBezTo>
                    <a:pt x="1628" y="3436"/>
                    <a:pt x="1598" y="3431"/>
                    <a:pt x="1567" y="3431"/>
                  </a:cubicBezTo>
                  <a:cubicBezTo>
                    <a:pt x="1398" y="3431"/>
                    <a:pt x="1239" y="3572"/>
                    <a:pt x="1292" y="3784"/>
                  </a:cubicBezTo>
                  <a:cubicBezTo>
                    <a:pt x="1471" y="4659"/>
                    <a:pt x="1810" y="5568"/>
                    <a:pt x="2229" y="6371"/>
                  </a:cubicBezTo>
                  <a:cubicBezTo>
                    <a:pt x="2283" y="6345"/>
                    <a:pt x="2345" y="6327"/>
                    <a:pt x="2398" y="6300"/>
                  </a:cubicBezTo>
                  <a:cubicBezTo>
                    <a:pt x="2782" y="6113"/>
                    <a:pt x="2898" y="5952"/>
                    <a:pt x="2720" y="5533"/>
                  </a:cubicBezTo>
                  <a:cubicBezTo>
                    <a:pt x="2532" y="5051"/>
                    <a:pt x="2256" y="4596"/>
                    <a:pt x="2140" y="4096"/>
                  </a:cubicBezTo>
                  <a:cubicBezTo>
                    <a:pt x="2131" y="4079"/>
                    <a:pt x="2122" y="4061"/>
                    <a:pt x="2113" y="4043"/>
                  </a:cubicBezTo>
                  <a:cubicBezTo>
                    <a:pt x="2122" y="4034"/>
                    <a:pt x="2122" y="4034"/>
                    <a:pt x="2131" y="4034"/>
                  </a:cubicBezTo>
                  <a:cubicBezTo>
                    <a:pt x="2113" y="3945"/>
                    <a:pt x="2095" y="3865"/>
                    <a:pt x="2095" y="3775"/>
                  </a:cubicBezTo>
                  <a:cubicBezTo>
                    <a:pt x="2083" y="3668"/>
                    <a:pt x="2159" y="3614"/>
                    <a:pt x="2243" y="3614"/>
                  </a:cubicBezTo>
                  <a:cubicBezTo>
                    <a:pt x="2278" y="3614"/>
                    <a:pt x="2314" y="3623"/>
                    <a:pt x="2345" y="3642"/>
                  </a:cubicBezTo>
                  <a:cubicBezTo>
                    <a:pt x="3085" y="3365"/>
                    <a:pt x="3799" y="3026"/>
                    <a:pt x="4575" y="2856"/>
                  </a:cubicBezTo>
                  <a:cubicBezTo>
                    <a:pt x="4352" y="2357"/>
                    <a:pt x="4138" y="1839"/>
                    <a:pt x="3888" y="1349"/>
                  </a:cubicBezTo>
                  <a:cubicBezTo>
                    <a:pt x="3334" y="1665"/>
                    <a:pt x="2650" y="1965"/>
                    <a:pt x="2007" y="1965"/>
                  </a:cubicBezTo>
                  <a:cubicBezTo>
                    <a:pt x="1998" y="1965"/>
                    <a:pt x="1989" y="1964"/>
                    <a:pt x="1979" y="1964"/>
                  </a:cubicBezTo>
                  <a:cubicBezTo>
                    <a:pt x="1944" y="1999"/>
                    <a:pt x="1895" y="2021"/>
                    <a:pt x="1847" y="2021"/>
                  </a:cubicBezTo>
                  <a:cubicBezTo>
                    <a:pt x="1796" y="2021"/>
                    <a:pt x="1748" y="1997"/>
                    <a:pt x="1720" y="1938"/>
                  </a:cubicBezTo>
                  <a:cubicBezTo>
                    <a:pt x="1551" y="1616"/>
                    <a:pt x="1524" y="1251"/>
                    <a:pt x="1435" y="903"/>
                  </a:cubicBezTo>
                  <a:cubicBezTo>
                    <a:pt x="1390" y="814"/>
                    <a:pt x="1346" y="715"/>
                    <a:pt x="1292" y="626"/>
                  </a:cubicBezTo>
                  <a:cubicBezTo>
                    <a:pt x="1301" y="582"/>
                    <a:pt x="1310" y="537"/>
                    <a:pt x="1310" y="501"/>
                  </a:cubicBezTo>
                  <a:cubicBezTo>
                    <a:pt x="1274" y="394"/>
                    <a:pt x="1239" y="287"/>
                    <a:pt x="1203" y="180"/>
                  </a:cubicBezTo>
                  <a:cubicBezTo>
                    <a:pt x="1158" y="127"/>
                    <a:pt x="1087" y="82"/>
                    <a:pt x="1007" y="64"/>
                  </a:cubicBezTo>
                  <a:cubicBezTo>
                    <a:pt x="927" y="46"/>
                    <a:pt x="846" y="29"/>
                    <a:pt x="757" y="11"/>
                  </a:cubicBezTo>
                  <a:cubicBezTo>
                    <a:pt x="723" y="4"/>
                    <a:pt x="690" y="1"/>
                    <a:pt x="6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1970477" y="4374145"/>
              <a:ext cx="26919" cy="57856"/>
            </a:xfrm>
            <a:custGeom>
              <a:avLst/>
              <a:gdLst/>
              <a:ahLst/>
              <a:cxnLst/>
              <a:rect l="l" t="t" r="r" b="b"/>
              <a:pathLst>
                <a:path w="536" h="1152" extrusionOk="0">
                  <a:moveTo>
                    <a:pt x="0" y="1"/>
                  </a:moveTo>
                  <a:cubicBezTo>
                    <a:pt x="188" y="375"/>
                    <a:pt x="357" y="768"/>
                    <a:pt x="527" y="1151"/>
                  </a:cubicBezTo>
                  <a:cubicBezTo>
                    <a:pt x="536" y="1044"/>
                    <a:pt x="536" y="937"/>
                    <a:pt x="509" y="821"/>
                  </a:cubicBezTo>
                  <a:cubicBezTo>
                    <a:pt x="411" y="420"/>
                    <a:pt x="232" y="161"/>
                    <a:pt x="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1609325" y="4271641"/>
              <a:ext cx="400173" cy="396657"/>
            </a:xfrm>
            <a:custGeom>
              <a:avLst/>
              <a:gdLst/>
              <a:ahLst/>
              <a:cxnLst/>
              <a:rect l="l" t="t" r="r" b="b"/>
              <a:pathLst>
                <a:path w="7968" h="7898" extrusionOk="0">
                  <a:moveTo>
                    <a:pt x="3674" y="370"/>
                  </a:moveTo>
                  <a:cubicBezTo>
                    <a:pt x="3828" y="370"/>
                    <a:pt x="3921" y="455"/>
                    <a:pt x="4042" y="659"/>
                  </a:cubicBezTo>
                  <a:cubicBezTo>
                    <a:pt x="4096" y="748"/>
                    <a:pt x="4131" y="846"/>
                    <a:pt x="4167" y="953"/>
                  </a:cubicBezTo>
                  <a:cubicBezTo>
                    <a:pt x="4203" y="1060"/>
                    <a:pt x="4238" y="1167"/>
                    <a:pt x="4274" y="1274"/>
                  </a:cubicBezTo>
                  <a:cubicBezTo>
                    <a:pt x="4292" y="1319"/>
                    <a:pt x="4310" y="1372"/>
                    <a:pt x="4328" y="1417"/>
                  </a:cubicBezTo>
                  <a:cubicBezTo>
                    <a:pt x="4354" y="1506"/>
                    <a:pt x="4381" y="1595"/>
                    <a:pt x="4399" y="1676"/>
                  </a:cubicBezTo>
                  <a:cubicBezTo>
                    <a:pt x="4488" y="2024"/>
                    <a:pt x="4515" y="2389"/>
                    <a:pt x="4684" y="2711"/>
                  </a:cubicBezTo>
                  <a:cubicBezTo>
                    <a:pt x="4712" y="2770"/>
                    <a:pt x="4760" y="2794"/>
                    <a:pt x="4811" y="2794"/>
                  </a:cubicBezTo>
                  <a:cubicBezTo>
                    <a:pt x="4859" y="2794"/>
                    <a:pt x="4908" y="2772"/>
                    <a:pt x="4943" y="2737"/>
                  </a:cubicBezTo>
                  <a:cubicBezTo>
                    <a:pt x="4953" y="2737"/>
                    <a:pt x="4962" y="2738"/>
                    <a:pt x="4971" y="2738"/>
                  </a:cubicBezTo>
                  <a:cubicBezTo>
                    <a:pt x="5614" y="2738"/>
                    <a:pt x="6298" y="2438"/>
                    <a:pt x="6852" y="2122"/>
                  </a:cubicBezTo>
                  <a:cubicBezTo>
                    <a:pt x="7102" y="2612"/>
                    <a:pt x="7316" y="3130"/>
                    <a:pt x="7539" y="3629"/>
                  </a:cubicBezTo>
                  <a:cubicBezTo>
                    <a:pt x="6763" y="3799"/>
                    <a:pt x="6049" y="4138"/>
                    <a:pt x="5309" y="4415"/>
                  </a:cubicBezTo>
                  <a:cubicBezTo>
                    <a:pt x="5278" y="4396"/>
                    <a:pt x="5242" y="4387"/>
                    <a:pt x="5207" y="4387"/>
                  </a:cubicBezTo>
                  <a:cubicBezTo>
                    <a:pt x="5123" y="4387"/>
                    <a:pt x="5047" y="4441"/>
                    <a:pt x="5059" y="4548"/>
                  </a:cubicBezTo>
                  <a:cubicBezTo>
                    <a:pt x="5059" y="4638"/>
                    <a:pt x="5077" y="4718"/>
                    <a:pt x="5095" y="4807"/>
                  </a:cubicBezTo>
                  <a:cubicBezTo>
                    <a:pt x="5095" y="4825"/>
                    <a:pt x="5104" y="4843"/>
                    <a:pt x="5104" y="4869"/>
                  </a:cubicBezTo>
                  <a:cubicBezTo>
                    <a:pt x="5220" y="5369"/>
                    <a:pt x="5496" y="5824"/>
                    <a:pt x="5684" y="6306"/>
                  </a:cubicBezTo>
                  <a:cubicBezTo>
                    <a:pt x="5862" y="6725"/>
                    <a:pt x="5746" y="6886"/>
                    <a:pt x="5362" y="7073"/>
                  </a:cubicBezTo>
                  <a:cubicBezTo>
                    <a:pt x="5309" y="7100"/>
                    <a:pt x="5247" y="7118"/>
                    <a:pt x="5193" y="7144"/>
                  </a:cubicBezTo>
                  <a:cubicBezTo>
                    <a:pt x="4836" y="7305"/>
                    <a:pt x="4470" y="7421"/>
                    <a:pt x="4096" y="7519"/>
                  </a:cubicBezTo>
                  <a:cubicBezTo>
                    <a:pt x="3971" y="7100"/>
                    <a:pt x="3882" y="6680"/>
                    <a:pt x="3748" y="6261"/>
                  </a:cubicBezTo>
                  <a:cubicBezTo>
                    <a:pt x="3605" y="5833"/>
                    <a:pt x="3364" y="5449"/>
                    <a:pt x="3230" y="5012"/>
                  </a:cubicBezTo>
                  <a:cubicBezTo>
                    <a:pt x="3221" y="4968"/>
                    <a:pt x="3186" y="4932"/>
                    <a:pt x="3150" y="4914"/>
                  </a:cubicBezTo>
                  <a:cubicBezTo>
                    <a:pt x="3130" y="4867"/>
                    <a:pt x="3089" y="4830"/>
                    <a:pt x="3032" y="4830"/>
                  </a:cubicBezTo>
                  <a:cubicBezTo>
                    <a:pt x="3014" y="4830"/>
                    <a:pt x="2994" y="4834"/>
                    <a:pt x="2972" y="4843"/>
                  </a:cubicBezTo>
                  <a:cubicBezTo>
                    <a:pt x="2383" y="5057"/>
                    <a:pt x="1865" y="5405"/>
                    <a:pt x="1277" y="5601"/>
                  </a:cubicBezTo>
                  <a:cubicBezTo>
                    <a:pt x="1192" y="5628"/>
                    <a:pt x="1118" y="5640"/>
                    <a:pt x="1053" y="5640"/>
                  </a:cubicBezTo>
                  <a:cubicBezTo>
                    <a:pt x="690" y="5640"/>
                    <a:pt x="627" y="5251"/>
                    <a:pt x="634" y="4887"/>
                  </a:cubicBezTo>
                  <a:cubicBezTo>
                    <a:pt x="634" y="4548"/>
                    <a:pt x="438" y="4263"/>
                    <a:pt x="367" y="3942"/>
                  </a:cubicBezTo>
                  <a:cubicBezTo>
                    <a:pt x="1134" y="3728"/>
                    <a:pt x="1901" y="3549"/>
                    <a:pt x="2624" y="3228"/>
                  </a:cubicBezTo>
                  <a:cubicBezTo>
                    <a:pt x="2645" y="3235"/>
                    <a:pt x="2667" y="3239"/>
                    <a:pt x="2689" y="3239"/>
                  </a:cubicBezTo>
                  <a:cubicBezTo>
                    <a:pt x="2773" y="3239"/>
                    <a:pt x="2847" y="3183"/>
                    <a:pt x="2847" y="3076"/>
                  </a:cubicBezTo>
                  <a:cubicBezTo>
                    <a:pt x="2811" y="2497"/>
                    <a:pt x="2588" y="1988"/>
                    <a:pt x="2427" y="1444"/>
                  </a:cubicBezTo>
                  <a:cubicBezTo>
                    <a:pt x="2187" y="632"/>
                    <a:pt x="2874" y="578"/>
                    <a:pt x="3453" y="409"/>
                  </a:cubicBezTo>
                  <a:cubicBezTo>
                    <a:pt x="3540" y="383"/>
                    <a:pt x="3612" y="370"/>
                    <a:pt x="3674" y="370"/>
                  </a:cubicBezTo>
                  <a:close/>
                  <a:moveTo>
                    <a:pt x="3731" y="1"/>
                  </a:moveTo>
                  <a:cubicBezTo>
                    <a:pt x="3626" y="1"/>
                    <a:pt x="3506" y="26"/>
                    <a:pt x="3364" y="79"/>
                  </a:cubicBezTo>
                  <a:cubicBezTo>
                    <a:pt x="2963" y="222"/>
                    <a:pt x="2240" y="248"/>
                    <a:pt x="2080" y="757"/>
                  </a:cubicBezTo>
                  <a:cubicBezTo>
                    <a:pt x="1848" y="1462"/>
                    <a:pt x="2383" y="2211"/>
                    <a:pt x="2490" y="2925"/>
                  </a:cubicBezTo>
                  <a:lnTo>
                    <a:pt x="2472" y="2934"/>
                  </a:lnTo>
                  <a:cubicBezTo>
                    <a:pt x="1723" y="3264"/>
                    <a:pt x="920" y="3433"/>
                    <a:pt x="135" y="3647"/>
                  </a:cubicBezTo>
                  <a:cubicBezTo>
                    <a:pt x="63" y="3665"/>
                    <a:pt x="1" y="3737"/>
                    <a:pt x="10" y="3817"/>
                  </a:cubicBezTo>
                  <a:cubicBezTo>
                    <a:pt x="37" y="4058"/>
                    <a:pt x="108" y="4263"/>
                    <a:pt x="197" y="4495"/>
                  </a:cubicBezTo>
                  <a:cubicBezTo>
                    <a:pt x="304" y="4745"/>
                    <a:pt x="286" y="4994"/>
                    <a:pt x="295" y="5253"/>
                  </a:cubicBezTo>
                  <a:cubicBezTo>
                    <a:pt x="313" y="5539"/>
                    <a:pt x="438" y="5895"/>
                    <a:pt x="759" y="5967"/>
                  </a:cubicBezTo>
                  <a:cubicBezTo>
                    <a:pt x="842" y="5985"/>
                    <a:pt x="926" y="5993"/>
                    <a:pt x="1009" y="5993"/>
                  </a:cubicBezTo>
                  <a:cubicBezTo>
                    <a:pt x="1676" y="5993"/>
                    <a:pt x="2342" y="5471"/>
                    <a:pt x="2945" y="5217"/>
                  </a:cubicBezTo>
                  <a:cubicBezTo>
                    <a:pt x="3079" y="5601"/>
                    <a:pt x="3293" y="5958"/>
                    <a:pt x="3418" y="6350"/>
                  </a:cubicBezTo>
                  <a:cubicBezTo>
                    <a:pt x="3560" y="6823"/>
                    <a:pt x="3659" y="7305"/>
                    <a:pt x="3810" y="7769"/>
                  </a:cubicBezTo>
                  <a:cubicBezTo>
                    <a:pt x="3841" y="7846"/>
                    <a:pt x="3906" y="7897"/>
                    <a:pt x="3987" y="7897"/>
                  </a:cubicBezTo>
                  <a:cubicBezTo>
                    <a:pt x="3999" y="7897"/>
                    <a:pt x="4012" y="7896"/>
                    <a:pt x="4024" y="7894"/>
                  </a:cubicBezTo>
                  <a:cubicBezTo>
                    <a:pt x="4488" y="7778"/>
                    <a:pt x="4908" y="7608"/>
                    <a:pt x="5345" y="7439"/>
                  </a:cubicBezTo>
                  <a:cubicBezTo>
                    <a:pt x="5443" y="7403"/>
                    <a:pt x="5550" y="7358"/>
                    <a:pt x="5648" y="7323"/>
                  </a:cubicBezTo>
                  <a:cubicBezTo>
                    <a:pt x="5817" y="7269"/>
                    <a:pt x="6049" y="7144"/>
                    <a:pt x="6094" y="6957"/>
                  </a:cubicBezTo>
                  <a:cubicBezTo>
                    <a:pt x="6272" y="6181"/>
                    <a:pt x="5577" y="5476"/>
                    <a:pt x="5425" y="4736"/>
                  </a:cubicBezTo>
                  <a:cubicBezTo>
                    <a:pt x="5755" y="4611"/>
                    <a:pt x="6076" y="4477"/>
                    <a:pt x="6406" y="4343"/>
                  </a:cubicBezTo>
                  <a:cubicBezTo>
                    <a:pt x="6594" y="4272"/>
                    <a:pt x="6781" y="4209"/>
                    <a:pt x="6968" y="4138"/>
                  </a:cubicBezTo>
                  <a:cubicBezTo>
                    <a:pt x="7245" y="4049"/>
                    <a:pt x="7530" y="3968"/>
                    <a:pt x="7825" y="3924"/>
                  </a:cubicBezTo>
                  <a:cubicBezTo>
                    <a:pt x="7941" y="3897"/>
                    <a:pt x="7967" y="3763"/>
                    <a:pt x="7923" y="3674"/>
                  </a:cubicBezTo>
                  <a:cubicBezTo>
                    <a:pt x="7851" y="3513"/>
                    <a:pt x="7780" y="3353"/>
                    <a:pt x="7718" y="3192"/>
                  </a:cubicBezTo>
                  <a:cubicBezTo>
                    <a:pt x="7548" y="2809"/>
                    <a:pt x="7379" y="2416"/>
                    <a:pt x="7191" y="2042"/>
                  </a:cubicBezTo>
                  <a:cubicBezTo>
                    <a:pt x="7156" y="1961"/>
                    <a:pt x="7120" y="1881"/>
                    <a:pt x="7075" y="1801"/>
                  </a:cubicBezTo>
                  <a:cubicBezTo>
                    <a:pt x="7045" y="1747"/>
                    <a:pt x="6983" y="1717"/>
                    <a:pt x="6923" y="1717"/>
                  </a:cubicBezTo>
                  <a:cubicBezTo>
                    <a:pt x="6895" y="1717"/>
                    <a:pt x="6867" y="1724"/>
                    <a:pt x="6843" y="1738"/>
                  </a:cubicBezTo>
                  <a:cubicBezTo>
                    <a:pt x="6781" y="1774"/>
                    <a:pt x="6727" y="1810"/>
                    <a:pt x="6665" y="1836"/>
                  </a:cubicBezTo>
                  <a:cubicBezTo>
                    <a:pt x="6163" y="2122"/>
                    <a:pt x="5543" y="2399"/>
                    <a:pt x="4969" y="2399"/>
                  </a:cubicBezTo>
                  <a:cubicBezTo>
                    <a:pt x="4952" y="2399"/>
                    <a:pt x="4934" y="2399"/>
                    <a:pt x="4916" y="2398"/>
                  </a:cubicBezTo>
                  <a:cubicBezTo>
                    <a:pt x="4881" y="2327"/>
                    <a:pt x="4854" y="2256"/>
                    <a:pt x="4836" y="2175"/>
                  </a:cubicBezTo>
                  <a:cubicBezTo>
                    <a:pt x="4667" y="1667"/>
                    <a:pt x="4622" y="1105"/>
                    <a:pt x="4399" y="614"/>
                  </a:cubicBezTo>
                  <a:cubicBezTo>
                    <a:pt x="4207" y="216"/>
                    <a:pt x="4034" y="1"/>
                    <a:pt x="373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14"/>
          <p:cNvGrpSpPr/>
          <p:nvPr/>
        </p:nvGrpSpPr>
        <p:grpSpPr>
          <a:xfrm rot="1428379">
            <a:off x="468892" y="715459"/>
            <a:ext cx="338689" cy="937261"/>
            <a:chOff x="1806525" y="1557050"/>
            <a:chExt cx="276350" cy="764750"/>
          </a:xfrm>
        </p:grpSpPr>
        <p:sp>
          <p:nvSpPr>
            <p:cNvPr id="1262" name="Google Shape;1262;p14"/>
            <p:cNvSpPr/>
            <p:nvPr/>
          </p:nvSpPr>
          <p:spPr>
            <a:xfrm>
              <a:off x="1869200" y="1831825"/>
              <a:ext cx="169825" cy="197675"/>
            </a:xfrm>
            <a:custGeom>
              <a:avLst/>
              <a:gdLst/>
              <a:ahLst/>
              <a:cxnLst/>
              <a:rect l="l" t="t" r="r" b="b"/>
              <a:pathLst>
                <a:path w="6793" h="7907" extrusionOk="0">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1806525" y="1624850"/>
              <a:ext cx="276350" cy="696950"/>
            </a:xfrm>
            <a:custGeom>
              <a:avLst/>
              <a:gdLst/>
              <a:ahLst/>
              <a:cxnLst/>
              <a:rect l="l" t="t" r="r" b="b"/>
              <a:pathLst>
                <a:path w="11054" h="27878" extrusionOk="0">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1941875" y="1557050"/>
              <a:ext cx="10050" cy="39500"/>
            </a:xfrm>
            <a:custGeom>
              <a:avLst/>
              <a:gdLst/>
              <a:ahLst/>
              <a:cxnLst/>
              <a:rect l="l" t="t" r="r" b="b"/>
              <a:pathLst>
                <a:path w="402" h="1580" extrusionOk="0">
                  <a:moveTo>
                    <a:pt x="226" y="0"/>
                  </a:moveTo>
                  <a:cubicBezTo>
                    <a:pt x="50" y="526"/>
                    <a:pt x="0" y="1053"/>
                    <a:pt x="226" y="1579"/>
                  </a:cubicBezTo>
                  <a:cubicBezTo>
                    <a:pt x="401" y="1028"/>
                    <a:pt x="401" y="501"/>
                    <a:pt x="2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1962550" y="1583975"/>
              <a:ext cx="30100" cy="19475"/>
            </a:xfrm>
            <a:custGeom>
              <a:avLst/>
              <a:gdLst/>
              <a:ahLst/>
              <a:cxnLst/>
              <a:rect l="l" t="t" r="r" b="b"/>
              <a:pathLst>
                <a:path w="1204" h="779" extrusionOk="0">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1896750" y="1584600"/>
              <a:ext cx="29475" cy="18775"/>
            </a:xfrm>
            <a:custGeom>
              <a:avLst/>
              <a:gdLst/>
              <a:ahLst/>
              <a:cxnLst/>
              <a:rect l="l" t="t" r="r" b="b"/>
              <a:pathLst>
                <a:path w="1179" h="751" extrusionOk="0">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1894875" y="1625975"/>
              <a:ext cx="24475" cy="17200"/>
            </a:xfrm>
            <a:custGeom>
              <a:avLst/>
              <a:gdLst/>
              <a:ahLst/>
              <a:cxnLst/>
              <a:rect l="l" t="t" r="r" b="b"/>
              <a:pathLst>
                <a:path w="979" h="688" extrusionOk="0">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1971325" y="1627225"/>
              <a:ext cx="25075" cy="15650"/>
            </a:xfrm>
            <a:custGeom>
              <a:avLst/>
              <a:gdLst/>
              <a:ahLst/>
              <a:cxnLst/>
              <a:rect l="l" t="t" r="r" b="b"/>
              <a:pathLst>
                <a:path w="1003" h="626" extrusionOk="0">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1877325" y="1857125"/>
              <a:ext cx="32000" cy="31850"/>
            </a:xfrm>
            <a:custGeom>
              <a:avLst/>
              <a:gdLst/>
              <a:ahLst/>
              <a:cxnLst/>
              <a:rect l="l" t="t" r="r" b="b"/>
              <a:pathLst>
                <a:path w="1280" h="1274" extrusionOk="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1888600" y="1931725"/>
              <a:ext cx="16325" cy="23875"/>
            </a:xfrm>
            <a:custGeom>
              <a:avLst/>
              <a:gdLst/>
              <a:ahLst/>
              <a:cxnLst/>
              <a:rect l="l" t="t" r="r" b="b"/>
              <a:pathLst>
                <a:path w="653" h="955" extrusionOk="0">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14"/>
          <p:cNvGrpSpPr/>
          <p:nvPr/>
        </p:nvGrpSpPr>
        <p:grpSpPr>
          <a:xfrm rot="2700000">
            <a:off x="1348079" y="-208075"/>
            <a:ext cx="722202" cy="971955"/>
            <a:chOff x="1510742" y="872255"/>
            <a:chExt cx="722209" cy="971965"/>
          </a:xfrm>
        </p:grpSpPr>
        <p:sp>
          <p:nvSpPr>
            <p:cNvPr id="1272" name="Google Shape;1272;p14"/>
            <p:cNvSpPr/>
            <p:nvPr/>
          </p:nvSpPr>
          <p:spPr>
            <a:xfrm>
              <a:off x="1542291" y="1370812"/>
              <a:ext cx="310553" cy="352487"/>
            </a:xfrm>
            <a:custGeom>
              <a:avLst/>
              <a:gdLst/>
              <a:ahLst/>
              <a:cxnLst/>
              <a:rect l="l" t="t" r="r" b="b"/>
              <a:pathLst>
                <a:path w="5532" h="6279" extrusionOk="0">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1510742" y="872255"/>
              <a:ext cx="722209" cy="971965"/>
            </a:xfrm>
            <a:custGeom>
              <a:avLst/>
              <a:gdLst/>
              <a:ahLst/>
              <a:cxnLst/>
              <a:rect l="l" t="t" r="r" b="b"/>
              <a:pathLst>
                <a:path w="12865" h="17314" extrusionOk="0">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14"/>
          <p:cNvGrpSpPr/>
          <p:nvPr/>
        </p:nvGrpSpPr>
        <p:grpSpPr>
          <a:xfrm rot="-2700000">
            <a:off x="-161984" y="-79873"/>
            <a:ext cx="940262" cy="775265"/>
            <a:chOff x="2139875" y="1690850"/>
            <a:chExt cx="645375" cy="532125"/>
          </a:xfrm>
        </p:grpSpPr>
        <p:sp>
          <p:nvSpPr>
            <p:cNvPr id="1275" name="Google Shape;1275;p14"/>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9" name="Google Shape;1279;p1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280" name="Google Shape;1280;p14"/>
          <p:cNvSpPr txBox="1">
            <a:spLocks noGrp="1"/>
          </p:cNvSpPr>
          <p:nvPr>
            <p:ph type="subTitle" idx="1"/>
          </p:nvPr>
        </p:nvSpPr>
        <p:spPr>
          <a:xfrm>
            <a:off x="1023600" y="2243625"/>
            <a:ext cx="3057000" cy="22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solidFill>
                  <a:srgbClr val="000000"/>
                </a:solidFill>
                <a:latin typeface="Fira Sans"/>
                <a:ea typeface="Fira Sans"/>
                <a:cs typeface="Fira Sans"/>
                <a:sym typeface="Fira Sans"/>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281" name="Google Shape;1281;p14"/>
          <p:cNvSpPr txBox="1">
            <a:spLocks noGrp="1"/>
          </p:cNvSpPr>
          <p:nvPr>
            <p:ph type="subTitle" idx="2"/>
          </p:nvPr>
        </p:nvSpPr>
        <p:spPr>
          <a:xfrm>
            <a:off x="5063400" y="2243575"/>
            <a:ext cx="3057000" cy="22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solidFill>
                  <a:srgbClr val="000000"/>
                </a:solidFill>
                <a:latin typeface="Fira Sans"/>
                <a:ea typeface="Fira Sans"/>
                <a:cs typeface="Fira Sans"/>
                <a:sym typeface="Fira Sans"/>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Design">
  <p:cSld name="CUSTOM_2_1">
    <p:bg>
      <p:bgPr>
        <a:solidFill>
          <a:srgbClr val="E5F3FF"/>
        </a:solidFill>
        <a:effectLst/>
      </p:bgPr>
    </p:bg>
    <p:spTree>
      <p:nvGrpSpPr>
        <p:cNvPr id="1" name="Shape 1282"/>
        <p:cNvGrpSpPr/>
        <p:nvPr/>
      </p:nvGrpSpPr>
      <p:grpSpPr>
        <a:xfrm>
          <a:off x="0" y="0"/>
          <a:ext cx="0" cy="0"/>
          <a:chOff x="0" y="0"/>
          <a:chExt cx="0" cy="0"/>
        </a:xfrm>
      </p:grpSpPr>
      <p:grpSp>
        <p:nvGrpSpPr>
          <p:cNvPr id="1283" name="Google Shape;1283;p15"/>
          <p:cNvGrpSpPr/>
          <p:nvPr/>
        </p:nvGrpSpPr>
        <p:grpSpPr>
          <a:xfrm rot="1428379">
            <a:off x="468892" y="715459"/>
            <a:ext cx="338689" cy="937261"/>
            <a:chOff x="1806525" y="1557050"/>
            <a:chExt cx="276350" cy="764750"/>
          </a:xfrm>
        </p:grpSpPr>
        <p:sp>
          <p:nvSpPr>
            <p:cNvPr id="1284" name="Google Shape;1284;p15"/>
            <p:cNvSpPr/>
            <p:nvPr/>
          </p:nvSpPr>
          <p:spPr>
            <a:xfrm>
              <a:off x="1869200" y="1831825"/>
              <a:ext cx="169825" cy="197675"/>
            </a:xfrm>
            <a:custGeom>
              <a:avLst/>
              <a:gdLst/>
              <a:ahLst/>
              <a:cxnLst/>
              <a:rect l="l" t="t" r="r" b="b"/>
              <a:pathLst>
                <a:path w="6793" h="7907" extrusionOk="0">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5"/>
            <p:cNvSpPr/>
            <p:nvPr/>
          </p:nvSpPr>
          <p:spPr>
            <a:xfrm>
              <a:off x="1806525" y="1624850"/>
              <a:ext cx="276350" cy="696950"/>
            </a:xfrm>
            <a:custGeom>
              <a:avLst/>
              <a:gdLst/>
              <a:ahLst/>
              <a:cxnLst/>
              <a:rect l="l" t="t" r="r" b="b"/>
              <a:pathLst>
                <a:path w="11054" h="27878" extrusionOk="0">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5"/>
            <p:cNvSpPr/>
            <p:nvPr/>
          </p:nvSpPr>
          <p:spPr>
            <a:xfrm>
              <a:off x="1941875" y="1557050"/>
              <a:ext cx="10050" cy="39500"/>
            </a:xfrm>
            <a:custGeom>
              <a:avLst/>
              <a:gdLst/>
              <a:ahLst/>
              <a:cxnLst/>
              <a:rect l="l" t="t" r="r" b="b"/>
              <a:pathLst>
                <a:path w="402" h="1580" extrusionOk="0">
                  <a:moveTo>
                    <a:pt x="226" y="0"/>
                  </a:moveTo>
                  <a:cubicBezTo>
                    <a:pt x="50" y="526"/>
                    <a:pt x="0" y="1053"/>
                    <a:pt x="226" y="1579"/>
                  </a:cubicBezTo>
                  <a:cubicBezTo>
                    <a:pt x="401" y="1028"/>
                    <a:pt x="401" y="501"/>
                    <a:pt x="22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5"/>
            <p:cNvSpPr/>
            <p:nvPr/>
          </p:nvSpPr>
          <p:spPr>
            <a:xfrm>
              <a:off x="1962550" y="1583975"/>
              <a:ext cx="30100" cy="19475"/>
            </a:xfrm>
            <a:custGeom>
              <a:avLst/>
              <a:gdLst/>
              <a:ahLst/>
              <a:cxnLst/>
              <a:rect l="l" t="t" r="r" b="b"/>
              <a:pathLst>
                <a:path w="1204" h="779" extrusionOk="0">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5"/>
            <p:cNvSpPr/>
            <p:nvPr/>
          </p:nvSpPr>
          <p:spPr>
            <a:xfrm>
              <a:off x="1896750" y="1584600"/>
              <a:ext cx="29475" cy="18775"/>
            </a:xfrm>
            <a:custGeom>
              <a:avLst/>
              <a:gdLst/>
              <a:ahLst/>
              <a:cxnLst/>
              <a:rect l="l" t="t" r="r" b="b"/>
              <a:pathLst>
                <a:path w="1179" h="751" extrusionOk="0">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5"/>
            <p:cNvSpPr/>
            <p:nvPr/>
          </p:nvSpPr>
          <p:spPr>
            <a:xfrm>
              <a:off x="1894875" y="1625975"/>
              <a:ext cx="24475" cy="17200"/>
            </a:xfrm>
            <a:custGeom>
              <a:avLst/>
              <a:gdLst/>
              <a:ahLst/>
              <a:cxnLst/>
              <a:rect l="l" t="t" r="r" b="b"/>
              <a:pathLst>
                <a:path w="979" h="688" extrusionOk="0">
                  <a:moveTo>
                    <a:pt x="978" y="0"/>
                  </a:moveTo>
                  <a:cubicBezTo>
                    <a:pt x="527" y="150"/>
                    <a:pt x="226" y="276"/>
                    <a:pt x="1" y="652"/>
                  </a:cubicBezTo>
                  <a:cubicBezTo>
                    <a:pt x="86" y="675"/>
                    <a:pt x="168" y="688"/>
                    <a:pt x="246" y="688"/>
                  </a:cubicBezTo>
                  <a:cubicBezTo>
                    <a:pt x="578" y="688"/>
                    <a:pt x="836" y="467"/>
                    <a:pt x="97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5"/>
            <p:cNvSpPr/>
            <p:nvPr/>
          </p:nvSpPr>
          <p:spPr>
            <a:xfrm>
              <a:off x="1971325" y="1627225"/>
              <a:ext cx="25075" cy="15650"/>
            </a:xfrm>
            <a:custGeom>
              <a:avLst/>
              <a:gdLst/>
              <a:ahLst/>
              <a:cxnLst/>
              <a:rect l="l" t="t" r="r" b="b"/>
              <a:pathLst>
                <a:path w="1003" h="626" extrusionOk="0">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5"/>
            <p:cNvSpPr/>
            <p:nvPr/>
          </p:nvSpPr>
          <p:spPr>
            <a:xfrm>
              <a:off x="1877325" y="1857125"/>
              <a:ext cx="32000" cy="31850"/>
            </a:xfrm>
            <a:custGeom>
              <a:avLst/>
              <a:gdLst/>
              <a:ahLst/>
              <a:cxnLst/>
              <a:rect l="l" t="t" r="r" b="b"/>
              <a:pathLst>
                <a:path w="1280" h="1274" extrusionOk="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5"/>
            <p:cNvSpPr/>
            <p:nvPr/>
          </p:nvSpPr>
          <p:spPr>
            <a:xfrm>
              <a:off x="1888600" y="1931725"/>
              <a:ext cx="16325" cy="23875"/>
            </a:xfrm>
            <a:custGeom>
              <a:avLst/>
              <a:gdLst/>
              <a:ahLst/>
              <a:cxnLst/>
              <a:rect l="l" t="t" r="r" b="b"/>
              <a:pathLst>
                <a:path w="653" h="955" extrusionOk="0">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5"/>
          <p:cNvGrpSpPr/>
          <p:nvPr/>
        </p:nvGrpSpPr>
        <p:grpSpPr>
          <a:xfrm rot="-909548">
            <a:off x="7598707" y="-375684"/>
            <a:ext cx="1013486" cy="836006"/>
            <a:chOff x="-492950" y="2926025"/>
            <a:chExt cx="1013489" cy="836009"/>
          </a:xfrm>
        </p:grpSpPr>
        <p:sp>
          <p:nvSpPr>
            <p:cNvPr id="1294" name="Google Shape;1294;p15"/>
            <p:cNvSpPr/>
            <p:nvPr/>
          </p:nvSpPr>
          <p:spPr>
            <a:xfrm>
              <a:off x="205030" y="3589987"/>
              <a:ext cx="33102" cy="11069"/>
            </a:xfrm>
            <a:custGeom>
              <a:avLst/>
              <a:gdLst/>
              <a:ahLst/>
              <a:cxnLst/>
              <a:rect l="l" t="t" r="r" b="b"/>
              <a:pathLst>
                <a:path w="616" h="206" extrusionOk="0">
                  <a:moveTo>
                    <a:pt x="616" y="1"/>
                  </a:moveTo>
                  <a:lnTo>
                    <a:pt x="616" y="1"/>
                  </a:lnTo>
                  <a:cubicBezTo>
                    <a:pt x="491" y="36"/>
                    <a:pt x="366" y="72"/>
                    <a:pt x="241" y="108"/>
                  </a:cubicBezTo>
                  <a:cubicBezTo>
                    <a:pt x="170" y="134"/>
                    <a:pt x="90" y="170"/>
                    <a:pt x="0" y="206"/>
                  </a:cubicBezTo>
                  <a:cubicBezTo>
                    <a:pt x="206" y="134"/>
                    <a:pt x="411" y="72"/>
                    <a:pt x="61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5"/>
            <p:cNvSpPr/>
            <p:nvPr/>
          </p:nvSpPr>
          <p:spPr>
            <a:xfrm>
              <a:off x="111045" y="3154940"/>
              <a:ext cx="390779" cy="460509"/>
            </a:xfrm>
            <a:custGeom>
              <a:avLst/>
              <a:gdLst/>
              <a:ahLst/>
              <a:cxnLst/>
              <a:rect l="l" t="t" r="r" b="b"/>
              <a:pathLst>
                <a:path w="7272" h="8570" extrusionOk="0">
                  <a:moveTo>
                    <a:pt x="5307" y="5415"/>
                  </a:moveTo>
                  <a:cubicBezTo>
                    <a:pt x="5346" y="5415"/>
                    <a:pt x="5381" y="5434"/>
                    <a:pt x="5407" y="5465"/>
                  </a:cubicBezTo>
                  <a:cubicBezTo>
                    <a:pt x="5434" y="5483"/>
                    <a:pt x="5461" y="5509"/>
                    <a:pt x="5469" y="5545"/>
                  </a:cubicBezTo>
                  <a:cubicBezTo>
                    <a:pt x="5532" y="5786"/>
                    <a:pt x="5603" y="6009"/>
                    <a:pt x="5728" y="6223"/>
                  </a:cubicBezTo>
                  <a:cubicBezTo>
                    <a:pt x="5791" y="6330"/>
                    <a:pt x="5701" y="6446"/>
                    <a:pt x="5603" y="6482"/>
                  </a:cubicBezTo>
                  <a:cubicBezTo>
                    <a:pt x="4899" y="6732"/>
                    <a:pt x="4149" y="6865"/>
                    <a:pt x="3435" y="7044"/>
                  </a:cubicBezTo>
                  <a:cubicBezTo>
                    <a:pt x="3418" y="7049"/>
                    <a:pt x="3399" y="7052"/>
                    <a:pt x="3379" y="7052"/>
                  </a:cubicBezTo>
                  <a:cubicBezTo>
                    <a:pt x="3295" y="7052"/>
                    <a:pt x="3198" y="7009"/>
                    <a:pt x="3177" y="6937"/>
                  </a:cubicBezTo>
                  <a:lnTo>
                    <a:pt x="3007" y="6277"/>
                  </a:lnTo>
                  <a:cubicBezTo>
                    <a:pt x="2981" y="6187"/>
                    <a:pt x="3088" y="6080"/>
                    <a:pt x="3177" y="6054"/>
                  </a:cubicBezTo>
                  <a:cubicBezTo>
                    <a:pt x="3846" y="5893"/>
                    <a:pt x="4640" y="5848"/>
                    <a:pt x="5220" y="5447"/>
                  </a:cubicBezTo>
                  <a:cubicBezTo>
                    <a:pt x="5250" y="5425"/>
                    <a:pt x="5279" y="5415"/>
                    <a:pt x="5307" y="5415"/>
                  </a:cubicBezTo>
                  <a:close/>
                  <a:moveTo>
                    <a:pt x="5258" y="0"/>
                  </a:moveTo>
                  <a:cubicBezTo>
                    <a:pt x="5141" y="0"/>
                    <a:pt x="5014" y="122"/>
                    <a:pt x="5041" y="264"/>
                  </a:cubicBezTo>
                  <a:cubicBezTo>
                    <a:pt x="5229" y="1218"/>
                    <a:pt x="5541" y="2182"/>
                    <a:pt x="5594" y="3154"/>
                  </a:cubicBezTo>
                  <a:cubicBezTo>
                    <a:pt x="5612" y="3342"/>
                    <a:pt x="5621" y="3529"/>
                    <a:pt x="5594" y="3707"/>
                  </a:cubicBezTo>
                  <a:cubicBezTo>
                    <a:pt x="5585" y="3823"/>
                    <a:pt x="5577" y="3939"/>
                    <a:pt x="5559" y="4046"/>
                  </a:cubicBezTo>
                  <a:cubicBezTo>
                    <a:pt x="5416" y="5135"/>
                    <a:pt x="4229" y="5367"/>
                    <a:pt x="3337" y="5581"/>
                  </a:cubicBezTo>
                  <a:cubicBezTo>
                    <a:pt x="2463" y="5786"/>
                    <a:pt x="1642" y="5947"/>
                    <a:pt x="1089" y="6714"/>
                  </a:cubicBezTo>
                  <a:cubicBezTo>
                    <a:pt x="839" y="7062"/>
                    <a:pt x="1" y="8320"/>
                    <a:pt x="848" y="8552"/>
                  </a:cubicBezTo>
                  <a:cubicBezTo>
                    <a:pt x="893" y="8560"/>
                    <a:pt x="938" y="8569"/>
                    <a:pt x="982" y="8569"/>
                  </a:cubicBezTo>
                  <a:cubicBezTo>
                    <a:pt x="1241" y="8480"/>
                    <a:pt x="1500" y="8391"/>
                    <a:pt x="1749" y="8302"/>
                  </a:cubicBezTo>
                  <a:cubicBezTo>
                    <a:pt x="1839" y="8266"/>
                    <a:pt x="1919" y="8230"/>
                    <a:pt x="1990" y="8204"/>
                  </a:cubicBezTo>
                  <a:cubicBezTo>
                    <a:pt x="2115" y="8168"/>
                    <a:pt x="2240" y="8132"/>
                    <a:pt x="2365" y="8097"/>
                  </a:cubicBezTo>
                  <a:cubicBezTo>
                    <a:pt x="2998" y="7882"/>
                    <a:pt x="3623" y="7668"/>
                    <a:pt x="4256" y="7454"/>
                  </a:cubicBezTo>
                  <a:cubicBezTo>
                    <a:pt x="4899" y="7249"/>
                    <a:pt x="5532" y="7044"/>
                    <a:pt x="6156" y="6812"/>
                  </a:cubicBezTo>
                  <a:cubicBezTo>
                    <a:pt x="6799" y="6571"/>
                    <a:pt x="7200" y="6410"/>
                    <a:pt x="7227" y="5643"/>
                  </a:cubicBezTo>
                  <a:cubicBezTo>
                    <a:pt x="7272" y="4689"/>
                    <a:pt x="7209" y="3636"/>
                    <a:pt x="6941" y="2717"/>
                  </a:cubicBezTo>
                  <a:cubicBezTo>
                    <a:pt x="6870" y="2476"/>
                    <a:pt x="6799" y="2244"/>
                    <a:pt x="6718" y="2021"/>
                  </a:cubicBezTo>
                  <a:cubicBezTo>
                    <a:pt x="6362" y="1397"/>
                    <a:pt x="5960" y="799"/>
                    <a:pt x="5621" y="184"/>
                  </a:cubicBezTo>
                  <a:cubicBezTo>
                    <a:pt x="5565" y="79"/>
                    <a:pt x="5479" y="40"/>
                    <a:pt x="5391" y="40"/>
                  </a:cubicBezTo>
                  <a:cubicBezTo>
                    <a:pt x="5381" y="40"/>
                    <a:pt x="5372" y="40"/>
                    <a:pt x="5362" y="41"/>
                  </a:cubicBezTo>
                  <a:cubicBezTo>
                    <a:pt x="5332" y="13"/>
                    <a:pt x="5296" y="0"/>
                    <a:pt x="525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5"/>
            <p:cNvSpPr/>
            <p:nvPr/>
          </p:nvSpPr>
          <p:spPr>
            <a:xfrm>
              <a:off x="292728" y="3470156"/>
              <a:ext cx="101241" cy="44170"/>
            </a:xfrm>
            <a:custGeom>
              <a:avLst/>
              <a:gdLst/>
              <a:ahLst/>
              <a:cxnLst/>
              <a:rect l="l" t="t" r="r" b="b"/>
              <a:pathLst>
                <a:path w="1884" h="822" extrusionOk="0">
                  <a:moveTo>
                    <a:pt x="1776" y="0"/>
                  </a:moveTo>
                  <a:cubicBezTo>
                    <a:pt x="1250" y="295"/>
                    <a:pt x="661" y="348"/>
                    <a:pt x="1" y="491"/>
                  </a:cubicBezTo>
                  <a:lnTo>
                    <a:pt x="81" y="821"/>
                  </a:lnTo>
                  <a:cubicBezTo>
                    <a:pt x="741" y="660"/>
                    <a:pt x="1303" y="562"/>
                    <a:pt x="1883" y="366"/>
                  </a:cubicBezTo>
                  <a:cubicBezTo>
                    <a:pt x="1830" y="250"/>
                    <a:pt x="1812" y="125"/>
                    <a:pt x="1776"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5"/>
            <p:cNvSpPr/>
            <p:nvPr/>
          </p:nvSpPr>
          <p:spPr>
            <a:xfrm>
              <a:off x="-282465" y="3233449"/>
              <a:ext cx="63786" cy="86245"/>
            </a:xfrm>
            <a:custGeom>
              <a:avLst/>
              <a:gdLst/>
              <a:ahLst/>
              <a:cxnLst/>
              <a:rect l="l" t="t" r="r" b="b"/>
              <a:pathLst>
                <a:path w="1187" h="1605" extrusionOk="0">
                  <a:moveTo>
                    <a:pt x="455" y="1"/>
                  </a:moveTo>
                  <a:cubicBezTo>
                    <a:pt x="223" y="1"/>
                    <a:pt x="0" y="182"/>
                    <a:pt x="80" y="480"/>
                  </a:cubicBezTo>
                  <a:cubicBezTo>
                    <a:pt x="142" y="703"/>
                    <a:pt x="223" y="944"/>
                    <a:pt x="303" y="1185"/>
                  </a:cubicBezTo>
                  <a:cubicBezTo>
                    <a:pt x="285" y="989"/>
                    <a:pt x="276" y="801"/>
                    <a:pt x="294" y="605"/>
                  </a:cubicBezTo>
                  <a:cubicBezTo>
                    <a:pt x="305" y="506"/>
                    <a:pt x="391" y="437"/>
                    <a:pt x="476" y="437"/>
                  </a:cubicBezTo>
                  <a:cubicBezTo>
                    <a:pt x="529" y="437"/>
                    <a:pt x="581" y="463"/>
                    <a:pt x="615" y="525"/>
                  </a:cubicBezTo>
                  <a:cubicBezTo>
                    <a:pt x="812" y="881"/>
                    <a:pt x="1008" y="1238"/>
                    <a:pt x="1186" y="1604"/>
                  </a:cubicBezTo>
                  <a:cubicBezTo>
                    <a:pt x="1097" y="1131"/>
                    <a:pt x="999" y="667"/>
                    <a:pt x="847" y="266"/>
                  </a:cubicBezTo>
                  <a:cubicBezTo>
                    <a:pt x="772" y="83"/>
                    <a:pt x="611" y="1"/>
                    <a:pt x="45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5"/>
            <p:cNvSpPr/>
            <p:nvPr/>
          </p:nvSpPr>
          <p:spPr>
            <a:xfrm>
              <a:off x="-283970" y="3370906"/>
              <a:ext cx="24504" cy="37453"/>
            </a:xfrm>
            <a:custGeom>
              <a:avLst/>
              <a:gdLst/>
              <a:ahLst/>
              <a:cxnLst/>
              <a:rect l="l" t="t" r="r" b="b"/>
              <a:pathLst>
                <a:path w="456" h="697" extrusionOk="0">
                  <a:moveTo>
                    <a:pt x="456" y="1"/>
                  </a:moveTo>
                  <a:lnTo>
                    <a:pt x="456" y="1"/>
                  </a:lnTo>
                  <a:cubicBezTo>
                    <a:pt x="438" y="63"/>
                    <a:pt x="420" y="126"/>
                    <a:pt x="393" y="179"/>
                  </a:cubicBezTo>
                  <a:cubicBezTo>
                    <a:pt x="304" y="375"/>
                    <a:pt x="170" y="554"/>
                    <a:pt x="1" y="696"/>
                  </a:cubicBezTo>
                  <a:cubicBezTo>
                    <a:pt x="331" y="554"/>
                    <a:pt x="438" y="304"/>
                    <a:pt x="456"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5"/>
            <p:cNvSpPr/>
            <p:nvPr/>
          </p:nvSpPr>
          <p:spPr>
            <a:xfrm>
              <a:off x="-331902" y="3306207"/>
              <a:ext cx="196142" cy="189255"/>
            </a:xfrm>
            <a:custGeom>
              <a:avLst/>
              <a:gdLst/>
              <a:ahLst/>
              <a:cxnLst/>
              <a:rect l="l" t="t" r="r" b="b"/>
              <a:pathLst>
                <a:path w="3650" h="3522" extrusionOk="0">
                  <a:moveTo>
                    <a:pt x="1598" y="0"/>
                  </a:moveTo>
                  <a:lnTo>
                    <a:pt x="1598" y="0"/>
                  </a:lnTo>
                  <a:cubicBezTo>
                    <a:pt x="1687" y="660"/>
                    <a:pt x="1847" y="1365"/>
                    <a:pt x="1491" y="1900"/>
                  </a:cubicBezTo>
                  <a:cubicBezTo>
                    <a:pt x="1273" y="2228"/>
                    <a:pt x="681" y="2412"/>
                    <a:pt x="201" y="2412"/>
                  </a:cubicBezTo>
                  <a:cubicBezTo>
                    <a:pt x="132" y="2412"/>
                    <a:pt x="64" y="2408"/>
                    <a:pt x="1" y="2400"/>
                  </a:cubicBezTo>
                  <a:lnTo>
                    <a:pt x="1" y="2400"/>
                  </a:lnTo>
                  <a:cubicBezTo>
                    <a:pt x="10" y="2436"/>
                    <a:pt x="28" y="2480"/>
                    <a:pt x="37" y="2516"/>
                  </a:cubicBezTo>
                  <a:cubicBezTo>
                    <a:pt x="54" y="2623"/>
                    <a:pt x="72" y="2748"/>
                    <a:pt x="99" y="2864"/>
                  </a:cubicBezTo>
                  <a:cubicBezTo>
                    <a:pt x="715" y="2810"/>
                    <a:pt x="1294" y="2400"/>
                    <a:pt x="1714" y="1963"/>
                  </a:cubicBezTo>
                  <a:lnTo>
                    <a:pt x="1740" y="1927"/>
                  </a:lnTo>
                  <a:cubicBezTo>
                    <a:pt x="1928" y="2480"/>
                    <a:pt x="2213" y="2998"/>
                    <a:pt x="2695" y="3408"/>
                  </a:cubicBezTo>
                  <a:cubicBezTo>
                    <a:pt x="2784" y="3485"/>
                    <a:pt x="2895" y="3522"/>
                    <a:pt x="3004" y="3522"/>
                  </a:cubicBezTo>
                  <a:cubicBezTo>
                    <a:pt x="3223" y="3522"/>
                    <a:pt x="3432" y="3373"/>
                    <a:pt x="3427" y="3105"/>
                  </a:cubicBezTo>
                  <a:cubicBezTo>
                    <a:pt x="3418" y="2730"/>
                    <a:pt x="3382" y="2364"/>
                    <a:pt x="3328" y="1999"/>
                  </a:cubicBezTo>
                  <a:lnTo>
                    <a:pt x="3328" y="1999"/>
                  </a:lnTo>
                  <a:cubicBezTo>
                    <a:pt x="3339" y="1999"/>
                    <a:pt x="3350" y="2000"/>
                    <a:pt x="3360" y="2000"/>
                  </a:cubicBezTo>
                  <a:cubicBezTo>
                    <a:pt x="3457" y="2000"/>
                    <a:pt x="3553" y="1963"/>
                    <a:pt x="3650" y="1883"/>
                  </a:cubicBezTo>
                  <a:cubicBezTo>
                    <a:pt x="3596" y="1865"/>
                    <a:pt x="3551" y="1820"/>
                    <a:pt x="3534" y="1776"/>
                  </a:cubicBezTo>
                  <a:cubicBezTo>
                    <a:pt x="3373" y="1321"/>
                    <a:pt x="3203" y="875"/>
                    <a:pt x="3061" y="420"/>
                  </a:cubicBezTo>
                  <a:lnTo>
                    <a:pt x="3061" y="420"/>
                  </a:lnTo>
                  <a:cubicBezTo>
                    <a:pt x="3096" y="1347"/>
                    <a:pt x="3230" y="2275"/>
                    <a:pt x="3284" y="3203"/>
                  </a:cubicBezTo>
                  <a:cubicBezTo>
                    <a:pt x="3289" y="3309"/>
                    <a:pt x="3205" y="3366"/>
                    <a:pt x="3118" y="3366"/>
                  </a:cubicBezTo>
                  <a:cubicBezTo>
                    <a:pt x="3045" y="3366"/>
                    <a:pt x="2969" y="3325"/>
                    <a:pt x="2945" y="3239"/>
                  </a:cubicBezTo>
                  <a:cubicBezTo>
                    <a:pt x="2633" y="2115"/>
                    <a:pt x="2151" y="1035"/>
                    <a:pt x="159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5"/>
            <p:cNvSpPr/>
            <p:nvPr/>
          </p:nvSpPr>
          <p:spPr>
            <a:xfrm>
              <a:off x="-217767" y="3234846"/>
              <a:ext cx="269440" cy="169695"/>
            </a:xfrm>
            <a:custGeom>
              <a:avLst/>
              <a:gdLst/>
              <a:ahLst/>
              <a:cxnLst/>
              <a:rect l="l" t="t" r="r" b="b"/>
              <a:pathLst>
                <a:path w="5014" h="3158" extrusionOk="0">
                  <a:moveTo>
                    <a:pt x="478" y="1"/>
                  </a:moveTo>
                  <a:cubicBezTo>
                    <a:pt x="254" y="1"/>
                    <a:pt x="23" y="175"/>
                    <a:pt x="18" y="436"/>
                  </a:cubicBezTo>
                  <a:cubicBezTo>
                    <a:pt x="0" y="900"/>
                    <a:pt x="45" y="1355"/>
                    <a:pt x="107" y="1810"/>
                  </a:cubicBezTo>
                  <a:cubicBezTo>
                    <a:pt x="321" y="2256"/>
                    <a:pt x="526" y="2702"/>
                    <a:pt x="705" y="3157"/>
                  </a:cubicBezTo>
                  <a:cubicBezTo>
                    <a:pt x="625" y="2319"/>
                    <a:pt x="544" y="1480"/>
                    <a:pt x="598" y="624"/>
                  </a:cubicBezTo>
                  <a:cubicBezTo>
                    <a:pt x="608" y="521"/>
                    <a:pt x="692" y="464"/>
                    <a:pt x="775" y="464"/>
                  </a:cubicBezTo>
                  <a:cubicBezTo>
                    <a:pt x="844" y="464"/>
                    <a:pt x="913" y="503"/>
                    <a:pt x="937" y="588"/>
                  </a:cubicBezTo>
                  <a:cubicBezTo>
                    <a:pt x="1115" y="1257"/>
                    <a:pt x="1338" y="1899"/>
                    <a:pt x="1570" y="2550"/>
                  </a:cubicBezTo>
                  <a:cubicBezTo>
                    <a:pt x="1650" y="2211"/>
                    <a:pt x="1642" y="1864"/>
                    <a:pt x="1615" y="1507"/>
                  </a:cubicBezTo>
                  <a:cubicBezTo>
                    <a:pt x="1609" y="1410"/>
                    <a:pt x="1701" y="1337"/>
                    <a:pt x="1792" y="1337"/>
                  </a:cubicBezTo>
                  <a:cubicBezTo>
                    <a:pt x="1835" y="1337"/>
                    <a:pt x="1878" y="1354"/>
                    <a:pt x="1909" y="1391"/>
                  </a:cubicBezTo>
                  <a:cubicBezTo>
                    <a:pt x="2092" y="1607"/>
                    <a:pt x="2275" y="2158"/>
                    <a:pt x="2611" y="2158"/>
                  </a:cubicBezTo>
                  <a:cubicBezTo>
                    <a:pt x="2635" y="2158"/>
                    <a:pt x="2660" y="2155"/>
                    <a:pt x="2685" y="2149"/>
                  </a:cubicBezTo>
                  <a:cubicBezTo>
                    <a:pt x="3203" y="2024"/>
                    <a:pt x="3649" y="1765"/>
                    <a:pt x="4148" y="1614"/>
                  </a:cubicBezTo>
                  <a:cubicBezTo>
                    <a:pt x="4577" y="1480"/>
                    <a:pt x="5014" y="1471"/>
                    <a:pt x="4978" y="954"/>
                  </a:cubicBezTo>
                  <a:lnTo>
                    <a:pt x="4978" y="954"/>
                  </a:lnTo>
                  <a:cubicBezTo>
                    <a:pt x="4898" y="963"/>
                    <a:pt x="4808" y="989"/>
                    <a:pt x="4737" y="1061"/>
                  </a:cubicBezTo>
                  <a:cubicBezTo>
                    <a:pt x="4309" y="1444"/>
                    <a:pt x="3747" y="1658"/>
                    <a:pt x="3221" y="1837"/>
                  </a:cubicBezTo>
                  <a:cubicBezTo>
                    <a:pt x="3054" y="1891"/>
                    <a:pt x="2797" y="1990"/>
                    <a:pt x="2573" y="1990"/>
                  </a:cubicBezTo>
                  <a:cubicBezTo>
                    <a:pt x="2426" y="1990"/>
                    <a:pt x="2294" y="1947"/>
                    <a:pt x="2212" y="1819"/>
                  </a:cubicBezTo>
                  <a:cubicBezTo>
                    <a:pt x="2079" y="1605"/>
                    <a:pt x="1989" y="1364"/>
                    <a:pt x="1847" y="1150"/>
                  </a:cubicBezTo>
                  <a:cubicBezTo>
                    <a:pt x="1757" y="1010"/>
                    <a:pt x="1611" y="946"/>
                    <a:pt x="1468" y="946"/>
                  </a:cubicBezTo>
                  <a:cubicBezTo>
                    <a:pt x="1354" y="946"/>
                    <a:pt x="1242" y="986"/>
                    <a:pt x="1160" y="1061"/>
                  </a:cubicBezTo>
                  <a:cubicBezTo>
                    <a:pt x="1079" y="775"/>
                    <a:pt x="972" y="490"/>
                    <a:pt x="830" y="213"/>
                  </a:cubicBezTo>
                  <a:cubicBezTo>
                    <a:pt x="749" y="65"/>
                    <a:pt x="615" y="1"/>
                    <a:pt x="47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a:off x="-116151" y="3292773"/>
              <a:ext cx="197539" cy="94735"/>
            </a:xfrm>
            <a:custGeom>
              <a:avLst/>
              <a:gdLst/>
              <a:ahLst/>
              <a:cxnLst/>
              <a:rect l="l" t="t" r="r" b="b"/>
              <a:pathLst>
                <a:path w="3676" h="1763" extrusionOk="0">
                  <a:moveTo>
                    <a:pt x="3453" y="1"/>
                  </a:moveTo>
                  <a:cubicBezTo>
                    <a:pt x="3453" y="108"/>
                    <a:pt x="3435" y="215"/>
                    <a:pt x="3417" y="313"/>
                  </a:cubicBezTo>
                  <a:cubicBezTo>
                    <a:pt x="3328" y="687"/>
                    <a:pt x="2935" y="679"/>
                    <a:pt x="2623" y="777"/>
                  </a:cubicBezTo>
                  <a:cubicBezTo>
                    <a:pt x="2100" y="938"/>
                    <a:pt x="1316" y="1447"/>
                    <a:pt x="695" y="1447"/>
                  </a:cubicBezTo>
                  <a:cubicBezTo>
                    <a:pt x="628" y="1447"/>
                    <a:pt x="563" y="1441"/>
                    <a:pt x="500" y="1428"/>
                  </a:cubicBezTo>
                  <a:cubicBezTo>
                    <a:pt x="304" y="1383"/>
                    <a:pt x="179" y="1232"/>
                    <a:pt x="72" y="1053"/>
                  </a:cubicBezTo>
                  <a:cubicBezTo>
                    <a:pt x="63" y="1232"/>
                    <a:pt x="45" y="1410"/>
                    <a:pt x="0" y="1588"/>
                  </a:cubicBezTo>
                  <a:cubicBezTo>
                    <a:pt x="164" y="1695"/>
                    <a:pt x="362" y="1762"/>
                    <a:pt x="635" y="1762"/>
                  </a:cubicBezTo>
                  <a:cubicBezTo>
                    <a:pt x="704" y="1762"/>
                    <a:pt x="778" y="1758"/>
                    <a:pt x="857" y="1749"/>
                  </a:cubicBezTo>
                  <a:cubicBezTo>
                    <a:pt x="1767" y="1642"/>
                    <a:pt x="2775" y="1214"/>
                    <a:pt x="3462" y="598"/>
                  </a:cubicBezTo>
                  <a:cubicBezTo>
                    <a:pt x="3676" y="411"/>
                    <a:pt x="3622" y="152"/>
                    <a:pt x="345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5"/>
            <p:cNvSpPr/>
            <p:nvPr/>
          </p:nvSpPr>
          <p:spPr>
            <a:xfrm>
              <a:off x="-429702" y="3036506"/>
              <a:ext cx="842873" cy="565024"/>
            </a:xfrm>
            <a:custGeom>
              <a:avLst/>
              <a:gdLst/>
              <a:ahLst/>
              <a:cxnLst/>
              <a:rect l="l" t="t" r="r" b="b"/>
              <a:pathLst>
                <a:path w="15685" h="10515" extrusionOk="0">
                  <a:moveTo>
                    <a:pt x="13144" y="363"/>
                  </a:moveTo>
                  <a:cubicBezTo>
                    <a:pt x="13492" y="363"/>
                    <a:pt x="13812" y="462"/>
                    <a:pt x="14034" y="800"/>
                  </a:cubicBezTo>
                  <a:cubicBezTo>
                    <a:pt x="14248" y="1112"/>
                    <a:pt x="14337" y="1522"/>
                    <a:pt x="14426" y="1888"/>
                  </a:cubicBezTo>
                  <a:cubicBezTo>
                    <a:pt x="14578" y="2441"/>
                    <a:pt x="14649" y="3012"/>
                    <a:pt x="14801" y="3565"/>
                  </a:cubicBezTo>
                  <a:cubicBezTo>
                    <a:pt x="15006" y="4288"/>
                    <a:pt x="15318" y="4948"/>
                    <a:pt x="15318" y="5706"/>
                  </a:cubicBezTo>
                  <a:cubicBezTo>
                    <a:pt x="15327" y="6875"/>
                    <a:pt x="13846" y="7151"/>
                    <a:pt x="12972" y="7357"/>
                  </a:cubicBezTo>
                  <a:cubicBezTo>
                    <a:pt x="12027" y="7571"/>
                    <a:pt x="11143" y="7954"/>
                    <a:pt x="10233" y="8284"/>
                  </a:cubicBezTo>
                  <a:cubicBezTo>
                    <a:pt x="8601" y="8882"/>
                    <a:pt x="6915" y="9400"/>
                    <a:pt x="5264" y="9917"/>
                  </a:cubicBezTo>
                  <a:cubicBezTo>
                    <a:pt x="4833" y="10050"/>
                    <a:pt x="4313" y="10183"/>
                    <a:pt x="3813" y="10183"/>
                  </a:cubicBezTo>
                  <a:cubicBezTo>
                    <a:pt x="3373" y="10183"/>
                    <a:pt x="2949" y="10080"/>
                    <a:pt x="2615" y="9783"/>
                  </a:cubicBezTo>
                  <a:cubicBezTo>
                    <a:pt x="2133" y="9364"/>
                    <a:pt x="2026" y="8552"/>
                    <a:pt x="1919" y="7883"/>
                  </a:cubicBezTo>
                  <a:cubicBezTo>
                    <a:pt x="1892" y="7767"/>
                    <a:pt x="1874" y="7642"/>
                    <a:pt x="1857" y="7535"/>
                  </a:cubicBezTo>
                  <a:cubicBezTo>
                    <a:pt x="1848" y="7499"/>
                    <a:pt x="1830" y="7455"/>
                    <a:pt x="1821" y="7419"/>
                  </a:cubicBezTo>
                  <a:lnTo>
                    <a:pt x="1821" y="7419"/>
                  </a:lnTo>
                  <a:cubicBezTo>
                    <a:pt x="1884" y="7427"/>
                    <a:pt x="1952" y="7431"/>
                    <a:pt x="2021" y="7431"/>
                  </a:cubicBezTo>
                  <a:cubicBezTo>
                    <a:pt x="2501" y="7431"/>
                    <a:pt x="3093" y="7247"/>
                    <a:pt x="3311" y="6919"/>
                  </a:cubicBezTo>
                  <a:cubicBezTo>
                    <a:pt x="3667" y="6384"/>
                    <a:pt x="3507" y="5679"/>
                    <a:pt x="3418" y="5019"/>
                  </a:cubicBezTo>
                  <a:lnTo>
                    <a:pt x="3418" y="5019"/>
                  </a:lnTo>
                  <a:cubicBezTo>
                    <a:pt x="3971" y="6054"/>
                    <a:pt x="4453" y="7134"/>
                    <a:pt x="4765" y="8258"/>
                  </a:cubicBezTo>
                  <a:cubicBezTo>
                    <a:pt x="4789" y="8344"/>
                    <a:pt x="4865" y="8385"/>
                    <a:pt x="4938" y="8385"/>
                  </a:cubicBezTo>
                  <a:cubicBezTo>
                    <a:pt x="5025" y="8385"/>
                    <a:pt x="5109" y="8328"/>
                    <a:pt x="5104" y="8222"/>
                  </a:cubicBezTo>
                  <a:cubicBezTo>
                    <a:pt x="5050" y="7294"/>
                    <a:pt x="4916" y="6366"/>
                    <a:pt x="4881" y="5439"/>
                  </a:cubicBezTo>
                  <a:lnTo>
                    <a:pt x="4881" y="5439"/>
                  </a:lnTo>
                  <a:cubicBezTo>
                    <a:pt x="5023" y="5894"/>
                    <a:pt x="5193" y="6340"/>
                    <a:pt x="5354" y="6795"/>
                  </a:cubicBezTo>
                  <a:cubicBezTo>
                    <a:pt x="5371" y="6839"/>
                    <a:pt x="5416" y="6884"/>
                    <a:pt x="5470" y="6902"/>
                  </a:cubicBezTo>
                  <a:cubicBezTo>
                    <a:pt x="5492" y="6910"/>
                    <a:pt x="5515" y="6915"/>
                    <a:pt x="5538" y="6915"/>
                  </a:cubicBezTo>
                  <a:cubicBezTo>
                    <a:pt x="5588" y="6915"/>
                    <a:pt x="5635" y="6892"/>
                    <a:pt x="5666" y="6830"/>
                  </a:cubicBezTo>
                  <a:cubicBezTo>
                    <a:pt x="5737" y="6679"/>
                    <a:pt x="5800" y="6518"/>
                    <a:pt x="5835" y="6357"/>
                  </a:cubicBezTo>
                  <a:cubicBezTo>
                    <a:pt x="5880" y="6179"/>
                    <a:pt x="5898" y="6001"/>
                    <a:pt x="5907" y="5822"/>
                  </a:cubicBezTo>
                  <a:cubicBezTo>
                    <a:pt x="6014" y="6001"/>
                    <a:pt x="6139" y="6152"/>
                    <a:pt x="6335" y="6197"/>
                  </a:cubicBezTo>
                  <a:cubicBezTo>
                    <a:pt x="6398" y="6210"/>
                    <a:pt x="6463" y="6216"/>
                    <a:pt x="6530" y="6216"/>
                  </a:cubicBezTo>
                  <a:cubicBezTo>
                    <a:pt x="7151" y="6216"/>
                    <a:pt x="7935" y="5707"/>
                    <a:pt x="8458" y="5546"/>
                  </a:cubicBezTo>
                  <a:cubicBezTo>
                    <a:pt x="8770" y="5448"/>
                    <a:pt x="9163" y="5456"/>
                    <a:pt x="9252" y="5082"/>
                  </a:cubicBezTo>
                  <a:cubicBezTo>
                    <a:pt x="9270" y="4984"/>
                    <a:pt x="9288" y="4877"/>
                    <a:pt x="9288" y="4770"/>
                  </a:cubicBezTo>
                  <a:cubicBezTo>
                    <a:pt x="9306" y="4520"/>
                    <a:pt x="9279" y="4243"/>
                    <a:pt x="9234" y="3967"/>
                  </a:cubicBezTo>
                  <a:lnTo>
                    <a:pt x="9234" y="3967"/>
                  </a:lnTo>
                  <a:cubicBezTo>
                    <a:pt x="9707" y="4903"/>
                    <a:pt x="10117" y="5876"/>
                    <a:pt x="10635" y="6786"/>
                  </a:cubicBezTo>
                  <a:cubicBezTo>
                    <a:pt x="10667" y="6842"/>
                    <a:pt x="10722" y="6868"/>
                    <a:pt x="10778" y="6868"/>
                  </a:cubicBezTo>
                  <a:cubicBezTo>
                    <a:pt x="10862" y="6868"/>
                    <a:pt x="10947" y="6808"/>
                    <a:pt x="10947" y="6705"/>
                  </a:cubicBezTo>
                  <a:cubicBezTo>
                    <a:pt x="10947" y="6063"/>
                    <a:pt x="10876" y="5430"/>
                    <a:pt x="10778" y="4796"/>
                  </a:cubicBezTo>
                  <a:lnTo>
                    <a:pt x="10778" y="4796"/>
                  </a:lnTo>
                  <a:cubicBezTo>
                    <a:pt x="10813" y="4894"/>
                    <a:pt x="10849" y="4993"/>
                    <a:pt x="10885" y="5091"/>
                  </a:cubicBezTo>
                  <a:cubicBezTo>
                    <a:pt x="10918" y="5170"/>
                    <a:pt x="10980" y="5215"/>
                    <a:pt x="11053" y="5215"/>
                  </a:cubicBezTo>
                  <a:cubicBezTo>
                    <a:pt x="11079" y="5215"/>
                    <a:pt x="11107" y="5209"/>
                    <a:pt x="11134" y="5198"/>
                  </a:cubicBezTo>
                  <a:cubicBezTo>
                    <a:pt x="11625" y="4984"/>
                    <a:pt x="12107" y="4787"/>
                    <a:pt x="12615" y="4645"/>
                  </a:cubicBezTo>
                  <a:cubicBezTo>
                    <a:pt x="12713" y="4618"/>
                    <a:pt x="12758" y="4529"/>
                    <a:pt x="12740" y="4439"/>
                  </a:cubicBezTo>
                  <a:cubicBezTo>
                    <a:pt x="12660" y="3949"/>
                    <a:pt x="12597" y="3458"/>
                    <a:pt x="12517" y="2967"/>
                  </a:cubicBezTo>
                  <a:lnTo>
                    <a:pt x="12517" y="2967"/>
                  </a:lnTo>
                  <a:cubicBezTo>
                    <a:pt x="12562" y="3057"/>
                    <a:pt x="12606" y="3146"/>
                    <a:pt x="12651" y="3235"/>
                  </a:cubicBezTo>
                  <a:cubicBezTo>
                    <a:pt x="12963" y="3869"/>
                    <a:pt x="13133" y="4546"/>
                    <a:pt x="13463" y="5171"/>
                  </a:cubicBezTo>
                  <a:cubicBezTo>
                    <a:pt x="13495" y="5227"/>
                    <a:pt x="13554" y="5253"/>
                    <a:pt x="13614" y="5253"/>
                  </a:cubicBezTo>
                  <a:cubicBezTo>
                    <a:pt x="13705" y="5253"/>
                    <a:pt x="13795" y="5193"/>
                    <a:pt x="13784" y="5091"/>
                  </a:cubicBezTo>
                  <a:cubicBezTo>
                    <a:pt x="13739" y="4716"/>
                    <a:pt x="13650" y="4359"/>
                    <a:pt x="13614" y="3984"/>
                  </a:cubicBezTo>
                  <a:cubicBezTo>
                    <a:pt x="13579" y="3485"/>
                    <a:pt x="14212" y="3440"/>
                    <a:pt x="14569" y="3342"/>
                  </a:cubicBezTo>
                  <a:cubicBezTo>
                    <a:pt x="14757" y="3293"/>
                    <a:pt x="14706" y="3013"/>
                    <a:pt x="14532" y="3013"/>
                  </a:cubicBezTo>
                  <a:cubicBezTo>
                    <a:pt x="14516" y="3013"/>
                    <a:pt x="14498" y="3016"/>
                    <a:pt x="14480" y="3021"/>
                  </a:cubicBezTo>
                  <a:cubicBezTo>
                    <a:pt x="14230" y="3083"/>
                    <a:pt x="13552" y="3173"/>
                    <a:pt x="13409" y="3431"/>
                  </a:cubicBezTo>
                  <a:cubicBezTo>
                    <a:pt x="13329" y="3583"/>
                    <a:pt x="13293" y="3735"/>
                    <a:pt x="13284" y="3886"/>
                  </a:cubicBezTo>
                  <a:cubicBezTo>
                    <a:pt x="13213" y="3708"/>
                    <a:pt x="13142" y="3521"/>
                    <a:pt x="13061" y="3342"/>
                  </a:cubicBezTo>
                  <a:cubicBezTo>
                    <a:pt x="12794" y="2718"/>
                    <a:pt x="12446" y="2138"/>
                    <a:pt x="12241" y="1487"/>
                  </a:cubicBezTo>
                  <a:cubicBezTo>
                    <a:pt x="12215" y="1404"/>
                    <a:pt x="12148" y="1368"/>
                    <a:pt x="12081" y="1368"/>
                  </a:cubicBezTo>
                  <a:cubicBezTo>
                    <a:pt x="11980" y="1368"/>
                    <a:pt x="11879" y="1448"/>
                    <a:pt x="11911" y="1576"/>
                  </a:cubicBezTo>
                  <a:cubicBezTo>
                    <a:pt x="12134" y="2495"/>
                    <a:pt x="12241" y="3431"/>
                    <a:pt x="12383" y="4359"/>
                  </a:cubicBezTo>
                  <a:cubicBezTo>
                    <a:pt x="11964" y="4484"/>
                    <a:pt x="11554" y="4645"/>
                    <a:pt x="11143" y="4823"/>
                  </a:cubicBezTo>
                  <a:cubicBezTo>
                    <a:pt x="10804" y="3949"/>
                    <a:pt x="10394" y="3110"/>
                    <a:pt x="10144" y="2209"/>
                  </a:cubicBezTo>
                  <a:cubicBezTo>
                    <a:pt x="10115" y="2127"/>
                    <a:pt x="10046" y="2090"/>
                    <a:pt x="9978" y="2090"/>
                  </a:cubicBezTo>
                  <a:cubicBezTo>
                    <a:pt x="9876" y="2090"/>
                    <a:pt x="9777" y="2170"/>
                    <a:pt x="9814" y="2298"/>
                  </a:cubicBezTo>
                  <a:cubicBezTo>
                    <a:pt x="10189" y="3476"/>
                    <a:pt x="10474" y="4707"/>
                    <a:pt x="10572" y="5947"/>
                  </a:cubicBezTo>
                  <a:cubicBezTo>
                    <a:pt x="10028" y="4877"/>
                    <a:pt x="9564" y="3761"/>
                    <a:pt x="8949" y="2736"/>
                  </a:cubicBezTo>
                  <a:cubicBezTo>
                    <a:pt x="8914" y="2676"/>
                    <a:pt x="8862" y="2651"/>
                    <a:pt x="8809" y="2651"/>
                  </a:cubicBezTo>
                  <a:cubicBezTo>
                    <a:pt x="8711" y="2651"/>
                    <a:pt x="8613" y="2739"/>
                    <a:pt x="8637" y="2860"/>
                  </a:cubicBezTo>
                  <a:cubicBezTo>
                    <a:pt x="8779" y="3431"/>
                    <a:pt x="8851" y="4011"/>
                    <a:pt x="8922" y="4591"/>
                  </a:cubicBezTo>
                  <a:cubicBezTo>
                    <a:pt x="8922" y="4609"/>
                    <a:pt x="8922" y="4627"/>
                    <a:pt x="8922" y="4645"/>
                  </a:cubicBezTo>
                  <a:cubicBezTo>
                    <a:pt x="8958" y="5162"/>
                    <a:pt x="8521" y="5171"/>
                    <a:pt x="8092" y="5305"/>
                  </a:cubicBezTo>
                  <a:cubicBezTo>
                    <a:pt x="7593" y="5456"/>
                    <a:pt x="7147" y="5715"/>
                    <a:pt x="6629" y="5840"/>
                  </a:cubicBezTo>
                  <a:cubicBezTo>
                    <a:pt x="6604" y="5846"/>
                    <a:pt x="6579" y="5849"/>
                    <a:pt x="6555" y="5849"/>
                  </a:cubicBezTo>
                  <a:cubicBezTo>
                    <a:pt x="6219" y="5849"/>
                    <a:pt x="6036" y="5298"/>
                    <a:pt x="5853" y="5082"/>
                  </a:cubicBezTo>
                  <a:cubicBezTo>
                    <a:pt x="5822" y="5045"/>
                    <a:pt x="5779" y="5028"/>
                    <a:pt x="5736" y="5028"/>
                  </a:cubicBezTo>
                  <a:cubicBezTo>
                    <a:pt x="5645" y="5028"/>
                    <a:pt x="5553" y="5101"/>
                    <a:pt x="5559" y="5198"/>
                  </a:cubicBezTo>
                  <a:cubicBezTo>
                    <a:pt x="5586" y="5555"/>
                    <a:pt x="5594" y="5902"/>
                    <a:pt x="5514" y="6241"/>
                  </a:cubicBezTo>
                  <a:cubicBezTo>
                    <a:pt x="5282" y="5590"/>
                    <a:pt x="5059" y="4948"/>
                    <a:pt x="4881" y="4279"/>
                  </a:cubicBezTo>
                  <a:cubicBezTo>
                    <a:pt x="4857" y="4194"/>
                    <a:pt x="4788" y="4155"/>
                    <a:pt x="4719" y="4155"/>
                  </a:cubicBezTo>
                  <a:cubicBezTo>
                    <a:pt x="4636" y="4155"/>
                    <a:pt x="4552" y="4212"/>
                    <a:pt x="4542" y="4315"/>
                  </a:cubicBezTo>
                  <a:cubicBezTo>
                    <a:pt x="4488" y="5171"/>
                    <a:pt x="4569" y="6010"/>
                    <a:pt x="4649" y="6848"/>
                  </a:cubicBezTo>
                  <a:cubicBezTo>
                    <a:pt x="4470" y="6393"/>
                    <a:pt x="4265" y="5947"/>
                    <a:pt x="4051" y="5501"/>
                  </a:cubicBezTo>
                  <a:cubicBezTo>
                    <a:pt x="4006" y="5430"/>
                    <a:pt x="3971" y="5349"/>
                    <a:pt x="3926" y="5269"/>
                  </a:cubicBezTo>
                  <a:cubicBezTo>
                    <a:pt x="3748" y="4903"/>
                    <a:pt x="3552" y="4546"/>
                    <a:pt x="3355" y="4190"/>
                  </a:cubicBezTo>
                  <a:cubicBezTo>
                    <a:pt x="3321" y="4128"/>
                    <a:pt x="3269" y="4102"/>
                    <a:pt x="3216" y="4102"/>
                  </a:cubicBezTo>
                  <a:cubicBezTo>
                    <a:pt x="3131" y="4102"/>
                    <a:pt x="3045" y="4171"/>
                    <a:pt x="3034" y="4270"/>
                  </a:cubicBezTo>
                  <a:cubicBezTo>
                    <a:pt x="3016" y="4466"/>
                    <a:pt x="3025" y="4654"/>
                    <a:pt x="3043" y="4850"/>
                  </a:cubicBezTo>
                  <a:cubicBezTo>
                    <a:pt x="3070" y="5207"/>
                    <a:pt x="3132" y="5563"/>
                    <a:pt x="3159" y="5911"/>
                  </a:cubicBezTo>
                  <a:cubicBezTo>
                    <a:pt x="3168" y="6027"/>
                    <a:pt x="3168" y="6126"/>
                    <a:pt x="3168" y="6224"/>
                  </a:cubicBezTo>
                  <a:cubicBezTo>
                    <a:pt x="3150" y="6527"/>
                    <a:pt x="3043" y="6777"/>
                    <a:pt x="2713" y="6919"/>
                  </a:cubicBezTo>
                  <a:cubicBezTo>
                    <a:pt x="2695" y="6928"/>
                    <a:pt x="2668" y="6937"/>
                    <a:pt x="2650" y="6946"/>
                  </a:cubicBezTo>
                  <a:cubicBezTo>
                    <a:pt x="2460" y="7023"/>
                    <a:pt x="2214" y="7090"/>
                    <a:pt x="1989" y="7090"/>
                  </a:cubicBezTo>
                  <a:cubicBezTo>
                    <a:pt x="1899" y="7090"/>
                    <a:pt x="1811" y="7079"/>
                    <a:pt x="1732" y="7053"/>
                  </a:cubicBezTo>
                  <a:lnTo>
                    <a:pt x="1723" y="7044"/>
                  </a:lnTo>
                  <a:cubicBezTo>
                    <a:pt x="1366" y="5983"/>
                    <a:pt x="697" y="4912"/>
                    <a:pt x="964" y="3788"/>
                  </a:cubicBezTo>
                  <a:cubicBezTo>
                    <a:pt x="1268" y="2486"/>
                    <a:pt x="3418" y="2147"/>
                    <a:pt x="4809" y="1888"/>
                  </a:cubicBezTo>
                  <a:cubicBezTo>
                    <a:pt x="4841" y="1936"/>
                    <a:pt x="4888" y="1970"/>
                    <a:pt x="4955" y="1970"/>
                  </a:cubicBezTo>
                  <a:cubicBezTo>
                    <a:pt x="4963" y="1970"/>
                    <a:pt x="4971" y="1969"/>
                    <a:pt x="4979" y="1968"/>
                  </a:cubicBezTo>
                  <a:cubicBezTo>
                    <a:pt x="5898" y="1826"/>
                    <a:pt x="6736" y="1469"/>
                    <a:pt x="7611" y="1174"/>
                  </a:cubicBezTo>
                  <a:cubicBezTo>
                    <a:pt x="8574" y="844"/>
                    <a:pt x="9591" y="764"/>
                    <a:pt x="10599" y="684"/>
                  </a:cubicBezTo>
                  <a:cubicBezTo>
                    <a:pt x="11277" y="630"/>
                    <a:pt x="11911" y="541"/>
                    <a:pt x="12580" y="425"/>
                  </a:cubicBezTo>
                  <a:cubicBezTo>
                    <a:pt x="12768" y="391"/>
                    <a:pt x="12960" y="363"/>
                    <a:pt x="13144" y="363"/>
                  </a:cubicBezTo>
                  <a:close/>
                  <a:moveTo>
                    <a:pt x="13215" y="1"/>
                  </a:moveTo>
                  <a:cubicBezTo>
                    <a:pt x="12815" y="1"/>
                    <a:pt x="12385" y="109"/>
                    <a:pt x="12062" y="175"/>
                  </a:cubicBezTo>
                  <a:cubicBezTo>
                    <a:pt x="10974" y="389"/>
                    <a:pt x="9841" y="380"/>
                    <a:pt x="8744" y="550"/>
                  </a:cubicBezTo>
                  <a:cubicBezTo>
                    <a:pt x="7637" y="719"/>
                    <a:pt x="6620" y="1219"/>
                    <a:pt x="5550" y="1496"/>
                  </a:cubicBezTo>
                  <a:cubicBezTo>
                    <a:pt x="5520" y="1451"/>
                    <a:pt x="5473" y="1420"/>
                    <a:pt x="5412" y="1420"/>
                  </a:cubicBezTo>
                  <a:cubicBezTo>
                    <a:pt x="5399" y="1420"/>
                    <a:pt x="5386" y="1421"/>
                    <a:pt x="5371" y="1424"/>
                  </a:cubicBezTo>
                  <a:cubicBezTo>
                    <a:pt x="3873" y="1799"/>
                    <a:pt x="1732" y="1933"/>
                    <a:pt x="786" y="3342"/>
                  </a:cubicBezTo>
                  <a:cubicBezTo>
                    <a:pt x="1" y="4502"/>
                    <a:pt x="1143" y="6268"/>
                    <a:pt x="1473" y="7419"/>
                  </a:cubicBezTo>
                  <a:cubicBezTo>
                    <a:pt x="1473" y="7428"/>
                    <a:pt x="1482" y="7437"/>
                    <a:pt x="1482" y="7446"/>
                  </a:cubicBezTo>
                  <a:cubicBezTo>
                    <a:pt x="1526" y="7589"/>
                    <a:pt x="1562" y="7740"/>
                    <a:pt x="1598" y="7883"/>
                  </a:cubicBezTo>
                  <a:cubicBezTo>
                    <a:pt x="1928" y="9239"/>
                    <a:pt x="2115" y="10488"/>
                    <a:pt x="3864" y="10515"/>
                  </a:cubicBezTo>
                  <a:cubicBezTo>
                    <a:pt x="3874" y="10515"/>
                    <a:pt x="3885" y="10515"/>
                    <a:pt x="3895" y="10515"/>
                  </a:cubicBezTo>
                  <a:cubicBezTo>
                    <a:pt x="4804" y="10515"/>
                    <a:pt x="5720" y="10136"/>
                    <a:pt x="6558" y="9828"/>
                  </a:cubicBezTo>
                  <a:cubicBezTo>
                    <a:pt x="7691" y="9417"/>
                    <a:pt x="8868" y="9123"/>
                    <a:pt x="10019" y="8722"/>
                  </a:cubicBezTo>
                  <a:cubicBezTo>
                    <a:pt x="11125" y="8338"/>
                    <a:pt x="12178" y="7892"/>
                    <a:pt x="13329" y="7615"/>
                  </a:cubicBezTo>
                  <a:cubicBezTo>
                    <a:pt x="14159" y="7428"/>
                    <a:pt x="15086" y="7160"/>
                    <a:pt x="15515" y="6349"/>
                  </a:cubicBezTo>
                  <a:cubicBezTo>
                    <a:pt x="15586" y="6215"/>
                    <a:pt x="15631" y="6063"/>
                    <a:pt x="15657" y="5911"/>
                  </a:cubicBezTo>
                  <a:cubicBezTo>
                    <a:pt x="15684" y="5733"/>
                    <a:pt x="15675" y="5546"/>
                    <a:pt x="15657" y="5358"/>
                  </a:cubicBezTo>
                  <a:cubicBezTo>
                    <a:pt x="15622" y="5046"/>
                    <a:pt x="15532" y="4734"/>
                    <a:pt x="15452" y="4466"/>
                  </a:cubicBezTo>
                  <a:cubicBezTo>
                    <a:pt x="15211" y="3645"/>
                    <a:pt x="14997" y="2852"/>
                    <a:pt x="14810" y="2013"/>
                  </a:cubicBezTo>
                  <a:cubicBezTo>
                    <a:pt x="14676" y="1406"/>
                    <a:pt x="14507" y="666"/>
                    <a:pt x="13998" y="238"/>
                  </a:cubicBezTo>
                  <a:cubicBezTo>
                    <a:pt x="13790" y="59"/>
                    <a:pt x="13510" y="1"/>
                    <a:pt x="13215"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5"/>
            <p:cNvSpPr/>
            <p:nvPr/>
          </p:nvSpPr>
          <p:spPr>
            <a:xfrm>
              <a:off x="-492950" y="2926025"/>
              <a:ext cx="1013489" cy="836009"/>
            </a:xfrm>
            <a:custGeom>
              <a:avLst/>
              <a:gdLst/>
              <a:ahLst/>
              <a:cxnLst/>
              <a:rect l="l" t="t" r="r" b="b"/>
              <a:pathLst>
                <a:path w="18860" h="15558" extrusionOk="0">
                  <a:moveTo>
                    <a:pt x="15245" y="333"/>
                  </a:moveTo>
                  <a:cubicBezTo>
                    <a:pt x="15457" y="333"/>
                    <a:pt x="15664" y="349"/>
                    <a:pt x="15862" y="385"/>
                  </a:cubicBezTo>
                  <a:cubicBezTo>
                    <a:pt x="16228" y="447"/>
                    <a:pt x="16406" y="1437"/>
                    <a:pt x="16495" y="1723"/>
                  </a:cubicBezTo>
                  <a:cubicBezTo>
                    <a:pt x="16674" y="2329"/>
                    <a:pt x="16817" y="2945"/>
                    <a:pt x="16986" y="3560"/>
                  </a:cubicBezTo>
                  <a:cubicBezTo>
                    <a:pt x="17254" y="4488"/>
                    <a:pt x="17637" y="5371"/>
                    <a:pt x="17958" y="6281"/>
                  </a:cubicBezTo>
                  <a:cubicBezTo>
                    <a:pt x="18039" y="6504"/>
                    <a:pt x="18110" y="6736"/>
                    <a:pt x="18181" y="6977"/>
                  </a:cubicBezTo>
                  <a:cubicBezTo>
                    <a:pt x="18449" y="7896"/>
                    <a:pt x="18512" y="8949"/>
                    <a:pt x="18467" y="9903"/>
                  </a:cubicBezTo>
                  <a:cubicBezTo>
                    <a:pt x="18440" y="10670"/>
                    <a:pt x="18039" y="10831"/>
                    <a:pt x="17396" y="11072"/>
                  </a:cubicBezTo>
                  <a:cubicBezTo>
                    <a:pt x="16772" y="11304"/>
                    <a:pt x="16139" y="11509"/>
                    <a:pt x="15496" y="11714"/>
                  </a:cubicBezTo>
                  <a:cubicBezTo>
                    <a:pt x="14863" y="11928"/>
                    <a:pt x="14238" y="12142"/>
                    <a:pt x="13605" y="12357"/>
                  </a:cubicBezTo>
                  <a:cubicBezTo>
                    <a:pt x="13400" y="12428"/>
                    <a:pt x="13195" y="12490"/>
                    <a:pt x="12989" y="12562"/>
                  </a:cubicBezTo>
                  <a:cubicBezTo>
                    <a:pt x="12740" y="12651"/>
                    <a:pt x="12481" y="12740"/>
                    <a:pt x="12222" y="12829"/>
                  </a:cubicBezTo>
                  <a:cubicBezTo>
                    <a:pt x="11080" y="13222"/>
                    <a:pt x="9929" y="13605"/>
                    <a:pt x="8761" y="13953"/>
                  </a:cubicBezTo>
                  <a:cubicBezTo>
                    <a:pt x="7780" y="14248"/>
                    <a:pt x="6763" y="14444"/>
                    <a:pt x="5790" y="14783"/>
                  </a:cubicBezTo>
                  <a:cubicBezTo>
                    <a:pt x="5267" y="14964"/>
                    <a:pt x="4696" y="15216"/>
                    <a:pt x="4174" y="15216"/>
                  </a:cubicBezTo>
                  <a:cubicBezTo>
                    <a:pt x="3770" y="15216"/>
                    <a:pt x="3396" y="15065"/>
                    <a:pt x="3096" y="14614"/>
                  </a:cubicBezTo>
                  <a:cubicBezTo>
                    <a:pt x="1945" y="12856"/>
                    <a:pt x="1731" y="10367"/>
                    <a:pt x="1303" y="8360"/>
                  </a:cubicBezTo>
                  <a:cubicBezTo>
                    <a:pt x="1124" y="7468"/>
                    <a:pt x="768" y="6638"/>
                    <a:pt x="571" y="5755"/>
                  </a:cubicBezTo>
                  <a:cubicBezTo>
                    <a:pt x="330" y="4756"/>
                    <a:pt x="776" y="4185"/>
                    <a:pt x="1481" y="3828"/>
                  </a:cubicBezTo>
                  <a:cubicBezTo>
                    <a:pt x="1515" y="3857"/>
                    <a:pt x="1557" y="3878"/>
                    <a:pt x="1601" y="3878"/>
                  </a:cubicBezTo>
                  <a:cubicBezTo>
                    <a:pt x="1626" y="3878"/>
                    <a:pt x="1652" y="3871"/>
                    <a:pt x="1678" y="3855"/>
                  </a:cubicBezTo>
                  <a:cubicBezTo>
                    <a:pt x="3819" y="2749"/>
                    <a:pt x="6290" y="2526"/>
                    <a:pt x="8591" y="1919"/>
                  </a:cubicBezTo>
                  <a:cubicBezTo>
                    <a:pt x="9733" y="1616"/>
                    <a:pt x="10857" y="1286"/>
                    <a:pt x="11999" y="991"/>
                  </a:cubicBezTo>
                  <a:cubicBezTo>
                    <a:pt x="12959" y="731"/>
                    <a:pt x="14174" y="333"/>
                    <a:pt x="15245" y="333"/>
                  </a:cubicBezTo>
                  <a:close/>
                  <a:moveTo>
                    <a:pt x="15520" y="1"/>
                  </a:moveTo>
                  <a:cubicBezTo>
                    <a:pt x="15305" y="1"/>
                    <a:pt x="15094" y="30"/>
                    <a:pt x="14934" y="54"/>
                  </a:cubicBezTo>
                  <a:cubicBezTo>
                    <a:pt x="13596" y="233"/>
                    <a:pt x="12294" y="554"/>
                    <a:pt x="10991" y="902"/>
                  </a:cubicBezTo>
                  <a:cubicBezTo>
                    <a:pt x="9341" y="1357"/>
                    <a:pt x="7699" y="1839"/>
                    <a:pt x="6022" y="2178"/>
                  </a:cubicBezTo>
                  <a:cubicBezTo>
                    <a:pt x="4764" y="2436"/>
                    <a:pt x="3515" y="2704"/>
                    <a:pt x="2329" y="3186"/>
                  </a:cubicBezTo>
                  <a:lnTo>
                    <a:pt x="2248" y="3186"/>
                  </a:lnTo>
                  <a:cubicBezTo>
                    <a:pt x="1606" y="3364"/>
                    <a:pt x="982" y="3596"/>
                    <a:pt x="509" y="4087"/>
                  </a:cubicBezTo>
                  <a:cubicBezTo>
                    <a:pt x="0" y="4622"/>
                    <a:pt x="143" y="5434"/>
                    <a:pt x="295" y="6076"/>
                  </a:cubicBezTo>
                  <a:cubicBezTo>
                    <a:pt x="518" y="7049"/>
                    <a:pt x="884" y="7958"/>
                    <a:pt x="1080" y="8931"/>
                  </a:cubicBezTo>
                  <a:cubicBezTo>
                    <a:pt x="1321" y="10117"/>
                    <a:pt x="1562" y="11313"/>
                    <a:pt x="1892" y="12473"/>
                  </a:cubicBezTo>
                  <a:cubicBezTo>
                    <a:pt x="2251" y="13760"/>
                    <a:pt x="2720" y="15557"/>
                    <a:pt x="4232" y="15557"/>
                  </a:cubicBezTo>
                  <a:cubicBezTo>
                    <a:pt x="4333" y="15557"/>
                    <a:pt x="4439" y="15549"/>
                    <a:pt x="4550" y="15532"/>
                  </a:cubicBezTo>
                  <a:cubicBezTo>
                    <a:pt x="5389" y="15408"/>
                    <a:pt x="6218" y="14988"/>
                    <a:pt x="7039" y="14774"/>
                  </a:cubicBezTo>
                  <a:cubicBezTo>
                    <a:pt x="8350" y="14435"/>
                    <a:pt x="9653" y="14069"/>
                    <a:pt x="10929" y="13597"/>
                  </a:cubicBezTo>
                  <a:cubicBezTo>
                    <a:pt x="13311" y="12704"/>
                    <a:pt x="15862" y="12160"/>
                    <a:pt x="18190" y="11125"/>
                  </a:cubicBezTo>
                  <a:cubicBezTo>
                    <a:pt x="18690" y="10911"/>
                    <a:pt x="18761" y="10474"/>
                    <a:pt x="18806" y="9975"/>
                  </a:cubicBezTo>
                  <a:cubicBezTo>
                    <a:pt x="18806" y="9957"/>
                    <a:pt x="18806" y="9930"/>
                    <a:pt x="18815" y="9903"/>
                  </a:cubicBezTo>
                  <a:cubicBezTo>
                    <a:pt x="18859" y="9332"/>
                    <a:pt x="18833" y="8726"/>
                    <a:pt x="18752" y="8128"/>
                  </a:cubicBezTo>
                  <a:cubicBezTo>
                    <a:pt x="18690" y="7700"/>
                    <a:pt x="18610" y="7280"/>
                    <a:pt x="18512" y="6888"/>
                  </a:cubicBezTo>
                  <a:cubicBezTo>
                    <a:pt x="18217" y="5719"/>
                    <a:pt x="17664" y="4622"/>
                    <a:pt x="17316" y="3471"/>
                  </a:cubicBezTo>
                  <a:cubicBezTo>
                    <a:pt x="17004" y="2445"/>
                    <a:pt x="16861" y="1321"/>
                    <a:pt x="16353" y="358"/>
                  </a:cubicBezTo>
                  <a:cubicBezTo>
                    <a:pt x="16200" y="74"/>
                    <a:pt x="15857" y="1"/>
                    <a:pt x="1552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5"/>
            <p:cNvSpPr/>
            <p:nvPr/>
          </p:nvSpPr>
          <p:spPr>
            <a:xfrm>
              <a:off x="-257585" y="3634534"/>
              <a:ext cx="81574" cy="75713"/>
            </a:xfrm>
            <a:custGeom>
              <a:avLst/>
              <a:gdLst/>
              <a:ahLst/>
              <a:cxnLst/>
              <a:rect l="l" t="t" r="r" b="b"/>
              <a:pathLst>
                <a:path w="1518" h="1409" extrusionOk="0">
                  <a:moveTo>
                    <a:pt x="830" y="341"/>
                  </a:moveTo>
                  <a:cubicBezTo>
                    <a:pt x="1119" y="341"/>
                    <a:pt x="1230" y="1063"/>
                    <a:pt x="801" y="1063"/>
                  </a:cubicBezTo>
                  <a:cubicBezTo>
                    <a:pt x="796" y="1063"/>
                    <a:pt x="791" y="1063"/>
                    <a:pt x="786" y="1063"/>
                  </a:cubicBezTo>
                  <a:cubicBezTo>
                    <a:pt x="625" y="1063"/>
                    <a:pt x="482" y="893"/>
                    <a:pt x="438" y="759"/>
                  </a:cubicBezTo>
                  <a:cubicBezTo>
                    <a:pt x="366" y="563"/>
                    <a:pt x="482" y="474"/>
                    <a:pt x="670" y="438"/>
                  </a:cubicBezTo>
                  <a:cubicBezTo>
                    <a:pt x="732" y="429"/>
                    <a:pt x="768" y="394"/>
                    <a:pt x="777" y="349"/>
                  </a:cubicBezTo>
                  <a:cubicBezTo>
                    <a:pt x="795" y="344"/>
                    <a:pt x="813" y="341"/>
                    <a:pt x="830" y="341"/>
                  </a:cubicBezTo>
                  <a:close/>
                  <a:moveTo>
                    <a:pt x="843" y="1"/>
                  </a:moveTo>
                  <a:cubicBezTo>
                    <a:pt x="716" y="1"/>
                    <a:pt x="584" y="47"/>
                    <a:pt x="464" y="144"/>
                  </a:cubicBezTo>
                  <a:cubicBezTo>
                    <a:pt x="161" y="251"/>
                    <a:pt x="1" y="536"/>
                    <a:pt x="117" y="867"/>
                  </a:cubicBezTo>
                  <a:cubicBezTo>
                    <a:pt x="214" y="1160"/>
                    <a:pt x="498" y="1409"/>
                    <a:pt x="812" y="1409"/>
                  </a:cubicBezTo>
                  <a:cubicBezTo>
                    <a:pt x="842" y="1409"/>
                    <a:pt x="872" y="1406"/>
                    <a:pt x="902" y="1402"/>
                  </a:cubicBezTo>
                  <a:cubicBezTo>
                    <a:pt x="1348" y="1322"/>
                    <a:pt x="1517" y="804"/>
                    <a:pt x="1374" y="420"/>
                  </a:cubicBezTo>
                  <a:cubicBezTo>
                    <a:pt x="1278" y="147"/>
                    <a:pt x="1068" y="1"/>
                    <a:pt x="843"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a:off x="-158818" y="3609547"/>
              <a:ext cx="71955" cy="66309"/>
            </a:xfrm>
            <a:custGeom>
              <a:avLst/>
              <a:gdLst/>
              <a:ahLst/>
              <a:cxnLst/>
              <a:rect l="l" t="t" r="r" b="b"/>
              <a:pathLst>
                <a:path w="1339" h="1234" extrusionOk="0">
                  <a:moveTo>
                    <a:pt x="729" y="338"/>
                  </a:moveTo>
                  <a:cubicBezTo>
                    <a:pt x="865" y="338"/>
                    <a:pt x="991" y="395"/>
                    <a:pt x="991" y="555"/>
                  </a:cubicBezTo>
                  <a:cubicBezTo>
                    <a:pt x="999" y="761"/>
                    <a:pt x="750" y="894"/>
                    <a:pt x="580" y="894"/>
                  </a:cubicBezTo>
                  <a:cubicBezTo>
                    <a:pt x="455" y="894"/>
                    <a:pt x="375" y="796"/>
                    <a:pt x="366" y="680"/>
                  </a:cubicBezTo>
                  <a:cubicBezTo>
                    <a:pt x="348" y="511"/>
                    <a:pt x="464" y="395"/>
                    <a:pt x="616" y="350"/>
                  </a:cubicBezTo>
                  <a:cubicBezTo>
                    <a:pt x="653" y="342"/>
                    <a:pt x="691" y="338"/>
                    <a:pt x="729" y="338"/>
                  </a:cubicBezTo>
                  <a:close/>
                  <a:moveTo>
                    <a:pt x="712" y="1"/>
                  </a:moveTo>
                  <a:cubicBezTo>
                    <a:pt x="652" y="1"/>
                    <a:pt x="593" y="7"/>
                    <a:pt x="536" y="20"/>
                  </a:cubicBezTo>
                  <a:cubicBezTo>
                    <a:pt x="232" y="109"/>
                    <a:pt x="0" y="368"/>
                    <a:pt x="27" y="698"/>
                  </a:cubicBezTo>
                  <a:cubicBezTo>
                    <a:pt x="53" y="1005"/>
                    <a:pt x="286" y="1234"/>
                    <a:pt x="581" y="1234"/>
                  </a:cubicBezTo>
                  <a:cubicBezTo>
                    <a:pt x="587" y="1234"/>
                    <a:pt x="592" y="1234"/>
                    <a:pt x="598" y="1233"/>
                  </a:cubicBezTo>
                  <a:cubicBezTo>
                    <a:pt x="973" y="1233"/>
                    <a:pt x="1338" y="912"/>
                    <a:pt x="1330" y="529"/>
                  </a:cubicBezTo>
                  <a:cubicBezTo>
                    <a:pt x="1330" y="177"/>
                    <a:pt x="1022" y="1"/>
                    <a:pt x="712"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a:off x="271180" y="3445867"/>
              <a:ext cx="151056" cy="88018"/>
            </a:xfrm>
            <a:custGeom>
              <a:avLst/>
              <a:gdLst/>
              <a:ahLst/>
              <a:cxnLst/>
              <a:rect l="l" t="t" r="r" b="b"/>
              <a:pathLst>
                <a:path w="2811" h="1638" extrusionOk="0">
                  <a:moveTo>
                    <a:pt x="2177" y="452"/>
                  </a:moveTo>
                  <a:cubicBezTo>
                    <a:pt x="2213" y="577"/>
                    <a:pt x="2231" y="702"/>
                    <a:pt x="2284" y="818"/>
                  </a:cubicBezTo>
                  <a:cubicBezTo>
                    <a:pt x="1704" y="1014"/>
                    <a:pt x="1142" y="1112"/>
                    <a:pt x="482" y="1273"/>
                  </a:cubicBezTo>
                  <a:lnTo>
                    <a:pt x="402" y="943"/>
                  </a:lnTo>
                  <a:cubicBezTo>
                    <a:pt x="1062" y="800"/>
                    <a:pt x="1651" y="747"/>
                    <a:pt x="2177" y="452"/>
                  </a:cubicBezTo>
                  <a:close/>
                  <a:moveTo>
                    <a:pt x="2327" y="1"/>
                  </a:moveTo>
                  <a:cubicBezTo>
                    <a:pt x="2299" y="1"/>
                    <a:pt x="2270" y="11"/>
                    <a:pt x="2240" y="33"/>
                  </a:cubicBezTo>
                  <a:cubicBezTo>
                    <a:pt x="1660" y="434"/>
                    <a:pt x="866" y="479"/>
                    <a:pt x="197" y="640"/>
                  </a:cubicBezTo>
                  <a:cubicBezTo>
                    <a:pt x="108" y="666"/>
                    <a:pt x="1" y="773"/>
                    <a:pt x="27" y="863"/>
                  </a:cubicBezTo>
                  <a:lnTo>
                    <a:pt x="197" y="1523"/>
                  </a:lnTo>
                  <a:cubicBezTo>
                    <a:pt x="218" y="1595"/>
                    <a:pt x="315" y="1638"/>
                    <a:pt x="399" y="1638"/>
                  </a:cubicBezTo>
                  <a:cubicBezTo>
                    <a:pt x="419" y="1638"/>
                    <a:pt x="438" y="1635"/>
                    <a:pt x="455" y="1630"/>
                  </a:cubicBezTo>
                  <a:cubicBezTo>
                    <a:pt x="1169" y="1451"/>
                    <a:pt x="1919" y="1318"/>
                    <a:pt x="2623" y="1068"/>
                  </a:cubicBezTo>
                  <a:cubicBezTo>
                    <a:pt x="2721" y="1032"/>
                    <a:pt x="2811" y="916"/>
                    <a:pt x="2748" y="809"/>
                  </a:cubicBezTo>
                  <a:cubicBezTo>
                    <a:pt x="2623" y="595"/>
                    <a:pt x="2552" y="372"/>
                    <a:pt x="2489" y="131"/>
                  </a:cubicBezTo>
                  <a:cubicBezTo>
                    <a:pt x="2481" y="95"/>
                    <a:pt x="2454" y="69"/>
                    <a:pt x="2427" y="51"/>
                  </a:cubicBezTo>
                  <a:cubicBezTo>
                    <a:pt x="2401" y="20"/>
                    <a:pt x="2366" y="1"/>
                    <a:pt x="2327"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15"/>
          <p:cNvSpPr/>
          <p:nvPr/>
        </p:nvSpPr>
        <p:spPr>
          <a:xfrm>
            <a:off x="6099225" y="169222"/>
            <a:ext cx="902325" cy="217354"/>
          </a:xfrm>
          <a:custGeom>
            <a:avLst/>
            <a:gdLst/>
            <a:ahLst/>
            <a:cxnLst/>
            <a:rect l="l" t="t" r="r" b="b"/>
            <a:pathLst>
              <a:path w="24813" h="5977" extrusionOk="0">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a:off x="7985565" y="914300"/>
            <a:ext cx="239754" cy="235827"/>
          </a:xfrm>
          <a:custGeom>
            <a:avLst/>
            <a:gdLst/>
            <a:ahLst/>
            <a:cxnLst/>
            <a:rect l="l" t="t" r="r" b="b"/>
            <a:pathLst>
              <a:path w="6593" h="6485" extrusionOk="0">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15"/>
          <p:cNvGrpSpPr/>
          <p:nvPr/>
        </p:nvGrpSpPr>
        <p:grpSpPr>
          <a:xfrm rot="2700000">
            <a:off x="1348079" y="-208075"/>
            <a:ext cx="722202" cy="971955"/>
            <a:chOff x="1510742" y="872255"/>
            <a:chExt cx="722209" cy="971965"/>
          </a:xfrm>
        </p:grpSpPr>
        <p:sp>
          <p:nvSpPr>
            <p:cNvPr id="1310" name="Google Shape;1310;p15"/>
            <p:cNvSpPr/>
            <p:nvPr/>
          </p:nvSpPr>
          <p:spPr>
            <a:xfrm>
              <a:off x="1542291" y="1370812"/>
              <a:ext cx="310553" cy="352487"/>
            </a:xfrm>
            <a:custGeom>
              <a:avLst/>
              <a:gdLst/>
              <a:ahLst/>
              <a:cxnLst/>
              <a:rect l="l" t="t" r="r" b="b"/>
              <a:pathLst>
                <a:path w="5532" h="6279" extrusionOk="0">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5"/>
            <p:cNvSpPr/>
            <p:nvPr/>
          </p:nvSpPr>
          <p:spPr>
            <a:xfrm>
              <a:off x="1510742" y="872255"/>
              <a:ext cx="722209" cy="971965"/>
            </a:xfrm>
            <a:custGeom>
              <a:avLst/>
              <a:gdLst/>
              <a:ahLst/>
              <a:cxnLst/>
              <a:rect l="l" t="t" r="r" b="b"/>
              <a:pathLst>
                <a:path w="12865" h="17314" extrusionOk="0">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15"/>
          <p:cNvGrpSpPr/>
          <p:nvPr/>
        </p:nvGrpSpPr>
        <p:grpSpPr>
          <a:xfrm rot="-2700000">
            <a:off x="-161984" y="-79873"/>
            <a:ext cx="940262" cy="775265"/>
            <a:chOff x="2139875" y="1690850"/>
            <a:chExt cx="645375" cy="532125"/>
          </a:xfrm>
        </p:grpSpPr>
        <p:sp>
          <p:nvSpPr>
            <p:cNvPr id="1313" name="Google Shape;1313;p15"/>
            <p:cNvSpPr/>
            <p:nvPr/>
          </p:nvSpPr>
          <p:spPr>
            <a:xfrm>
              <a:off x="2139875" y="1690850"/>
              <a:ext cx="645375" cy="532125"/>
            </a:xfrm>
            <a:custGeom>
              <a:avLst/>
              <a:gdLst/>
              <a:ahLst/>
              <a:cxnLst/>
              <a:rect l="l" t="t" r="r" b="b"/>
              <a:pathLst>
                <a:path w="25815" h="21285" extrusionOk="0">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5"/>
            <p:cNvSpPr/>
            <p:nvPr/>
          </p:nvSpPr>
          <p:spPr>
            <a:xfrm>
              <a:off x="2374825" y="1818625"/>
              <a:ext cx="169200" cy="146350"/>
            </a:xfrm>
            <a:custGeom>
              <a:avLst/>
              <a:gdLst/>
              <a:ahLst/>
              <a:cxnLst/>
              <a:rect l="l" t="t" r="r" b="b"/>
              <a:pathLst>
                <a:path w="6768" h="5854" extrusionOk="0">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5"/>
            <p:cNvSpPr/>
            <p:nvPr/>
          </p:nvSpPr>
          <p:spPr>
            <a:xfrm>
              <a:off x="2206275" y="1938450"/>
              <a:ext cx="16325" cy="22750"/>
            </a:xfrm>
            <a:custGeom>
              <a:avLst/>
              <a:gdLst/>
              <a:ahLst/>
              <a:cxnLst/>
              <a:rect l="l" t="t" r="r" b="b"/>
              <a:pathLst>
                <a:path w="653" h="910" extrusionOk="0">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5"/>
            <p:cNvSpPr/>
            <p:nvPr/>
          </p:nvSpPr>
          <p:spPr>
            <a:xfrm>
              <a:off x="2219450" y="1894775"/>
              <a:ext cx="13800" cy="25075"/>
            </a:xfrm>
            <a:custGeom>
              <a:avLst/>
              <a:gdLst/>
              <a:ahLst/>
              <a:cxnLst/>
              <a:rect l="l" t="t" r="r" b="b"/>
              <a:pathLst>
                <a:path w="552" h="1003" extrusionOk="0">
                  <a:moveTo>
                    <a:pt x="226" y="0"/>
                  </a:moveTo>
                  <a:lnTo>
                    <a:pt x="226" y="0"/>
                  </a:lnTo>
                  <a:cubicBezTo>
                    <a:pt x="50" y="401"/>
                    <a:pt x="0" y="702"/>
                    <a:pt x="351" y="1003"/>
                  </a:cubicBezTo>
                  <a:cubicBezTo>
                    <a:pt x="551" y="627"/>
                    <a:pt x="476" y="351"/>
                    <a:pt x="226" y="0"/>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15"/>
          <p:cNvGrpSpPr/>
          <p:nvPr/>
        </p:nvGrpSpPr>
        <p:grpSpPr>
          <a:xfrm rot="-4335579">
            <a:off x="8773687" y="719094"/>
            <a:ext cx="612368" cy="965441"/>
            <a:chOff x="2083475" y="1334350"/>
            <a:chExt cx="263175" cy="414925"/>
          </a:xfrm>
        </p:grpSpPr>
        <p:sp>
          <p:nvSpPr>
            <p:cNvPr id="1318" name="Google Shape;1318;p15"/>
            <p:cNvSpPr/>
            <p:nvPr/>
          </p:nvSpPr>
          <p:spPr>
            <a:xfrm>
              <a:off x="2083475" y="1334350"/>
              <a:ext cx="263175" cy="414925"/>
            </a:xfrm>
            <a:custGeom>
              <a:avLst/>
              <a:gdLst/>
              <a:ahLst/>
              <a:cxnLst/>
              <a:rect l="l" t="t" r="r" b="b"/>
              <a:pathLst>
                <a:path w="10527" h="16597" extrusionOk="0">
                  <a:moveTo>
                    <a:pt x="10001" y="537"/>
                  </a:moveTo>
                  <a:cubicBezTo>
                    <a:pt x="9625" y="1364"/>
                    <a:pt x="9274" y="2216"/>
                    <a:pt x="8647" y="2893"/>
                  </a:cubicBezTo>
                  <a:cubicBezTo>
                    <a:pt x="8998" y="2041"/>
                    <a:pt x="9424" y="1239"/>
                    <a:pt x="10001" y="537"/>
                  </a:cubicBezTo>
                  <a:close/>
                  <a:moveTo>
                    <a:pt x="7706" y="2913"/>
                  </a:moveTo>
                  <a:cubicBezTo>
                    <a:pt x="7773" y="2913"/>
                    <a:pt x="7844" y="2936"/>
                    <a:pt x="7920" y="2993"/>
                  </a:cubicBezTo>
                  <a:cubicBezTo>
                    <a:pt x="8271" y="3219"/>
                    <a:pt x="8697" y="3419"/>
                    <a:pt x="8672" y="3971"/>
                  </a:cubicBezTo>
                  <a:cubicBezTo>
                    <a:pt x="8647" y="4447"/>
                    <a:pt x="8472" y="4873"/>
                    <a:pt x="8246" y="5299"/>
                  </a:cubicBezTo>
                  <a:cubicBezTo>
                    <a:pt x="6366" y="8683"/>
                    <a:pt x="4386" y="12016"/>
                    <a:pt x="2131" y="15174"/>
                  </a:cubicBezTo>
                  <a:cubicBezTo>
                    <a:pt x="1955" y="15399"/>
                    <a:pt x="1755" y="15625"/>
                    <a:pt x="1554" y="15826"/>
                  </a:cubicBezTo>
                  <a:cubicBezTo>
                    <a:pt x="1389" y="15991"/>
                    <a:pt x="1223" y="16208"/>
                    <a:pt x="987" y="16208"/>
                  </a:cubicBezTo>
                  <a:cubicBezTo>
                    <a:pt x="937" y="16208"/>
                    <a:pt x="884" y="16198"/>
                    <a:pt x="828" y="16176"/>
                  </a:cubicBezTo>
                  <a:cubicBezTo>
                    <a:pt x="452" y="16026"/>
                    <a:pt x="452" y="15650"/>
                    <a:pt x="427" y="15374"/>
                  </a:cubicBezTo>
                  <a:cubicBezTo>
                    <a:pt x="452" y="14698"/>
                    <a:pt x="602" y="14121"/>
                    <a:pt x="878" y="13595"/>
                  </a:cubicBezTo>
                  <a:cubicBezTo>
                    <a:pt x="2557" y="10362"/>
                    <a:pt x="4286" y="7154"/>
                    <a:pt x="6417" y="4171"/>
                  </a:cubicBezTo>
                  <a:cubicBezTo>
                    <a:pt x="6642" y="3845"/>
                    <a:pt x="6918" y="3545"/>
                    <a:pt x="7194" y="3269"/>
                  </a:cubicBezTo>
                  <a:cubicBezTo>
                    <a:pt x="7343" y="3119"/>
                    <a:pt x="7507" y="2913"/>
                    <a:pt x="7706" y="2913"/>
                  </a:cubicBezTo>
                  <a:close/>
                  <a:moveTo>
                    <a:pt x="10008" y="1"/>
                  </a:moveTo>
                  <a:cubicBezTo>
                    <a:pt x="9805" y="1"/>
                    <a:pt x="9718" y="243"/>
                    <a:pt x="9600" y="362"/>
                  </a:cubicBezTo>
                  <a:cubicBezTo>
                    <a:pt x="9048" y="1038"/>
                    <a:pt x="8622" y="1740"/>
                    <a:pt x="8171" y="2517"/>
                  </a:cubicBezTo>
                  <a:cubicBezTo>
                    <a:pt x="8037" y="2476"/>
                    <a:pt x="7910" y="2457"/>
                    <a:pt x="7790" y="2457"/>
                  </a:cubicBezTo>
                  <a:cubicBezTo>
                    <a:pt x="7327" y="2457"/>
                    <a:pt x="6961" y="2740"/>
                    <a:pt x="6642" y="3119"/>
                  </a:cubicBezTo>
                  <a:cubicBezTo>
                    <a:pt x="6517" y="3269"/>
                    <a:pt x="6391" y="3394"/>
                    <a:pt x="6266" y="3545"/>
                  </a:cubicBezTo>
                  <a:cubicBezTo>
                    <a:pt x="3910" y="6602"/>
                    <a:pt x="2106" y="9986"/>
                    <a:pt x="427" y="13470"/>
                  </a:cubicBezTo>
                  <a:cubicBezTo>
                    <a:pt x="126" y="14071"/>
                    <a:pt x="0" y="14748"/>
                    <a:pt x="51" y="15450"/>
                  </a:cubicBezTo>
                  <a:cubicBezTo>
                    <a:pt x="76" y="15926"/>
                    <a:pt x="226" y="16302"/>
                    <a:pt x="677" y="16527"/>
                  </a:cubicBezTo>
                  <a:cubicBezTo>
                    <a:pt x="781" y="16576"/>
                    <a:pt x="877" y="16597"/>
                    <a:pt x="968" y="16597"/>
                  </a:cubicBezTo>
                  <a:cubicBezTo>
                    <a:pt x="1250" y="16597"/>
                    <a:pt x="1477" y="16397"/>
                    <a:pt x="1705" y="16227"/>
                  </a:cubicBezTo>
                  <a:cubicBezTo>
                    <a:pt x="1905" y="16076"/>
                    <a:pt x="2056" y="15876"/>
                    <a:pt x="2231" y="15675"/>
                  </a:cubicBezTo>
                  <a:cubicBezTo>
                    <a:pt x="3735" y="13795"/>
                    <a:pt x="4988" y="11715"/>
                    <a:pt x="6241" y="9660"/>
                  </a:cubicBezTo>
                  <a:cubicBezTo>
                    <a:pt x="7168" y="8131"/>
                    <a:pt x="8071" y="6577"/>
                    <a:pt x="8873" y="4973"/>
                  </a:cubicBezTo>
                  <a:cubicBezTo>
                    <a:pt x="9098" y="4522"/>
                    <a:pt x="9299" y="4021"/>
                    <a:pt x="9123" y="3520"/>
                  </a:cubicBezTo>
                  <a:cubicBezTo>
                    <a:pt x="8998" y="3194"/>
                    <a:pt x="9073" y="2993"/>
                    <a:pt x="9249" y="2718"/>
                  </a:cubicBezTo>
                  <a:cubicBezTo>
                    <a:pt x="9625" y="2116"/>
                    <a:pt x="10001" y="1490"/>
                    <a:pt x="10351" y="863"/>
                  </a:cubicBezTo>
                  <a:cubicBezTo>
                    <a:pt x="10502" y="587"/>
                    <a:pt x="10527" y="262"/>
                    <a:pt x="10201" y="61"/>
                  </a:cubicBezTo>
                  <a:cubicBezTo>
                    <a:pt x="10126" y="18"/>
                    <a:pt x="10063" y="1"/>
                    <a:pt x="10008" y="1"/>
                  </a:cubicBezTo>
                  <a:close/>
                </a:path>
              </a:pathLst>
            </a:custGeom>
            <a:solidFill>
              <a:srgbClr val="3C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5"/>
            <p:cNvSpPr/>
            <p:nvPr/>
          </p:nvSpPr>
          <p:spPr>
            <a:xfrm>
              <a:off x="2101025" y="1428875"/>
              <a:ext cx="182975" cy="290975"/>
            </a:xfrm>
            <a:custGeom>
              <a:avLst/>
              <a:gdLst/>
              <a:ahLst/>
              <a:cxnLst/>
              <a:rect l="l" t="t" r="r" b="b"/>
              <a:pathLst>
                <a:path w="7319" h="11639" extrusionOk="0">
                  <a:moveTo>
                    <a:pt x="6855" y="0"/>
                  </a:moveTo>
                  <a:cubicBezTo>
                    <a:pt x="6747" y="0"/>
                    <a:pt x="6647" y="60"/>
                    <a:pt x="6567" y="140"/>
                  </a:cubicBezTo>
                  <a:cubicBezTo>
                    <a:pt x="6366" y="365"/>
                    <a:pt x="6191" y="591"/>
                    <a:pt x="6015" y="816"/>
                  </a:cubicBezTo>
                  <a:cubicBezTo>
                    <a:pt x="3810" y="3974"/>
                    <a:pt x="2080" y="7408"/>
                    <a:pt x="176" y="10741"/>
                  </a:cubicBezTo>
                  <a:cubicBezTo>
                    <a:pt x="100" y="10867"/>
                    <a:pt x="50" y="11017"/>
                    <a:pt x="25" y="11092"/>
                  </a:cubicBezTo>
                  <a:cubicBezTo>
                    <a:pt x="0" y="11318"/>
                    <a:pt x="0" y="11493"/>
                    <a:pt x="176" y="11568"/>
                  </a:cubicBezTo>
                  <a:cubicBezTo>
                    <a:pt x="255" y="11613"/>
                    <a:pt x="333" y="11638"/>
                    <a:pt x="410" y="11638"/>
                  </a:cubicBezTo>
                  <a:cubicBezTo>
                    <a:pt x="504" y="11638"/>
                    <a:pt x="594" y="11601"/>
                    <a:pt x="677" y="11518"/>
                  </a:cubicBezTo>
                  <a:cubicBezTo>
                    <a:pt x="903" y="11343"/>
                    <a:pt x="1053" y="11092"/>
                    <a:pt x="1203" y="10841"/>
                  </a:cubicBezTo>
                  <a:cubicBezTo>
                    <a:pt x="3158" y="7558"/>
                    <a:pt x="4913" y="4150"/>
                    <a:pt x="7068" y="992"/>
                  </a:cubicBezTo>
                  <a:cubicBezTo>
                    <a:pt x="7168" y="867"/>
                    <a:pt x="7218" y="716"/>
                    <a:pt x="7268" y="566"/>
                  </a:cubicBezTo>
                  <a:cubicBezTo>
                    <a:pt x="7319" y="340"/>
                    <a:pt x="7243" y="165"/>
                    <a:pt x="7043" y="64"/>
                  </a:cubicBezTo>
                  <a:cubicBezTo>
                    <a:pt x="6979" y="19"/>
                    <a:pt x="6916" y="0"/>
                    <a:pt x="6855"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1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000"/>
              <a:buFont typeface="Patrick Hand"/>
              <a:buNone/>
              <a:defRPr sz="4000">
                <a:solidFill>
                  <a:schemeClr val="dk1"/>
                </a:solidFill>
                <a:latin typeface="Patrick Hand"/>
                <a:ea typeface="Patrick Hand"/>
                <a:cs typeface="Patrick Hand"/>
                <a:sym typeface="Patrick Hand"/>
              </a:defRPr>
            </a:lvl1pPr>
            <a:lvl2pPr lvl="1">
              <a:spcBef>
                <a:spcPts val="0"/>
              </a:spcBef>
              <a:spcAft>
                <a:spcPts val="0"/>
              </a:spcAft>
              <a:buClr>
                <a:schemeClr val="dk1"/>
              </a:buClr>
              <a:buSzPts val="4000"/>
              <a:buNone/>
              <a:defRPr sz="4000">
                <a:solidFill>
                  <a:schemeClr val="dk1"/>
                </a:solidFill>
              </a:defRPr>
            </a:lvl2pPr>
            <a:lvl3pPr lvl="2">
              <a:spcBef>
                <a:spcPts val="0"/>
              </a:spcBef>
              <a:spcAft>
                <a:spcPts val="0"/>
              </a:spcAft>
              <a:buClr>
                <a:schemeClr val="dk1"/>
              </a:buClr>
              <a:buSzPts val="4000"/>
              <a:buNone/>
              <a:defRPr sz="4000">
                <a:solidFill>
                  <a:schemeClr val="dk1"/>
                </a:solidFill>
              </a:defRPr>
            </a:lvl3pPr>
            <a:lvl4pPr lvl="3">
              <a:spcBef>
                <a:spcPts val="0"/>
              </a:spcBef>
              <a:spcAft>
                <a:spcPts val="0"/>
              </a:spcAft>
              <a:buClr>
                <a:schemeClr val="dk1"/>
              </a:buClr>
              <a:buSzPts val="4000"/>
              <a:buNone/>
              <a:defRPr sz="4000">
                <a:solidFill>
                  <a:schemeClr val="dk1"/>
                </a:solidFill>
              </a:defRPr>
            </a:lvl4pPr>
            <a:lvl5pPr lvl="4">
              <a:spcBef>
                <a:spcPts val="0"/>
              </a:spcBef>
              <a:spcAft>
                <a:spcPts val="0"/>
              </a:spcAft>
              <a:buClr>
                <a:schemeClr val="dk1"/>
              </a:buClr>
              <a:buSzPts val="4000"/>
              <a:buNone/>
              <a:defRPr sz="4000">
                <a:solidFill>
                  <a:schemeClr val="dk1"/>
                </a:solidFill>
              </a:defRPr>
            </a:lvl5pPr>
            <a:lvl6pPr lvl="5">
              <a:spcBef>
                <a:spcPts val="0"/>
              </a:spcBef>
              <a:spcAft>
                <a:spcPts val="0"/>
              </a:spcAft>
              <a:buClr>
                <a:schemeClr val="dk1"/>
              </a:buClr>
              <a:buSzPts val="4000"/>
              <a:buNone/>
              <a:defRPr sz="4000">
                <a:solidFill>
                  <a:schemeClr val="dk1"/>
                </a:solidFill>
              </a:defRPr>
            </a:lvl6pPr>
            <a:lvl7pPr lvl="6">
              <a:spcBef>
                <a:spcPts val="0"/>
              </a:spcBef>
              <a:spcAft>
                <a:spcPts val="0"/>
              </a:spcAft>
              <a:buClr>
                <a:schemeClr val="dk1"/>
              </a:buClr>
              <a:buSzPts val="4000"/>
              <a:buNone/>
              <a:defRPr sz="4000">
                <a:solidFill>
                  <a:schemeClr val="dk1"/>
                </a:solidFill>
              </a:defRPr>
            </a:lvl7pPr>
            <a:lvl8pPr lvl="7">
              <a:spcBef>
                <a:spcPts val="0"/>
              </a:spcBef>
              <a:spcAft>
                <a:spcPts val="0"/>
              </a:spcAft>
              <a:buClr>
                <a:schemeClr val="dk1"/>
              </a:buClr>
              <a:buSzPts val="4000"/>
              <a:buNone/>
              <a:defRPr sz="4000">
                <a:solidFill>
                  <a:schemeClr val="dk1"/>
                </a:solidFill>
              </a:defRPr>
            </a:lvl8pPr>
            <a:lvl9pPr lvl="8">
              <a:spcBef>
                <a:spcPts val="0"/>
              </a:spcBef>
              <a:spcAft>
                <a:spcPts val="0"/>
              </a:spcAft>
              <a:buClr>
                <a:schemeClr val="dk1"/>
              </a:buClr>
              <a:buSzPts val="4000"/>
              <a:buNone/>
              <a:defRPr sz="40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 id="2147483658" r:id="rId6"/>
    <p:sldLayoutId id="2147483659" r:id="rId7"/>
    <p:sldLayoutId id="2147483660" r:id="rId8"/>
    <p:sldLayoutId id="2147483661" r:id="rId9"/>
    <p:sldLayoutId id="2147483664" r:id="rId10"/>
    <p:sldLayoutId id="2147483669"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54">
          <p15:clr>
            <a:srgbClr val="EA4335"/>
          </p15:clr>
        </p15:guide>
        <p15:guide id="4" pos="5306">
          <p15:clr>
            <a:srgbClr val="EA4335"/>
          </p15:clr>
        </p15:guide>
        <p15:guide id="5" orient="horz" pos="340">
          <p15:clr>
            <a:srgbClr val="EA4335"/>
          </p15:clr>
        </p15:guide>
        <p15:guide id="6"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accesspharmacy.mhmedical.com/drugs.aspx?GbosID=133988"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accesspharmacy.mhmedical.com/drugs.aspx?GbosID=133904" TargetMode="External"/><Relationship Id="rId5" Type="http://schemas.openxmlformats.org/officeDocument/2006/relationships/hyperlink" Target="http://accesspharmacy.mhmedical.com/drugs.aspx?GbosID=134026" TargetMode="External"/><Relationship Id="rId4" Type="http://schemas.openxmlformats.org/officeDocument/2006/relationships/hyperlink" Target="http://accesspharmacy.mhmedical.com/drugs.aspx?GbosID=13395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hyperlink" Target="https://accesspharmacy.mhmedical.com/drugs.aspx?GbosID=427058"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F3FF"/>
        </a:solidFill>
        <a:effectLst/>
      </p:bgPr>
    </p:bg>
    <p:spTree>
      <p:nvGrpSpPr>
        <p:cNvPr id="1" name="Shape 2214"/>
        <p:cNvGrpSpPr/>
        <p:nvPr/>
      </p:nvGrpSpPr>
      <p:grpSpPr>
        <a:xfrm>
          <a:off x="0" y="0"/>
          <a:ext cx="0" cy="0"/>
          <a:chOff x="0" y="0"/>
          <a:chExt cx="0" cy="0"/>
        </a:xfrm>
      </p:grpSpPr>
      <p:sp>
        <p:nvSpPr>
          <p:cNvPr id="2215" name="Google Shape;2215;p26"/>
          <p:cNvSpPr txBox="1">
            <a:spLocks noGrp="1"/>
          </p:cNvSpPr>
          <p:nvPr>
            <p:ph type="ctrTitle"/>
          </p:nvPr>
        </p:nvSpPr>
        <p:spPr>
          <a:xfrm>
            <a:off x="1399309" y="1032725"/>
            <a:ext cx="6518564" cy="2052600"/>
          </a:xfrm>
          <a:prstGeom prst="rect">
            <a:avLst/>
          </a:prstGeom>
        </p:spPr>
        <p:txBody>
          <a:bodyPr spcFirstLastPara="1" wrap="square" lIns="91425" tIns="91425" rIns="91425" bIns="91425" anchor="ctr" anchorCtr="0">
            <a:noAutofit/>
          </a:bodyPr>
          <a:lstStyle/>
          <a:p>
            <a:br>
              <a:rPr lang="en-US" b="1" dirty="0"/>
            </a:br>
            <a:br>
              <a:rPr lang="en-US" b="1" dirty="0"/>
            </a:br>
            <a:r>
              <a:rPr lang="en-US" b="1" dirty="0"/>
              <a:t>Gastroesophageal Reflux Disease</a:t>
            </a:r>
            <a:br>
              <a:rPr lang="en-US" b="1" dirty="0"/>
            </a:br>
            <a:endParaRPr sz="11800" dirty="0">
              <a:solidFill>
                <a:schemeClr val="dk1"/>
              </a:solidFill>
            </a:endParaRPr>
          </a:p>
        </p:txBody>
      </p:sp>
      <p:sp>
        <p:nvSpPr>
          <p:cNvPr id="2216" name="Google Shape;2216;p26"/>
          <p:cNvSpPr txBox="1">
            <a:spLocks noGrp="1"/>
          </p:cNvSpPr>
          <p:nvPr>
            <p:ph type="subTitle" idx="1"/>
          </p:nvPr>
        </p:nvSpPr>
        <p:spPr>
          <a:xfrm>
            <a:off x="1924500" y="3318175"/>
            <a:ext cx="5295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Done by: Pinar </a:t>
            </a:r>
            <a:r>
              <a:rPr lang="en-US" dirty="0" err="1"/>
              <a:t>Aweis</a:t>
            </a:r>
            <a:endParaRPr dirty="0"/>
          </a:p>
        </p:txBody>
      </p:sp>
      <p:grpSp>
        <p:nvGrpSpPr>
          <p:cNvPr id="5" name="Google Shape;13460;p66"/>
          <p:cNvGrpSpPr/>
          <p:nvPr/>
        </p:nvGrpSpPr>
        <p:grpSpPr>
          <a:xfrm>
            <a:off x="6386946" y="3629891"/>
            <a:ext cx="1177636" cy="1184563"/>
            <a:chOff x="-23177950" y="2340425"/>
            <a:chExt cx="226075" cy="296950"/>
          </a:xfrm>
        </p:grpSpPr>
        <p:sp>
          <p:nvSpPr>
            <p:cNvPr id="6" name="Google Shape;13461;p66"/>
            <p:cNvSpPr/>
            <p:nvPr/>
          </p:nvSpPr>
          <p:spPr>
            <a:xfrm>
              <a:off x="-23177950" y="2340425"/>
              <a:ext cx="226075" cy="296950"/>
            </a:xfrm>
            <a:custGeom>
              <a:avLst/>
              <a:gdLst/>
              <a:ahLst/>
              <a:cxnLst/>
              <a:rect l="l" t="t" r="r" b="b"/>
              <a:pathLst>
                <a:path w="9043" h="11878" extrusionOk="0">
                  <a:moveTo>
                    <a:pt x="1418" y="693"/>
                  </a:moveTo>
                  <a:lnTo>
                    <a:pt x="1418" y="1449"/>
                  </a:lnTo>
                  <a:cubicBezTo>
                    <a:pt x="1418" y="2048"/>
                    <a:pt x="1891" y="2457"/>
                    <a:pt x="2426" y="2457"/>
                  </a:cubicBezTo>
                  <a:lnTo>
                    <a:pt x="2804" y="2457"/>
                  </a:lnTo>
                  <a:cubicBezTo>
                    <a:pt x="2899" y="2457"/>
                    <a:pt x="2993" y="2426"/>
                    <a:pt x="3057" y="2300"/>
                  </a:cubicBezTo>
                  <a:cubicBezTo>
                    <a:pt x="3340" y="1953"/>
                    <a:pt x="3750" y="1764"/>
                    <a:pt x="4159" y="1764"/>
                  </a:cubicBezTo>
                  <a:cubicBezTo>
                    <a:pt x="6459" y="1764"/>
                    <a:pt x="8349" y="3623"/>
                    <a:pt x="8349" y="5923"/>
                  </a:cubicBezTo>
                  <a:cubicBezTo>
                    <a:pt x="8349" y="8254"/>
                    <a:pt x="6491" y="10113"/>
                    <a:pt x="4159" y="10113"/>
                  </a:cubicBezTo>
                  <a:cubicBezTo>
                    <a:pt x="3750" y="10113"/>
                    <a:pt x="3340" y="9924"/>
                    <a:pt x="3057" y="9578"/>
                  </a:cubicBezTo>
                  <a:cubicBezTo>
                    <a:pt x="2993" y="9483"/>
                    <a:pt x="2899" y="9389"/>
                    <a:pt x="2804" y="9389"/>
                  </a:cubicBezTo>
                  <a:lnTo>
                    <a:pt x="2426" y="9389"/>
                  </a:lnTo>
                  <a:cubicBezTo>
                    <a:pt x="1859" y="9389"/>
                    <a:pt x="1418" y="9861"/>
                    <a:pt x="1418" y="10428"/>
                  </a:cubicBezTo>
                  <a:lnTo>
                    <a:pt x="1418" y="11153"/>
                  </a:lnTo>
                  <a:lnTo>
                    <a:pt x="694" y="11153"/>
                  </a:lnTo>
                  <a:lnTo>
                    <a:pt x="694" y="10428"/>
                  </a:lnTo>
                  <a:cubicBezTo>
                    <a:pt x="694" y="9483"/>
                    <a:pt x="1481" y="8695"/>
                    <a:pt x="2426" y="8695"/>
                  </a:cubicBezTo>
                  <a:lnTo>
                    <a:pt x="2489" y="8695"/>
                  </a:lnTo>
                  <a:cubicBezTo>
                    <a:pt x="2647" y="8695"/>
                    <a:pt x="2804" y="8569"/>
                    <a:pt x="2836" y="8412"/>
                  </a:cubicBezTo>
                  <a:cubicBezTo>
                    <a:pt x="2962" y="7782"/>
                    <a:pt x="3529" y="7309"/>
                    <a:pt x="4222" y="7309"/>
                  </a:cubicBezTo>
                  <a:cubicBezTo>
                    <a:pt x="4947" y="7309"/>
                    <a:pt x="5577" y="6679"/>
                    <a:pt x="5577" y="5923"/>
                  </a:cubicBezTo>
                  <a:cubicBezTo>
                    <a:pt x="5577" y="5198"/>
                    <a:pt x="4947" y="4568"/>
                    <a:pt x="4222" y="4568"/>
                  </a:cubicBezTo>
                  <a:cubicBezTo>
                    <a:pt x="3529" y="4568"/>
                    <a:pt x="2993" y="4096"/>
                    <a:pt x="2836" y="3466"/>
                  </a:cubicBezTo>
                  <a:cubicBezTo>
                    <a:pt x="2804" y="3308"/>
                    <a:pt x="2678" y="3182"/>
                    <a:pt x="2489" y="3182"/>
                  </a:cubicBezTo>
                  <a:lnTo>
                    <a:pt x="2426" y="3182"/>
                  </a:lnTo>
                  <a:cubicBezTo>
                    <a:pt x="1481" y="3182"/>
                    <a:pt x="694" y="2394"/>
                    <a:pt x="694" y="1449"/>
                  </a:cubicBezTo>
                  <a:lnTo>
                    <a:pt x="694" y="693"/>
                  </a:lnTo>
                  <a:close/>
                  <a:moveTo>
                    <a:pt x="347" y="0"/>
                  </a:moveTo>
                  <a:cubicBezTo>
                    <a:pt x="158" y="0"/>
                    <a:pt x="1" y="158"/>
                    <a:pt x="1" y="347"/>
                  </a:cubicBezTo>
                  <a:lnTo>
                    <a:pt x="1" y="1449"/>
                  </a:lnTo>
                  <a:cubicBezTo>
                    <a:pt x="1" y="2710"/>
                    <a:pt x="977" y="3749"/>
                    <a:pt x="2206" y="3844"/>
                  </a:cubicBezTo>
                  <a:cubicBezTo>
                    <a:pt x="2489" y="4694"/>
                    <a:pt x="3277" y="5261"/>
                    <a:pt x="4159" y="5261"/>
                  </a:cubicBezTo>
                  <a:cubicBezTo>
                    <a:pt x="4569" y="5261"/>
                    <a:pt x="4884" y="5576"/>
                    <a:pt x="4884" y="5986"/>
                  </a:cubicBezTo>
                  <a:cubicBezTo>
                    <a:pt x="4884" y="6364"/>
                    <a:pt x="4569" y="6679"/>
                    <a:pt x="4159" y="6679"/>
                  </a:cubicBezTo>
                  <a:cubicBezTo>
                    <a:pt x="3277" y="6679"/>
                    <a:pt x="2489" y="7278"/>
                    <a:pt x="2206" y="8097"/>
                  </a:cubicBezTo>
                  <a:cubicBezTo>
                    <a:pt x="977" y="8223"/>
                    <a:pt x="1" y="9263"/>
                    <a:pt x="1" y="10523"/>
                  </a:cubicBezTo>
                  <a:lnTo>
                    <a:pt x="1" y="11531"/>
                  </a:lnTo>
                  <a:cubicBezTo>
                    <a:pt x="1" y="11720"/>
                    <a:pt x="158" y="11877"/>
                    <a:pt x="347" y="11877"/>
                  </a:cubicBezTo>
                  <a:lnTo>
                    <a:pt x="1733" y="11877"/>
                  </a:lnTo>
                  <a:cubicBezTo>
                    <a:pt x="1922" y="11877"/>
                    <a:pt x="2080" y="11720"/>
                    <a:pt x="2080" y="11531"/>
                  </a:cubicBezTo>
                  <a:lnTo>
                    <a:pt x="2080" y="10523"/>
                  </a:lnTo>
                  <a:cubicBezTo>
                    <a:pt x="2080" y="10302"/>
                    <a:pt x="2237" y="10145"/>
                    <a:pt x="2426" y="10145"/>
                  </a:cubicBezTo>
                  <a:lnTo>
                    <a:pt x="2647" y="10145"/>
                  </a:lnTo>
                  <a:cubicBezTo>
                    <a:pt x="3025" y="10586"/>
                    <a:pt x="3592" y="10869"/>
                    <a:pt x="4159" y="10869"/>
                  </a:cubicBezTo>
                  <a:cubicBezTo>
                    <a:pt x="6837" y="10869"/>
                    <a:pt x="9011" y="8695"/>
                    <a:pt x="9011" y="6018"/>
                  </a:cubicBezTo>
                  <a:cubicBezTo>
                    <a:pt x="9042" y="3277"/>
                    <a:pt x="6837" y="1103"/>
                    <a:pt x="4159" y="1103"/>
                  </a:cubicBezTo>
                  <a:cubicBezTo>
                    <a:pt x="3592" y="1103"/>
                    <a:pt x="3025" y="1323"/>
                    <a:pt x="2647" y="1796"/>
                  </a:cubicBezTo>
                  <a:lnTo>
                    <a:pt x="2426" y="1796"/>
                  </a:lnTo>
                  <a:cubicBezTo>
                    <a:pt x="2237" y="1796"/>
                    <a:pt x="2080" y="1638"/>
                    <a:pt x="2080" y="1449"/>
                  </a:cubicBezTo>
                  <a:lnTo>
                    <a:pt x="2080" y="347"/>
                  </a:lnTo>
                  <a:cubicBezTo>
                    <a:pt x="2080" y="158"/>
                    <a:pt x="1922"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462;p66"/>
            <p:cNvSpPr/>
            <p:nvPr/>
          </p:nvSpPr>
          <p:spPr>
            <a:xfrm>
              <a:off x="-23081850" y="2425475"/>
              <a:ext cx="96100" cy="151250"/>
            </a:xfrm>
            <a:custGeom>
              <a:avLst/>
              <a:gdLst/>
              <a:ahLst/>
              <a:cxnLst/>
              <a:rect l="l" t="t" r="r" b="b"/>
              <a:pathLst>
                <a:path w="3844" h="6050" extrusionOk="0">
                  <a:moveTo>
                    <a:pt x="2568" y="1"/>
                  </a:moveTo>
                  <a:cubicBezTo>
                    <a:pt x="2481" y="1"/>
                    <a:pt x="2395" y="32"/>
                    <a:pt x="2332" y="95"/>
                  </a:cubicBezTo>
                  <a:cubicBezTo>
                    <a:pt x="2205" y="221"/>
                    <a:pt x="2205" y="442"/>
                    <a:pt x="2332" y="568"/>
                  </a:cubicBezTo>
                  <a:cubicBezTo>
                    <a:pt x="2867" y="1072"/>
                    <a:pt x="3151" y="1796"/>
                    <a:pt x="3151" y="2553"/>
                  </a:cubicBezTo>
                  <a:cubicBezTo>
                    <a:pt x="3151" y="3277"/>
                    <a:pt x="2899" y="3970"/>
                    <a:pt x="2332" y="4506"/>
                  </a:cubicBezTo>
                  <a:cubicBezTo>
                    <a:pt x="1827" y="5010"/>
                    <a:pt x="1134" y="5325"/>
                    <a:pt x="378" y="5325"/>
                  </a:cubicBezTo>
                  <a:cubicBezTo>
                    <a:pt x="189" y="5325"/>
                    <a:pt x="0" y="5482"/>
                    <a:pt x="0" y="5703"/>
                  </a:cubicBezTo>
                  <a:cubicBezTo>
                    <a:pt x="0" y="5892"/>
                    <a:pt x="189" y="6050"/>
                    <a:pt x="378" y="6050"/>
                  </a:cubicBezTo>
                  <a:cubicBezTo>
                    <a:pt x="1292" y="6050"/>
                    <a:pt x="2174" y="5703"/>
                    <a:pt x="2804" y="5010"/>
                  </a:cubicBezTo>
                  <a:cubicBezTo>
                    <a:pt x="3466" y="4348"/>
                    <a:pt x="3844" y="3498"/>
                    <a:pt x="3844" y="2584"/>
                  </a:cubicBezTo>
                  <a:cubicBezTo>
                    <a:pt x="3844" y="1670"/>
                    <a:pt x="3434" y="757"/>
                    <a:pt x="2804" y="95"/>
                  </a:cubicBezTo>
                  <a:cubicBezTo>
                    <a:pt x="2741" y="32"/>
                    <a:pt x="2654" y="1"/>
                    <a:pt x="25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Subtitle 2"/>
          <p:cNvSpPr>
            <a:spLocks noGrp="1"/>
          </p:cNvSpPr>
          <p:nvPr>
            <p:ph type="subTitle" idx="1"/>
          </p:nvPr>
        </p:nvSpPr>
        <p:spPr>
          <a:xfrm>
            <a:off x="1023600" y="1530926"/>
            <a:ext cx="3513764" cy="3387775"/>
          </a:xfrm>
        </p:spPr>
        <p:txBody>
          <a:bodyPr/>
          <a:lstStyle/>
          <a:p>
            <a:r>
              <a:rPr lang="en-US" dirty="0"/>
              <a:t>Problems with other normal mucosal defense mechanisms, such as:</a:t>
            </a:r>
          </a:p>
          <a:p>
            <a:pPr marL="482600" indent="-342900">
              <a:buFont typeface="+mj-lt"/>
              <a:buAutoNum type="arabicPeriod"/>
            </a:pPr>
            <a:r>
              <a:rPr lang="en-US" dirty="0">
                <a:effectLst>
                  <a:outerShdw blurRad="38100" dist="38100" dir="2700000" algn="tl">
                    <a:srgbClr val="000000">
                      <a:alpha val="43137"/>
                    </a:srgbClr>
                  </a:outerShdw>
                </a:effectLst>
              </a:rPr>
              <a:t>Abnormal esophageal anatomy</a:t>
            </a:r>
          </a:p>
          <a:p>
            <a:pPr marL="482600" indent="-342900">
              <a:buFont typeface="+mj-lt"/>
              <a:buAutoNum type="arabicPeriod"/>
            </a:pPr>
            <a:r>
              <a:rPr lang="en-US" dirty="0">
                <a:effectLst>
                  <a:outerShdw blurRad="38100" dist="38100" dir="2700000" algn="tl">
                    <a:srgbClr val="000000">
                      <a:alpha val="43137"/>
                    </a:srgbClr>
                  </a:outerShdw>
                </a:effectLst>
              </a:rPr>
              <a:t>Improper esophageal clearance of gastric fluids</a:t>
            </a:r>
          </a:p>
          <a:p>
            <a:pPr marL="482600" indent="-342900">
              <a:buFont typeface="+mj-lt"/>
              <a:buAutoNum type="arabicPeriod"/>
            </a:pPr>
            <a:r>
              <a:rPr lang="en-US" dirty="0">
                <a:effectLst>
                  <a:outerShdw blurRad="38100" dist="38100" dir="2700000" algn="tl">
                    <a:srgbClr val="000000">
                      <a:alpha val="43137"/>
                    </a:srgbClr>
                  </a:outerShdw>
                </a:effectLst>
              </a:rPr>
              <a:t>Reduced mucosal resistance to acid</a:t>
            </a:r>
          </a:p>
          <a:p>
            <a:pPr marL="482600" indent="-342900">
              <a:buFont typeface="+mj-lt"/>
              <a:buAutoNum type="arabicPeriod"/>
            </a:pPr>
            <a:r>
              <a:rPr lang="en-US" dirty="0">
                <a:effectLst>
                  <a:outerShdw blurRad="38100" dist="38100" dir="2700000" algn="tl">
                    <a:srgbClr val="000000">
                      <a:alpha val="43137"/>
                    </a:srgbClr>
                  </a:outerShdw>
                </a:effectLst>
              </a:rPr>
              <a:t>Delayed or ineffective gastric emptying</a:t>
            </a:r>
          </a:p>
          <a:p>
            <a:pPr marL="482600" indent="-342900">
              <a:buFont typeface="+mj-lt"/>
              <a:buAutoNum type="arabicPeriod"/>
            </a:pPr>
            <a:r>
              <a:rPr lang="en-US" dirty="0">
                <a:effectLst>
                  <a:outerShdw blurRad="38100" dist="38100" dir="2700000" algn="tl">
                    <a:srgbClr val="000000">
                      <a:alpha val="43137"/>
                    </a:srgbClr>
                  </a:outerShdw>
                </a:effectLst>
              </a:rPr>
              <a:t>Inadequate production of epidermal growth factor</a:t>
            </a:r>
          </a:p>
          <a:p>
            <a:pPr marL="482600" indent="-342900">
              <a:buFont typeface="+mj-lt"/>
              <a:buAutoNum type="arabicPeriod"/>
            </a:pPr>
            <a:r>
              <a:rPr lang="en-US" dirty="0">
                <a:effectLst>
                  <a:outerShdw blurRad="38100" dist="38100" dir="2700000" algn="tl">
                    <a:srgbClr val="000000">
                      <a:alpha val="43137"/>
                    </a:srgbClr>
                  </a:outerShdw>
                </a:effectLst>
              </a:rPr>
              <a:t>Reduced salivary buffering of acid </a:t>
            </a:r>
            <a:r>
              <a:rPr lang="en-US" dirty="0"/>
              <a:t>may also contribute to the development of GERD. </a:t>
            </a:r>
          </a:p>
        </p:txBody>
      </p:sp>
      <p:sp>
        <p:nvSpPr>
          <p:cNvPr id="4" name="Subtitle 3"/>
          <p:cNvSpPr>
            <a:spLocks noGrp="1"/>
          </p:cNvSpPr>
          <p:nvPr>
            <p:ph type="subTitle" idx="2"/>
          </p:nvPr>
        </p:nvSpPr>
        <p:spPr>
          <a:xfrm>
            <a:off x="5063399" y="1530927"/>
            <a:ext cx="3290891" cy="2969548"/>
          </a:xfrm>
        </p:spPr>
        <p:txBody>
          <a:bodyPr/>
          <a:lstStyle/>
          <a:p>
            <a:r>
              <a:rPr lang="en-US" dirty="0"/>
              <a:t>Substances that may promote esophageal damage on reflux into the esophagus include </a:t>
            </a:r>
            <a:r>
              <a:rPr lang="en-US" dirty="0">
                <a:effectLst>
                  <a:outerShdw blurRad="38100" dist="38100" dir="2700000" algn="tl">
                    <a:srgbClr val="000000">
                      <a:alpha val="43137"/>
                    </a:srgbClr>
                  </a:outerShdw>
                </a:effectLst>
              </a:rPr>
              <a:t>gastric acid, pepsin, bile acids, and pancreatic enzymes</a:t>
            </a:r>
            <a:r>
              <a:rPr lang="en-US" dirty="0"/>
              <a:t>. </a:t>
            </a:r>
          </a:p>
          <a:p>
            <a:r>
              <a:rPr lang="en-US" dirty="0"/>
              <a:t>Thus, the </a:t>
            </a:r>
            <a:r>
              <a:rPr lang="en-US" dirty="0">
                <a:effectLst>
                  <a:outerShdw blurRad="38100" dist="38100" dir="2700000" algn="tl">
                    <a:srgbClr val="000000">
                      <a:alpha val="43137"/>
                    </a:srgbClr>
                  </a:outerShdw>
                </a:effectLst>
              </a:rPr>
              <a:t>composition and volume of the </a:t>
            </a:r>
            <a:r>
              <a:rPr lang="en-US" dirty="0" err="1">
                <a:effectLst>
                  <a:outerShdw blurRad="38100" dist="38100" dir="2700000" algn="tl">
                    <a:srgbClr val="000000">
                      <a:alpha val="43137"/>
                    </a:srgbClr>
                  </a:outerShdw>
                </a:effectLst>
              </a:rPr>
              <a:t>refluxate</a:t>
            </a:r>
            <a:r>
              <a:rPr lang="en-US" dirty="0"/>
              <a:t>, as well as </a:t>
            </a:r>
            <a:r>
              <a:rPr lang="en-US" dirty="0">
                <a:effectLst>
                  <a:outerShdw blurRad="38100" dist="38100" dir="2700000" algn="tl">
                    <a:srgbClr val="000000">
                      <a:alpha val="43137"/>
                    </a:srgbClr>
                  </a:outerShdw>
                </a:effectLst>
              </a:rPr>
              <a:t>duration of exposure</a:t>
            </a:r>
            <a:r>
              <a:rPr lang="en-US" dirty="0"/>
              <a:t>, are important aggressive factors in determining the consequences of gastroesophageal reflux.</a:t>
            </a:r>
          </a:p>
          <a:p>
            <a:endParaRPr lang="en-US" dirty="0"/>
          </a:p>
        </p:txBody>
      </p:sp>
      <p:grpSp>
        <p:nvGrpSpPr>
          <p:cNvPr id="8" name="Google Shape;13444;p66"/>
          <p:cNvGrpSpPr/>
          <p:nvPr/>
        </p:nvGrpSpPr>
        <p:grpSpPr>
          <a:xfrm>
            <a:off x="8104909" y="4323421"/>
            <a:ext cx="672271" cy="595281"/>
            <a:chOff x="-25104475" y="2340425"/>
            <a:chExt cx="295375" cy="296150"/>
          </a:xfrm>
        </p:grpSpPr>
        <p:sp>
          <p:nvSpPr>
            <p:cNvPr id="9" name="Google Shape;13445;p66"/>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446;p66"/>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447;p66"/>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448;p66"/>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449;p66"/>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450;p66"/>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451;p66"/>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452;p66"/>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453;p66"/>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011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Pathophysiology</a:t>
            </a:r>
          </a:p>
        </p:txBody>
      </p:sp>
      <p:sp>
        <p:nvSpPr>
          <p:cNvPr id="6" name="Text Placeholder 5"/>
          <p:cNvSpPr>
            <a:spLocks noGrp="1"/>
          </p:cNvSpPr>
          <p:nvPr>
            <p:ph type="body" idx="1"/>
          </p:nvPr>
        </p:nvSpPr>
        <p:spPr/>
        <p:txBody>
          <a:bodyPr/>
          <a:lstStyle/>
          <a:p>
            <a:r>
              <a:rPr lang="en-US" sz="1400" dirty="0"/>
              <a:t>Abnormal anatomic features most commonly include </a:t>
            </a:r>
            <a:r>
              <a:rPr lang="en-US" sz="1400" dirty="0">
                <a:effectLst>
                  <a:outerShdw blurRad="38100" dist="38100" dir="2700000" algn="tl">
                    <a:srgbClr val="000000">
                      <a:alpha val="43137"/>
                    </a:srgbClr>
                  </a:outerShdw>
                </a:effectLst>
              </a:rPr>
              <a:t>hiatal hernia </a:t>
            </a:r>
            <a:r>
              <a:rPr lang="en-US" sz="1400" dirty="0"/>
              <a:t>which occurs when a portion of the stomach protrudes through the diaphragm into the chest and causes a disruption in the normal anatomic barriers between the stomach and the esophagus.</a:t>
            </a:r>
          </a:p>
          <a:p>
            <a:pPr marL="127000" indent="0">
              <a:buNone/>
            </a:pPr>
            <a:endParaRPr lang="en-US" sz="1400" dirty="0"/>
          </a:p>
          <a:p>
            <a:r>
              <a:rPr lang="en-US" sz="1400" dirty="0"/>
              <a:t>Patients with </a:t>
            </a:r>
            <a:r>
              <a:rPr lang="en-US" sz="1400" dirty="0">
                <a:effectLst>
                  <a:outerShdw blurRad="38100" dist="38100" dir="2700000" algn="tl">
                    <a:srgbClr val="000000">
                      <a:alpha val="43137"/>
                    </a:srgbClr>
                  </a:outerShdw>
                </a:effectLst>
              </a:rPr>
              <a:t>hypotensive LES pressures and large hiatal hernias</a:t>
            </a:r>
            <a:r>
              <a:rPr lang="en-US" sz="1400" dirty="0"/>
              <a:t> are </a:t>
            </a:r>
            <a:r>
              <a:rPr lang="en-US" sz="1400" dirty="0">
                <a:effectLst>
                  <a:outerShdw blurRad="38100" dist="38100" dir="2700000" algn="tl">
                    <a:srgbClr val="000000">
                      <a:alpha val="43137"/>
                    </a:srgbClr>
                  </a:outerShdw>
                </a:effectLst>
              </a:rPr>
              <a:t>more likely </a:t>
            </a:r>
            <a:r>
              <a:rPr lang="en-US" sz="1400" dirty="0"/>
              <a:t>to experience </a:t>
            </a:r>
            <a:r>
              <a:rPr lang="en-US" sz="1400" dirty="0">
                <a:effectLst>
                  <a:outerShdw blurRad="38100" dist="38100" dir="2700000" algn="tl">
                    <a:srgbClr val="000000">
                      <a:alpha val="43137"/>
                    </a:srgbClr>
                  </a:outerShdw>
                </a:effectLst>
              </a:rPr>
              <a:t>gastroesophageal reflux </a:t>
            </a:r>
            <a:r>
              <a:rPr lang="en-US" sz="1400" dirty="0"/>
              <a:t>following abrupt increases in intra-abdominal pressure compared with patients with a hypotensive LES and no hiatal hernia.</a:t>
            </a:r>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473" y="2877925"/>
            <a:ext cx="4592782" cy="2033511"/>
          </a:xfrm>
          <a:prstGeom prst="rect">
            <a:avLst/>
          </a:prstGeom>
        </p:spPr>
      </p:pic>
      <p:grpSp>
        <p:nvGrpSpPr>
          <p:cNvPr id="8" name="Google Shape;2859;p51"/>
          <p:cNvGrpSpPr/>
          <p:nvPr/>
        </p:nvGrpSpPr>
        <p:grpSpPr>
          <a:xfrm>
            <a:off x="7749492" y="4113877"/>
            <a:ext cx="580345" cy="797559"/>
            <a:chOff x="4985510" y="2491024"/>
            <a:chExt cx="580345" cy="797559"/>
          </a:xfrm>
        </p:grpSpPr>
        <p:sp>
          <p:nvSpPr>
            <p:cNvPr id="9" name="Google Shape;2860;p51"/>
            <p:cNvSpPr/>
            <p:nvPr/>
          </p:nvSpPr>
          <p:spPr>
            <a:xfrm>
              <a:off x="5233955" y="2591869"/>
              <a:ext cx="187720" cy="304401"/>
            </a:xfrm>
            <a:custGeom>
              <a:avLst/>
              <a:gdLst/>
              <a:ahLst/>
              <a:cxnLst/>
              <a:rect l="l" t="t" r="r" b="b"/>
              <a:pathLst>
                <a:path w="7243" h="11745" extrusionOk="0">
                  <a:moveTo>
                    <a:pt x="3031" y="1"/>
                  </a:moveTo>
                  <a:cubicBezTo>
                    <a:pt x="2952" y="1"/>
                    <a:pt x="2868" y="28"/>
                    <a:pt x="2785" y="92"/>
                  </a:cubicBezTo>
                  <a:cubicBezTo>
                    <a:pt x="2169" y="594"/>
                    <a:pt x="1279" y="845"/>
                    <a:pt x="594" y="1325"/>
                  </a:cubicBezTo>
                  <a:cubicBezTo>
                    <a:pt x="555" y="1293"/>
                    <a:pt x="502" y="1278"/>
                    <a:pt x="448" y="1278"/>
                  </a:cubicBezTo>
                  <a:cubicBezTo>
                    <a:pt x="342" y="1278"/>
                    <a:pt x="228" y="1334"/>
                    <a:pt x="183" y="1439"/>
                  </a:cubicBezTo>
                  <a:cubicBezTo>
                    <a:pt x="138" y="1553"/>
                    <a:pt x="115" y="1690"/>
                    <a:pt x="115" y="1804"/>
                  </a:cubicBezTo>
                  <a:cubicBezTo>
                    <a:pt x="92" y="1804"/>
                    <a:pt x="69" y="1827"/>
                    <a:pt x="69" y="1850"/>
                  </a:cubicBezTo>
                  <a:cubicBezTo>
                    <a:pt x="1" y="1941"/>
                    <a:pt x="24" y="2123"/>
                    <a:pt x="138" y="2192"/>
                  </a:cubicBezTo>
                  <a:cubicBezTo>
                    <a:pt x="343" y="3105"/>
                    <a:pt x="1416" y="3972"/>
                    <a:pt x="1895" y="4634"/>
                  </a:cubicBezTo>
                  <a:cubicBezTo>
                    <a:pt x="3493" y="6848"/>
                    <a:pt x="4703" y="9450"/>
                    <a:pt x="6346" y="11573"/>
                  </a:cubicBezTo>
                  <a:cubicBezTo>
                    <a:pt x="6441" y="11691"/>
                    <a:pt x="6581" y="11744"/>
                    <a:pt x="6720" y="11744"/>
                  </a:cubicBezTo>
                  <a:cubicBezTo>
                    <a:pt x="6984" y="11744"/>
                    <a:pt x="7243" y="11553"/>
                    <a:pt x="7168" y="11254"/>
                  </a:cubicBezTo>
                  <a:cubicBezTo>
                    <a:pt x="6803" y="9633"/>
                    <a:pt x="5707" y="8127"/>
                    <a:pt x="4748" y="6780"/>
                  </a:cubicBezTo>
                  <a:cubicBezTo>
                    <a:pt x="4041" y="5775"/>
                    <a:pt x="3356" y="4726"/>
                    <a:pt x="2580" y="3767"/>
                  </a:cubicBezTo>
                  <a:cubicBezTo>
                    <a:pt x="2124" y="3196"/>
                    <a:pt x="1416" y="2626"/>
                    <a:pt x="959" y="1964"/>
                  </a:cubicBezTo>
                  <a:cubicBezTo>
                    <a:pt x="1325" y="1827"/>
                    <a:pt x="1644" y="1667"/>
                    <a:pt x="1987" y="1507"/>
                  </a:cubicBezTo>
                  <a:cubicBezTo>
                    <a:pt x="2443" y="1279"/>
                    <a:pt x="2900" y="1051"/>
                    <a:pt x="3288" y="708"/>
                  </a:cubicBezTo>
                  <a:cubicBezTo>
                    <a:pt x="3580" y="435"/>
                    <a:pt x="3346" y="1"/>
                    <a:pt x="3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61;p51"/>
            <p:cNvSpPr/>
            <p:nvPr/>
          </p:nvSpPr>
          <p:spPr>
            <a:xfrm>
              <a:off x="5204979" y="3183824"/>
              <a:ext cx="154416" cy="84724"/>
            </a:xfrm>
            <a:custGeom>
              <a:avLst/>
              <a:gdLst/>
              <a:ahLst/>
              <a:cxnLst/>
              <a:rect l="l" t="t" r="r" b="b"/>
              <a:pathLst>
                <a:path w="5958" h="3269" extrusionOk="0">
                  <a:moveTo>
                    <a:pt x="1330" y="0"/>
                  </a:moveTo>
                  <a:cubicBezTo>
                    <a:pt x="959" y="0"/>
                    <a:pt x="591" y="37"/>
                    <a:pt x="229" y="169"/>
                  </a:cubicBezTo>
                  <a:cubicBezTo>
                    <a:pt x="69" y="237"/>
                    <a:pt x="0" y="488"/>
                    <a:pt x="183" y="579"/>
                  </a:cubicBezTo>
                  <a:cubicBezTo>
                    <a:pt x="1142" y="1059"/>
                    <a:pt x="2397" y="1082"/>
                    <a:pt x="3470" y="1104"/>
                  </a:cubicBezTo>
                  <a:cubicBezTo>
                    <a:pt x="4200" y="1104"/>
                    <a:pt x="4177" y="1150"/>
                    <a:pt x="4451" y="1835"/>
                  </a:cubicBezTo>
                  <a:cubicBezTo>
                    <a:pt x="4680" y="2383"/>
                    <a:pt x="4748" y="2885"/>
                    <a:pt x="5250" y="3227"/>
                  </a:cubicBezTo>
                  <a:cubicBezTo>
                    <a:pt x="5302" y="3256"/>
                    <a:pt x="5357" y="3269"/>
                    <a:pt x="5411" y="3269"/>
                  </a:cubicBezTo>
                  <a:cubicBezTo>
                    <a:pt x="5570" y="3269"/>
                    <a:pt x="5718" y="3158"/>
                    <a:pt x="5752" y="3022"/>
                  </a:cubicBezTo>
                  <a:cubicBezTo>
                    <a:pt x="5958" y="2337"/>
                    <a:pt x="5410" y="716"/>
                    <a:pt x="4794" y="260"/>
                  </a:cubicBezTo>
                  <a:cubicBezTo>
                    <a:pt x="4523" y="54"/>
                    <a:pt x="4145" y="3"/>
                    <a:pt x="3754" y="3"/>
                  </a:cubicBezTo>
                  <a:cubicBezTo>
                    <a:pt x="3358" y="3"/>
                    <a:pt x="2948" y="56"/>
                    <a:pt x="2623" y="56"/>
                  </a:cubicBezTo>
                  <a:cubicBezTo>
                    <a:pt x="2593" y="56"/>
                    <a:pt x="2563" y="55"/>
                    <a:pt x="2534" y="54"/>
                  </a:cubicBezTo>
                  <a:cubicBezTo>
                    <a:pt x="2131" y="43"/>
                    <a:pt x="1729" y="0"/>
                    <a:pt x="13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62;p51"/>
            <p:cNvSpPr/>
            <p:nvPr/>
          </p:nvSpPr>
          <p:spPr>
            <a:xfrm>
              <a:off x="5139901" y="3162935"/>
              <a:ext cx="238441" cy="125648"/>
            </a:xfrm>
            <a:custGeom>
              <a:avLst/>
              <a:gdLst/>
              <a:ahLst/>
              <a:cxnLst/>
              <a:rect l="l" t="t" r="r" b="b"/>
              <a:pathLst>
                <a:path w="9200" h="4848" extrusionOk="0">
                  <a:moveTo>
                    <a:pt x="1832" y="1"/>
                  </a:moveTo>
                  <a:cubicBezTo>
                    <a:pt x="1748" y="1"/>
                    <a:pt x="1666" y="41"/>
                    <a:pt x="1621" y="130"/>
                  </a:cubicBezTo>
                  <a:cubicBezTo>
                    <a:pt x="1165" y="838"/>
                    <a:pt x="868" y="1637"/>
                    <a:pt x="617" y="2435"/>
                  </a:cubicBezTo>
                  <a:cubicBezTo>
                    <a:pt x="480" y="2846"/>
                    <a:pt x="366" y="3257"/>
                    <a:pt x="274" y="3668"/>
                  </a:cubicBezTo>
                  <a:cubicBezTo>
                    <a:pt x="160" y="4033"/>
                    <a:pt x="1" y="4467"/>
                    <a:pt x="503" y="4604"/>
                  </a:cubicBezTo>
                  <a:cubicBezTo>
                    <a:pt x="1148" y="4794"/>
                    <a:pt x="1837" y="4847"/>
                    <a:pt x="2533" y="4847"/>
                  </a:cubicBezTo>
                  <a:cubicBezTo>
                    <a:pt x="3341" y="4847"/>
                    <a:pt x="4159" y="4776"/>
                    <a:pt x="4931" y="4764"/>
                  </a:cubicBezTo>
                  <a:cubicBezTo>
                    <a:pt x="5008" y="4761"/>
                    <a:pt x="5085" y="4760"/>
                    <a:pt x="5162" y="4760"/>
                  </a:cubicBezTo>
                  <a:cubicBezTo>
                    <a:pt x="5693" y="4760"/>
                    <a:pt x="6223" y="4813"/>
                    <a:pt x="6754" y="4813"/>
                  </a:cubicBezTo>
                  <a:cubicBezTo>
                    <a:pt x="6831" y="4813"/>
                    <a:pt x="6908" y="4812"/>
                    <a:pt x="6985" y="4809"/>
                  </a:cubicBezTo>
                  <a:cubicBezTo>
                    <a:pt x="7487" y="4809"/>
                    <a:pt x="8081" y="4809"/>
                    <a:pt x="8514" y="4535"/>
                  </a:cubicBezTo>
                  <a:cubicBezTo>
                    <a:pt x="9199" y="4079"/>
                    <a:pt x="8583" y="3234"/>
                    <a:pt x="8377" y="2686"/>
                  </a:cubicBezTo>
                  <a:cubicBezTo>
                    <a:pt x="8081" y="2070"/>
                    <a:pt x="7898" y="1408"/>
                    <a:pt x="7533" y="815"/>
                  </a:cubicBezTo>
                  <a:cubicBezTo>
                    <a:pt x="7478" y="722"/>
                    <a:pt x="7384" y="681"/>
                    <a:pt x="7288" y="681"/>
                  </a:cubicBezTo>
                  <a:cubicBezTo>
                    <a:pt x="7103" y="681"/>
                    <a:pt x="6910" y="832"/>
                    <a:pt x="6985" y="1043"/>
                  </a:cubicBezTo>
                  <a:cubicBezTo>
                    <a:pt x="7213" y="1659"/>
                    <a:pt x="7350" y="2298"/>
                    <a:pt x="7579" y="2915"/>
                  </a:cubicBezTo>
                  <a:cubicBezTo>
                    <a:pt x="7716" y="3234"/>
                    <a:pt x="7852" y="3622"/>
                    <a:pt x="8035" y="3942"/>
                  </a:cubicBezTo>
                  <a:cubicBezTo>
                    <a:pt x="7657" y="3852"/>
                    <a:pt x="7240" y="3826"/>
                    <a:pt x="6815" y="3826"/>
                  </a:cubicBezTo>
                  <a:cubicBezTo>
                    <a:pt x="6230" y="3826"/>
                    <a:pt x="5632" y="3875"/>
                    <a:pt x="5106" y="3875"/>
                  </a:cubicBezTo>
                  <a:cubicBezTo>
                    <a:pt x="5046" y="3875"/>
                    <a:pt x="4988" y="3875"/>
                    <a:pt x="4931" y="3873"/>
                  </a:cubicBezTo>
                  <a:cubicBezTo>
                    <a:pt x="4228" y="3861"/>
                    <a:pt x="3519" y="3825"/>
                    <a:pt x="2813" y="3825"/>
                  </a:cubicBezTo>
                  <a:cubicBezTo>
                    <a:pt x="2167" y="3825"/>
                    <a:pt x="1524" y="3856"/>
                    <a:pt x="891" y="3965"/>
                  </a:cubicBezTo>
                  <a:cubicBezTo>
                    <a:pt x="1096" y="3394"/>
                    <a:pt x="1233" y="2801"/>
                    <a:pt x="1461" y="2253"/>
                  </a:cubicBezTo>
                  <a:cubicBezTo>
                    <a:pt x="1690" y="1614"/>
                    <a:pt x="2100" y="952"/>
                    <a:pt x="2100" y="267"/>
                  </a:cubicBezTo>
                  <a:cubicBezTo>
                    <a:pt x="2100" y="100"/>
                    <a:pt x="1964" y="1"/>
                    <a:pt x="18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63;p51"/>
            <p:cNvSpPr/>
            <p:nvPr/>
          </p:nvSpPr>
          <p:spPr>
            <a:xfrm>
              <a:off x="5302300" y="2581061"/>
              <a:ext cx="180282" cy="267857"/>
            </a:xfrm>
            <a:custGeom>
              <a:avLst/>
              <a:gdLst/>
              <a:ahLst/>
              <a:cxnLst/>
              <a:rect l="l" t="t" r="r" b="b"/>
              <a:pathLst>
                <a:path w="6956" h="10335" extrusionOk="0">
                  <a:moveTo>
                    <a:pt x="421" y="1"/>
                  </a:moveTo>
                  <a:cubicBezTo>
                    <a:pt x="250" y="1"/>
                    <a:pt x="1" y="118"/>
                    <a:pt x="34" y="235"/>
                  </a:cubicBezTo>
                  <a:cubicBezTo>
                    <a:pt x="377" y="1239"/>
                    <a:pt x="1586" y="3065"/>
                    <a:pt x="2248" y="4115"/>
                  </a:cubicBezTo>
                  <a:cubicBezTo>
                    <a:pt x="3549" y="6147"/>
                    <a:pt x="4987" y="8087"/>
                    <a:pt x="6174" y="10164"/>
                  </a:cubicBezTo>
                  <a:cubicBezTo>
                    <a:pt x="6245" y="10284"/>
                    <a:pt x="6352" y="10334"/>
                    <a:pt x="6461" y="10334"/>
                  </a:cubicBezTo>
                  <a:cubicBezTo>
                    <a:pt x="6705" y="10334"/>
                    <a:pt x="6955" y="10083"/>
                    <a:pt x="6813" y="9799"/>
                  </a:cubicBezTo>
                  <a:cubicBezTo>
                    <a:pt x="5718" y="7836"/>
                    <a:pt x="4417" y="6192"/>
                    <a:pt x="3230" y="4275"/>
                  </a:cubicBezTo>
                  <a:cubicBezTo>
                    <a:pt x="2385" y="2906"/>
                    <a:pt x="1586" y="1536"/>
                    <a:pt x="559" y="53"/>
                  </a:cubicBezTo>
                  <a:cubicBezTo>
                    <a:pt x="535" y="16"/>
                    <a:pt x="483"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64;p51"/>
            <p:cNvSpPr/>
            <p:nvPr/>
          </p:nvSpPr>
          <p:spPr>
            <a:xfrm>
              <a:off x="5217109" y="2628982"/>
              <a:ext cx="180697" cy="268117"/>
            </a:xfrm>
            <a:custGeom>
              <a:avLst/>
              <a:gdLst/>
              <a:ahLst/>
              <a:cxnLst/>
              <a:rect l="l" t="t" r="r" b="b"/>
              <a:pathLst>
                <a:path w="6972" h="10345" extrusionOk="0">
                  <a:moveTo>
                    <a:pt x="421" y="0"/>
                  </a:moveTo>
                  <a:cubicBezTo>
                    <a:pt x="250" y="0"/>
                    <a:pt x="1" y="118"/>
                    <a:pt x="34" y="235"/>
                  </a:cubicBezTo>
                  <a:cubicBezTo>
                    <a:pt x="377" y="1239"/>
                    <a:pt x="1587" y="3088"/>
                    <a:pt x="2249" y="4115"/>
                  </a:cubicBezTo>
                  <a:cubicBezTo>
                    <a:pt x="3550" y="6147"/>
                    <a:pt x="4988" y="8087"/>
                    <a:pt x="6175" y="10164"/>
                  </a:cubicBezTo>
                  <a:cubicBezTo>
                    <a:pt x="6245" y="10291"/>
                    <a:pt x="6355" y="10344"/>
                    <a:pt x="6467" y="10344"/>
                  </a:cubicBezTo>
                  <a:cubicBezTo>
                    <a:pt x="6716" y="10344"/>
                    <a:pt x="6971" y="10082"/>
                    <a:pt x="6814" y="9799"/>
                  </a:cubicBezTo>
                  <a:cubicBezTo>
                    <a:pt x="5741" y="7836"/>
                    <a:pt x="4417" y="6192"/>
                    <a:pt x="3230" y="4298"/>
                  </a:cubicBezTo>
                  <a:cubicBezTo>
                    <a:pt x="2386" y="2928"/>
                    <a:pt x="1587" y="1559"/>
                    <a:pt x="559" y="52"/>
                  </a:cubicBezTo>
                  <a:cubicBezTo>
                    <a:pt x="535" y="16"/>
                    <a:pt x="483"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5;p51"/>
            <p:cNvSpPr/>
            <p:nvPr/>
          </p:nvSpPr>
          <p:spPr>
            <a:xfrm>
              <a:off x="5023013" y="2725940"/>
              <a:ext cx="388426" cy="418801"/>
            </a:xfrm>
            <a:custGeom>
              <a:avLst/>
              <a:gdLst/>
              <a:ahLst/>
              <a:cxnLst/>
              <a:rect l="l" t="t" r="r" b="b"/>
              <a:pathLst>
                <a:path w="14987" h="16159" extrusionOk="0">
                  <a:moveTo>
                    <a:pt x="8920" y="1"/>
                  </a:moveTo>
                  <a:cubicBezTo>
                    <a:pt x="3460" y="1"/>
                    <a:pt x="1" y="6257"/>
                    <a:pt x="2045" y="11262"/>
                  </a:cubicBezTo>
                  <a:cubicBezTo>
                    <a:pt x="3210" y="14069"/>
                    <a:pt x="5834" y="15690"/>
                    <a:pt x="8779" y="16101"/>
                  </a:cubicBezTo>
                  <a:cubicBezTo>
                    <a:pt x="9064" y="16139"/>
                    <a:pt x="9375" y="16159"/>
                    <a:pt x="9699" y="16159"/>
                  </a:cubicBezTo>
                  <a:cubicBezTo>
                    <a:pt x="11710" y="16159"/>
                    <a:pt x="14267" y="15392"/>
                    <a:pt x="14896" y="13407"/>
                  </a:cubicBezTo>
                  <a:cubicBezTo>
                    <a:pt x="14987" y="13136"/>
                    <a:pt x="14738" y="12924"/>
                    <a:pt x="14499" y="12924"/>
                  </a:cubicBezTo>
                  <a:cubicBezTo>
                    <a:pt x="14377" y="12924"/>
                    <a:pt x="14258" y="12979"/>
                    <a:pt x="14188" y="13111"/>
                  </a:cubicBezTo>
                  <a:cubicBezTo>
                    <a:pt x="13394" y="14731"/>
                    <a:pt x="11557" y="15320"/>
                    <a:pt x="9789" y="15320"/>
                  </a:cubicBezTo>
                  <a:cubicBezTo>
                    <a:pt x="8966" y="15320"/>
                    <a:pt x="8159" y="15193"/>
                    <a:pt x="7478" y="14982"/>
                  </a:cubicBezTo>
                  <a:cubicBezTo>
                    <a:pt x="5013" y="14229"/>
                    <a:pt x="3278" y="12335"/>
                    <a:pt x="2616" y="9847"/>
                  </a:cubicBezTo>
                  <a:cubicBezTo>
                    <a:pt x="2023" y="7633"/>
                    <a:pt x="2525" y="5122"/>
                    <a:pt x="3963" y="3364"/>
                  </a:cubicBezTo>
                  <a:cubicBezTo>
                    <a:pt x="5652" y="1287"/>
                    <a:pt x="7729" y="1127"/>
                    <a:pt x="10126" y="648"/>
                  </a:cubicBezTo>
                  <a:cubicBezTo>
                    <a:pt x="10399" y="602"/>
                    <a:pt x="10422" y="146"/>
                    <a:pt x="10126" y="100"/>
                  </a:cubicBezTo>
                  <a:cubicBezTo>
                    <a:pt x="9714" y="33"/>
                    <a:pt x="9312" y="1"/>
                    <a:pt x="8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66;p51"/>
            <p:cNvSpPr/>
            <p:nvPr/>
          </p:nvSpPr>
          <p:spPr>
            <a:xfrm>
              <a:off x="4985510" y="2674053"/>
              <a:ext cx="486031" cy="521305"/>
            </a:xfrm>
            <a:custGeom>
              <a:avLst/>
              <a:gdLst/>
              <a:ahLst/>
              <a:cxnLst/>
              <a:rect l="l" t="t" r="r" b="b"/>
              <a:pathLst>
                <a:path w="18753" h="20114" extrusionOk="0">
                  <a:moveTo>
                    <a:pt x="9628" y="0"/>
                  </a:moveTo>
                  <a:cubicBezTo>
                    <a:pt x="8929" y="0"/>
                    <a:pt x="8172" y="285"/>
                    <a:pt x="7555" y="505"/>
                  </a:cubicBezTo>
                  <a:cubicBezTo>
                    <a:pt x="5570" y="1189"/>
                    <a:pt x="3995" y="2376"/>
                    <a:pt x="2739" y="4042"/>
                  </a:cubicBezTo>
                  <a:cubicBezTo>
                    <a:pt x="411" y="7055"/>
                    <a:pt x="0" y="11324"/>
                    <a:pt x="1758" y="14656"/>
                  </a:cubicBezTo>
                  <a:cubicBezTo>
                    <a:pt x="3492" y="18012"/>
                    <a:pt x="6597" y="19997"/>
                    <a:pt x="11618" y="20111"/>
                  </a:cubicBezTo>
                  <a:cubicBezTo>
                    <a:pt x="11679" y="20113"/>
                    <a:pt x="11740" y="20114"/>
                    <a:pt x="11802" y="20114"/>
                  </a:cubicBezTo>
                  <a:cubicBezTo>
                    <a:pt x="14585" y="20114"/>
                    <a:pt x="18650" y="18601"/>
                    <a:pt x="18740" y="15318"/>
                  </a:cubicBezTo>
                  <a:cubicBezTo>
                    <a:pt x="18752" y="15057"/>
                    <a:pt x="18561" y="14925"/>
                    <a:pt x="18363" y="14925"/>
                  </a:cubicBezTo>
                  <a:cubicBezTo>
                    <a:pt x="18197" y="14925"/>
                    <a:pt x="18026" y="15017"/>
                    <a:pt x="17964" y="15204"/>
                  </a:cubicBezTo>
                  <a:cubicBezTo>
                    <a:pt x="17016" y="18115"/>
                    <a:pt x="14511" y="19294"/>
                    <a:pt x="11759" y="19294"/>
                  </a:cubicBezTo>
                  <a:cubicBezTo>
                    <a:pt x="8145" y="19294"/>
                    <a:pt x="4105" y="17262"/>
                    <a:pt x="2602" y="14451"/>
                  </a:cubicBezTo>
                  <a:cubicBezTo>
                    <a:pt x="1096" y="11598"/>
                    <a:pt x="1210" y="7786"/>
                    <a:pt x="3059" y="5024"/>
                  </a:cubicBezTo>
                  <a:cubicBezTo>
                    <a:pt x="4017" y="3632"/>
                    <a:pt x="5250" y="2422"/>
                    <a:pt x="6802" y="1691"/>
                  </a:cubicBezTo>
                  <a:cubicBezTo>
                    <a:pt x="7588" y="1317"/>
                    <a:pt x="8820" y="774"/>
                    <a:pt x="9833" y="774"/>
                  </a:cubicBezTo>
                  <a:cubicBezTo>
                    <a:pt x="10115" y="774"/>
                    <a:pt x="10380" y="816"/>
                    <a:pt x="10614" y="915"/>
                  </a:cubicBezTo>
                  <a:cubicBezTo>
                    <a:pt x="10647" y="930"/>
                    <a:pt x="10678" y="937"/>
                    <a:pt x="10708" y="937"/>
                  </a:cubicBezTo>
                  <a:cubicBezTo>
                    <a:pt x="10907" y="937"/>
                    <a:pt x="11027" y="640"/>
                    <a:pt x="10888" y="482"/>
                  </a:cubicBezTo>
                  <a:cubicBezTo>
                    <a:pt x="10532" y="126"/>
                    <a:pt x="100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67;p51"/>
            <p:cNvSpPr/>
            <p:nvPr/>
          </p:nvSpPr>
          <p:spPr>
            <a:xfrm>
              <a:off x="5319146" y="3012847"/>
              <a:ext cx="246709" cy="64742"/>
            </a:xfrm>
            <a:custGeom>
              <a:avLst/>
              <a:gdLst/>
              <a:ahLst/>
              <a:cxnLst/>
              <a:rect l="l" t="t" r="r" b="b"/>
              <a:pathLst>
                <a:path w="9519" h="2498" extrusionOk="0">
                  <a:moveTo>
                    <a:pt x="8674" y="626"/>
                  </a:moveTo>
                  <a:lnTo>
                    <a:pt x="8674" y="626"/>
                  </a:lnTo>
                  <a:cubicBezTo>
                    <a:pt x="8629" y="945"/>
                    <a:pt x="8583" y="1447"/>
                    <a:pt x="8629" y="1835"/>
                  </a:cubicBezTo>
                  <a:cubicBezTo>
                    <a:pt x="8036" y="1773"/>
                    <a:pt x="7433" y="1758"/>
                    <a:pt x="6830" y="1758"/>
                  </a:cubicBezTo>
                  <a:cubicBezTo>
                    <a:pt x="6271" y="1758"/>
                    <a:pt x="5713" y="1771"/>
                    <a:pt x="5160" y="1771"/>
                  </a:cubicBezTo>
                  <a:cubicBezTo>
                    <a:pt x="4999" y="1771"/>
                    <a:pt x="4839" y="1770"/>
                    <a:pt x="4680" y="1767"/>
                  </a:cubicBezTo>
                  <a:cubicBezTo>
                    <a:pt x="4169" y="1767"/>
                    <a:pt x="3657" y="1760"/>
                    <a:pt x="3147" y="1760"/>
                  </a:cubicBezTo>
                  <a:cubicBezTo>
                    <a:pt x="2383" y="1760"/>
                    <a:pt x="1621" y="1776"/>
                    <a:pt x="868" y="1858"/>
                  </a:cubicBezTo>
                  <a:cubicBezTo>
                    <a:pt x="914" y="1561"/>
                    <a:pt x="959" y="1059"/>
                    <a:pt x="891" y="671"/>
                  </a:cubicBezTo>
                  <a:lnTo>
                    <a:pt x="891" y="671"/>
                  </a:lnTo>
                  <a:cubicBezTo>
                    <a:pt x="1482" y="723"/>
                    <a:pt x="2083" y="737"/>
                    <a:pt x="2685" y="737"/>
                  </a:cubicBezTo>
                  <a:cubicBezTo>
                    <a:pt x="3407" y="737"/>
                    <a:pt x="4130" y="717"/>
                    <a:pt x="4840" y="717"/>
                  </a:cubicBezTo>
                  <a:cubicBezTo>
                    <a:pt x="5430" y="717"/>
                    <a:pt x="6019" y="731"/>
                    <a:pt x="6609" y="731"/>
                  </a:cubicBezTo>
                  <a:cubicBezTo>
                    <a:pt x="7298" y="731"/>
                    <a:pt x="7986" y="712"/>
                    <a:pt x="8674" y="626"/>
                  </a:cubicBezTo>
                  <a:close/>
                  <a:moveTo>
                    <a:pt x="2485" y="1"/>
                  </a:moveTo>
                  <a:cubicBezTo>
                    <a:pt x="1777" y="1"/>
                    <a:pt x="1069" y="26"/>
                    <a:pt x="366" y="123"/>
                  </a:cubicBezTo>
                  <a:cubicBezTo>
                    <a:pt x="297" y="146"/>
                    <a:pt x="252" y="192"/>
                    <a:pt x="229" y="238"/>
                  </a:cubicBezTo>
                  <a:cubicBezTo>
                    <a:pt x="1" y="420"/>
                    <a:pt x="1" y="763"/>
                    <a:pt x="23" y="1036"/>
                  </a:cubicBezTo>
                  <a:cubicBezTo>
                    <a:pt x="46" y="1379"/>
                    <a:pt x="46" y="1744"/>
                    <a:pt x="115" y="2086"/>
                  </a:cubicBezTo>
                  <a:cubicBezTo>
                    <a:pt x="115" y="2086"/>
                    <a:pt x="115" y="2086"/>
                    <a:pt x="115" y="2109"/>
                  </a:cubicBezTo>
                  <a:cubicBezTo>
                    <a:pt x="183" y="2383"/>
                    <a:pt x="480" y="2337"/>
                    <a:pt x="754" y="2383"/>
                  </a:cubicBezTo>
                  <a:cubicBezTo>
                    <a:pt x="1534" y="2465"/>
                    <a:pt x="2323" y="2482"/>
                    <a:pt x="3111" y="2482"/>
                  </a:cubicBezTo>
                  <a:cubicBezTo>
                    <a:pt x="3635" y="2482"/>
                    <a:pt x="4159" y="2474"/>
                    <a:pt x="4680" y="2474"/>
                  </a:cubicBezTo>
                  <a:cubicBezTo>
                    <a:pt x="5456" y="2474"/>
                    <a:pt x="6232" y="2497"/>
                    <a:pt x="7008" y="2497"/>
                  </a:cubicBezTo>
                  <a:cubicBezTo>
                    <a:pt x="7396" y="2497"/>
                    <a:pt x="7761" y="2474"/>
                    <a:pt x="8149" y="2452"/>
                  </a:cubicBezTo>
                  <a:cubicBezTo>
                    <a:pt x="8355" y="2452"/>
                    <a:pt x="8537" y="2429"/>
                    <a:pt x="8743" y="2406"/>
                  </a:cubicBezTo>
                  <a:cubicBezTo>
                    <a:pt x="8880" y="2406"/>
                    <a:pt x="9062" y="2406"/>
                    <a:pt x="9199" y="2360"/>
                  </a:cubicBezTo>
                  <a:cubicBezTo>
                    <a:pt x="9245" y="2337"/>
                    <a:pt x="9268" y="2315"/>
                    <a:pt x="9313" y="2269"/>
                  </a:cubicBezTo>
                  <a:cubicBezTo>
                    <a:pt x="9496" y="2064"/>
                    <a:pt x="9519" y="1790"/>
                    <a:pt x="9496" y="1539"/>
                  </a:cubicBezTo>
                  <a:lnTo>
                    <a:pt x="9496" y="1470"/>
                  </a:lnTo>
                  <a:cubicBezTo>
                    <a:pt x="9496" y="1151"/>
                    <a:pt x="9473" y="831"/>
                    <a:pt x="9450" y="511"/>
                  </a:cubicBezTo>
                  <a:cubicBezTo>
                    <a:pt x="9405" y="192"/>
                    <a:pt x="9131" y="169"/>
                    <a:pt x="8880" y="146"/>
                  </a:cubicBezTo>
                  <a:cubicBezTo>
                    <a:pt x="8241" y="78"/>
                    <a:pt x="7601" y="9"/>
                    <a:pt x="6962" y="9"/>
                  </a:cubicBezTo>
                  <a:cubicBezTo>
                    <a:pt x="6255" y="9"/>
                    <a:pt x="5547" y="32"/>
                    <a:pt x="4840" y="32"/>
                  </a:cubicBezTo>
                  <a:cubicBezTo>
                    <a:pt x="4059" y="32"/>
                    <a:pt x="3272" y="1"/>
                    <a:pt x="2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68;p51"/>
            <p:cNvSpPr/>
            <p:nvPr/>
          </p:nvSpPr>
          <p:spPr>
            <a:xfrm>
              <a:off x="5351102" y="2818802"/>
              <a:ext cx="179271" cy="141095"/>
            </a:xfrm>
            <a:custGeom>
              <a:avLst/>
              <a:gdLst/>
              <a:ahLst/>
              <a:cxnLst/>
              <a:rect l="l" t="t" r="r" b="b"/>
              <a:pathLst>
                <a:path w="6917" h="5444" extrusionOk="0">
                  <a:moveTo>
                    <a:pt x="5684" y="557"/>
                  </a:moveTo>
                  <a:cubicBezTo>
                    <a:pt x="5798" y="808"/>
                    <a:pt x="6003" y="1219"/>
                    <a:pt x="6231" y="1493"/>
                  </a:cubicBezTo>
                  <a:cubicBezTo>
                    <a:pt x="5318" y="1927"/>
                    <a:pt x="4520" y="2498"/>
                    <a:pt x="3675" y="3023"/>
                  </a:cubicBezTo>
                  <a:cubicBezTo>
                    <a:pt x="2853" y="3525"/>
                    <a:pt x="1986" y="4004"/>
                    <a:pt x="1256" y="4620"/>
                  </a:cubicBezTo>
                  <a:cubicBezTo>
                    <a:pt x="1141" y="4369"/>
                    <a:pt x="936" y="3958"/>
                    <a:pt x="708" y="3684"/>
                  </a:cubicBezTo>
                  <a:cubicBezTo>
                    <a:pt x="1598" y="3251"/>
                    <a:pt x="2420" y="2657"/>
                    <a:pt x="3264" y="2132"/>
                  </a:cubicBezTo>
                  <a:cubicBezTo>
                    <a:pt x="4086" y="1630"/>
                    <a:pt x="4930" y="1174"/>
                    <a:pt x="5684" y="557"/>
                  </a:cubicBezTo>
                  <a:close/>
                  <a:moveTo>
                    <a:pt x="4999" y="2977"/>
                  </a:moveTo>
                  <a:cubicBezTo>
                    <a:pt x="5067" y="3091"/>
                    <a:pt x="5136" y="3205"/>
                    <a:pt x="5227" y="3319"/>
                  </a:cubicBezTo>
                  <a:cubicBezTo>
                    <a:pt x="4565" y="3821"/>
                    <a:pt x="3766" y="4141"/>
                    <a:pt x="3219" y="4780"/>
                  </a:cubicBezTo>
                  <a:cubicBezTo>
                    <a:pt x="3104" y="4689"/>
                    <a:pt x="3013" y="4461"/>
                    <a:pt x="2899" y="4278"/>
                  </a:cubicBezTo>
                  <a:cubicBezTo>
                    <a:pt x="3264" y="4050"/>
                    <a:pt x="3629" y="3799"/>
                    <a:pt x="3995" y="3570"/>
                  </a:cubicBezTo>
                  <a:cubicBezTo>
                    <a:pt x="4337" y="3365"/>
                    <a:pt x="4657" y="3182"/>
                    <a:pt x="4999" y="2977"/>
                  </a:cubicBezTo>
                  <a:close/>
                  <a:moveTo>
                    <a:pt x="5854" y="1"/>
                  </a:moveTo>
                  <a:cubicBezTo>
                    <a:pt x="5759" y="1"/>
                    <a:pt x="5664" y="43"/>
                    <a:pt x="5570" y="78"/>
                  </a:cubicBezTo>
                  <a:cubicBezTo>
                    <a:pt x="5136" y="284"/>
                    <a:pt x="4679" y="489"/>
                    <a:pt x="4291" y="740"/>
                  </a:cubicBezTo>
                  <a:cubicBezTo>
                    <a:pt x="3835" y="1014"/>
                    <a:pt x="3378" y="1311"/>
                    <a:pt x="2922" y="1607"/>
                  </a:cubicBezTo>
                  <a:cubicBezTo>
                    <a:pt x="1986" y="2201"/>
                    <a:pt x="959" y="2726"/>
                    <a:pt x="114" y="3456"/>
                  </a:cubicBezTo>
                  <a:cubicBezTo>
                    <a:pt x="69" y="3502"/>
                    <a:pt x="69" y="3548"/>
                    <a:pt x="69" y="3616"/>
                  </a:cubicBezTo>
                  <a:cubicBezTo>
                    <a:pt x="0" y="3821"/>
                    <a:pt x="183" y="4095"/>
                    <a:pt x="320" y="4301"/>
                  </a:cubicBezTo>
                  <a:cubicBezTo>
                    <a:pt x="502" y="4575"/>
                    <a:pt x="685" y="4849"/>
                    <a:pt x="890" y="5100"/>
                  </a:cubicBezTo>
                  <a:cubicBezTo>
                    <a:pt x="956" y="5165"/>
                    <a:pt x="1022" y="5190"/>
                    <a:pt x="1087" y="5190"/>
                  </a:cubicBezTo>
                  <a:cubicBezTo>
                    <a:pt x="1204" y="5190"/>
                    <a:pt x="1321" y="5112"/>
                    <a:pt x="1438" y="5054"/>
                  </a:cubicBezTo>
                  <a:cubicBezTo>
                    <a:pt x="1758" y="4917"/>
                    <a:pt x="2077" y="4734"/>
                    <a:pt x="2374" y="4575"/>
                  </a:cubicBezTo>
                  <a:cubicBezTo>
                    <a:pt x="2534" y="4849"/>
                    <a:pt x="2876" y="5054"/>
                    <a:pt x="3059" y="5305"/>
                  </a:cubicBezTo>
                  <a:cubicBezTo>
                    <a:pt x="3126" y="5386"/>
                    <a:pt x="3226" y="5443"/>
                    <a:pt x="3329" y="5443"/>
                  </a:cubicBezTo>
                  <a:cubicBezTo>
                    <a:pt x="3400" y="5443"/>
                    <a:pt x="3473" y="5416"/>
                    <a:pt x="3538" y="5351"/>
                  </a:cubicBezTo>
                  <a:cubicBezTo>
                    <a:pt x="4246" y="4643"/>
                    <a:pt x="5159" y="4232"/>
                    <a:pt x="5912" y="3548"/>
                  </a:cubicBezTo>
                  <a:cubicBezTo>
                    <a:pt x="6026" y="3456"/>
                    <a:pt x="6026" y="3228"/>
                    <a:pt x="5912" y="3114"/>
                  </a:cubicBezTo>
                  <a:cubicBezTo>
                    <a:pt x="5775" y="2977"/>
                    <a:pt x="5661" y="2794"/>
                    <a:pt x="5524" y="2657"/>
                  </a:cubicBezTo>
                  <a:cubicBezTo>
                    <a:pt x="5775" y="2498"/>
                    <a:pt x="6003" y="2338"/>
                    <a:pt x="6231" y="2178"/>
                  </a:cubicBezTo>
                  <a:cubicBezTo>
                    <a:pt x="6346" y="2087"/>
                    <a:pt x="6460" y="1995"/>
                    <a:pt x="6574" y="1904"/>
                  </a:cubicBezTo>
                  <a:cubicBezTo>
                    <a:pt x="6665" y="1836"/>
                    <a:pt x="6802" y="1767"/>
                    <a:pt x="6848" y="1676"/>
                  </a:cubicBezTo>
                  <a:cubicBezTo>
                    <a:pt x="6871" y="1653"/>
                    <a:pt x="6871" y="1607"/>
                    <a:pt x="6871" y="1585"/>
                  </a:cubicBezTo>
                  <a:cubicBezTo>
                    <a:pt x="6916" y="1333"/>
                    <a:pt x="6779" y="1128"/>
                    <a:pt x="6642" y="923"/>
                  </a:cubicBezTo>
                  <a:cubicBezTo>
                    <a:pt x="6642" y="900"/>
                    <a:pt x="6620" y="877"/>
                    <a:pt x="6620" y="854"/>
                  </a:cubicBezTo>
                  <a:cubicBezTo>
                    <a:pt x="6460" y="626"/>
                    <a:pt x="6277" y="375"/>
                    <a:pt x="6117" y="147"/>
                  </a:cubicBezTo>
                  <a:cubicBezTo>
                    <a:pt x="6030" y="37"/>
                    <a:pt x="5942" y="1"/>
                    <a:pt x="5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69;p51"/>
            <p:cNvSpPr/>
            <p:nvPr/>
          </p:nvSpPr>
          <p:spPr>
            <a:xfrm>
              <a:off x="5168306" y="2491024"/>
              <a:ext cx="178675" cy="167945"/>
            </a:xfrm>
            <a:custGeom>
              <a:avLst/>
              <a:gdLst/>
              <a:ahLst/>
              <a:cxnLst/>
              <a:rect l="l" t="t" r="r" b="b"/>
              <a:pathLst>
                <a:path w="6894" h="6480" extrusionOk="0">
                  <a:moveTo>
                    <a:pt x="2023" y="741"/>
                  </a:moveTo>
                  <a:cubicBezTo>
                    <a:pt x="2033" y="741"/>
                    <a:pt x="2044" y="741"/>
                    <a:pt x="2054" y="742"/>
                  </a:cubicBezTo>
                  <a:cubicBezTo>
                    <a:pt x="2351" y="742"/>
                    <a:pt x="2579" y="902"/>
                    <a:pt x="2785" y="1107"/>
                  </a:cubicBezTo>
                  <a:cubicBezTo>
                    <a:pt x="3173" y="1472"/>
                    <a:pt x="3424" y="1929"/>
                    <a:pt x="3675" y="2385"/>
                  </a:cubicBezTo>
                  <a:cubicBezTo>
                    <a:pt x="3424" y="2568"/>
                    <a:pt x="3173" y="2728"/>
                    <a:pt x="2922" y="2887"/>
                  </a:cubicBezTo>
                  <a:cubicBezTo>
                    <a:pt x="2648" y="3047"/>
                    <a:pt x="2374" y="3207"/>
                    <a:pt x="2077" y="3390"/>
                  </a:cubicBezTo>
                  <a:cubicBezTo>
                    <a:pt x="2032" y="3253"/>
                    <a:pt x="1963" y="3116"/>
                    <a:pt x="1917" y="3002"/>
                  </a:cubicBezTo>
                  <a:cubicBezTo>
                    <a:pt x="1781" y="2613"/>
                    <a:pt x="1644" y="2203"/>
                    <a:pt x="1598" y="1769"/>
                  </a:cubicBezTo>
                  <a:cubicBezTo>
                    <a:pt x="1531" y="1365"/>
                    <a:pt x="1441" y="741"/>
                    <a:pt x="2023" y="741"/>
                  </a:cubicBezTo>
                  <a:close/>
                  <a:moveTo>
                    <a:pt x="5661" y="1837"/>
                  </a:moveTo>
                  <a:cubicBezTo>
                    <a:pt x="5775" y="2089"/>
                    <a:pt x="6003" y="2499"/>
                    <a:pt x="6209" y="2773"/>
                  </a:cubicBezTo>
                  <a:cubicBezTo>
                    <a:pt x="5318" y="3207"/>
                    <a:pt x="4497" y="3800"/>
                    <a:pt x="3652" y="4303"/>
                  </a:cubicBezTo>
                  <a:cubicBezTo>
                    <a:pt x="2853" y="4828"/>
                    <a:pt x="1986" y="5284"/>
                    <a:pt x="1256" y="5900"/>
                  </a:cubicBezTo>
                  <a:cubicBezTo>
                    <a:pt x="1141" y="5649"/>
                    <a:pt x="913" y="5238"/>
                    <a:pt x="708" y="4964"/>
                  </a:cubicBezTo>
                  <a:cubicBezTo>
                    <a:pt x="1598" y="4531"/>
                    <a:pt x="2420" y="3937"/>
                    <a:pt x="3264" y="3412"/>
                  </a:cubicBezTo>
                  <a:cubicBezTo>
                    <a:pt x="4086" y="2910"/>
                    <a:pt x="4930" y="2454"/>
                    <a:pt x="5661" y="1837"/>
                  </a:cubicBezTo>
                  <a:close/>
                  <a:moveTo>
                    <a:pt x="2104" y="0"/>
                  </a:moveTo>
                  <a:cubicBezTo>
                    <a:pt x="1858" y="0"/>
                    <a:pt x="1610" y="79"/>
                    <a:pt x="1370" y="262"/>
                  </a:cubicBezTo>
                  <a:cubicBezTo>
                    <a:pt x="822" y="696"/>
                    <a:pt x="845" y="1586"/>
                    <a:pt x="959" y="2203"/>
                  </a:cubicBezTo>
                  <a:cubicBezTo>
                    <a:pt x="1050" y="2636"/>
                    <a:pt x="1233" y="3321"/>
                    <a:pt x="1552" y="3709"/>
                  </a:cubicBezTo>
                  <a:cubicBezTo>
                    <a:pt x="1027" y="4029"/>
                    <a:pt x="548" y="4348"/>
                    <a:pt x="91" y="4736"/>
                  </a:cubicBezTo>
                  <a:cubicBezTo>
                    <a:pt x="69" y="4782"/>
                    <a:pt x="46" y="4828"/>
                    <a:pt x="69" y="4896"/>
                  </a:cubicBezTo>
                  <a:cubicBezTo>
                    <a:pt x="0" y="5101"/>
                    <a:pt x="183" y="5398"/>
                    <a:pt x="320" y="5581"/>
                  </a:cubicBezTo>
                  <a:cubicBezTo>
                    <a:pt x="502" y="5855"/>
                    <a:pt x="662" y="6129"/>
                    <a:pt x="890" y="6380"/>
                  </a:cubicBezTo>
                  <a:cubicBezTo>
                    <a:pt x="956" y="6453"/>
                    <a:pt x="1021" y="6480"/>
                    <a:pt x="1086" y="6480"/>
                  </a:cubicBezTo>
                  <a:cubicBezTo>
                    <a:pt x="1203" y="6480"/>
                    <a:pt x="1321" y="6393"/>
                    <a:pt x="1438" y="6334"/>
                  </a:cubicBezTo>
                  <a:cubicBezTo>
                    <a:pt x="2328" y="5923"/>
                    <a:pt x="3150" y="5375"/>
                    <a:pt x="3995" y="4850"/>
                  </a:cubicBezTo>
                  <a:cubicBezTo>
                    <a:pt x="4497" y="4554"/>
                    <a:pt x="4999" y="4257"/>
                    <a:pt x="5501" y="3937"/>
                  </a:cubicBezTo>
                  <a:cubicBezTo>
                    <a:pt x="5752" y="3800"/>
                    <a:pt x="5980" y="3641"/>
                    <a:pt x="6231" y="3458"/>
                  </a:cubicBezTo>
                  <a:cubicBezTo>
                    <a:pt x="6346" y="3367"/>
                    <a:pt x="6460" y="3275"/>
                    <a:pt x="6574" y="3184"/>
                  </a:cubicBezTo>
                  <a:cubicBezTo>
                    <a:pt x="6642" y="3138"/>
                    <a:pt x="6779" y="3047"/>
                    <a:pt x="6848" y="2956"/>
                  </a:cubicBezTo>
                  <a:cubicBezTo>
                    <a:pt x="6848" y="2933"/>
                    <a:pt x="6871" y="2887"/>
                    <a:pt x="6871" y="2865"/>
                  </a:cubicBezTo>
                  <a:cubicBezTo>
                    <a:pt x="6893" y="2613"/>
                    <a:pt x="6779" y="2408"/>
                    <a:pt x="6642" y="2203"/>
                  </a:cubicBezTo>
                  <a:cubicBezTo>
                    <a:pt x="6620" y="2180"/>
                    <a:pt x="6620" y="2157"/>
                    <a:pt x="6597" y="2157"/>
                  </a:cubicBezTo>
                  <a:cubicBezTo>
                    <a:pt x="6437" y="1906"/>
                    <a:pt x="6277" y="1655"/>
                    <a:pt x="6095" y="1427"/>
                  </a:cubicBezTo>
                  <a:cubicBezTo>
                    <a:pt x="6020" y="1320"/>
                    <a:pt x="5941" y="1283"/>
                    <a:pt x="5859" y="1283"/>
                  </a:cubicBezTo>
                  <a:cubicBezTo>
                    <a:pt x="5765" y="1283"/>
                    <a:pt x="5667" y="1332"/>
                    <a:pt x="5570" y="1381"/>
                  </a:cubicBezTo>
                  <a:cubicBezTo>
                    <a:pt x="5136" y="1564"/>
                    <a:pt x="4725" y="1769"/>
                    <a:pt x="4337" y="1997"/>
                  </a:cubicBezTo>
                  <a:cubicBezTo>
                    <a:pt x="3975" y="1164"/>
                    <a:pt x="3052"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476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Pathophysiology</a:t>
            </a:r>
          </a:p>
        </p:txBody>
      </p:sp>
      <p:sp>
        <p:nvSpPr>
          <p:cNvPr id="6" name="Text Placeholder 5"/>
          <p:cNvSpPr>
            <a:spLocks noGrp="1"/>
          </p:cNvSpPr>
          <p:nvPr>
            <p:ph type="body" idx="1"/>
          </p:nvPr>
        </p:nvSpPr>
        <p:spPr/>
        <p:txBody>
          <a:bodyPr/>
          <a:lstStyle/>
          <a:p>
            <a:r>
              <a:rPr lang="en-US" sz="1400" dirty="0"/>
              <a:t>The presence of an “acid pocket” has gained attention as a potential explanation for </a:t>
            </a:r>
            <a:r>
              <a:rPr lang="en-US" sz="1400" dirty="0">
                <a:effectLst>
                  <a:outerShdw blurRad="38100" dist="38100" dir="2700000" algn="tl">
                    <a:srgbClr val="000000">
                      <a:alpha val="43137"/>
                    </a:srgbClr>
                  </a:outerShdw>
                </a:effectLst>
              </a:rPr>
              <a:t>postprandial reflux symptoms </a:t>
            </a:r>
            <a:r>
              <a:rPr lang="en-US" sz="1400" dirty="0"/>
              <a:t>and may represent a target for treatment of reflux disease. While gastric </a:t>
            </a:r>
            <a:r>
              <a:rPr lang="en-US" sz="1400" dirty="0">
                <a:effectLst>
                  <a:outerShdw blurRad="38100" dist="38100" dir="2700000" algn="tl">
                    <a:srgbClr val="000000">
                      <a:alpha val="43137"/>
                    </a:srgbClr>
                  </a:outerShdw>
                </a:effectLst>
              </a:rPr>
              <a:t>acidity is buffered by food</a:t>
            </a:r>
            <a:r>
              <a:rPr lang="en-US" sz="1400" dirty="0"/>
              <a:t>, pH monitoring has shown that this buffering effect </a:t>
            </a:r>
            <a:r>
              <a:rPr lang="en-US" sz="1400" dirty="0">
                <a:effectLst>
                  <a:outerShdw blurRad="38100" dist="38100" dir="2700000" algn="tl">
                    <a:srgbClr val="000000">
                      <a:alpha val="43137"/>
                    </a:srgbClr>
                  </a:outerShdw>
                </a:effectLst>
              </a:rPr>
              <a:t>may vary in different parts of the stomach and esophagus.</a:t>
            </a:r>
          </a:p>
          <a:p>
            <a:endParaRPr lang="en-US" sz="1400" dirty="0"/>
          </a:p>
          <a:p>
            <a:r>
              <a:rPr lang="en-US" sz="1400" dirty="0"/>
              <a:t>An “acid pocket” is thought to be an area of </a:t>
            </a:r>
            <a:r>
              <a:rPr lang="en-US" sz="1400" dirty="0" err="1"/>
              <a:t>unbuffered</a:t>
            </a:r>
            <a:r>
              <a:rPr lang="en-US" sz="1400" dirty="0"/>
              <a:t> acid in the proximal stomach that accumulates after a meal and may contribute to GERD symptoms </a:t>
            </a:r>
            <a:r>
              <a:rPr lang="en-US" sz="1400" dirty="0" err="1">
                <a:effectLst>
                  <a:outerShdw blurRad="38100" dist="38100" dir="2700000" algn="tl">
                    <a:srgbClr val="000000">
                      <a:alpha val="43137"/>
                    </a:srgbClr>
                  </a:outerShdw>
                </a:effectLst>
              </a:rPr>
              <a:t>postprandially</a:t>
            </a:r>
            <a:r>
              <a:rPr lang="en-US" sz="1400" dirty="0">
                <a:effectLst>
                  <a:outerShdw blurRad="38100" dist="38100" dir="2700000" algn="tl">
                    <a:srgbClr val="000000">
                      <a:alpha val="43137"/>
                    </a:srgbClr>
                  </a:outerShdw>
                </a:effectLst>
              </a:rPr>
              <a:t>.</a:t>
            </a:r>
          </a:p>
          <a:p>
            <a:endParaRPr lang="en-US" sz="1400" dirty="0">
              <a:effectLst>
                <a:outerShdw blurRad="38100" dist="38100" dir="2700000" algn="tl">
                  <a:srgbClr val="000000">
                    <a:alpha val="43137"/>
                  </a:srgbClr>
                </a:outerShdw>
              </a:effectLst>
            </a:endParaRPr>
          </a:p>
          <a:p>
            <a:r>
              <a:rPr lang="en-US" sz="1400" dirty="0"/>
              <a:t>GERD patients are predisposed to upward migration of acid from the acid pocket, which may also be positioned above the diaphragm in patients with hiatal hernia, increasing the risk for acid reflux.</a:t>
            </a:r>
          </a:p>
          <a:p>
            <a:endParaRPr lang="en-US" sz="1600" dirty="0"/>
          </a:p>
        </p:txBody>
      </p:sp>
      <p:grpSp>
        <p:nvGrpSpPr>
          <p:cNvPr id="8" name="Google Shape;2859;p51"/>
          <p:cNvGrpSpPr/>
          <p:nvPr/>
        </p:nvGrpSpPr>
        <p:grpSpPr>
          <a:xfrm>
            <a:off x="7749492" y="4113877"/>
            <a:ext cx="580345" cy="797559"/>
            <a:chOff x="4985510" y="2491024"/>
            <a:chExt cx="580345" cy="797559"/>
          </a:xfrm>
        </p:grpSpPr>
        <p:sp>
          <p:nvSpPr>
            <p:cNvPr id="9" name="Google Shape;2860;p51"/>
            <p:cNvSpPr/>
            <p:nvPr/>
          </p:nvSpPr>
          <p:spPr>
            <a:xfrm>
              <a:off x="5233955" y="2591869"/>
              <a:ext cx="187720" cy="304401"/>
            </a:xfrm>
            <a:custGeom>
              <a:avLst/>
              <a:gdLst/>
              <a:ahLst/>
              <a:cxnLst/>
              <a:rect l="l" t="t" r="r" b="b"/>
              <a:pathLst>
                <a:path w="7243" h="11745" extrusionOk="0">
                  <a:moveTo>
                    <a:pt x="3031" y="1"/>
                  </a:moveTo>
                  <a:cubicBezTo>
                    <a:pt x="2952" y="1"/>
                    <a:pt x="2868" y="28"/>
                    <a:pt x="2785" y="92"/>
                  </a:cubicBezTo>
                  <a:cubicBezTo>
                    <a:pt x="2169" y="594"/>
                    <a:pt x="1279" y="845"/>
                    <a:pt x="594" y="1325"/>
                  </a:cubicBezTo>
                  <a:cubicBezTo>
                    <a:pt x="555" y="1293"/>
                    <a:pt x="502" y="1278"/>
                    <a:pt x="448" y="1278"/>
                  </a:cubicBezTo>
                  <a:cubicBezTo>
                    <a:pt x="342" y="1278"/>
                    <a:pt x="228" y="1334"/>
                    <a:pt x="183" y="1439"/>
                  </a:cubicBezTo>
                  <a:cubicBezTo>
                    <a:pt x="138" y="1553"/>
                    <a:pt x="115" y="1690"/>
                    <a:pt x="115" y="1804"/>
                  </a:cubicBezTo>
                  <a:cubicBezTo>
                    <a:pt x="92" y="1804"/>
                    <a:pt x="69" y="1827"/>
                    <a:pt x="69" y="1850"/>
                  </a:cubicBezTo>
                  <a:cubicBezTo>
                    <a:pt x="1" y="1941"/>
                    <a:pt x="24" y="2123"/>
                    <a:pt x="138" y="2192"/>
                  </a:cubicBezTo>
                  <a:cubicBezTo>
                    <a:pt x="343" y="3105"/>
                    <a:pt x="1416" y="3972"/>
                    <a:pt x="1895" y="4634"/>
                  </a:cubicBezTo>
                  <a:cubicBezTo>
                    <a:pt x="3493" y="6848"/>
                    <a:pt x="4703" y="9450"/>
                    <a:pt x="6346" y="11573"/>
                  </a:cubicBezTo>
                  <a:cubicBezTo>
                    <a:pt x="6441" y="11691"/>
                    <a:pt x="6581" y="11744"/>
                    <a:pt x="6720" y="11744"/>
                  </a:cubicBezTo>
                  <a:cubicBezTo>
                    <a:pt x="6984" y="11744"/>
                    <a:pt x="7243" y="11553"/>
                    <a:pt x="7168" y="11254"/>
                  </a:cubicBezTo>
                  <a:cubicBezTo>
                    <a:pt x="6803" y="9633"/>
                    <a:pt x="5707" y="8127"/>
                    <a:pt x="4748" y="6780"/>
                  </a:cubicBezTo>
                  <a:cubicBezTo>
                    <a:pt x="4041" y="5775"/>
                    <a:pt x="3356" y="4726"/>
                    <a:pt x="2580" y="3767"/>
                  </a:cubicBezTo>
                  <a:cubicBezTo>
                    <a:pt x="2124" y="3196"/>
                    <a:pt x="1416" y="2626"/>
                    <a:pt x="959" y="1964"/>
                  </a:cubicBezTo>
                  <a:cubicBezTo>
                    <a:pt x="1325" y="1827"/>
                    <a:pt x="1644" y="1667"/>
                    <a:pt x="1987" y="1507"/>
                  </a:cubicBezTo>
                  <a:cubicBezTo>
                    <a:pt x="2443" y="1279"/>
                    <a:pt x="2900" y="1051"/>
                    <a:pt x="3288" y="708"/>
                  </a:cubicBezTo>
                  <a:cubicBezTo>
                    <a:pt x="3580" y="435"/>
                    <a:pt x="3346" y="1"/>
                    <a:pt x="3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61;p51"/>
            <p:cNvSpPr/>
            <p:nvPr/>
          </p:nvSpPr>
          <p:spPr>
            <a:xfrm>
              <a:off x="5204979" y="3183824"/>
              <a:ext cx="154416" cy="84724"/>
            </a:xfrm>
            <a:custGeom>
              <a:avLst/>
              <a:gdLst/>
              <a:ahLst/>
              <a:cxnLst/>
              <a:rect l="l" t="t" r="r" b="b"/>
              <a:pathLst>
                <a:path w="5958" h="3269" extrusionOk="0">
                  <a:moveTo>
                    <a:pt x="1330" y="0"/>
                  </a:moveTo>
                  <a:cubicBezTo>
                    <a:pt x="959" y="0"/>
                    <a:pt x="591" y="37"/>
                    <a:pt x="229" y="169"/>
                  </a:cubicBezTo>
                  <a:cubicBezTo>
                    <a:pt x="69" y="237"/>
                    <a:pt x="0" y="488"/>
                    <a:pt x="183" y="579"/>
                  </a:cubicBezTo>
                  <a:cubicBezTo>
                    <a:pt x="1142" y="1059"/>
                    <a:pt x="2397" y="1082"/>
                    <a:pt x="3470" y="1104"/>
                  </a:cubicBezTo>
                  <a:cubicBezTo>
                    <a:pt x="4200" y="1104"/>
                    <a:pt x="4177" y="1150"/>
                    <a:pt x="4451" y="1835"/>
                  </a:cubicBezTo>
                  <a:cubicBezTo>
                    <a:pt x="4680" y="2383"/>
                    <a:pt x="4748" y="2885"/>
                    <a:pt x="5250" y="3227"/>
                  </a:cubicBezTo>
                  <a:cubicBezTo>
                    <a:pt x="5302" y="3256"/>
                    <a:pt x="5357" y="3269"/>
                    <a:pt x="5411" y="3269"/>
                  </a:cubicBezTo>
                  <a:cubicBezTo>
                    <a:pt x="5570" y="3269"/>
                    <a:pt x="5718" y="3158"/>
                    <a:pt x="5752" y="3022"/>
                  </a:cubicBezTo>
                  <a:cubicBezTo>
                    <a:pt x="5958" y="2337"/>
                    <a:pt x="5410" y="716"/>
                    <a:pt x="4794" y="260"/>
                  </a:cubicBezTo>
                  <a:cubicBezTo>
                    <a:pt x="4523" y="54"/>
                    <a:pt x="4145" y="3"/>
                    <a:pt x="3754" y="3"/>
                  </a:cubicBezTo>
                  <a:cubicBezTo>
                    <a:pt x="3358" y="3"/>
                    <a:pt x="2948" y="56"/>
                    <a:pt x="2623" y="56"/>
                  </a:cubicBezTo>
                  <a:cubicBezTo>
                    <a:pt x="2593" y="56"/>
                    <a:pt x="2563" y="55"/>
                    <a:pt x="2534" y="54"/>
                  </a:cubicBezTo>
                  <a:cubicBezTo>
                    <a:pt x="2131" y="43"/>
                    <a:pt x="1729" y="0"/>
                    <a:pt x="13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62;p51"/>
            <p:cNvSpPr/>
            <p:nvPr/>
          </p:nvSpPr>
          <p:spPr>
            <a:xfrm>
              <a:off x="5139901" y="3162935"/>
              <a:ext cx="238441" cy="125648"/>
            </a:xfrm>
            <a:custGeom>
              <a:avLst/>
              <a:gdLst/>
              <a:ahLst/>
              <a:cxnLst/>
              <a:rect l="l" t="t" r="r" b="b"/>
              <a:pathLst>
                <a:path w="9200" h="4848" extrusionOk="0">
                  <a:moveTo>
                    <a:pt x="1832" y="1"/>
                  </a:moveTo>
                  <a:cubicBezTo>
                    <a:pt x="1748" y="1"/>
                    <a:pt x="1666" y="41"/>
                    <a:pt x="1621" y="130"/>
                  </a:cubicBezTo>
                  <a:cubicBezTo>
                    <a:pt x="1165" y="838"/>
                    <a:pt x="868" y="1637"/>
                    <a:pt x="617" y="2435"/>
                  </a:cubicBezTo>
                  <a:cubicBezTo>
                    <a:pt x="480" y="2846"/>
                    <a:pt x="366" y="3257"/>
                    <a:pt x="274" y="3668"/>
                  </a:cubicBezTo>
                  <a:cubicBezTo>
                    <a:pt x="160" y="4033"/>
                    <a:pt x="1" y="4467"/>
                    <a:pt x="503" y="4604"/>
                  </a:cubicBezTo>
                  <a:cubicBezTo>
                    <a:pt x="1148" y="4794"/>
                    <a:pt x="1837" y="4847"/>
                    <a:pt x="2533" y="4847"/>
                  </a:cubicBezTo>
                  <a:cubicBezTo>
                    <a:pt x="3341" y="4847"/>
                    <a:pt x="4159" y="4776"/>
                    <a:pt x="4931" y="4764"/>
                  </a:cubicBezTo>
                  <a:cubicBezTo>
                    <a:pt x="5008" y="4761"/>
                    <a:pt x="5085" y="4760"/>
                    <a:pt x="5162" y="4760"/>
                  </a:cubicBezTo>
                  <a:cubicBezTo>
                    <a:pt x="5693" y="4760"/>
                    <a:pt x="6223" y="4813"/>
                    <a:pt x="6754" y="4813"/>
                  </a:cubicBezTo>
                  <a:cubicBezTo>
                    <a:pt x="6831" y="4813"/>
                    <a:pt x="6908" y="4812"/>
                    <a:pt x="6985" y="4809"/>
                  </a:cubicBezTo>
                  <a:cubicBezTo>
                    <a:pt x="7487" y="4809"/>
                    <a:pt x="8081" y="4809"/>
                    <a:pt x="8514" y="4535"/>
                  </a:cubicBezTo>
                  <a:cubicBezTo>
                    <a:pt x="9199" y="4079"/>
                    <a:pt x="8583" y="3234"/>
                    <a:pt x="8377" y="2686"/>
                  </a:cubicBezTo>
                  <a:cubicBezTo>
                    <a:pt x="8081" y="2070"/>
                    <a:pt x="7898" y="1408"/>
                    <a:pt x="7533" y="815"/>
                  </a:cubicBezTo>
                  <a:cubicBezTo>
                    <a:pt x="7478" y="722"/>
                    <a:pt x="7384" y="681"/>
                    <a:pt x="7288" y="681"/>
                  </a:cubicBezTo>
                  <a:cubicBezTo>
                    <a:pt x="7103" y="681"/>
                    <a:pt x="6910" y="832"/>
                    <a:pt x="6985" y="1043"/>
                  </a:cubicBezTo>
                  <a:cubicBezTo>
                    <a:pt x="7213" y="1659"/>
                    <a:pt x="7350" y="2298"/>
                    <a:pt x="7579" y="2915"/>
                  </a:cubicBezTo>
                  <a:cubicBezTo>
                    <a:pt x="7716" y="3234"/>
                    <a:pt x="7852" y="3622"/>
                    <a:pt x="8035" y="3942"/>
                  </a:cubicBezTo>
                  <a:cubicBezTo>
                    <a:pt x="7657" y="3852"/>
                    <a:pt x="7240" y="3826"/>
                    <a:pt x="6815" y="3826"/>
                  </a:cubicBezTo>
                  <a:cubicBezTo>
                    <a:pt x="6230" y="3826"/>
                    <a:pt x="5632" y="3875"/>
                    <a:pt x="5106" y="3875"/>
                  </a:cubicBezTo>
                  <a:cubicBezTo>
                    <a:pt x="5046" y="3875"/>
                    <a:pt x="4988" y="3875"/>
                    <a:pt x="4931" y="3873"/>
                  </a:cubicBezTo>
                  <a:cubicBezTo>
                    <a:pt x="4228" y="3861"/>
                    <a:pt x="3519" y="3825"/>
                    <a:pt x="2813" y="3825"/>
                  </a:cubicBezTo>
                  <a:cubicBezTo>
                    <a:pt x="2167" y="3825"/>
                    <a:pt x="1524" y="3856"/>
                    <a:pt x="891" y="3965"/>
                  </a:cubicBezTo>
                  <a:cubicBezTo>
                    <a:pt x="1096" y="3394"/>
                    <a:pt x="1233" y="2801"/>
                    <a:pt x="1461" y="2253"/>
                  </a:cubicBezTo>
                  <a:cubicBezTo>
                    <a:pt x="1690" y="1614"/>
                    <a:pt x="2100" y="952"/>
                    <a:pt x="2100" y="267"/>
                  </a:cubicBezTo>
                  <a:cubicBezTo>
                    <a:pt x="2100" y="100"/>
                    <a:pt x="1964" y="1"/>
                    <a:pt x="18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63;p51"/>
            <p:cNvSpPr/>
            <p:nvPr/>
          </p:nvSpPr>
          <p:spPr>
            <a:xfrm>
              <a:off x="5302300" y="2581061"/>
              <a:ext cx="180282" cy="267857"/>
            </a:xfrm>
            <a:custGeom>
              <a:avLst/>
              <a:gdLst/>
              <a:ahLst/>
              <a:cxnLst/>
              <a:rect l="l" t="t" r="r" b="b"/>
              <a:pathLst>
                <a:path w="6956" h="10335" extrusionOk="0">
                  <a:moveTo>
                    <a:pt x="421" y="1"/>
                  </a:moveTo>
                  <a:cubicBezTo>
                    <a:pt x="250" y="1"/>
                    <a:pt x="1" y="118"/>
                    <a:pt x="34" y="235"/>
                  </a:cubicBezTo>
                  <a:cubicBezTo>
                    <a:pt x="377" y="1239"/>
                    <a:pt x="1586" y="3065"/>
                    <a:pt x="2248" y="4115"/>
                  </a:cubicBezTo>
                  <a:cubicBezTo>
                    <a:pt x="3549" y="6147"/>
                    <a:pt x="4987" y="8087"/>
                    <a:pt x="6174" y="10164"/>
                  </a:cubicBezTo>
                  <a:cubicBezTo>
                    <a:pt x="6245" y="10284"/>
                    <a:pt x="6352" y="10334"/>
                    <a:pt x="6461" y="10334"/>
                  </a:cubicBezTo>
                  <a:cubicBezTo>
                    <a:pt x="6705" y="10334"/>
                    <a:pt x="6955" y="10083"/>
                    <a:pt x="6813" y="9799"/>
                  </a:cubicBezTo>
                  <a:cubicBezTo>
                    <a:pt x="5718" y="7836"/>
                    <a:pt x="4417" y="6192"/>
                    <a:pt x="3230" y="4275"/>
                  </a:cubicBezTo>
                  <a:cubicBezTo>
                    <a:pt x="2385" y="2906"/>
                    <a:pt x="1586" y="1536"/>
                    <a:pt x="559" y="53"/>
                  </a:cubicBezTo>
                  <a:cubicBezTo>
                    <a:pt x="535" y="16"/>
                    <a:pt x="483"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64;p51"/>
            <p:cNvSpPr/>
            <p:nvPr/>
          </p:nvSpPr>
          <p:spPr>
            <a:xfrm>
              <a:off x="5217109" y="2628982"/>
              <a:ext cx="180697" cy="268117"/>
            </a:xfrm>
            <a:custGeom>
              <a:avLst/>
              <a:gdLst/>
              <a:ahLst/>
              <a:cxnLst/>
              <a:rect l="l" t="t" r="r" b="b"/>
              <a:pathLst>
                <a:path w="6972" h="10345" extrusionOk="0">
                  <a:moveTo>
                    <a:pt x="421" y="0"/>
                  </a:moveTo>
                  <a:cubicBezTo>
                    <a:pt x="250" y="0"/>
                    <a:pt x="1" y="118"/>
                    <a:pt x="34" y="235"/>
                  </a:cubicBezTo>
                  <a:cubicBezTo>
                    <a:pt x="377" y="1239"/>
                    <a:pt x="1587" y="3088"/>
                    <a:pt x="2249" y="4115"/>
                  </a:cubicBezTo>
                  <a:cubicBezTo>
                    <a:pt x="3550" y="6147"/>
                    <a:pt x="4988" y="8087"/>
                    <a:pt x="6175" y="10164"/>
                  </a:cubicBezTo>
                  <a:cubicBezTo>
                    <a:pt x="6245" y="10291"/>
                    <a:pt x="6355" y="10344"/>
                    <a:pt x="6467" y="10344"/>
                  </a:cubicBezTo>
                  <a:cubicBezTo>
                    <a:pt x="6716" y="10344"/>
                    <a:pt x="6971" y="10082"/>
                    <a:pt x="6814" y="9799"/>
                  </a:cubicBezTo>
                  <a:cubicBezTo>
                    <a:pt x="5741" y="7836"/>
                    <a:pt x="4417" y="6192"/>
                    <a:pt x="3230" y="4298"/>
                  </a:cubicBezTo>
                  <a:cubicBezTo>
                    <a:pt x="2386" y="2928"/>
                    <a:pt x="1587" y="1559"/>
                    <a:pt x="559" y="52"/>
                  </a:cubicBezTo>
                  <a:cubicBezTo>
                    <a:pt x="535" y="16"/>
                    <a:pt x="483"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5;p51"/>
            <p:cNvSpPr/>
            <p:nvPr/>
          </p:nvSpPr>
          <p:spPr>
            <a:xfrm>
              <a:off x="5023013" y="2725940"/>
              <a:ext cx="388426" cy="418801"/>
            </a:xfrm>
            <a:custGeom>
              <a:avLst/>
              <a:gdLst/>
              <a:ahLst/>
              <a:cxnLst/>
              <a:rect l="l" t="t" r="r" b="b"/>
              <a:pathLst>
                <a:path w="14987" h="16159" extrusionOk="0">
                  <a:moveTo>
                    <a:pt x="8920" y="1"/>
                  </a:moveTo>
                  <a:cubicBezTo>
                    <a:pt x="3460" y="1"/>
                    <a:pt x="1" y="6257"/>
                    <a:pt x="2045" y="11262"/>
                  </a:cubicBezTo>
                  <a:cubicBezTo>
                    <a:pt x="3210" y="14069"/>
                    <a:pt x="5834" y="15690"/>
                    <a:pt x="8779" y="16101"/>
                  </a:cubicBezTo>
                  <a:cubicBezTo>
                    <a:pt x="9064" y="16139"/>
                    <a:pt x="9375" y="16159"/>
                    <a:pt x="9699" y="16159"/>
                  </a:cubicBezTo>
                  <a:cubicBezTo>
                    <a:pt x="11710" y="16159"/>
                    <a:pt x="14267" y="15392"/>
                    <a:pt x="14896" y="13407"/>
                  </a:cubicBezTo>
                  <a:cubicBezTo>
                    <a:pt x="14987" y="13136"/>
                    <a:pt x="14738" y="12924"/>
                    <a:pt x="14499" y="12924"/>
                  </a:cubicBezTo>
                  <a:cubicBezTo>
                    <a:pt x="14377" y="12924"/>
                    <a:pt x="14258" y="12979"/>
                    <a:pt x="14188" y="13111"/>
                  </a:cubicBezTo>
                  <a:cubicBezTo>
                    <a:pt x="13394" y="14731"/>
                    <a:pt x="11557" y="15320"/>
                    <a:pt x="9789" y="15320"/>
                  </a:cubicBezTo>
                  <a:cubicBezTo>
                    <a:pt x="8966" y="15320"/>
                    <a:pt x="8159" y="15193"/>
                    <a:pt x="7478" y="14982"/>
                  </a:cubicBezTo>
                  <a:cubicBezTo>
                    <a:pt x="5013" y="14229"/>
                    <a:pt x="3278" y="12335"/>
                    <a:pt x="2616" y="9847"/>
                  </a:cubicBezTo>
                  <a:cubicBezTo>
                    <a:pt x="2023" y="7633"/>
                    <a:pt x="2525" y="5122"/>
                    <a:pt x="3963" y="3364"/>
                  </a:cubicBezTo>
                  <a:cubicBezTo>
                    <a:pt x="5652" y="1287"/>
                    <a:pt x="7729" y="1127"/>
                    <a:pt x="10126" y="648"/>
                  </a:cubicBezTo>
                  <a:cubicBezTo>
                    <a:pt x="10399" y="602"/>
                    <a:pt x="10422" y="146"/>
                    <a:pt x="10126" y="100"/>
                  </a:cubicBezTo>
                  <a:cubicBezTo>
                    <a:pt x="9714" y="33"/>
                    <a:pt x="9312" y="1"/>
                    <a:pt x="8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66;p51"/>
            <p:cNvSpPr/>
            <p:nvPr/>
          </p:nvSpPr>
          <p:spPr>
            <a:xfrm>
              <a:off x="4985510" y="2674053"/>
              <a:ext cx="486031" cy="521305"/>
            </a:xfrm>
            <a:custGeom>
              <a:avLst/>
              <a:gdLst/>
              <a:ahLst/>
              <a:cxnLst/>
              <a:rect l="l" t="t" r="r" b="b"/>
              <a:pathLst>
                <a:path w="18753" h="20114" extrusionOk="0">
                  <a:moveTo>
                    <a:pt x="9628" y="0"/>
                  </a:moveTo>
                  <a:cubicBezTo>
                    <a:pt x="8929" y="0"/>
                    <a:pt x="8172" y="285"/>
                    <a:pt x="7555" y="505"/>
                  </a:cubicBezTo>
                  <a:cubicBezTo>
                    <a:pt x="5570" y="1189"/>
                    <a:pt x="3995" y="2376"/>
                    <a:pt x="2739" y="4042"/>
                  </a:cubicBezTo>
                  <a:cubicBezTo>
                    <a:pt x="411" y="7055"/>
                    <a:pt x="0" y="11324"/>
                    <a:pt x="1758" y="14656"/>
                  </a:cubicBezTo>
                  <a:cubicBezTo>
                    <a:pt x="3492" y="18012"/>
                    <a:pt x="6597" y="19997"/>
                    <a:pt x="11618" y="20111"/>
                  </a:cubicBezTo>
                  <a:cubicBezTo>
                    <a:pt x="11679" y="20113"/>
                    <a:pt x="11740" y="20114"/>
                    <a:pt x="11802" y="20114"/>
                  </a:cubicBezTo>
                  <a:cubicBezTo>
                    <a:pt x="14585" y="20114"/>
                    <a:pt x="18650" y="18601"/>
                    <a:pt x="18740" y="15318"/>
                  </a:cubicBezTo>
                  <a:cubicBezTo>
                    <a:pt x="18752" y="15057"/>
                    <a:pt x="18561" y="14925"/>
                    <a:pt x="18363" y="14925"/>
                  </a:cubicBezTo>
                  <a:cubicBezTo>
                    <a:pt x="18197" y="14925"/>
                    <a:pt x="18026" y="15017"/>
                    <a:pt x="17964" y="15204"/>
                  </a:cubicBezTo>
                  <a:cubicBezTo>
                    <a:pt x="17016" y="18115"/>
                    <a:pt x="14511" y="19294"/>
                    <a:pt x="11759" y="19294"/>
                  </a:cubicBezTo>
                  <a:cubicBezTo>
                    <a:pt x="8145" y="19294"/>
                    <a:pt x="4105" y="17262"/>
                    <a:pt x="2602" y="14451"/>
                  </a:cubicBezTo>
                  <a:cubicBezTo>
                    <a:pt x="1096" y="11598"/>
                    <a:pt x="1210" y="7786"/>
                    <a:pt x="3059" y="5024"/>
                  </a:cubicBezTo>
                  <a:cubicBezTo>
                    <a:pt x="4017" y="3632"/>
                    <a:pt x="5250" y="2422"/>
                    <a:pt x="6802" y="1691"/>
                  </a:cubicBezTo>
                  <a:cubicBezTo>
                    <a:pt x="7588" y="1317"/>
                    <a:pt x="8820" y="774"/>
                    <a:pt x="9833" y="774"/>
                  </a:cubicBezTo>
                  <a:cubicBezTo>
                    <a:pt x="10115" y="774"/>
                    <a:pt x="10380" y="816"/>
                    <a:pt x="10614" y="915"/>
                  </a:cubicBezTo>
                  <a:cubicBezTo>
                    <a:pt x="10647" y="930"/>
                    <a:pt x="10678" y="937"/>
                    <a:pt x="10708" y="937"/>
                  </a:cubicBezTo>
                  <a:cubicBezTo>
                    <a:pt x="10907" y="937"/>
                    <a:pt x="11027" y="640"/>
                    <a:pt x="10888" y="482"/>
                  </a:cubicBezTo>
                  <a:cubicBezTo>
                    <a:pt x="10532" y="126"/>
                    <a:pt x="100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67;p51"/>
            <p:cNvSpPr/>
            <p:nvPr/>
          </p:nvSpPr>
          <p:spPr>
            <a:xfrm>
              <a:off x="5319146" y="3012847"/>
              <a:ext cx="246709" cy="64742"/>
            </a:xfrm>
            <a:custGeom>
              <a:avLst/>
              <a:gdLst/>
              <a:ahLst/>
              <a:cxnLst/>
              <a:rect l="l" t="t" r="r" b="b"/>
              <a:pathLst>
                <a:path w="9519" h="2498" extrusionOk="0">
                  <a:moveTo>
                    <a:pt x="8674" y="626"/>
                  </a:moveTo>
                  <a:lnTo>
                    <a:pt x="8674" y="626"/>
                  </a:lnTo>
                  <a:cubicBezTo>
                    <a:pt x="8629" y="945"/>
                    <a:pt x="8583" y="1447"/>
                    <a:pt x="8629" y="1835"/>
                  </a:cubicBezTo>
                  <a:cubicBezTo>
                    <a:pt x="8036" y="1773"/>
                    <a:pt x="7433" y="1758"/>
                    <a:pt x="6830" y="1758"/>
                  </a:cubicBezTo>
                  <a:cubicBezTo>
                    <a:pt x="6271" y="1758"/>
                    <a:pt x="5713" y="1771"/>
                    <a:pt x="5160" y="1771"/>
                  </a:cubicBezTo>
                  <a:cubicBezTo>
                    <a:pt x="4999" y="1771"/>
                    <a:pt x="4839" y="1770"/>
                    <a:pt x="4680" y="1767"/>
                  </a:cubicBezTo>
                  <a:cubicBezTo>
                    <a:pt x="4169" y="1767"/>
                    <a:pt x="3657" y="1760"/>
                    <a:pt x="3147" y="1760"/>
                  </a:cubicBezTo>
                  <a:cubicBezTo>
                    <a:pt x="2383" y="1760"/>
                    <a:pt x="1621" y="1776"/>
                    <a:pt x="868" y="1858"/>
                  </a:cubicBezTo>
                  <a:cubicBezTo>
                    <a:pt x="914" y="1561"/>
                    <a:pt x="959" y="1059"/>
                    <a:pt x="891" y="671"/>
                  </a:cubicBezTo>
                  <a:lnTo>
                    <a:pt x="891" y="671"/>
                  </a:lnTo>
                  <a:cubicBezTo>
                    <a:pt x="1482" y="723"/>
                    <a:pt x="2083" y="737"/>
                    <a:pt x="2685" y="737"/>
                  </a:cubicBezTo>
                  <a:cubicBezTo>
                    <a:pt x="3407" y="737"/>
                    <a:pt x="4130" y="717"/>
                    <a:pt x="4840" y="717"/>
                  </a:cubicBezTo>
                  <a:cubicBezTo>
                    <a:pt x="5430" y="717"/>
                    <a:pt x="6019" y="731"/>
                    <a:pt x="6609" y="731"/>
                  </a:cubicBezTo>
                  <a:cubicBezTo>
                    <a:pt x="7298" y="731"/>
                    <a:pt x="7986" y="712"/>
                    <a:pt x="8674" y="626"/>
                  </a:cubicBezTo>
                  <a:close/>
                  <a:moveTo>
                    <a:pt x="2485" y="1"/>
                  </a:moveTo>
                  <a:cubicBezTo>
                    <a:pt x="1777" y="1"/>
                    <a:pt x="1069" y="26"/>
                    <a:pt x="366" y="123"/>
                  </a:cubicBezTo>
                  <a:cubicBezTo>
                    <a:pt x="297" y="146"/>
                    <a:pt x="252" y="192"/>
                    <a:pt x="229" y="238"/>
                  </a:cubicBezTo>
                  <a:cubicBezTo>
                    <a:pt x="1" y="420"/>
                    <a:pt x="1" y="763"/>
                    <a:pt x="23" y="1036"/>
                  </a:cubicBezTo>
                  <a:cubicBezTo>
                    <a:pt x="46" y="1379"/>
                    <a:pt x="46" y="1744"/>
                    <a:pt x="115" y="2086"/>
                  </a:cubicBezTo>
                  <a:cubicBezTo>
                    <a:pt x="115" y="2086"/>
                    <a:pt x="115" y="2086"/>
                    <a:pt x="115" y="2109"/>
                  </a:cubicBezTo>
                  <a:cubicBezTo>
                    <a:pt x="183" y="2383"/>
                    <a:pt x="480" y="2337"/>
                    <a:pt x="754" y="2383"/>
                  </a:cubicBezTo>
                  <a:cubicBezTo>
                    <a:pt x="1534" y="2465"/>
                    <a:pt x="2323" y="2482"/>
                    <a:pt x="3111" y="2482"/>
                  </a:cubicBezTo>
                  <a:cubicBezTo>
                    <a:pt x="3635" y="2482"/>
                    <a:pt x="4159" y="2474"/>
                    <a:pt x="4680" y="2474"/>
                  </a:cubicBezTo>
                  <a:cubicBezTo>
                    <a:pt x="5456" y="2474"/>
                    <a:pt x="6232" y="2497"/>
                    <a:pt x="7008" y="2497"/>
                  </a:cubicBezTo>
                  <a:cubicBezTo>
                    <a:pt x="7396" y="2497"/>
                    <a:pt x="7761" y="2474"/>
                    <a:pt x="8149" y="2452"/>
                  </a:cubicBezTo>
                  <a:cubicBezTo>
                    <a:pt x="8355" y="2452"/>
                    <a:pt x="8537" y="2429"/>
                    <a:pt x="8743" y="2406"/>
                  </a:cubicBezTo>
                  <a:cubicBezTo>
                    <a:pt x="8880" y="2406"/>
                    <a:pt x="9062" y="2406"/>
                    <a:pt x="9199" y="2360"/>
                  </a:cubicBezTo>
                  <a:cubicBezTo>
                    <a:pt x="9245" y="2337"/>
                    <a:pt x="9268" y="2315"/>
                    <a:pt x="9313" y="2269"/>
                  </a:cubicBezTo>
                  <a:cubicBezTo>
                    <a:pt x="9496" y="2064"/>
                    <a:pt x="9519" y="1790"/>
                    <a:pt x="9496" y="1539"/>
                  </a:cubicBezTo>
                  <a:lnTo>
                    <a:pt x="9496" y="1470"/>
                  </a:lnTo>
                  <a:cubicBezTo>
                    <a:pt x="9496" y="1151"/>
                    <a:pt x="9473" y="831"/>
                    <a:pt x="9450" y="511"/>
                  </a:cubicBezTo>
                  <a:cubicBezTo>
                    <a:pt x="9405" y="192"/>
                    <a:pt x="9131" y="169"/>
                    <a:pt x="8880" y="146"/>
                  </a:cubicBezTo>
                  <a:cubicBezTo>
                    <a:pt x="8241" y="78"/>
                    <a:pt x="7601" y="9"/>
                    <a:pt x="6962" y="9"/>
                  </a:cubicBezTo>
                  <a:cubicBezTo>
                    <a:pt x="6255" y="9"/>
                    <a:pt x="5547" y="32"/>
                    <a:pt x="4840" y="32"/>
                  </a:cubicBezTo>
                  <a:cubicBezTo>
                    <a:pt x="4059" y="32"/>
                    <a:pt x="3272" y="1"/>
                    <a:pt x="2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68;p51"/>
            <p:cNvSpPr/>
            <p:nvPr/>
          </p:nvSpPr>
          <p:spPr>
            <a:xfrm>
              <a:off x="5351102" y="2818802"/>
              <a:ext cx="179271" cy="141095"/>
            </a:xfrm>
            <a:custGeom>
              <a:avLst/>
              <a:gdLst/>
              <a:ahLst/>
              <a:cxnLst/>
              <a:rect l="l" t="t" r="r" b="b"/>
              <a:pathLst>
                <a:path w="6917" h="5444" extrusionOk="0">
                  <a:moveTo>
                    <a:pt x="5684" y="557"/>
                  </a:moveTo>
                  <a:cubicBezTo>
                    <a:pt x="5798" y="808"/>
                    <a:pt x="6003" y="1219"/>
                    <a:pt x="6231" y="1493"/>
                  </a:cubicBezTo>
                  <a:cubicBezTo>
                    <a:pt x="5318" y="1927"/>
                    <a:pt x="4520" y="2498"/>
                    <a:pt x="3675" y="3023"/>
                  </a:cubicBezTo>
                  <a:cubicBezTo>
                    <a:pt x="2853" y="3525"/>
                    <a:pt x="1986" y="4004"/>
                    <a:pt x="1256" y="4620"/>
                  </a:cubicBezTo>
                  <a:cubicBezTo>
                    <a:pt x="1141" y="4369"/>
                    <a:pt x="936" y="3958"/>
                    <a:pt x="708" y="3684"/>
                  </a:cubicBezTo>
                  <a:cubicBezTo>
                    <a:pt x="1598" y="3251"/>
                    <a:pt x="2420" y="2657"/>
                    <a:pt x="3264" y="2132"/>
                  </a:cubicBezTo>
                  <a:cubicBezTo>
                    <a:pt x="4086" y="1630"/>
                    <a:pt x="4930" y="1174"/>
                    <a:pt x="5684" y="557"/>
                  </a:cubicBezTo>
                  <a:close/>
                  <a:moveTo>
                    <a:pt x="4999" y="2977"/>
                  </a:moveTo>
                  <a:cubicBezTo>
                    <a:pt x="5067" y="3091"/>
                    <a:pt x="5136" y="3205"/>
                    <a:pt x="5227" y="3319"/>
                  </a:cubicBezTo>
                  <a:cubicBezTo>
                    <a:pt x="4565" y="3821"/>
                    <a:pt x="3766" y="4141"/>
                    <a:pt x="3219" y="4780"/>
                  </a:cubicBezTo>
                  <a:cubicBezTo>
                    <a:pt x="3104" y="4689"/>
                    <a:pt x="3013" y="4461"/>
                    <a:pt x="2899" y="4278"/>
                  </a:cubicBezTo>
                  <a:cubicBezTo>
                    <a:pt x="3264" y="4050"/>
                    <a:pt x="3629" y="3799"/>
                    <a:pt x="3995" y="3570"/>
                  </a:cubicBezTo>
                  <a:cubicBezTo>
                    <a:pt x="4337" y="3365"/>
                    <a:pt x="4657" y="3182"/>
                    <a:pt x="4999" y="2977"/>
                  </a:cubicBezTo>
                  <a:close/>
                  <a:moveTo>
                    <a:pt x="5854" y="1"/>
                  </a:moveTo>
                  <a:cubicBezTo>
                    <a:pt x="5759" y="1"/>
                    <a:pt x="5664" y="43"/>
                    <a:pt x="5570" y="78"/>
                  </a:cubicBezTo>
                  <a:cubicBezTo>
                    <a:pt x="5136" y="284"/>
                    <a:pt x="4679" y="489"/>
                    <a:pt x="4291" y="740"/>
                  </a:cubicBezTo>
                  <a:cubicBezTo>
                    <a:pt x="3835" y="1014"/>
                    <a:pt x="3378" y="1311"/>
                    <a:pt x="2922" y="1607"/>
                  </a:cubicBezTo>
                  <a:cubicBezTo>
                    <a:pt x="1986" y="2201"/>
                    <a:pt x="959" y="2726"/>
                    <a:pt x="114" y="3456"/>
                  </a:cubicBezTo>
                  <a:cubicBezTo>
                    <a:pt x="69" y="3502"/>
                    <a:pt x="69" y="3548"/>
                    <a:pt x="69" y="3616"/>
                  </a:cubicBezTo>
                  <a:cubicBezTo>
                    <a:pt x="0" y="3821"/>
                    <a:pt x="183" y="4095"/>
                    <a:pt x="320" y="4301"/>
                  </a:cubicBezTo>
                  <a:cubicBezTo>
                    <a:pt x="502" y="4575"/>
                    <a:pt x="685" y="4849"/>
                    <a:pt x="890" y="5100"/>
                  </a:cubicBezTo>
                  <a:cubicBezTo>
                    <a:pt x="956" y="5165"/>
                    <a:pt x="1022" y="5190"/>
                    <a:pt x="1087" y="5190"/>
                  </a:cubicBezTo>
                  <a:cubicBezTo>
                    <a:pt x="1204" y="5190"/>
                    <a:pt x="1321" y="5112"/>
                    <a:pt x="1438" y="5054"/>
                  </a:cubicBezTo>
                  <a:cubicBezTo>
                    <a:pt x="1758" y="4917"/>
                    <a:pt x="2077" y="4734"/>
                    <a:pt x="2374" y="4575"/>
                  </a:cubicBezTo>
                  <a:cubicBezTo>
                    <a:pt x="2534" y="4849"/>
                    <a:pt x="2876" y="5054"/>
                    <a:pt x="3059" y="5305"/>
                  </a:cubicBezTo>
                  <a:cubicBezTo>
                    <a:pt x="3126" y="5386"/>
                    <a:pt x="3226" y="5443"/>
                    <a:pt x="3329" y="5443"/>
                  </a:cubicBezTo>
                  <a:cubicBezTo>
                    <a:pt x="3400" y="5443"/>
                    <a:pt x="3473" y="5416"/>
                    <a:pt x="3538" y="5351"/>
                  </a:cubicBezTo>
                  <a:cubicBezTo>
                    <a:pt x="4246" y="4643"/>
                    <a:pt x="5159" y="4232"/>
                    <a:pt x="5912" y="3548"/>
                  </a:cubicBezTo>
                  <a:cubicBezTo>
                    <a:pt x="6026" y="3456"/>
                    <a:pt x="6026" y="3228"/>
                    <a:pt x="5912" y="3114"/>
                  </a:cubicBezTo>
                  <a:cubicBezTo>
                    <a:pt x="5775" y="2977"/>
                    <a:pt x="5661" y="2794"/>
                    <a:pt x="5524" y="2657"/>
                  </a:cubicBezTo>
                  <a:cubicBezTo>
                    <a:pt x="5775" y="2498"/>
                    <a:pt x="6003" y="2338"/>
                    <a:pt x="6231" y="2178"/>
                  </a:cubicBezTo>
                  <a:cubicBezTo>
                    <a:pt x="6346" y="2087"/>
                    <a:pt x="6460" y="1995"/>
                    <a:pt x="6574" y="1904"/>
                  </a:cubicBezTo>
                  <a:cubicBezTo>
                    <a:pt x="6665" y="1836"/>
                    <a:pt x="6802" y="1767"/>
                    <a:pt x="6848" y="1676"/>
                  </a:cubicBezTo>
                  <a:cubicBezTo>
                    <a:pt x="6871" y="1653"/>
                    <a:pt x="6871" y="1607"/>
                    <a:pt x="6871" y="1585"/>
                  </a:cubicBezTo>
                  <a:cubicBezTo>
                    <a:pt x="6916" y="1333"/>
                    <a:pt x="6779" y="1128"/>
                    <a:pt x="6642" y="923"/>
                  </a:cubicBezTo>
                  <a:cubicBezTo>
                    <a:pt x="6642" y="900"/>
                    <a:pt x="6620" y="877"/>
                    <a:pt x="6620" y="854"/>
                  </a:cubicBezTo>
                  <a:cubicBezTo>
                    <a:pt x="6460" y="626"/>
                    <a:pt x="6277" y="375"/>
                    <a:pt x="6117" y="147"/>
                  </a:cubicBezTo>
                  <a:cubicBezTo>
                    <a:pt x="6030" y="37"/>
                    <a:pt x="5942" y="1"/>
                    <a:pt x="5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69;p51"/>
            <p:cNvSpPr/>
            <p:nvPr/>
          </p:nvSpPr>
          <p:spPr>
            <a:xfrm>
              <a:off x="5168306" y="2491024"/>
              <a:ext cx="178675" cy="167945"/>
            </a:xfrm>
            <a:custGeom>
              <a:avLst/>
              <a:gdLst/>
              <a:ahLst/>
              <a:cxnLst/>
              <a:rect l="l" t="t" r="r" b="b"/>
              <a:pathLst>
                <a:path w="6894" h="6480" extrusionOk="0">
                  <a:moveTo>
                    <a:pt x="2023" y="741"/>
                  </a:moveTo>
                  <a:cubicBezTo>
                    <a:pt x="2033" y="741"/>
                    <a:pt x="2044" y="741"/>
                    <a:pt x="2054" y="742"/>
                  </a:cubicBezTo>
                  <a:cubicBezTo>
                    <a:pt x="2351" y="742"/>
                    <a:pt x="2579" y="902"/>
                    <a:pt x="2785" y="1107"/>
                  </a:cubicBezTo>
                  <a:cubicBezTo>
                    <a:pt x="3173" y="1472"/>
                    <a:pt x="3424" y="1929"/>
                    <a:pt x="3675" y="2385"/>
                  </a:cubicBezTo>
                  <a:cubicBezTo>
                    <a:pt x="3424" y="2568"/>
                    <a:pt x="3173" y="2728"/>
                    <a:pt x="2922" y="2887"/>
                  </a:cubicBezTo>
                  <a:cubicBezTo>
                    <a:pt x="2648" y="3047"/>
                    <a:pt x="2374" y="3207"/>
                    <a:pt x="2077" y="3390"/>
                  </a:cubicBezTo>
                  <a:cubicBezTo>
                    <a:pt x="2032" y="3253"/>
                    <a:pt x="1963" y="3116"/>
                    <a:pt x="1917" y="3002"/>
                  </a:cubicBezTo>
                  <a:cubicBezTo>
                    <a:pt x="1781" y="2613"/>
                    <a:pt x="1644" y="2203"/>
                    <a:pt x="1598" y="1769"/>
                  </a:cubicBezTo>
                  <a:cubicBezTo>
                    <a:pt x="1531" y="1365"/>
                    <a:pt x="1441" y="741"/>
                    <a:pt x="2023" y="741"/>
                  </a:cubicBezTo>
                  <a:close/>
                  <a:moveTo>
                    <a:pt x="5661" y="1837"/>
                  </a:moveTo>
                  <a:cubicBezTo>
                    <a:pt x="5775" y="2089"/>
                    <a:pt x="6003" y="2499"/>
                    <a:pt x="6209" y="2773"/>
                  </a:cubicBezTo>
                  <a:cubicBezTo>
                    <a:pt x="5318" y="3207"/>
                    <a:pt x="4497" y="3800"/>
                    <a:pt x="3652" y="4303"/>
                  </a:cubicBezTo>
                  <a:cubicBezTo>
                    <a:pt x="2853" y="4828"/>
                    <a:pt x="1986" y="5284"/>
                    <a:pt x="1256" y="5900"/>
                  </a:cubicBezTo>
                  <a:cubicBezTo>
                    <a:pt x="1141" y="5649"/>
                    <a:pt x="913" y="5238"/>
                    <a:pt x="708" y="4964"/>
                  </a:cubicBezTo>
                  <a:cubicBezTo>
                    <a:pt x="1598" y="4531"/>
                    <a:pt x="2420" y="3937"/>
                    <a:pt x="3264" y="3412"/>
                  </a:cubicBezTo>
                  <a:cubicBezTo>
                    <a:pt x="4086" y="2910"/>
                    <a:pt x="4930" y="2454"/>
                    <a:pt x="5661" y="1837"/>
                  </a:cubicBezTo>
                  <a:close/>
                  <a:moveTo>
                    <a:pt x="2104" y="0"/>
                  </a:moveTo>
                  <a:cubicBezTo>
                    <a:pt x="1858" y="0"/>
                    <a:pt x="1610" y="79"/>
                    <a:pt x="1370" y="262"/>
                  </a:cubicBezTo>
                  <a:cubicBezTo>
                    <a:pt x="822" y="696"/>
                    <a:pt x="845" y="1586"/>
                    <a:pt x="959" y="2203"/>
                  </a:cubicBezTo>
                  <a:cubicBezTo>
                    <a:pt x="1050" y="2636"/>
                    <a:pt x="1233" y="3321"/>
                    <a:pt x="1552" y="3709"/>
                  </a:cubicBezTo>
                  <a:cubicBezTo>
                    <a:pt x="1027" y="4029"/>
                    <a:pt x="548" y="4348"/>
                    <a:pt x="91" y="4736"/>
                  </a:cubicBezTo>
                  <a:cubicBezTo>
                    <a:pt x="69" y="4782"/>
                    <a:pt x="46" y="4828"/>
                    <a:pt x="69" y="4896"/>
                  </a:cubicBezTo>
                  <a:cubicBezTo>
                    <a:pt x="0" y="5101"/>
                    <a:pt x="183" y="5398"/>
                    <a:pt x="320" y="5581"/>
                  </a:cubicBezTo>
                  <a:cubicBezTo>
                    <a:pt x="502" y="5855"/>
                    <a:pt x="662" y="6129"/>
                    <a:pt x="890" y="6380"/>
                  </a:cubicBezTo>
                  <a:cubicBezTo>
                    <a:pt x="956" y="6453"/>
                    <a:pt x="1021" y="6480"/>
                    <a:pt x="1086" y="6480"/>
                  </a:cubicBezTo>
                  <a:cubicBezTo>
                    <a:pt x="1203" y="6480"/>
                    <a:pt x="1321" y="6393"/>
                    <a:pt x="1438" y="6334"/>
                  </a:cubicBezTo>
                  <a:cubicBezTo>
                    <a:pt x="2328" y="5923"/>
                    <a:pt x="3150" y="5375"/>
                    <a:pt x="3995" y="4850"/>
                  </a:cubicBezTo>
                  <a:cubicBezTo>
                    <a:pt x="4497" y="4554"/>
                    <a:pt x="4999" y="4257"/>
                    <a:pt x="5501" y="3937"/>
                  </a:cubicBezTo>
                  <a:cubicBezTo>
                    <a:pt x="5752" y="3800"/>
                    <a:pt x="5980" y="3641"/>
                    <a:pt x="6231" y="3458"/>
                  </a:cubicBezTo>
                  <a:cubicBezTo>
                    <a:pt x="6346" y="3367"/>
                    <a:pt x="6460" y="3275"/>
                    <a:pt x="6574" y="3184"/>
                  </a:cubicBezTo>
                  <a:cubicBezTo>
                    <a:pt x="6642" y="3138"/>
                    <a:pt x="6779" y="3047"/>
                    <a:pt x="6848" y="2956"/>
                  </a:cubicBezTo>
                  <a:cubicBezTo>
                    <a:pt x="6848" y="2933"/>
                    <a:pt x="6871" y="2887"/>
                    <a:pt x="6871" y="2865"/>
                  </a:cubicBezTo>
                  <a:cubicBezTo>
                    <a:pt x="6893" y="2613"/>
                    <a:pt x="6779" y="2408"/>
                    <a:pt x="6642" y="2203"/>
                  </a:cubicBezTo>
                  <a:cubicBezTo>
                    <a:pt x="6620" y="2180"/>
                    <a:pt x="6620" y="2157"/>
                    <a:pt x="6597" y="2157"/>
                  </a:cubicBezTo>
                  <a:cubicBezTo>
                    <a:pt x="6437" y="1906"/>
                    <a:pt x="6277" y="1655"/>
                    <a:pt x="6095" y="1427"/>
                  </a:cubicBezTo>
                  <a:cubicBezTo>
                    <a:pt x="6020" y="1320"/>
                    <a:pt x="5941" y="1283"/>
                    <a:pt x="5859" y="1283"/>
                  </a:cubicBezTo>
                  <a:cubicBezTo>
                    <a:pt x="5765" y="1283"/>
                    <a:pt x="5667" y="1332"/>
                    <a:pt x="5570" y="1381"/>
                  </a:cubicBezTo>
                  <a:cubicBezTo>
                    <a:pt x="5136" y="1564"/>
                    <a:pt x="4725" y="1769"/>
                    <a:pt x="4337" y="1997"/>
                  </a:cubicBezTo>
                  <a:cubicBezTo>
                    <a:pt x="3975" y="1164"/>
                    <a:pt x="3052"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814;p42"/>
          <p:cNvGrpSpPr/>
          <p:nvPr/>
        </p:nvGrpSpPr>
        <p:grpSpPr>
          <a:xfrm>
            <a:off x="7123356" y="4519123"/>
            <a:ext cx="593311" cy="374147"/>
            <a:chOff x="4342500" y="1641275"/>
            <a:chExt cx="827375" cy="521750"/>
          </a:xfrm>
        </p:grpSpPr>
        <p:sp>
          <p:nvSpPr>
            <p:cNvPr id="20" name="Google Shape;1815;p42"/>
            <p:cNvSpPr/>
            <p:nvPr/>
          </p:nvSpPr>
          <p:spPr>
            <a:xfrm>
              <a:off x="4779400" y="1837250"/>
              <a:ext cx="390475" cy="325775"/>
            </a:xfrm>
            <a:custGeom>
              <a:avLst/>
              <a:gdLst/>
              <a:ahLst/>
              <a:cxnLst/>
              <a:rect l="l" t="t" r="r" b="b"/>
              <a:pathLst>
                <a:path w="15619" h="13031" extrusionOk="0">
                  <a:moveTo>
                    <a:pt x="4693" y="1"/>
                  </a:moveTo>
                  <a:lnTo>
                    <a:pt x="306" y="11919"/>
                  </a:lnTo>
                  <a:cubicBezTo>
                    <a:pt x="0" y="12473"/>
                    <a:pt x="430" y="13031"/>
                    <a:pt x="677" y="13031"/>
                  </a:cubicBezTo>
                  <a:lnTo>
                    <a:pt x="14942" y="13031"/>
                  </a:lnTo>
                  <a:cubicBezTo>
                    <a:pt x="15189" y="13031"/>
                    <a:pt x="15619" y="12537"/>
                    <a:pt x="15372" y="11919"/>
                  </a:cubicBezTo>
                  <a:lnTo>
                    <a:pt x="10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16;p42"/>
            <p:cNvSpPr/>
            <p:nvPr/>
          </p:nvSpPr>
          <p:spPr>
            <a:xfrm>
              <a:off x="4895100" y="1658200"/>
              <a:ext cx="160550" cy="196125"/>
            </a:xfrm>
            <a:custGeom>
              <a:avLst/>
              <a:gdLst/>
              <a:ahLst/>
              <a:cxnLst/>
              <a:rect l="l" t="t" r="r" b="b"/>
              <a:pathLst>
                <a:path w="6422" h="7845" extrusionOk="0">
                  <a:moveTo>
                    <a:pt x="0" y="0"/>
                  </a:moveTo>
                  <a:lnTo>
                    <a:pt x="0" y="7844"/>
                  </a:lnTo>
                  <a:lnTo>
                    <a:pt x="6422" y="7844"/>
                  </a:lnTo>
                  <a:lnTo>
                    <a:pt x="6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17;p42"/>
            <p:cNvSpPr/>
            <p:nvPr/>
          </p:nvSpPr>
          <p:spPr>
            <a:xfrm>
              <a:off x="4885825" y="1641275"/>
              <a:ext cx="179100" cy="23125"/>
            </a:xfrm>
            <a:custGeom>
              <a:avLst/>
              <a:gdLst/>
              <a:ahLst/>
              <a:cxnLst/>
              <a:rect l="l" t="t" r="r" b="b"/>
              <a:pathLst>
                <a:path w="7164" h="925" extrusionOk="0">
                  <a:moveTo>
                    <a:pt x="371" y="1"/>
                  </a:moveTo>
                  <a:cubicBezTo>
                    <a:pt x="189" y="1"/>
                    <a:pt x="1" y="183"/>
                    <a:pt x="1" y="371"/>
                  </a:cubicBezTo>
                  <a:lnTo>
                    <a:pt x="1" y="554"/>
                  </a:lnTo>
                  <a:cubicBezTo>
                    <a:pt x="1" y="742"/>
                    <a:pt x="189" y="924"/>
                    <a:pt x="371" y="924"/>
                  </a:cubicBezTo>
                  <a:lnTo>
                    <a:pt x="6733" y="924"/>
                  </a:lnTo>
                  <a:cubicBezTo>
                    <a:pt x="6980" y="924"/>
                    <a:pt x="7163" y="742"/>
                    <a:pt x="7163" y="554"/>
                  </a:cubicBezTo>
                  <a:lnTo>
                    <a:pt x="7163" y="371"/>
                  </a:lnTo>
                  <a:cubicBezTo>
                    <a:pt x="7163" y="183"/>
                    <a:pt x="6980" y="1"/>
                    <a:pt x="6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18;p42"/>
            <p:cNvSpPr/>
            <p:nvPr/>
          </p:nvSpPr>
          <p:spPr>
            <a:xfrm>
              <a:off x="4811750" y="1905175"/>
              <a:ext cx="325775" cy="236250"/>
            </a:xfrm>
            <a:custGeom>
              <a:avLst/>
              <a:gdLst/>
              <a:ahLst/>
              <a:cxnLst/>
              <a:rect l="l" t="t" r="r" b="b"/>
              <a:pathLst>
                <a:path w="13031" h="9450" extrusionOk="0">
                  <a:moveTo>
                    <a:pt x="3458" y="0"/>
                  </a:moveTo>
                  <a:lnTo>
                    <a:pt x="188" y="8521"/>
                  </a:lnTo>
                  <a:cubicBezTo>
                    <a:pt x="0" y="8955"/>
                    <a:pt x="371" y="9449"/>
                    <a:pt x="558" y="9449"/>
                  </a:cubicBezTo>
                  <a:lnTo>
                    <a:pt x="12472" y="9449"/>
                  </a:lnTo>
                  <a:cubicBezTo>
                    <a:pt x="12660" y="9449"/>
                    <a:pt x="13030" y="9015"/>
                    <a:pt x="12843" y="8521"/>
                  </a:cubicBezTo>
                  <a:lnTo>
                    <a:pt x="96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19;p42"/>
            <p:cNvSpPr/>
            <p:nvPr/>
          </p:nvSpPr>
          <p:spPr>
            <a:xfrm>
              <a:off x="4916700" y="1957650"/>
              <a:ext cx="49425" cy="49425"/>
            </a:xfrm>
            <a:custGeom>
              <a:avLst/>
              <a:gdLst/>
              <a:ahLst/>
              <a:cxnLst/>
              <a:rect l="l" t="t" r="r" b="b"/>
              <a:pathLst>
                <a:path w="1977" h="1977" extrusionOk="0">
                  <a:moveTo>
                    <a:pt x="989" y="0"/>
                  </a:moveTo>
                  <a:cubicBezTo>
                    <a:pt x="435" y="0"/>
                    <a:pt x="1" y="435"/>
                    <a:pt x="1" y="988"/>
                  </a:cubicBezTo>
                  <a:cubicBezTo>
                    <a:pt x="1" y="1546"/>
                    <a:pt x="435" y="1976"/>
                    <a:pt x="989" y="1976"/>
                  </a:cubicBezTo>
                  <a:cubicBezTo>
                    <a:pt x="1547" y="1976"/>
                    <a:pt x="1977" y="1546"/>
                    <a:pt x="1977" y="988"/>
                  </a:cubicBezTo>
                  <a:cubicBezTo>
                    <a:pt x="1977" y="435"/>
                    <a:pt x="1547" y="0"/>
                    <a:pt x="9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20;p42"/>
            <p:cNvSpPr/>
            <p:nvPr/>
          </p:nvSpPr>
          <p:spPr>
            <a:xfrm>
              <a:off x="4972275" y="2019400"/>
              <a:ext cx="23250" cy="21625"/>
            </a:xfrm>
            <a:custGeom>
              <a:avLst/>
              <a:gdLst/>
              <a:ahLst/>
              <a:cxnLst/>
              <a:rect l="l" t="t" r="r" b="b"/>
              <a:pathLst>
                <a:path w="930" h="865" extrusionOk="0">
                  <a:moveTo>
                    <a:pt x="435" y="0"/>
                  </a:moveTo>
                  <a:cubicBezTo>
                    <a:pt x="188" y="0"/>
                    <a:pt x="1" y="188"/>
                    <a:pt x="1" y="435"/>
                  </a:cubicBezTo>
                  <a:cubicBezTo>
                    <a:pt x="1" y="682"/>
                    <a:pt x="188" y="865"/>
                    <a:pt x="435" y="865"/>
                  </a:cubicBezTo>
                  <a:cubicBezTo>
                    <a:pt x="682" y="865"/>
                    <a:pt x="929" y="682"/>
                    <a:pt x="929" y="435"/>
                  </a:cubicBezTo>
                  <a:cubicBezTo>
                    <a:pt x="929" y="188"/>
                    <a:pt x="682"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21;p42"/>
            <p:cNvSpPr/>
            <p:nvPr/>
          </p:nvSpPr>
          <p:spPr>
            <a:xfrm>
              <a:off x="4907450" y="2028650"/>
              <a:ext cx="57200" cy="57200"/>
            </a:xfrm>
            <a:custGeom>
              <a:avLst/>
              <a:gdLst/>
              <a:ahLst/>
              <a:cxnLst/>
              <a:rect l="l" t="t" r="r" b="b"/>
              <a:pathLst>
                <a:path w="2288" h="2288" extrusionOk="0">
                  <a:moveTo>
                    <a:pt x="1112" y="1"/>
                  </a:moveTo>
                  <a:cubicBezTo>
                    <a:pt x="494" y="1"/>
                    <a:pt x="0" y="495"/>
                    <a:pt x="0" y="1112"/>
                  </a:cubicBezTo>
                  <a:cubicBezTo>
                    <a:pt x="0" y="1729"/>
                    <a:pt x="494" y="2288"/>
                    <a:pt x="1112" y="2288"/>
                  </a:cubicBezTo>
                  <a:cubicBezTo>
                    <a:pt x="1729" y="2288"/>
                    <a:pt x="2287" y="1729"/>
                    <a:pt x="2287" y="1112"/>
                  </a:cubicBezTo>
                  <a:cubicBezTo>
                    <a:pt x="2287" y="495"/>
                    <a:pt x="1729" y="1"/>
                    <a:pt x="11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22;p42"/>
            <p:cNvSpPr/>
            <p:nvPr/>
          </p:nvSpPr>
          <p:spPr>
            <a:xfrm>
              <a:off x="5000050" y="1974700"/>
              <a:ext cx="30900" cy="30875"/>
            </a:xfrm>
            <a:custGeom>
              <a:avLst/>
              <a:gdLst/>
              <a:ahLst/>
              <a:cxnLst/>
              <a:rect l="l" t="t" r="r" b="b"/>
              <a:pathLst>
                <a:path w="1236" h="1235" extrusionOk="0">
                  <a:moveTo>
                    <a:pt x="618" y="0"/>
                  </a:moveTo>
                  <a:cubicBezTo>
                    <a:pt x="312" y="0"/>
                    <a:pt x="1" y="306"/>
                    <a:pt x="1" y="618"/>
                  </a:cubicBezTo>
                  <a:cubicBezTo>
                    <a:pt x="1" y="988"/>
                    <a:pt x="312" y="1235"/>
                    <a:pt x="618" y="1235"/>
                  </a:cubicBezTo>
                  <a:cubicBezTo>
                    <a:pt x="989" y="1235"/>
                    <a:pt x="1236" y="988"/>
                    <a:pt x="1236" y="618"/>
                  </a:cubicBezTo>
                  <a:cubicBezTo>
                    <a:pt x="1236" y="306"/>
                    <a:pt x="989" y="0"/>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23;p42"/>
            <p:cNvSpPr/>
            <p:nvPr/>
          </p:nvSpPr>
          <p:spPr>
            <a:xfrm>
              <a:off x="5020200" y="2045700"/>
              <a:ext cx="60150" cy="61750"/>
            </a:xfrm>
            <a:custGeom>
              <a:avLst/>
              <a:gdLst/>
              <a:ahLst/>
              <a:cxnLst/>
              <a:rect l="l" t="t" r="r" b="b"/>
              <a:pathLst>
                <a:path w="2406" h="2470" extrusionOk="0">
                  <a:moveTo>
                    <a:pt x="1235" y="0"/>
                  </a:moveTo>
                  <a:cubicBezTo>
                    <a:pt x="553" y="0"/>
                    <a:pt x="0" y="553"/>
                    <a:pt x="0" y="1235"/>
                  </a:cubicBezTo>
                  <a:cubicBezTo>
                    <a:pt x="0" y="1912"/>
                    <a:pt x="553" y="2470"/>
                    <a:pt x="1235" y="2470"/>
                  </a:cubicBezTo>
                  <a:cubicBezTo>
                    <a:pt x="1912" y="2470"/>
                    <a:pt x="2406" y="1912"/>
                    <a:pt x="2406" y="1235"/>
                  </a:cubicBezTo>
                  <a:cubicBezTo>
                    <a:pt x="2406" y="553"/>
                    <a:pt x="1912" y="0"/>
                    <a:pt x="1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24;p42"/>
            <p:cNvSpPr/>
            <p:nvPr/>
          </p:nvSpPr>
          <p:spPr>
            <a:xfrm>
              <a:off x="4978450" y="1937650"/>
              <a:ext cx="20150" cy="20025"/>
            </a:xfrm>
            <a:custGeom>
              <a:avLst/>
              <a:gdLst/>
              <a:ahLst/>
              <a:cxnLst/>
              <a:rect l="l" t="t" r="r" b="b"/>
              <a:pathLst>
                <a:path w="806" h="801" extrusionOk="0">
                  <a:moveTo>
                    <a:pt x="371" y="0"/>
                  </a:moveTo>
                  <a:cubicBezTo>
                    <a:pt x="188" y="0"/>
                    <a:pt x="1" y="183"/>
                    <a:pt x="1" y="430"/>
                  </a:cubicBezTo>
                  <a:cubicBezTo>
                    <a:pt x="1" y="618"/>
                    <a:pt x="188" y="800"/>
                    <a:pt x="371" y="800"/>
                  </a:cubicBezTo>
                  <a:cubicBezTo>
                    <a:pt x="618" y="800"/>
                    <a:pt x="806" y="618"/>
                    <a:pt x="806" y="430"/>
                  </a:cubicBezTo>
                  <a:cubicBezTo>
                    <a:pt x="806" y="183"/>
                    <a:pt x="618" y="0"/>
                    <a:pt x="3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25;p42"/>
            <p:cNvSpPr/>
            <p:nvPr/>
          </p:nvSpPr>
          <p:spPr>
            <a:xfrm>
              <a:off x="4875100" y="2088925"/>
              <a:ext cx="24725" cy="24700"/>
            </a:xfrm>
            <a:custGeom>
              <a:avLst/>
              <a:gdLst/>
              <a:ahLst/>
              <a:cxnLst/>
              <a:rect l="l" t="t" r="r" b="b"/>
              <a:pathLst>
                <a:path w="989" h="988" extrusionOk="0">
                  <a:moveTo>
                    <a:pt x="494" y="0"/>
                  </a:moveTo>
                  <a:cubicBezTo>
                    <a:pt x="247" y="0"/>
                    <a:pt x="0" y="183"/>
                    <a:pt x="0" y="494"/>
                  </a:cubicBezTo>
                  <a:cubicBezTo>
                    <a:pt x="0" y="741"/>
                    <a:pt x="247" y="988"/>
                    <a:pt x="494" y="988"/>
                  </a:cubicBezTo>
                  <a:cubicBezTo>
                    <a:pt x="800" y="988"/>
                    <a:pt x="988" y="741"/>
                    <a:pt x="988" y="494"/>
                  </a:cubicBezTo>
                  <a:cubicBezTo>
                    <a:pt x="988" y="183"/>
                    <a:pt x="800" y="0"/>
                    <a:pt x="4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26;p42"/>
            <p:cNvSpPr/>
            <p:nvPr/>
          </p:nvSpPr>
          <p:spPr>
            <a:xfrm>
              <a:off x="4885825" y="2005550"/>
              <a:ext cx="20175" cy="20050"/>
            </a:xfrm>
            <a:custGeom>
              <a:avLst/>
              <a:gdLst/>
              <a:ahLst/>
              <a:cxnLst/>
              <a:rect l="l" t="t" r="r" b="b"/>
              <a:pathLst>
                <a:path w="807" h="802" extrusionOk="0">
                  <a:moveTo>
                    <a:pt x="371" y="1"/>
                  </a:moveTo>
                  <a:cubicBezTo>
                    <a:pt x="189" y="1"/>
                    <a:pt x="1" y="184"/>
                    <a:pt x="1" y="431"/>
                  </a:cubicBezTo>
                  <a:cubicBezTo>
                    <a:pt x="1" y="618"/>
                    <a:pt x="189" y="801"/>
                    <a:pt x="371" y="801"/>
                  </a:cubicBezTo>
                  <a:cubicBezTo>
                    <a:pt x="618" y="801"/>
                    <a:pt x="806" y="618"/>
                    <a:pt x="806" y="431"/>
                  </a:cubicBezTo>
                  <a:cubicBezTo>
                    <a:pt x="806" y="184"/>
                    <a:pt x="618" y="1"/>
                    <a:pt x="3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27;p42"/>
            <p:cNvSpPr/>
            <p:nvPr/>
          </p:nvSpPr>
          <p:spPr>
            <a:xfrm>
              <a:off x="4978450" y="2092000"/>
              <a:ext cx="24725" cy="24725"/>
            </a:xfrm>
            <a:custGeom>
              <a:avLst/>
              <a:gdLst/>
              <a:ahLst/>
              <a:cxnLst/>
              <a:rect l="l" t="t" r="r" b="b"/>
              <a:pathLst>
                <a:path w="989" h="989" extrusionOk="0">
                  <a:moveTo>
                    <a:pt x="494" y="1"/>
                  </a:moveTo>
                  <a:cubicBezTo>
                    <a:pt x="247" y="1"/>
                    <a:pt x="1" y="248"/>
                    <a:pt x="1" y="494"/>
                  </a:cubicBezTo>
                  <a:cubicBezTo>
                    <a:pt x="1" y="801"/>
                    <a:pt x="247" y="988"/>
                    <a:pt x="494" y="988"/>
                  </a:cubicBezTo>
                  <a:cubicBezTo>
                    <a:pt x="806" y="988"/>
                    <a:pt x="988" y="801"/>
                    <a:pt x="988" y="494"/>
                  </a:cubicBezTo>
                  <a:cubicBezTo>
                    <a:pt x="988" y="248"/>
                    <a:pt x="806"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28;p42"/>
            <p:cNvSpPr/>
            <p:nvPr/>
          </p:nvSpPr>
          <p:spPr>
            <a:xfrm>
              <a:off x="4972275" y="1689075"/>
              <a:ext cx="55600" cy="10875"/>
            </a:xfrm>
            <a:custGeom>
              <a:avLst/>
              <a:gdLst/>
              <a:ahLst/>
              <a:cxnLst/>
              <a:rect l="l" t="t" r="r" b="b"/>
              <a:pathLst>
                <a:path w="2224" h="435" extrusionOk="0">
                  <a:moveTo>
                    <a:pt x="1" y="0"/>
                  </a:moveTo>
                  <a:lnTo>
                    <a:pt x="1" y="435"/>
                  </a:lnTo>
                  <a:lnTo>
                    <a:pt x="2223" y="435"/>
                  </a:lnTo>
                  <a:lnTo>
                    <a:pt x="2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29;p42"/>
            <p:cNvSpPr/>
            <p:nvPr/>
          </p:nvSpPr>
          <p:spPr>
            <a:xfrm>
              <a:off x="4972275" y="1719950"/>
              <a:ext cx="55600" cy="10875"/>
            </a:xfrm>
            <a:custGeom>
              <a:avLst/>
              <a:gdLst/>
              <a:ahLst/>
              <a:cxnLst/>
              <a:rect l="l" t="t" r="r" b="b"/>
              <a:pathLst>
                <a:path w="2224" h="435" extrusionOk="0">
                  <a:moveTo>
                    <a:pt x="1" y="0"/>
                  </a:moveTo>
                  <a:lnTo>
                    <a:pt x="1" y="435"/>
                  </a:lnTo>
                  <a:lnTo>
                    <a:pt x="2223" y="435"/>
                  </a:lnTo>
                  <a:lnTo>
                    <a:pt x="2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30;p42"/>
            <p:cNvSpPr/>
            <p:nvPr/>
          </p:nvSpPr>
          <p:spPr>
            <a:xfrm>
              <a:off x="4972275" y="1750800"/>
              <a:ext cx="55600" cy="9300"/>
            </a:xfrm>
            <a:custGeom>
              <a:avLst/>
              <a:gdLst/>
              <a:ahLst/>
              <a:cxnLst/>
              <a:rect l="l" t="t" r="r" b="b"/>
              <a:pathLst>
                <a:path w="2224" h="372" extrusionOk="0">
                  <a:moveTo>
                    <a:pt x="1" y="1"/>
                  </a:moveTo>
                  <a:lnTo>
                    <a:pt x="1" y="371"/>
                  </a:lnTo>
                  <a:lnTo>
                    <a:pt x="2223" y="371"/>
                  </a:lnTo>
                  <a:lnTo>
                    <a:pt x="2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31;p42"/>
            <p:cNvSpPr/>
            <p:nvPr/>
          </p:nvSpPr>
          <p:spPr>
            <a:xfrm>
              <a:off x="4972275" y="1781675"/>
              <a:ext cx="55600" cy="9300"/>
            </a:xfrm>
            <a:custGeom>
              <a:avLst/>
              <a:gdLst/>
              <a:ahLst/>
              <a:cxnLst/>
              <a:rect l="l" t="t" r="r" b="b"/>
              <a:pathLst>
                <a:path w="2224" h="372" extrusionOk="0">
                  <a:moveTo>
                    <a:pt x="1" y="1"/>
                  </a:moveTo>
                  <a:lnTo>
                    <a:pt x="1" y="371"/>
                  </a:lnTo>
                  <a:lnTo>
                    <a:pt x="2223" y="371"/>
                  </a:lnTo>
                  <a:lnTo>
                    <a:pt x="2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32;p42"/>
            <p:cNvSpPr/>
            <p:nvPr/>
          </p:nvSpPr>
          <p:spPr>
            <a:xfrm>
              <a:off x="4972275" y="1811075"/>
              <a:ext cx="55600" cy="10775"/>
            </a:xfrm>
            <a:custGeom>
              <a:avLst/>
              <a:gdLst/>
              <a:ahLst/>
              <a:cxnLst/>
              <a:rect l="l" t="t" r="r" b="b"/>
              <a:pathLst>
                <a:path w="2224" h="431" extrusionOk="0">
                  <a:moveTo>
                    <a:pt x="1" y="0"/>
                  </a:moveTo>
                  <a:lnTo>
                    <a:pt x="1" y="430"/>
                  </a:lnTo>
                  <a:lnTo>
                    <a:pt x="2223" y="430"/>
                  </a:lnTo>
                  <a:lnTo>
                    <a:pt x="2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33;p42"/>
            <p:cNvSpPr/>
            <p:nvPr/>
          </p:nvSpPr>
          <p:spPr>
            <a:xfrm>
              <a:off x="4342500" y="1851200"/>
              <a:ext cx="393700" cy="311825"/>
            </a:xfrm>
            <a:custGeom>
              <a:avLst/>
              <a:gdLst/>
              <a:ahLst/>
              <a:cxnLst/>
              <a:rect l="l" t="t" r="r" b="b"/>
              <a:pathLst>
                <a:path w="15748" h="12473" extrusionOk="0">
                  <a:moveTo>
                    <a:pt x="7844" y="1"/>
                  </a:moveTo>
                  <a:cubicBezTo>
                    <a:pt x="3522" y="1"/>
                    <a:pt x="1" y="2964"/>
                    <a:pt x="1" y="6545"/>
                  </a:cubicBezTo>
                  <a:cubicBezTo>
                    <a:pt x="1" y="9139"/>
                    <a:pt x="1794" y="11421"/>
                    <a:pt x="4387" y="12473"/>
                  </a:cubicBezTo>
                  <a:lnTo>
                    <a:pt x="11302" y="12473"/>
                  </a:lnTo>
                  <a:cubicBezTo>
                    <a:pt x="13954" y="11421"/>
                    <a:pt x="15747" y="9198"/>
                    <a:pt x="15747" y="6545"/>
                  </a:cubicBezTo>
                  <a:cubicBezTo>
                    <a:pt x="15747" y="2964"/>
                    <a:pt x="12226" y="1"/>
                    <a:pt x="7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34;p42"/>
            <p:cNvSpPr/>
            <p:nvPr/>
          </p:nvSpPr>
          <p:spPr>
            <a:xfrm>
              <a:off x="4368800" y="1902075"/>
              <a:ext cx="341100" cy="240000"/>
            </a:xfrm>
            <a:custGeom>
              <a:avLst/>
              <a:gdLst/>
              <a:ahLst/>
              <a:cxnLst/>
              <a:rect l="l" t="t" r="r" b="b"/>
              <a:pathLst>
                <a:path w="13644" h="9600" extrusionOk="0">
                  <a:moveTo>
                    <a:pt x="3582" y="1"/>
                  </a:moveTo>
                  <a:cubicBezTo>
                    <a:pt x="1359" y="929"/>
                    <a:pt x="1" y="2288"/>
                    <a:pt x="1" y="4510"/>
                  </a:cubicBezTo>
                  <a:cubicBezTo>
                    <a:pt x="1" y="6733"/>
                    <a:pt x="1483" y="8645"/>
                    <a:pt x="3641" y="9573"/>
                  </a:cubicBezTo>
                  <a:lnTo>
                    <a:pt x="3705" y="9573"/>
                  </a:lnTo>
                  <a:cubicBezTo>
                    <a:pt x="4529" y="9573"/>
                    <a:pt x="5323" y="9600"/>
                    <a:pt x="6127" y="9600"/>
                  </a:cubicBezTo>
                  <a:cubicBezTo>
                    <a:pt x="6530" y="9600"/>
                    <a:pt x="6934" y="9593"/>
                    <a:pt x="7346" y="9573"/>
                  </a:cubicBezTo>
                  <a:lnTo>
                    <a:pt x="10062" y="9573"/>
                  </a:lnTo>
                  <a:cubicBezTo>
                    <a:pt x="12226" y="8585"/>
                    <a:pt x="13643" y="6733"/>
                    <a:pt x="13643" y="4510"/>
                  </a:cubicBezTo>
                  <a:cubicBezTo>
                    <a:pt x="13643" y="2288"/>
                    <a:pt x="12473" y="929"/>
                    <a:pt x="10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35;p42"/>
            <p:cNvSpPr/>
            <p:nvPr/>
          </p:nvSpPr>
          <p:spPr>
            <a:xfrm>
              <a:off x="4458325" y="1685975"/>
              <a:ext cx="160550" cy="196125"/>
            </a:xfrm>
            <a:custGeom>
              <a:avLst/>
              <a:gdLst/>
              <a:ahLst/>
              <a:cxnLst/>
              <a:rect l="l" t="t" r="r" b="b"/>
              <a:pathLst>
                <a:path w="6422" h="7845" extrusionOk="0">
                  <a:moveTo>
                    <a:pt x="1" y="1"/>
                  </a:moveTo>
                  <a:lnTo>
                    <a:pt x="1" y="7845"/>
                  </a:lnTo>
                  <a:lnTo>
                    <a:pt x="6422" y="7845"/>
                  </a:lnTo>
                  <a:lnTo>
                    <a:pt x="6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36;p42"/>
            <p:cNvSpPr/>
            <p:nvPr/>
          </p:nvSpPr>
          <p:spPr>
            <a:xfrm>
              <a:off x="4449075" y="1669075"/>
              <a:ext cx="179075" cy="24700"/>
            </a:xfrm>
            <a:custGeom>
              <a:avLst/>
              <a:gdLst/>
              <a:ahLst/>
              <a:cxnLst/>
              <a:rect l="l" t="t" r="r" b="b"/>
              <a:pathLst>
                <a:path w="7163" h="988" extrusionOk="0">
                  <a:moveTo>
                    <a:pt x="430" y="0"/>
                  </a:moveTo>
                  <a:cubicBezTo>
                    <a:pt x="183" y="0"/>
                    <a:pt x="0" y="183"/>
                    <a:pt x="0" y="430"/>
                  </a:cubicBezTo>
                  <a:lnTo>
                    <a:pt x="0" y="553"/>
                  </a:lnTo>
                  <a:cubicBezTo>
                    <a:pt x="0" y="800"/>
                    <a:pt x="183" y="988"/>
                    <a:pt x="430" y="988"/>
                  </a:cubicBezTo>
                  <a:lnTo>
                    <a:pt x="6792" y="988"/>
                  </a:lnTo>
                  <a:cubicBezTo>
                    <a:pt x="6975" y="988"/>
                    <a:pt x="7162" y="800"/>
                    <a:pt x="7162" y="553"/>
                  </a:cubicBezTo>
                  <a:lnTo>
                    <a:pt x="7162" y="430"/>
                  </a:lnTo>
                  <a:cubicBezTo>
                    <a:pt x="7162" y="183"/>
                    <a:pt x="6975" y="0"/>
                    <a:pt x="6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7;p42"/>
            <p:cNvSpPr/>
            <p:nvPr/>
          </p:nvSpPr>
          <p:spPr>
            <a:xfrm>
              <a:off x="4537000" y="1716850"/>
              <a:ext cx="55575" cy="10900"/>
            </a:xfrm>
            <a:custGeom>
              <a:avLst/>
              <a:gdLst/>
              <a:ahLst/>
              <a:cxnLst/>
              <a:rect l="l" t="t" r="r" b="b"/>
              <a:pathLst>
                <a:path w="2223" h="436" extrusionOk="0">
                  <a:moveTo>
                    <a:pt x="0" y="1"/>
                  </a:moveTo>
                  <a:lnTo>
                    <a:pt x="0" y="435"/>
                  </a:lnTo>
                  <a:lnTo>
                    <a:pt x="2223" y="435"/>
                  </a:lnTo>
                  <a:lnTo>
                    <a:pt x="2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38;p42"/>
            <p:cNvSpPr/>
            <p:nvPr/>
          </p:nvSpPr>
          <p:spPr>
            <a:xfrm>
              <a:off x="4537000" y="1747725"/>
              <a:ext cx="55575" cy="10900"/>
            </a:xfrm>
            <a:custGeom>
              <a:avLst/>
              <a:gdLst/>
              <a:ahLst/>
              <a:cxnLst/>
              <a:rect l="l" t="t" r="r" b="b"/>
              <a:pathLst>
                <a:path w="2223" h="436" extrusionOk="0">
                  <a:moveTo>
                    <a:pt x="0" y="0"/>
                  </a:moveTo>
                  <a:lnTo>
                    <a:pt x="0" y="435"/>
                  </a:lnTo>
                  <a:lnTo>
                    <a:pt x="2223" y="435"/>
                  </a:lnTo>
                  <a:lnTo>
                    <a:pt x="2223"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39;p42"/>
            <p:cNvSpPr/>
            <p:nvPr/>
          </p:nvSpPr>
          <p:spPr>
            <a:xfrm>
              <a:off x="4537000" y="1778600"/>
              <a:ext cx="55575" cy="10875"/>
            </a:xfrm>
            <a:custGeom>
              <a:avLst/>
              <a:gdLst/>
              <a:ahLst/>
              <a:cxnLst/>
              <a:rect l="l" t="t" r="r" b="b"/>
              <a:pathLst>
                <a:path w="2223" h="435" extrusionOk="0">
                  <a:moveTo>
                    <a:pt x="0" y="0"/>
                  </a:moveTo>
                  <a:lnTo>
                    <a:pt x="0" y="435"/>
                  </a:lnTo>
                  <a:lnTo>
                    <a:pt x="2223" y="435"/>
                  </a:lnTo>
                  <a:lnTo>
                    <a:pt x="2223"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40;p42"/>
            <p:cNvSpPr/>
            <p:nvPr/>
          </p:nvSpPr>
          <p:spPr>
            <a:xfrm>
              <a:off x="4537000" y="1809475"/>
              <a:ext cx="55575" cy="9275"/>
            </a:xfrm>
            <a:custGeom>
              <a:avLst/>
              <a:gdLst/>
              <a:ahLst/>
              <a:cxnLst/>
              <a:rect l="l" t="t" r="r" b="b"/>
              <a:pathLst>
                <a:path w="2223" h="371" extrusionOk="0">
                  <a:moveTo>
                    <a:pt x="0" y="0"/>
                  </a:moveTo>
                  <a:lnTo>
                    <a:pt x="0" y="371"/>
                  </a:lnTo>
                  <a:lnTo>
                    <a:pt x="2223" y="371"/>
                  </a:lnTo>
                  <a:lnTo>
                    <a:pt x="2223"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41;p42"/>
            <p:cNvSpPr/>
            <p:nvPr/>
          </p:nvSpPr>
          <p:spPr>
            <a:xfrm>
              <a:off x="4537000" y="1840325"/>
              <a:ext cx="55575" cy="9300"/>
            </a:xfrm>
            <a:custGeom>
              <a:avLst/>
              <a:gdLst/>
              <a:ahLst/>
              <a:cxnLst/>
              <a:rect l="l" t="t" r="r" b="b"/>
              <a:pathLst>
                <a:path w="2223" h="372" extrusionOk="0">
                  <a:moveTo>
                    <a:pt x="0" y="1"/>
                  </a:moveTo>
                  <a:lnTo>
                    <a:pt x="0" y="371"/>
                  </a:lnTo>
                  <a:lnTo>
                    <a:pt x="2223" y="371"/>
                  </a:lnTo>
                  <a:lnTo>
                    <a:pt x="2223"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42;p42"/>
            <p:cNvSpPr/>
            <p:nvPr/>
          </p:nvSpPr>
          <p:spPr>
            <a:xfrm>
              <a:off x="4487600" y="1954550"/>
              <a:ext cx="44850" cy="44850"/>
            </a:xfrm>
            <a:custGeom>
              <a:avLst/>
              <a:gdLst/>
              <a:ahLst/>
              <a:cxnLst/>
              <a:rect l="l" t="t" r="r" b="b"/>
              <a:pathLst>
                <a:path w="1794" h="1794" extrusionOk="0">
                  <a:moveTo>
                    <a:pt x="929" y="1"/>
                  </a:moveTo>
                  <a:cubicBezTo>
                    <a:pt x="371" y="1"/>
                    <a:pt x="0" y="371"/>
                    <a:pt x="0" y="930"/>
                  </a:cubicBezTo>
                  <a:cubicBezTo>
                    <a:pt x="0" y="1424"/>
                    <a:pt x="371" y="1794"/>
                    <a:pt x="929" y="1794"/>
                  </a:cubicBezTo>
                  <a:cubicBezTo>
                    <a:pt x="1423" y="1794"/>
                    <a:pt x="1793" y="1424"/>
                    <a:pt x="1793" y="930"/>
                  </a:cubicBezTo>
                  <a:cubicBezTo>
                    <a:pt x="1793" y="371"/>
                    <a:pt x="1423" y="1"/>
                    <a:pt x="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43;p42"/>
            <p:cNvSpPr/>
            <p:nvPr/>
          </p:nvSpPr>
          <p:spPr>
            <a:xfrm>
              <a:off x="4543175" y="2013225"/>
              <a:ext cx="23225" cy="23225"/>
            </a:xfrm>
            <a:custGeom>
              <a:avLst/>
              <a:gdLst/>
              <a:ahLst/>
              <a:cxnLst/>
              <a:rect l="l" t="t" r="r" b="b"/>
              <a:pathLst>
                <a:path w="929" h="929" extrusionOk="0">
                  <a:moveTo>
                    <a:pt x="435" y="0"/>
                  </a:moveTo>
                  <a:cubicBezTo>
                    <a:pt x="188" y="0"/>
                    <a:pt x="0" y="188"/>
                    <a:pt x="0" y="494"/>
                  </a:cubicBezTo>
                  <a:cubicBezTo>
                    <a:pt x="0" y="741"/>
                    <a:pt x="188" y="929"/>
                    <a:pt x="435" y="929"/>
                  </a:cubicBezTo>
                  <a:cubicBezTo>
                    <a:pt x="682" y="929"/>
                    <a:pt x="929" y="741"/>
                    <a:pt x="929" y="494"/>
                  </a:cubicBezTo>
                  <a:cubicBezTo>
                    <a:pt x="929" y="188"/>
                    <a:pt x="682"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44;p42"/>
            <p:cNvSpPr/>
            <p:nvPr/>
          </p:nvSpPr>
          <p:spPr>
            <a:xfrm>
              <a:off x="4466000" y="2024075"/>
              <a:ext cx="57175" cy="55600"/>
            </a:xfrm>
            <a:custGeom>
              <a:avLst/>
              <a:gdLst/>
              <a:ahLst/>
              <a:cxnLst/>
              <a:rect l="l" t="t" r="r" b="b"/>
              <a:pathLst>
                <a:path w="2287" h="2224" extrusionOk="0">
                  <a:moveTo>
                    <a:pt x="1111" y="1"/>
                  </a:moveTo>
                  <a:cubicBezTo>
                    <a:pt x="494" y="1"/>
                    <a:pt x="0" y="495"/>
                    <a:pt x="0" y="1112"/>
                  </a:cubicBezTo>
                  <a:cubicBezTo>
                    <a:pt x="0" y="1730"/>
                    <a:pt x="494" y="2224"/>
                    <a:pt x="1111" y="2224"/>
                  </a:cubicBezTo>
                  <a:cubicBezTo>
                    <a:pt x="1729" y="2224"/>
                    <a:pt x="2287" y="1730"/>
                    <a:pt x="2287" y="1112"/>
                  </a:cubicBezTo>
                  <a:cubicBezTo>
                    <a:pt x="2287" y="495"/>
                    <a:pt x="1729" y="1"/>
                    <a:pt x="1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45;p42"/>
            <p:cNvSpPr/>
            <p:nvPr/>
          </p:nvSpPr>
          <p:spPr>
            <a:xfrm>
              <a:off x="4586375" y="1970000"/>
              <a:ext cx="30900" cy="29400"/>
            </a:xfrm>
            <a:custGeom>
              <a:avLst/>
              <a:gdLst/>
              <a:ahLst/>
              <a:cxnLst/>
              <a:rect l="l" t="t" r="r" b="b"/>
              <a:pathLst>
                <a:path w="1236" h="1176" extrusionOk="0">
                  <a:moveTo>
                    <a:pt x="618" y="0"/>
                  </a:moveTo>
                  <a:cubicBezTo>
                    <a:pt x="312" y="0"/>
                    <a:pt x="1" y="247"/>
                    <a:pt x="1" y="618"/>
                  </a:cubicBezTo>
                  <a:cubicBezTo>
                    <a:pt x="1" y="929"/>
                    <a:pt x="312" y="1176"/>
                    <a:pt x="618" y="1176"/>
                  </a:cubicBezTo>
                  <a:cubicBezTo>
                    <a:pt x="989" y="1176"/>
                    <a:pt x="1236" y="929"/>
                    <a:pt x="1236" y="618"/>
                  </a:cubicBezTo>
                  <a:cubicBezTo>
                    <a:pt x="1236" y="247"/>
                    <a:pt x="989" y="0"/>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46;p42"/>
            <p:cNvSpPr/>
            <p:nvPr/>
          </p:nvSpPr>
          <p:spPr>
            <a:xfrm>
              <a:off x="4588000" y="2039525"/>
              <a:ext cx="61750" cy="61750"/>
            </a:xfrm>
            <a:custGeom>
              <a:avLst/>
              <a:gdLst/>
              <a:ahLst/>
              <a:cxnLst/>
              <a:rect l="l" t="t" r="r" b="b"/>
              <a:pathLst>
                <a:path w="2470" h="2470" extrusionOk="0">
                  <a:moveTo>
                    <a:pt x="1235" y="0"/>
                  </a:moveTo>
                  <a:cubicBezTo>
                    <a:pt x="553" y="0"/>
                    <a:pt x="0" y="553"/>
                    <a:pt x="0" y="1235"/>
                  </a:cubicBezTo>
                  <a:cubicBezTo>
                    <a:pt x="0" y="1912"/>
                    <a:pt x="553" y="2470"/>
                    <a:pt x="1235" y="2470"/>
                  </a:cubicBezTo>
                  <a:cubicBezTo>
                    <a:pt x="1912" y="2470"/>
                    <a:pt x="2470" y="1912"/>
                    <a:pt x="2470" y="1235"/>
                  </a:cubicBezTo>
                  <a:cubicBezTo>
                    <a:pt x="2470" y="553"/>
                    <a:pt x="1912" y="0"/>
                    <a:pt x="1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47;p42"/>
            <p:cNvSpPr/>
            <p:nvPr/>
          </p:nvSpPr>
          <p:spPr>
            <a:xfrm>
              <a:off x="4549350" y="1934550"/>
              <a:ext cx="15450" cy="15475"/>
            </a:xfrm>
            <a:custGeom>
              <a:avLst/>
              <a:gdLst/>
              <a:ahLst/>
              <a:cxnLst/>
              <a:rect l="l" t="t" r="r" b="b"/>
              <a:pathLst>
                <a:path w="618" h="619" extrusionOk="0">
                  <a:moveTo>
                    <a:pt x="311" y="1"/>
                  </a:moveTo>
                  <a:cubicBezTo>
                    <a:pt x="124" y="1"/>
                    <a:pt x="0" y="184"/>
                    <a:pt x="0" y="307"/>
                  </a:cubicBezTo>
                  <a:cubicBezTo>
                    <a:pt x="0" y="495"/>
                    <a:pt x="124" y="618"/>
                    <a:pt x="311" y="618"/>
                  </a:cubicBezTo>
                  <a:cubicBezTo>
                    <a:pt x="494" y="618"/>
                    <a:pt x="618" y="495"/>
                    <a:pt x="618" y="307"/>
                  </a:cubicBezTo>
                  <a:cubicBezTo>
                    <a:pt x="618" y="184"/>
                    <a:pt x="494"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48;p42"/>
            <p:cNvSpPr/>
            <p:nvPr/>
          </p:nvSpPr>
          <p:spPr>
            <a:xfrm>
              <a:off x="4436725" y="2082750"/>
              <a:ext cx="24725" cy="26200"/>
            </a:xfrm>
            <a:custGeom>
              <a:avLst/>
              <a:gdLst/>
              <a:ahLst/>
              <a:cxnLst/>
              <a:rect l="l" t="t" r="r" b="b"/>
              <a:pathLst>
                <a:path w="989" h="1048" extrusionOk="0">
                  <a:moveTo>
                    <a:pt x="494" y="0"/>
                  </a:moveTo>
                  <a:cubicBezTo>
                    <a:pt x="183" y="0"/>
                    <a:pt x="0" y="247"/>
                    <a:pt x="0" y="494"/>
                  </a:cubicBezTo>
                  <a:cubicBezTo>
                    <a:pt x="0" y="800"/>
                    <a:pt x="183" y="1047"/>
                    <a:pt x="494" y="1047"/>
                  </a:cubicBezTo>
                  <a:cubicBezTo>
                    <a:pt x="741" y="1047"/>
                    <a:pt x="988" y="800"/>
                    <a:pt x="988" y="494"/>
                  </a:cubicBezTo>
                  <a:cubicBezTo>
                    <a:pt x="988" y="247"/>
                    <a:pt x="741" y="0"/>
                    <a:pt x="4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49;p42"/>
            <p:cNvSpPr/>
            <p:nvPr/>
          </p:nvSpPr>
          <p:spPr>
            <a:xfrm>
              <a:off x="4422775" y="1990125"/>
              <a:ext cx="30900" cy="29300"/>
            </a:xfrm>
            <a:custGeom>
              <a:avLst/>
              <a:gdLst/>
              <a:ahLst/>
              <a:cxnLst/>
              <a:rect l="l" t="t" r="r" b="b"/>
              <a:pathLst>
                <a:path w="1236" h="1172" extrusionOk="0">
                  <a:moveTo>
                    <a:pt x="618" y="1"/>
                  </a:moveTo>
                  <a:cubicBezTo>
                    <a:pt x="311" y="1"/>
                    <a:pt x="0" y="247"/>
                    <a:pt x="0" y="554"/>
                  </a:cubicBezTo>
                  <a:cubicBezTo>
                    <a:pt x="0" y="924"/>
                    <a:pt x="311" y="1171"/>
                    <a:pt x="618" y="1171"/>
                  </a:cubicBezTo>
                  <a:cubicBezTo>
                    <a:pt x="988" y="1171"/>
                    <a:pt x="1235" y="924"/>
                    <a:pt x="1235" y="554"/>
                  </a:cubicBezTo>
                  <a:cubicBezTo>
                    <a:pt x="1235" y="247"/>
                    <a:pt x="988" y="1"/>
                    <a:pt x="6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50;p42"/>
            <p:cNvSpPr/>
            <p:nvPr/>
          </p:nvSpPr>
          <p:spPr>
            <a:xfrm>
              <a:off x="4537000" y="2085825"/>
              <a:ext cx="24725" cy="26200"/>
            </a:xfrm>
            <a:custGeom>
              <a:avLst/>
              <a:gdLst/>
              <a:ahLst/>
              <a:cxnLst/>
              <a:rect l="l" t="t" r="r" b="b"/>
              <a:pathLst>
                <a:path w="989" h="1048" extrusionOk="0">
                  <a:moveTo>
                    <a:pt x="494" y="1"/>
                  </a:moveTo>
                  <a:cubicBezTo>
                    <a:pt x="247" y="1"/>
                    <a:pt x="0" y="248"/>
                    <a:pt x="0" y="554"/>
                  </a:cubicBezTo>
                  <a:cubicBezTo>
                    <a:pt x="0" y="801"/>
                    <a:pt x="247" y="1048"/>
                    <a:pt x="494" y="1048"/>
                  </a:cubicBezTo>
                  <a:cubicBezTo>
                    <a:pt x="805" y="1048"/>
                    <a:pt x="988" y="801"/>
                    <a:pt x="988" y="554"/>
                  </a:cubicBezTo>
                  <a:cubicBezTo>
                    <a:pt x="988" y="248"/>
                    <a:pt x="805"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51;p42"/>
            <p:cNvSpPr/>
            <p:nvPr/>
          </p:nvSpPr>
          <p:spPr>
            <a:xfrm>
              <a:off x="4657400" y="2010125"/>
              <a:ext cx="15450" cy="15475"/>
            </a:xfrm>
            <a:custGeom>
              <a:avLst/>
              <a:gdLst/>
              <a:ahLst/>
              <a:cxnLst/>
              <a:rect l="l" t="t" r="r" b="b"/>
              <a:pathLst>
                <a:path w="618" h="619" extrusionOk="0">
                  <a:moveTo>
                    <a:pt x="311" y="1"/>
                  </a:moveTo>
                  <a:cubicBezTo>
                    <a:pt x="124" y="1"/>
                    <a:pt x="0" y="188"/>
                    <a:pt x="0" y="312"/>
                  </a:cubicBezTo>
                  <a:cubicBezTo>
                    <a:pt x="0" y="495"/>
                    <a:pt x="124" y="618"/>
                    <a:pt x="311" y="618"/>
                  </a:cubicBezTo>
                  <a:cubicBezTo>
                    <a:pt x="494" y="618"/>
                    <a:pt x="618" y="495"/>
                    <a:pt x="618" y="312"/>
                  </a:cubicBezTo>
                  <a:cubicBezTo>
                    <a:pt x="618" y="188"/>
                    <a:pt x="494"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2;p42"/>
            <p:cNvSpPr/>
            <p:nvPr/>
          </p:nvSpPr>
          <p:spPr>
            <a:xfrm>
              <a:off x="4398075" y="2039525"/>
              <a:ext cx="15450" cy="15450"/>
            </a:xfrm>
            <a:custGeom>
              <a:avLst/>
              <a:gdLst/>
              <a:ahLst/>
              <a:cxnLst/>
              <a:rect l="l" t="t" r="r" b="b"/>
              <a:pathLst>
                <a:path w="618" h="618" extrusionOk="0">
                  <a:moveTo>
                    <a:pt x="312" y="0"/>
                  </a:moveTo>
                  <a:cubicBezTo>
                    <a:pt x="124" y="0"/>
                    <a:pt x="0" y="124"/>
                    <a:pt x="0" y="307"/>
                  </a:cubicBezTo>
                  <a:cubicBezTo>
                    <a:pt x="0" y="494"/>
                    <a:pt x="124" y="618"/>
                    <a:pt x="312" y="618"/>
                  </a:cubicBezTo>
                  <a:cubicBezTo>
                    <a:pt x="494" y="618"/>
                    <a:pt x="618" y="494"/>
                    <a:pt x="618" y="307"/>
                  </a:cubicBezTo>
                  <a:cubicBezTo>
                    <a:pt x="618" y="124"/>
                    <a:pt x="494"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53;p42"/>
            <p:cNvSpPr/>
            <p:nvPr/>
          </p:nvSpPr>
          <p:spPr>
            <a:xfrm>
              <a:off x="4450550" y="1954550"/>
              <a:ext cx="15475" cy="15475"/>
            </a:xfrm>
            <a:custGeom>
              <a:avLst/>
              <a:gdLst/>
              <a:ahLst/>
              <a:cxnLst/>
              <a:rect l="l" t="t" r="r" b="b"/>
              <a:pathLst>
                <a:path w="619" h="619" extrusionOk="0">
                  <a:moveTo>
                    <a:pt x="312" y="1"/>
                  </a:moveTo>
                  <a:cubicBezTo>
                    <a:pt x="188" y="1"/>
                    <a:pt x="1" y="124"/>
                    <a:pt x="1" y="312"/>
                  </a:cubicBezTo>
                  <a:cubicBezTo>
                    <a:pt x="1" y="436"/>
                    <a:pt x="188" y="618"/>
                    <a:pt x="312" y="618"/>
                  </a:cubicBezTo>
                  <a:cubicBezTo>
                    <a:pt x="495" y="618"/>
                    <a:pt x="618" y="436"/>
                    <a:pt x="618" y="312"/>
                  </a:cubicBezTo>
                  <a:cubicBezTo>
                    <a:pt x="618" y="124"/>
                    <a:pt x="495" y="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941;p46"/>
          <p:cNvGrpSpPr/>
          <p:nvPr/>
        </p:nvGrpSpPr>
        <p:grpSpPr>
          <a:xfrm>
            <a:off x="547889" y="4318523"/>
            <a:ext cx="674325" cy="779686"/>
            <a:chOff x="4266275" y="6869625"/>
            <a:chExt cx="674325" cy="1173675"/>
          </a:xfrm>
        </p:grpSpPr>
        <p:sp>
          <p:nvSpPr>
            <p:cNvPr id="60" name="Google Shape;1942;p46"/>
            <p:cNvSpPr/>
            <p:nvPr/>
          </p:nvSpPr>
          <p:spPr>
            <a:xfrm>
              <a:off x="4754025" y="7408475"/>
              <a:ext cx="186575" cy="194125"/>
            </a:xfrm>
            <a:custGeom>
              <a:avLst/>
              <a:gdLst/>
              <a:ahLst/>
              <a:cxnLst/>
              <a:rect l="l" t="t" r="r" b="b"/>
              <a:pathLst>
                <a:path w="7463" h="7765" extrusionOk="0">
                  <a:moveTo>
                    <a:pt x="2044" y="0"/>
                  </a:moveTo>
                  <a:lnTo>
                    <a:pt x="0" y="1945"/>
                  </a:lnTo>
                  <a:lnTo>
                    <a:pt x="5419" y="7765"/>
                  </a:lnTo>
                  <a:lnTo>
                    <a:pt x="7463" y="5828"/>
                  </a:lnTo>
                  <a:lnTo>
                    <a:pt x="20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43;p46"/>
            <p:cNvSpPr/>
            <p:nvPr/>
          </p:nvSpPr>
          <p:spPr>
            <a:xfrm>
              <a:off x="4759125" y="7416225"/>
              <a:ext cx="58875" cy="53575"/>
            </a:xfrm>
            <a:custGeom>
              <a:avLst/>
              <a:gdLst/>
              <a:ahLst/>
              <a:cxnLst/>
              <a:rect l="l" t="t" r="r" b="b"/>
              <a:pathLst>
                <a:path w="2355" h="2143" extrusionOk="0">
                  <a:moveTo>
                    <a:pt x="2044" y="1"/>
                  </a:moveTo>
                  <a:lnTo>
                    <a:pt x="1" y="1840"/>
                  </a:lnTo>
                  <a:lnTo>
                    <a:pt x="311" y="2142"/>
                  </a:lnTo>
                  <a:lnTo>
                    <a:pt x="2354" y="205"/>
                  </a:lnTo>
                  <a:lnTo>
                    <a:pt x="2044" y="1"/>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44;p46"/>
            <p:cNvSpPr/>
            <p:nvPr/>
          </p:nvSpPr>
          <p:spPr>
            <a:xfrm>
              <a:off x="4774450" y="7428900"/>
              <a:ext cx="56225" cy="56225"/>
            </a:xfrm>
            <a:custGeom>
              <a:avLst/>
              <a:gdLst/>
              <a:ahLst/>
              <a:cxnLst/>
              <a:rect l="l" t="t" r="r" b="b"/>
              <a:pathLst>
                <a:path w="2249" h="2249" extrusionOk="0">
                  <a:moveTo>
                    <a:pt x="2044" y="0"/>
                  </a:moveTo>
                  <a:lnTo>
                    <a:pt x="1" y="1946"/>
                  </a:lnTo>
                  <a:lnTo>
                    <a:pt x="205" y="2248"/>
                  </a:lnTo>
                  <a:lnTo>
                    <a:pt x="2248" y="311"/>
                  </a:lnTo>
                  <a:lnTo>
                    <a:pt x="2044"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45;p46"/>
            <p:cNvSpPr/>
            <p:nvPr/>
          </p:nvSpPr>
          <p:spPr>
            <a:xfrm>
              <a:off x="4787325" y="7444225"/>
              <a:ext cx="56225" cy="53750"/>
            </a:xfrm>
            <a:custGeom>
              <a:avLst/>
              <a:gdLst/>
              <a:ahLst/>
              <a:cxnLst/>
              <a:rect l="l" t="t" r="r" b="b"/>
              <a:pathLst>
                <a:path w="2249" h="2150" extrusionOk="0">
                  <a:moveTo>
                    <a:pt x="2044" y="0"/>
                  </a:moveTo>
                  <a:lnTo>
                    <a:pt x="0" y="1839"/>
                  </a:lnTo>
                  <a:lnTo>
                    <a:pt x="205" y="2150"/>
                  </a:lnTo>
                  <a:lnTo>
                    <a:pt x="2248" y="311"/>
                  </a:lnTo>
                  <a:lnTo>
                    <a:pt x="2044"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46;p46"/>
            <p:cNvSpPr/>
            <p:nvPr/>
          </p:nvSpPr>
          <p:spPr>
            <a:xfrm>
              <a:off x="4800000" y="7457100"/>
              <a:ext cx="58875" cy="56200"/>
            </a:xfrm>
            <a:custGeom>
              <a:avLst/>
              <a:gdLst/>
              <a:ahLst/>
              <a:cxnLst/>
              <a:rect l="l" t="t" r="r" b="b"/>
              <a:pathLst>
                <a:path w="2355" h="2248" extrusionOk="0">
                  <a:moveTo>
                    <a:pt x="2044" y="0"/>
                  </a:moveTo>
                  <a:lnTo>
                    <a:pt x="0" y="1937"/>
                  </a:lnTo>
                  <a:lnTo>
                    <a:pt x="311" y="2248"/>
                  </a:lnTo>
                  <a:lnTo>
                    <a:pt x="2354" y="303"/>
                  </a:lnTo>
                  <a:lnTo>
                    <a:pt x="2044"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47;p46"/>
            <p:cNvSpPr/>
            <p:nvPr/>
          </p:nvSpPr>
          <p:spPr>
            <a:xfrm>
              <a:off x="4812875" y="7472425"/>
              <a:ext cx="58650" cy="53550"/>
            </a:xfrm>
            <a:custGeom>
              <a:avLst/>
              <a:gdLst/>
              <a:ahLst/>
              <a:cxnLst/>
              <a:rect l="l" t="t" r="r" b="b"/>
              <a:pathLst>
                <a:path w="2346" h="2142" extrusionOk="0">
                  <a:moveTo>
                    <a:pt x="2043" y="0"/>
                  </a:moveTo>
                  <a:lnTo>
                    <a:pt x="0" y="1937"/>
                  </a:lnTo>
                  <a:lnTo>
                    <a:pt x="303" y="2142"/>
                  </a:lnTo>
                  <a:lnTo>
                    <a:pt x="2346" y="303"/>
                  </a:lnTo>
                  <a:lnTo>
                    <a:pt x="2043"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48;p46"/>
            <p:cNvSpPr/>
            <p:nvPr/>
          </p:nvSpPr>
          <p:spPr>
            <a:xfrm>
              <a:off x="4825525" y="7487750"/>
              <a:ext cx="58875" cy="53550"/>
            </a:xfrm>
            <a:custGeom>
              <a:avLst/>
              <a:gdLst/>
              <a:ahLst/>
              <a:cxnLst/>
              <a:rect l="l" t="t" r="r" b="b"/>
              <a:pathLst>
                <a:path w="2355" h="2142" extrusionOk="0">
                  <a:moveTo>
                    <a:pt x="2044" y="0"/>
                  </a:moveTo>
                  <a:lnTo>
                    <a:pt x="1" y="1839"/>
                  </a:lnTo>
                  <a:lnTo>
                    <a:pt x="311" y="2142"/>
                  </a:lnTo>
                  <a:lnTo>
                    <a:pt x="2355" y="205"/>
                  </a:lnTo>
                  <a:lnTo>
                    <a:pt x="2044"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49;p46"/>
            <p:cNvSpPr/>
            <p:nvPr/>
          </p:nvSpPr>
          <p:spPr>
            <a:xfrm>
              <a:off x="4840850" y="7500425"/>
              <a:ext cx="56225" cy="56200"/>
            </a:xfrm>
            <a:custGeom>
              <a:avLst/>
              <a:gdLst/>
              <a:ahLst/>
              <a:cxnLst/>
              <a:rect l="l" t="t" r="r" b="b"/>
              <a:pathLst>
                <a:path w="2249" h="2248" extrusionOk="0">
                  <a:moveTo>
                    <a:pt x="2044" y="0"/>
                  </a:moveTo>
                  <a:lnTo>
                    <a:pt x="1" y="1945"/>
                  </a:lnTo>
                  <a:lnTo>
                    <a:pt x="205" y="2248"/>
                  </a:lnTo>
                  <a:lnTo>
                    <a:pt x="2249" y="311"/>
                  </a:lnTo>
                  <a:lnTo>
                    <a:pt x="2044"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50;p46"/>
            <p:cNvSpPr/>
            <p:nvPr/>
          </p:nvSpPr>
          <p:spPr>
            <a:xfrm>
              <a:off x="4853725" y="7515750"/>
              <a:ext cx="56225" cy="53750"/>
            </a:xfrm>
            <a:custGeom>
              <a:avLst/>
              <a:gdLst/>
              <a:ahLst/>
              <a:cxnLst/>
              <a:rect l="l" t="t" r="r" b="b"/>
              <a:pathLst>
                <a:path w="2249" h="2150" extrusionOk="0">
                  <a:moveTo>
                    <a:pt x="2044" y="0"/>
                  </a:moveTo>
                  <a:lnTo>
                    <a:pt x="1" y="1839"/>
                  </a:lnTo>
                  <a:lnTo>
                    <a:pt x="205" y="2150"/>
                  </a:lnTo>
                  <a:lnTo>
                    <a:pt x="2249" y="204"/>
                  </a:lnTo>
                  <a:lnTo>
                    <a:pt x="2044"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51;p46"/>
            <p:cNvSpPr/>
            <p:nvPr/>
          </p:nvSpPr>
          <p:spPr>
            <a:xfrm>
              <a:off x="4866400" y="7528625"/>
              <a:ext cx="58875" cy="56200"/>
            </a:xfrm>
            <a:custGeom>
              <a:avLst/>
              <a:gdLst/>
              <a:ahLst/>
              <a:cxnLst/>
              <a:rect l="l" t="t" r="r" b="b"/>
              <a:pathLst>
                <a:path w="2355" h="2248" extrusionOk="0">
                  <a:moveTo>
                    <a:pt x="2044" y="0"/>
                  </a:moveTo>
                  <a:lnTo>
                    <a:pt x="1" y="1937"/>
                  </a:lnTo>
                  <a:lnTo>
                    <a:pt x="311" y="2248"/>
                  </a:lnTo>
                  <a:lnTo>
                    <a:pt x="2355" y="302"/>
                  </a:lnTo>
                  <a:lnTo>
                    <a:pt x="2044"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52;p46"/>
            <p:cNvSpPr/>
            <p:nvPr/>
          </p:nvSpPr>
          <p:spPr>
            <a:xfrm>
              <a:off x="4879275" y="7543950"/>
              <a:ext cx="58675" cy="53550"/>
            </a:xfrm>
            <a:custGeom>
              <a:avLst/>
              <a:gdLst/>
              <a:ahLst/>
              <a:cxnLst/>
              <a:rect l="l" t="t" r="r" b="b"/>
              <a:pathLst>
                <a:path w="2347" h="2142" extrusionOk="0">
                  <a:moveTo>
                    <a:pt x="2044" y="0"/>
                  </a:moveTo>
                  <a:lnTo>
                    <a:pt x="0" y="1937"/>
                  </a:lnTo>
                  <a:lnTo>
                    <a:pt x="303" y="2141"/>
                  </a:lnTo>
                  <a:lnTo>
                    <a:pt x="2346" y="302"/>
                  </a:lnTo>
                  <a:lnTo>
                    <a:pt x="2044"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53;p46"/>
            <p:cNvSpPr/>
            <p:nvPr/>
          </p:nvSpPr>
          <p:spPr>
            <a:xfrm>
              <a:off x="4266275" y="7482625"/>
              <a:ext cx="597700" cy="560675"/>
            </a:xfrm>
            <a:custGeom>
              <a:avLst/>
              <a:gdLst/>
              <a:ahLst/>
              <a:cxnLst/>
              <a:rect l="l" t="t" r="r" b="b"/>
              <a:pathLst>
                <a:path w="23908" h="22427" extrusionOk="0">
                  <a:moveTo>
                    <a:pt x="19616" y="1"/>
                  </a:moveTo>
                  <a:lnTo>
                    <a:pt x="1324" y="16855"/>
                  </a:lnTo>
                  <a:cubicBezTo>
                    <a:pt x="98" y="18081"/>
                    <a:pt x="0" y="20124"/>
                    <a:pt x="1226" y="21456"/>
                  </a:cubicBezTo>
                  <a:cubicBezTo>
                    <a:pt x="1809" y="22094"/>
                    <a:pt x="2641" y="22426"/>
                    <a:pt x="3492" y="22426"/>
                  </a:cubicBezTo>
                  <a:cubicBezTo>
                    <a:pt x="4279" y="22426"/>
                    <a:pt x="5082" y="22143"/>
                    <a:pt x="5722" y="21554"/>
                  </a:cubicBezTo>
                  <a:lnTo>
                    <a:pt x="23907" y="4701"/>
                  </a:lnTo>
                  <a:lnTo>
                    <a:pt x="196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54;p46"/>
            <p:cNvSpPr/>
            <p:nvPr/>
          </p:nvSpPr>
          <p:spPr>
            <a:xfrm>
              <a:off x="4294275" y="7615450"/>
              <a:ext cx="429125" cy="403000"/>
            </a:xfrm>
            <a:custGeom>
              <a:avLst/>
              <a:gdLst/>
              <a:ahLst/>
              <a:cxnLst/>
              <a:rect l="l" t="t" r="r" b="b"/>
              <a:pathLst>
                <a:path w="17165" h="16120" extrusionOk="0">
                  <a:moveTo>
                    <a:pt x="14001" y="1"/>
                  </a:moveTo>
                  <a:lnTo>
                    <a:pt x="1022" y="12056"/>
                  </a:lnTo>
                  <a:cubicBezTo>
                    <a:pt x="0" y="12972"/>
                    <a:pt x="0" y="14402"/>
                    <a:pt x="817" y="15326"/>
                  </a:cubicBezTo>
                  <a:cubicBezTo>
                    <a:pt x="1305" y="15865"/>
                    <a:pt x="1934" y="16120"/>
                    <a:pt x="2569" y="16120"/>
                  </a:cubicBezTo>
                  <a:cubicBezTo>
                    <a:pt x="3137" y="16120"/>
                    <a:pt x="3711" y="15916"/>
                    <a:pt x="4193" y="15530"/>
                  </a:cubicBezTo>
                  <a:lnTo>
                    <a:pt x="17164" y="3368"/>
                  </a:lnTo>
                  <a:lnTo>
                    <a:pt x="14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55;p46"/>
            <p:cNvSpPr/>
            <p:nvPr/>
          </p:nvSpPr>
          <p:spPr>
            <a:xfrm>
              <a:off x="4736250" y="7454450"/>
              <a:ext cx="155725" cy="166150"/>
            </a:xfrm>
            <a:custGeom>
              <a:avLst/>
              <a:gdLst/>
              <a:ahLst/>
              <a:cxnLst/>
              <a:rect l="l" t="t" r="r" b="b"/>
              <a:pathLst>
                <a:path w="6229" h="6646" extrusionOk="0">
                  <a:moveTo>
                    <a:pt x="817" y="0"/>
                  </a:moveTo>
                  <a:lnTo>
                    <a:pt x="0" y="817"/>
                  </a:lnTo>
                  <a:lnTo>
                    <a:pt x="5313" y="6645"/>
                  </a:lnTo>
                  <a:lnTo>
                    <a:pt x="6228" y="5828"/>
                  </a:lnTo>
                  <a:lnTo>
                    <a:pt x="81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56;p46"/>
            <p:cNvSpPr/>
            <p:nvPr/>
          </p:nvSpPr>
          <p:spPr>
            <a:xfrm>
              <a:off x="4294275" y="7881100"/>
              <a:ext cx="143050" cy="137350"/>
            </a:xfrm>
            <a:custGeom>
              <a:avLst/>
              <a:gdLst/>
              <a:ahLst/>
              <a:cxnLst/>
              <a:rect l="l" t="t" r="r" b="b"/>
              <a:pathLst>
                <a:path w="5722" h="5494" extrusionOk="0">
                  <a:moveTo>
                    <a:pt x="2558" y="0"/>
                  </a:moveTo>
                  <a:cubicBezTo>
                    <a:pt x="2532" y="24"/>
                    <a:pt x="2506" y="48"/>
                    <a:pt x="2480" y="73"/>
                  </a:cubicBezTo>
                  <a:lnTo>
                    <a:pt x="2480" y="73"/>
                  </a:lnTo>
                  <a:lnTo>
                    <a:pt x="2558" y="0"/>
                  </a:lnTo>
                  <a:close/>
                  <a:moveTo>
                    <a:pt x="5721" y="3368"/>
                  </a:moveTo>
                  <a:lnTo>
                    <a:pt x="5716" y="3373"/>
                  </a:lnTo>
                  <a:lnTo>
                    <a:pt x="5716" y="3373"/>
                  </a:lnTo>
                  <a:cubicBezTo>
                    <a:pt x="5718" y="3371"/>
                    <a:pt x="5720" y="3369"/>
                    <a:pt x="5721" y="3368"/>
                  </a:cubicBezTo>
                  <a:close/>
                  <a:moveTo>
                    <a:pt x="2480" y="73"/>
                  </a:moveTo>
                  <a:lnTo>
                    <a:pt x="1022" y="1430"/>
                  </a:lnTo>
                  <a:cubicBezTo>
                    <a:pt x="0" y="2346"/>
                    <a:pt x="0" y="3776"/>
                    <a:pt x="817" y="4700"/>
                  </a:cubicBezTo>
                  <a:cubicBezTo>
                    <a:pt x="1305" y="5239"/>
                    <a:pt x="1934" y="5494"/>
                    <a:pt x="2569" y="5494"/>
                  </a:cubicBezTo>
                  <a:cubicBezTo>
                    <a:pt x="3137" y="5494"/>
                    <a:pt x="3711" y="5290"/>
                    <a:pt x="4193" y="4904"/>
                  </a:cubicBezTo>
                  <a:lnTo>
                    <a:pt x="5716" y="3373"/>
                  </a:lnTo>
                  <a:lnTo>
                    <a:pt x="5716" y="3373"/>
                  </a:lnTo>
                  <a:cubicBezTo>
                    <a:pt x="5284" y="3806"/>
                    <a:pt x="4739" y="4010"/>
                    <a:pt x="4187" y="4010"/>
                  </a:cubicBezTo>
                  <a:cubicBezTo>
                    <a:pt x="3568" y="4010"/>
                    <a:pt x="2939" y="3752"/>
                    <a:pt x="2452" y="3269"/>
                  </a:cubicBezTo>
                  <a:cubicBezTo>
                    <a:pt x="1563" y="2373"/>
                    <a:pt x="1630" y="905"/>
                    <a:pt x="2480" y="73"/>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57;p46"/>
            <p:cNvSpPr/>
            <p:nvPr/>
          </p:nvSpPr>
          <p:spPr>
            <a:xfrm>
              <a:off x="4577875" y="7543950"/>
              <a:ext cx="125075" cy="112400"/>
            </a:xfrm>
            <a:custGeom>
              <a:avLst/>
              <a:gdLst/>
              <a:ahLst/>
              <a:cxnLst/>
              <a:rect l="l" t="t" r="r" b="b"/>
              <a:pathLst>
                <a:path w="5003" h="4496" extrusionOk="0">
                  <a:moveTo>
                    <a:pt x="4496" y="0"/>
                  </a:moveTo>
                  <a:lnTo>
                    <a:pt x="1" y="4185"/>
                  </a:lnTo>
                  <a:cubicBezTo>
                    <a:pt x="205" y="4291"/>
                    <a:pt x="507" y="4389"/>
                    <a:pt x="916" y="4495"/>
                  </a:cubicBezTo>
                  <a:lnTo>
                    <a:pt x="2657" y="2861"/>
                  </a:lnTo>
                  <a:lnTo>
                    <a:pt x="3573" y="3776"/>
                  </a:lnTo>
                  <a:cubicBezTo>
                    <a:pt x="4594" y="2959"/>
                    <a:pt x="5003" y="1635"/>
                    <a:pt x="4594" y="302"/>
                  </a:cubicBezTo>
                  <a:lnTo>
                    <a:pt x="4496" y="0"/>
                  </a:lnTo>
                  <a:close/>
                </a:path>
              </a:pathLst>
            </a:custGeom>
            <a:solidFill>
              <a:srgbClr val="E3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58;p46"/>
            <p:cNvSpPr/>
            <p:nvPr/>
          </p:nvSpPr>
          <p:spPr>
            <a:xfrm>
              <a:off x="4600775" y="7615450"/>
              <a:ext cx="66425" cy="43350"/>
            </a:xfrm>
            <a:custGeom>
              <a:avLst/>
              <a:gdLst/>
              <a:ahLst/>
              <a:cxnLst/>
              <a:rect l="l" t="t" r="r" b="b"/>
              <a:pathLst>
                <a:path w="2657" h="1734" extrusionOk="0">
                  <a:moveTo>
                    <a:pt x="1741" y="1"/>
                  </a:moveTo>
                  <a:lnTo>
                    <a:pt x="0" y="1635"/>
                  </a:lnTo>
                  <a:cubicBezTo>
                    <a:pt x="204" y="1733"/>
                    <a:pt x="409" y="1733"/>
                    <a:pt x="613" y="1733"/>
                  </a:cubicBezTo>
                  <a:cubicBezTo>
                    <a:pt x="924" y="1733"/>
                    <a:pt x="1332" y="1635"/>
                    <a:pt x="1635" y="1529"/>
                  </a:cubicBezTo>
                  <a:cubicBezTo>
                    <a:pt x="2044" y="1431"/>
                    <a:pt x="2354" y="1227"/>
                    <a:pt x="2657" y="916"/>
                  </a:cubicBezTo>
                  <a:lnTo>
                    <a:pt x="1741" y="1"/>
                  </a:lnTo>
                  <a:close/>
                </a:path>
              </a:pathLst>
            </a:custGeom>
            <a:solidFill>
              <a:srgbClr val="E86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59;p46"/>
            <p:cNvSpPr/>
            <p:nvPr/>
          </p:nvSpPr>
          <p:spPr>
            <a:xfrm>
              <a:off x="4268725" y="6869625"/>
              <a:ext cx="209475" cy="130200"/>
            </a:xfrm>
            <a:custGeom>
              <a:avLst/>
              <a:gdLst/>
              <a:ahLst/>
              <a:cxnLst/>
              <a:rect l="l" t="t" r="r" b="b"/>
              <a:pathLst>
                <a:path w="8379" h="5208" extrusionOk="0">
                  <a:moveTo>
                    <a:pt x="7463" y="1"/>
                  </a:moveTo>
                  <a:lnTo>
                    <a:pt x="0" y="2551"/>
                  </a:lnTo>
                  <a:lnTo>
                    <a:pt x="924" y="5207"/>
                  </a:lnTo>
                  <a:lnTo>
                    <a:pt x="8378" y="2551"/>
                  </a:lnTo>
                  <a:lnTo>
                    <a:pt x="74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60;p46"/>
            <p:cNvSpPr/>
            <p:nvPr/>
          </p:nvSpPr>
          <p:spPr>
            <a:xfrm>
              <a:off x="4276475" y="6928275"/>
              <a:ext cx="30675" cy="69100"/>
            </a:xfrm>
            <a:custGeom>
              <a:avLst/>
              <a:gdLst/>
              <a:ahLst/>
              <a:cxnLst/>
              <a:rect l="l" t="t" r="r" b="b"/>
              <a:pathLst>
                <a:path w="1227" h="2764" extrusionOk="0">
                  <a:moveTo>
                    <a:pt x="303" y="1"/>
                  </a:moveTo>
                  <a:lnTo>
                    <a:pt x="1" y="107"/>
                  </a:lnTo>
                  <a:lnTo>
                    <a:pt x="916" y="2763"/>
                  </a:lnTo>
                  <a:lnTo>
                    <a:pt x="1227" y="2657"/>
                  </a:lnTo>
                  <a:lnTo>
                    <a:pt x="303" y="1"/>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1;p46"/>
            <p:cNvSpPr/>
            <p:nvPr/>
          </p:nvSpPr>
          <p:spPr>
            <a:xfrm>
              <a:off x="4294275" y="6920725"/>
              <a:ext cx="30675" cy="68875"/>
            </a:xfrm>
            <a:custGeom>
              <a:avLst/>
              <a:gdLst/>
              <a:ahLst/>
              <a:cxnLst/>
              <a:rect l="l" t="t" r="r" b="b"/>
              <a:pathLst>
                <a:path w="1227" h="2755" extrusionOk="0">
                  <a:moveTo>
                    <a:pt x="311" y="0"/>
                  </a:moveTo>
                  <a:lnTo>
                    <a:pt x="0" y="205"/>
                  </a:lnTo>
                  <a:lnTo>
                    <a:pt x="924" y="2755"/>
                  </a:lnTo>
                  <a:lnTo>
                    <a:pt x="1226" y="2657"/>
                  </a:lnTo>
                  <a:lnTo>
                    <a:pt x="311"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2;p46"/>
            <p:cNvSpPr/>
            <p:nvPr/>
          </p:nvSpPr>
          <p:spPr>
            <a:xfrm>
              <a:off x="4312250" y="6915600"/>
              <a:ext cx="30675" cy="68900"/>
            </a:xfrm>
            <a:custGeom>
              <a:avLst/>
              <a:gdLst/>
              <a:ahLst/>
              <a:cxnLst/>
              <a:rect l="l" t="t" r="r" b="b"/>
              <a:pathLst>
                <a:path w="1227" h="2756" extrusionOk="0">
                  <a:moveTo>
                    <a:pt x="303" y="1"/>
                  </a:moveTo>
                  <a:lnTo>
                    <a:pt x="0" y="99"/>
                  </a:lnTo>
                  <a:lnTo>
                    <a:pt x="916" y="2755"/>
                  </a:lnTo>
                  <a:lnTo>
                    <a:pt x="1226" y="2657"/>
                  </a:lnTo>
                  <a:lnTo>
                    <a:pt x="303" y="1"/>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63;p46"/>
            <p:cNvSpPr/>
            <p:nvPr/>
          </p:nvSpPr>
          <p:spPr>
            <a:xfrm>
              <a:off x="4330025" y="6907850"/>
              <a:ext cx="33325" cy="69075"/>
            </a:xfrm>
            <a:custGeom>
              <a:avLst/>
              <a:gdLst/>
              <a:ahLst/>
              <a:cxnLst/>
              <a:rect l="l" t="t" r="r" b="b"/>
              <a:pathLst>
                <a:path w="1333" h="2763" extrusionOk="0">
                  <a:moveTo>
                    <a:pt x="409" y="0"/>
                  </a:moveTo>
                  <a:lnTo>
                    <a:pt x="0" y="205"/>
                  </a:lnTo>
                  <a:lnTo>
                    <a:pt x="924" y="2763"/>
                  </a:lnTo>
                  <a:lnTo>
                    <a:pt x="1333" y="2657"/>
                  </a:lnTo>
                  <a:lnTo>
                    <a:pt x="409"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4;p46"/>
            <p:cNvSpPr/>
            <p:nvPr/>
          </p:nvSpPr>
          <p:spPr>
            <a:xfrm>
              <a:off x="4348000" y="6902725"/>
              <a:ext cx="33125" cy="69100"/>
            </a:xfrm>
            <a:custGeom>
              <a:avLst/>
              <a:gdLst/>
              <a:ahLst/>
              <a:cxnLst/>
              <a:rect l="l" t="t" r="r" b="b"/>
              <a:pathLst>
                <a:path w="1325" h="2764" extrusionOk="0">
                  <a:moveTo>
                    <a:pt x="409" y="1"/>
                  </a:moveTo>
                  <a:lnTo>
                    <a:pt x="1" y="107"/>
                  </a:lnTo>
                  <a:lnTo>
                    <a:pt x="916" y="2764"/>
                  </a:lnTo>
                  <a:lnTo>
                    <a:pt x="1325" y="2657"/>
                  </a:lnTo>
                  <a:lnTo>
                    <a:pt x="409" y="1"/>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5;p46"/>
            <p:cNvSpPr/>
            <p:nvPr/>
          </p:nvSpPr>
          <p:spPr>
            <a:xfrm>
              <a:off x="4368450" y="6895175"/>
              <a:ext cx="30675" cy="68875"/>
            </a:xfrm>
            <a:custGeom>
              <a:avLst/>
              <a:gdLst/>
              <a:ahLst/>
              <a:cxnLst/>
              <a:rect l="l" t="t" r="r" b="b"/>
              <a:pathLst>
                <a:path w="1227" h="2755" extrusionOk="0">
                  <a:moveTo>
                    <a:pt x="302" y="1"/>
                  </a:moveTo>
                  <a:lnTo>
                    <a:pt x="0" y="205"/>
                  </a:lnTo>
                  <a:lnTo>
                    <a:pt x="915" y="2755"/>
                  </a:lnTo>
                  <a:lnTo>
                    <a:pt x="1226" y="2657"/>
                  </a:lnTo>
                  <a:lnTo>
                    <a:pt x="302" y="1"/>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6;p46"/>
            <p:cNvSpPr/>
            <p:nvPr/>
          </p:nvSpPr>
          <p:spPr>
            <a:xfrm>
              <a:off x="4386225" y="6890075"/>
              <a:ext cx="30675" cy="68875"/>
            </a:xfrm>
            <a:custGeom>
              <a:avLst/>
              <a:gdLst/>
              <a:ahLst/>
              <a:cxnLst/>
              <a:rect l="l" t="t" r="r" b="b"/>
              <a:pathLst>
                <a:path w="1227" h="2755" extrusionOk="0">
                  <a:moveTo>
                    <a:pt x="311" y="0"/>
                  </a:moveTo>
                  <a:lnTo>
                    <a:pt x="0" y="98"/>
                  </a:lnTo>
                  <a:lnTo>
                    <a:pt x="924" y="2755"/>
                  </a:lnTo>
                  <a:lnTo>
                    <a:pt x="1226" y="2657"/>
                  </a:lnTo>
                  <a:lnTo>
                    <a:pt x="311"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7;p46"/>
            <p:cNvSpPr/>
            <p:nvPr/>
          </p:nvSpPr>
          <p:spPr>
            <a:xfrm>
              <a:off x="4404200" y="6882300"/>
              <a:ext cx="33125" cy="69100"/>
            </a:xfrm>
            <a:custGeom>
              <a:avLst/>
              <a:gdLst/>
              <a:ahLst/>
              <a:cxnLst/>
              <a:rect l="l" t="t" r="r" b="b"/>
              <a:pathLst>
                <a:path w="1325" h="2764" extrusionOk="0">
                  <a:moveTo>
                    <a:pt x="409" y="1"/>
                  </a:moveTo>
                  <a:lnTo>
                    <a:pt x="0" y="205"/>
                  </a:lnTo>
                  <a:lnTo>
                    <a:pt x="916" y="2763"/>
                  </a:lnTo>
                  <a:lnTo>
                    <a:pt x="1324" y="2657"/>
                  </a:lnTo>
                  <a:lnTo>
                    <a:pt x="409" y="1"/>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68;p46"/>
            <p:cNvSpPr/>
            <p:nvPr/>
          </p:nvSpPr>
          <p:spPr>
            <a:xfrm>
              <a:off x="4421975" y="6877200"/>
              <a:ext cx="33325" cy="69075"/>
            </a:xfrm>
            <a:custGeom>
              <a:avLst/>
              <a:gdLst/>
              <a:ahLst/>
              <a:cxnLst/>
              <a:rect l="l" t="t" r="r" b="b"/>
              <a:pathLst>
                <a:path w="1333" h="2763" extrusionOk="0">
                  <a:moveTo>
                    <a:pt x="409" y="0"/>
                  </a:moveTo>
                  <a:lnTo>
                    <a:pt x="0" y="107"/>
                  </a:lnTo>
                  <a:lnTo>
                    <a:pt x="924" y="2763"/>
                  </a:lnTo>
                  <a:lnTo>
                    <a:pt x="1333" y="2657"/>
                  </a:lnTo>
                  <a:lnTo>
                    <a:pt x="409" y="0"/>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69;p46"/>
            <p:cNvSpPr/>
            <p:nvPr/>
          </p:nvSpPr>
          <p:spPr>
            <a:xfrm>
              <a:off x="4439950" y="6869625"/>
              <a:ext cx="33125" cy="68900"/>
            </a:xfrm>
            <a:custGeom>
              <a:avLst/>
              <a:gdLst/>
              <a:ahLst/>
              <a:cxnLst/>
              <a:rect l="l" t="t" r="r" b="b"/>
              <a:pathLst>
                <a:path w="1325" h="2756" extrusionOk="0">
                  <a:moveTo>
                    <a:pt x="409" y="1"/>
                  </a:moveTo>
                  <a:lnTo>
                    <a:pt x="1" y="99"/>
                  </a:lnTo>
                  <a:lnTo>
                    <a:pt x="1022" y="2755"/>
                  </a:lnTo>
                  <a:lnTo>
                    <a:pt x="1325" y="2657"/>
                  </a:lnTo>
                  <a:lnTo>
                    <a:pt x="409" y="1"/>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70;p46"/>
            <p:cNvSpPr/>
            <p:nvPr/>
          </p:nvSpPr>
          <p:spPr>
            <a:xfrm>
              <a:off x="4314700" y="6956475"/>
              <a:ext cx="367825" cy="694425"/>
            </a:xfrm>
            <a:custGeom>
              <a:avLst/>
              <a:gdLst/>
              <a:ahLst/>
              <a:cxnLst/>
              <a:rect l="l" t="t" r="r" b="b"/>
              <a:pathLst>
                <a:path w="14713" h="27777" extrusionOk="0">
                  <a:moveTo>
                    <a:pt x="6032" y="1"/>
                  </a:moveTo>
                  <a:lnTo>
                    <a:pt x="0" y="2142"/>
                  </a:lnTo>
                  <a:lnTo>
                    <a:pt x="8076" y="25640"/>
                  </a:lnTo>
                  <a:cubicBezTo>
                    <a:pt x="8559" y="26929"/>
                    <a:pt x="9805" y="27776"/>
                    <a:pt x="11111" y="27776"/>
                  </a:cubicBezTo>
                  <a:cubicBezTo>
                    <a:pt x="11462" y="27776"/>
                    <a:pt x="11817" y="27715"/>
                    <a:pt x="12162" y="27586"/>
                  </a:cubicBezTo>
                  <a:cubicBezTo>
                    <a:pt x="13895" y="26973"/>
                    <a:pt x="14713" y="25134"/>
                    <a:pt x="14206" y="23499"/>
                  </a:cubicBezTo>
                  <a:lnTo>
                    <a:pt x="6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1;p46"/>
            <p:cNvSpPr/>
            <p:nvPr/>
          </p:nvSpPr>
          <p:spPr>
            <a:xfrm>
              <a:off x="4391325" y="7125050"/>
              <a:ext cx="265650" cy="498700"/>
            </a:xfrm>
            <a:custGeom>
              <a:avLst/>
              <a:gdLst/>
              <a:ahLst/>
              <a:cxnLst/>
              <a:rect l="l" t="t" r="r" b="b"/>
              <a:pathLst>
                <a:path w="10626" h="19948" extrusionOk="0">
                  <a:moveTo>
                    <a:pt x="4398" y="1"/>
                  </a:moveTo>
                  <a:lnTo>
                    <a:pt x="0" y="1529"/>
                  </a:lnTo>
                  <a:lnTo>
                    <a:pt x="5828" y="18391"/>
                  </a:lnTo>
                  <a:cubicBezTo>
                    <a:pt x="6151" y="19361"/>
                    <a:pt x="7048" y="19947"/>
                    <a:pt x="8016" y="19947"/>
                  </a:cubicBezTo>
                  <a:cubicBezTo>
                    <a:pt x="8271" y="19947"/>
                    <a:pt x="8531" y="19906"/>
                    <a:pt x="8787" y="19821"/>
                  </a:cubicBezTo>
                  <a:cubicBezTo>
                    <a:pt x="10013" y="19412"/>
                    <a:pt x="10626" y="18080"/>
                    <a:pt x="10217" y="16854"/>
                  </a:cubicBezTo>
                  <a:lnTo>
                    <a:pt x="43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72;p46"/>
            <p:cNvSpPr/>
            <p:nvPr/>
          </p:nvSpPr>
          <p:spPr>
            <a:xfrm>
              <a:off x="4289150" y="6933375"/>
              <a:ext cx="196800" cy="91975"/>
            </a:xfrm>
            <a:custGeom>
              <a:avLst/>
              <a:gdLst/>
              <a:ahLst/>
              <a:cxnLst/>
              <a:rect l="l" t="t" r="r" b="b"/>
              <a:pathLst>
                <a:path w="7872" h="3679" extrusionOk="0">
                  <a:moveTo>
                    <a:pt x="7561" y="1"/>
                  </a:moveTo>
                  <a:lnTo>
                    <a:pt x="1" y="2559"/>
                  </a:lnTo>
                  <a:lnTo>
                    <a:pt x="409" y="3679"/>
                  </a:lnTo>
                  <a:lnTo>
                    <a:pt x="7872" y="1023"/>
                  </a:lnTo>
                  <a:lnTo>
                    <a:pt x="756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3;p46"/>
            <p:cNvSpPr/>
            <p:nvPr/>
          </p:nvSpPr>
          <p:spPr>
            <a:xfrm>
              <a:off x="4519025" y="7495300"/>
              <a:ext cx="137950" cy="128450"/>
            </a:xfrm>
            <a:custGeom>
              <a:avLst/>
              <a:gdLst/>
              <a:ahLst/>
              <a:cxnLst/>
              <a:rect l="l" t="t" r="r" b="b"/>
              <a:pathLst>
                <a:path w="5518" h="5138" extrusionOk="0">
                  <a:moveTo>
                    <a:pt x="1" y="1537"/>
                  </a:moveTo>
                  <a:cubicBezTo>
                    <a:pt x="9" y="1562"/>
                    <a:pt x="18" y="1587"/>
                    <a:pt x="27" y="1611"/>
                  </a:cubicBezTo>
                  <a:lnTo>
                    <a:pt x="27" y="1611"/>
                  </a:lnTo>
                  <a:lnTo>
                    <a:pt x="1" y="1537"/>
                  </a:lnTo>
                  <a:close/>
                  <a:moveTo>
                    <a:pt x="4398" y="1"/>
                  </a:moveTo>
                  <a:cubicBezTo>
                    <a:pt x="4807" y="1227"/>
                    <a:pt x="4194" y="2559"/>
                    <a:pt x="2968" y="2968"/>
                  </a:cubicBezTo>
                  <a:cubicBezTo>
                    <a:pt x="2712" y="3053"/>
                    <a:pt x="2451" y="3094"/>
                    <a:pt x="2196" y="3094"/>
                  </a:cubicBezTo>
                  <a:cubicBezTo>
                    <a:pt x="1251" y="3094"/>
                    <a:pt x="370" y="2537"/>
                    <a:pt x="27" y="1611"/>
                  </a:cubicBezTo>
                  <a:lnTo>
                    <a:pt x="27" y="1611"/>
                  </a:lnTo>
                  <a:lnTo>
                    <a:pt x="720" y="3581"/>
                  </a:lnTo>
                  <a:cubicBezTo>
                    <a:pt x="1043" y="4551"/>
                    <a:pt x="1940" y="5137"/>
                    <a:pt x="2908" y="5137"/>
                  </a:cubicBezTo>
                  <a:cubicBezTo>
                    <a:pt x="3163" y="5137"/>
                    <a:pt x="3423" y="5096"/>
                    <a:pt x="3679" y="5011"/>
                  </a:cubicBezTo>
                  <a:cubicBezTo>
                    <a:pt x="4905" y="4602"/>
                    <a:pt x="5518" y="3270"/>
                    <a:pt x="5109" y="2044"/>
                  </a:cubicBezTo>
                  <a:lnTo>
                    <a:pt x="4398" y="1"/>
                  </a:lnTo>
                  <a:close/>
                </a:path>
              </a:pathLst>
            </a:custGeom>
            <a:solidFill>
              <a:srgbClr val="3D6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018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31"/>
          <p:cNvSpPr txBox="1">
            <a:spLocks noGrp="1"/>
          </p:cNvSpPr>
          <p:nvPr>
            <p:ph type="title"/>
          </p:nvPr>
        </p:nvSpPr>
        <p:spPr>
          <a:xfrm>
            <a:off x="2167377" y="1970783"/>
            <a:ext cx="4809245"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Risk factors</a:t>
            </a:r>
            <a:endParaRPr dirty="0"/>
          </a:p>
        </p:txBody>
      </p:sp>
      <p:sp>
        <p:nvSpPr>
          <p:cNvPr id="2290" name="Google Shape;2290;p31"/>
          <p:cNvSpPr txBox="1">
            <a:spLocks noGrp="1"/>
          </p:cNvSpPr>
          <p:nvPr>
            <p:ph type="title" idx="2"/>
          </p:nvPr>
        </p:nvSpPr>
        <p:spPr>
          <a:xfrm>
            <a:off x="3879600" y="971888"/>
            <a:ext cx="1384800" cy="57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291" name="Google Shape;2291;p31"/>
          <p:cNvSpPr/>
          <p:nvPr/>
        </p:nvSpPr>
        <p:spPr>
          <a:xfrm>
            <a:off x="3879599" y="847314"/>
            <a:ext cx="1384805" cy="848155"/>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nvGrpSpPr>
          <p:cNvPr id="5" name="Google Shape;13146;p65"/>
          <p:cNvGrpSpPr/>
          <p:nvPr/>
        </p:nvGrpSpPr>
        <p:grpSpPr>
          <a:xfrm rot="20675972">
            <a:off x="5351403" y="3711399"/>
            <a:ext cx="1108957" cy="805181"/>
            <a:chOff x="6239575" y="4416275"/>
            <a:chExt cx="489625" cy="449175"/>
          </a:xfrm>
        </p:grpSpPr>
        <p:sp>
          <p:nvSpPr>
            <p:cNvPr id="6" name="Google Shape;13147;p65"/>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13148;p65"/>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13149;p65"/>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85552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sp>
        <p:nvSpPr>
          <p:cNvPr id="2327" name="Google Shape;2327;p3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Risk factors</a:t>
            </a:r>
            <a:endParaRPr dirty="0"/>
          </a:p>
        </p:txBody>
      </p:sp>
      <p:sp>
        <p:nvSpPr>
          <p:cNvPr id="2328" name="Google Shape;2328;p33"/>
          <p:cNvSpPr txBox="1"/>
          <p:nvPr/>
        </p:nvSpPr>
        <p:spPr>
          <a:xfrm>
            <a:off x="794925" y="2824650"/>
            <a:ext cx="1650402" cy="32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 sz="2400" b="1" dirty="0">
              <a:solidFill>
                <a:schemeClr val="dk1"/>
              </a:solidFill>
              <a:latin typeface="Patrick Hand"/>
              <a:ea typeface="Patrick Hand"/>
              <a:cs typeface="Patrick Hand"/>
              <a:sym typeface="Patrick Hand"/>
            </a:endParaRPr>
          </a:p>
          <a:p>
            <a:pPr marL="0" lvl="0" indent="0" algn="ctr" rtl="0">
              <a:spcBef>
                <a:spcPts val="0"/>
              </a:spcBef>
              <a:spcAft>
                <a:spcPts val="0"/>
              </a:spcAft>
              <a:buNone/>
            </a:pPr>
            <a:endParaRPr lang="en" sz="2400" b="1" dirty="0">
              <a:solidFill>
                <a:schemeClr val="dk1"/>
              </a:solidFill>
              <a:latin typeface="Patrick Hand"/>
              <a:ea typeface="Patrick Hand"/>
              <a:cs typeface="Patrick Hand"/>
              <a:sym typeface="Patrick Hand"/>
            </a:endParaRPr>
          </a:p>
          <a:p>
            <a:pPr marL="0" lvl="0" indent="0" algn="ctr" rtl="0">
              <a:spcBef>
                <a:spcPts val="0"/>
              </a:spcBef>
              <a:spcAft>
                <a:spcPts val="0"/>
              </a:spcAft>
              <a:buNone/>
            </a:pPr>
            <a:endParaRPr lang="en" sz="2400" b="1" dirty="0">
              <a:solidFill>
                <a:schemeClr val="dk1"/>
              </a:solidFill>
              <a:latin typeface="Patrick Hand"/>
              <a:ea typeface="Patrick Hand"/>
              <a:cs typeface="Patrick Hand"/>
              <a:sym typeface="Patrick Hand"/>
            </a:endParaRPr>
          </a:p>
          <a:p>
            <a:pPr marL="0" lvl="0" indent="0" algn="ctr" rtl="0">
              <a:spcBef>
                <a:spcPts val="0"/>
              </a:spcBef>
              <a:spcAft>
                <a:spcPts val="0"/>
              </a:spcAft>
              <a:buNone/>
            </a:pPr>
            <a:r>
              <a:rPr lang="en" sz="2400" b="1" dirty="0">
                <a:solidFill>
                  <a:schemeClr val="dk1"/>
                </a:solidFill>
                <a:latin typeface="Patrick Hand"/>
                <a:ea typeface="Patrick Hand"/>
                <a:cs typeface="Patrick Hand"/>
                <a:sym typeface="Patrick Hand"/>
              </a:rPr>
              <a:t>Obesity</a:t>
            </a:r>
          </a:p>
          <a:p>
            <a:pPr lvl="0" algn="ctr"/>
            <a:r>
              <a:rPr lang="en" sz="2400" b="1" dirty="0">
                <a:solidFill>
                  <a:schemeClr val="dk1"/>
                </a:solidFill>
                <a:latin typeface="Patrick Hand"/>
                <a:ea typeface="Patrick Hand"/>
                <a:cs typeface="Patrick Hand"/>
                <a:sym typeface="Patrick Hand"/>
              </a:rPr>
              <a:t>BMI</a:t>
            </a:r>
            <a:r>
              <a:rPr lang="en" sz="2400" dirty="0">
                <a:solidFill>
                  <a:schemeClr val="dk1"/>
                </a:solidFill>
                <a:latin typeface="Patrick Hand" panose="020B0604020202020204" charset="0"/>
                <a:ea typeface="Patrick Hand"/>
                <a:cs typeface="Patrick Hand"/>
                <a:sym typeface="Patrick Hand"/>
              </a:rPr>
              <a:t> </a:t>
            </a:r>
            <a:r>
              <a:rPr lang="en-IL" sz="2400" dirty="0">
                <a:solidFill>
                  <a:schemeClr val="bg2"/>
                </a:solidFill>
                <a:latin typeface="Patrick Hand" panose="020B0604020202020204" charset="0"/>
              </a:rPr>
              <a:t>≥</a:t>
            </a:r>
            <a:r>
              <a:rPr lang="en" sz="2400" b="1" dirty="0">
                <a:solidFill>
                  <a:schemeClr val="dk1"/>
                </a:solidFill>
                <a:latin typeface="Patrick Hand"/>
                <a:ea typeface="Patrick Hand"/>
                <a:cs typeface="Patrick Hand"/>
                <a:sym typeface="Patrick Hand"/>
              </a:rPr>
              <a:t>30</a:t>
            </a:r>
          </a:p>
          <a:p>
            <a:pPr lvl="0" algn="ctr"/>
            <a:r>
              <a:rPr lang="en-US" sz="1100" dirty="0">
                <a:latin typeface="Fira Sans" panose="020B0604020202020204" charset="0"/>
              </a:rPr>
              <a:t>(due to increased intra-abdominal pressure &amp; transient LES relaxations)</a:t>
            </a:r>
            <a:endParaRPr sz="1800" b="1" dirty="0">
              <a:solidFill>
                <a:schemeClr val="dk1"/>
              </a:solidFill>
              <a:latin typeface="Fira Sans" panose="020B0604020202020204" charset="0"/>
              <a:ea typeface="Patrick Hand"/>
              <a:cs typeface="Patrick Hand"/>
              <a:sym typeface="Patrick Hand"/>
            </a:endParaRPr>
          </a:p>
        </p:txBody>
      </p:sp>
      <p:sp>
        <p:nvSpPr>
          <p:cNvPr id="2330" name="Google Shape;2330;p33"/>
          <p:cNvSpPr txBox="1"/>
          <p:nvPr/>
        </p:nvSpPr>
        <p:spPr>
          <a:xfrm>
            <a:off x="3518884" y="2824650"/>
            <a:ext cx="2125200" cy="32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solidFill>
                <a:schemeClr val="dk1"/>
              </a:solidFill>
              <a:latin typeface="Patrick Hand"/>
              <a:ea typeface="Patrick Hand"/>
              <a:cs typeface="Patrick Hand"/>
              <a:sym typeface="Patrick Hand"/>
            </a:endParaRPr>
          </a:p>
        </p:txBody>
      </p:sp>
      <p:sp>
        <p:nvSpPr>
          <p:cNvPr id="2332" name="Google Shape;2332;p33"/>
          <p:cNvSpPr txBox="1"/>
          <p:nvPr/>
        </p:nvSpPr>
        <p:spPr>
          <a:xfrm>
            <a:off x="6445444" y="2842192"/>
            <a:ext cx="2125200" cy="32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 sz="2400" b="1" dirty="0">
              <a:solidFill>
                <a:schemeClr val="dk1"/>
              </a:solidFill>
              <a:latin typeface="Patrick Hand"/>
              <a:ea typeface="Patrick Hand"/>
              <a:cs typeface="Patrick Hand"/>
              <a:sym typeface="Patrick Hand"/>
            </a:endParaRPr>
          </a:p>
          <a:p>
            <a:pPr marL="0" lvl="0" indent="0" algn="ctr" rtl="0">
              <a:spcBef>
                <a:spcPts val="0"/>
              </a:spcBef>
              <a:spcAft>
                <a:spcPts val="0"/>
              </a:spcAft>
              <a:buNone/>
            </a:pPr>
            <a:r>
              <a:rPr lang="en" sz="2400" b="1" dirty="0">
                <a:solidFill>
                  <a:schemeClr val="dk1"/>
                </a:solidFill>
                <a:latin typeface="Patrick Hand"/>
                <a:ea typeface="Patrick Hand"/>
                <a:cs typeface="Patrick Hand"/>
                <a:sym typeface="Patrick Hand"/>
              </a:rPr>
              <a:t>Respiratory diseases</a:t>
            </a:r>
            <a:endParaRPr sz="2400" b="1" dirty="0">
              <a:solidFill>
                <a:schemeClr val="dk1"/>
              </a:solidFill>
              <a:latin typeface="Patrick Hand"/>
              <a:ea typeface="Patrick Hand"/>
              <a:cs typeface="Patrick Hand"/>
              <a:sym typeface="Patrick Hand"/>
            </a:endParaRPr>
          </a:p>
        </p:txBody>
      </p:sp>
      <p:sp>
        <p:nvSpPr>
          <p:cNvPr id="2334" name="Google Shape;2334;p33"/>
          <p:cNvSpPr txBox="1"/>
          <p:nvPr/>
        </p:nvSpPr>
        <p:spPr>
          <a:xfrm>
            <a:off x="1469915" y="1879602"/>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2"/>
                </a:solidFill>
                <a:latin typeface="Patrick Hand"/>
                <a:ea typeface="Patrick Hand"/>
                <a:cs typeface="Patrick Hand"/>
                <a:sym typeface="Patrick Hand"/>
              </a:rPr>
              <a:t>01</a:t>
            </a:r>
            <a:endParaRPr sz="3000" dirty="0">
              <a:solidFill>
                <a:schemeClr val="lt2"/>
              </a:solidFill>
              <a:latin typeface="Patrick Hand"/>
              <a:ea typeface="Patrick Hand"/>
              <a:cs typeface="Patrick Hand"/>
              <a:sym typeface="Patrick Hand"/>
            </a:endParaRPr>
          </a:p>
        </p:txBody>
      </p:sp>
      <p:sp>
        <p:nvSpPr>
          <p:cNvPr id="2335" name="Google Shape;2335;p33"/>
          <p:cNvSpPr txBox="1"/>
          <p:nvPr/>
        </p:nvSpPr>
        <p:spPr>
          <a:xfrm>
            <a:off x="2741869" y="1879602"/>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2"/>
                </a:solidFill>
                <a:latin typeface="Patrick Hand"/>
                <a:ea typeface="Patrick Hand"/>
                <a:cs typeface="Patrick Hand"/>
                <a:sym typeface="Patrick Hand"/>
              </a:rPr>
              <a:t>02</a:t>
            </a:r>
            <a:endParaRPr sz="3000" dirty="0">
              <a:solidFill>
                <a:schemeClr val="lt2"/>
              </a:solidFill>
              <a:latin typeface="Patrick Hand"/>
              <a:ea typeface="Patrick Hand"/>
              <a:cs typeface="Patrick Hand"/>
              <a:sym typeface="Patrick Hand"/>
            </a:endParaRPr>
          </a:p>
        </p:txBody>
      </p:sp>
      <p:sp>
        <p:nvSpPr>
          <p:cNvPr id="2336" name="Google Shape;2336;p33"/>
          <p:cNvSpPr txBox="1"/>
          <p:nvPr/>
        </p:nvSpPr>
        <p:spPr>
          <a:xfrm>
            <a:off x="6898874" y="1879613"/>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2"/>
                </a:solidFill>
                <a:latin typeface="Patrick Hand"/>
                <a:ea typeface="Patrick Hand"/>
                <a:cs typeface="Patrick Hand"/>
                <a:sym typeface="Patrick Hand"/>
              </a:rPr>
              <a:t>05</a:t>
            </a:r>
            <a:endParaRPr sz="3000" dirty="0">
              <a:solidFill>
                <a:schemeClr val="lt2"/>
              </a:solidFill>
              <a:latin typeface="Patrick Hand"/>
              <a:ea typeface="Patrick Hand"/>
              <a:cs typeface="Patrick Hand"/>
              <a:sym typeface="Patrick Hand"/>
            </a:endParaRPr>
          </a:p>
        </p:txBody>
      </p:sp>
      <p:grpSp>
        <p:nvGrpSpPr>
          <p:cNvPr id="2337" name="Google Shape;2337;p33"/>
          <p:cNvGrpSpPr/>
          <p:nvPr/>
        </p:nvGrpSpPr>
        <p:grpSpPr>
          <a:xfrm>
            <a:off x="1264062" y="1861519"/>
            <a:ext cx="6618050" cy="762673"/>
            <a:chOff x="1264062" y="1861519"/>
            <a:chExt cx="6618050" cy="762673"/>
          </a:xfrm>
        </p:grpSpPr>
        <p:sp>
          <p:nvSpPr>
            <p:cNvPr id="2338" name="Google Shape;2338;p33"/>
            <p:cNvSpPr/>
            <p:nvPr/>
          </p:nvSpPr>
          <p:spPr>
            <a:xfrm>
              <a:off x="1268649" y="2562225"/>
              <a:ext cx="6587482" cy="36475"/>
            </a:xfrm>
            <a:custGeom>
              <a:avLst/>
              <a:gdLst/>
              <a:ahLst/>
              <a:cxnLst/>
              <a:rect l="l" t="t" r="r" b="b"/>
              <a:pathLst>
                <a:path w="285698" h="1459" extrusionOk="0">
                  <a:moveTo>
                    <a:pt x="25502" y="1"/>
                  </a:moveTo>
                  <a:cubicBezTo>
                    <a:pt x="15915" y="1"/>
                    <a:pt x="7259" y="62"/>
                    <a:pt x="1858" y="251"/>
                  </a:cubicBezTo>
                  <a:cubicBezTo>
                    <a:pt x="372" y="357"/>
                    <a:pt x="0" y="1206"/>
                    <a:pt x="1804" y="1206"/>
                  </a:cubicBezTo>
                  <a:cubicBezTo>
                    <a:pt x="16769" y="1419"/>
                    <a:pt x="56195" y="1366"/>
                    <a:pt x="70416" y="1419"/>
                  </a:cubicBezTo>
                  <a:cubicBezTo>
                    <a:pt x="77368" y="1445"/>
                    <a:pt x="110108" y="1459"/>
                    <a:pt x="142849" y="1459"/>
                  </a:cubicBezTo>
                  <a:cubicBezTo>
                    <a:pt x="175589" y="1459"/>
                    <a:pt x="208330" y="1445"/>
                    <a:pt x="215281" y="1419"/>
                  </a:cubicBezTo>
                  <a:cubicBezTo>
                    <a:pt x="229555" y="1366"/>
                    <a:pt x="268929" y="1419"/>
                    <a:pt x="283893" y="1206"/>
                  </a:cubicBezTo>
                  <a:cubicBezTo>
                    <a:pt x="285697" y="1206"/>
                    <a:pt x="285273" y="357"/>
                    <a:pt x="283840" y="251"/>
                  </a:cubicBezTo>
                  <a:cubicBezTo>
                    <a:pt x="278439" y="62"/>
                    <a:pt x="269789" y="1"/>
                    <a:pt x="260208" y="1"/>
                  </a:cubicBezTo>
                  <a:cubicBezTo>
                    <a:pt x="242963" y="1"/>
                    <a:pt x="222703" y="198"/>
                    <a:pt x="212946" y="198"/>
                  </a:cubicBezTo>
                  <a:cubicBezTo>
                    <a:pt x="206605" y="145"/>
                    <a:pt x="174727" y="119"/>
                    <a:pt x="142849" y="119"/>
                  </a:cubicBezTo>
                  <a:cubicBezTo>
                    <a:pt x="110971" y="119"/>
                    <a:pt x="79092" y="145"/>
                    <a:pt x="72751" y="198"/>
                  </a:cubicBezTo>
                  <a:cubicBezTo>
                    <a:pt x="63029" y="198"/>
                    <a:pt x="42759" y="1"/>
                    <a:pt x="2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3"/>
            <p:cNvSpPr/>
            <p:nvPr/>
          </p:nvSpPr>
          <p:spPr>
            <a:xfrm>
              <a:off x="1469913" y="1861519"/>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3"/>
            <p:cNvSpPr/>
            <p:nvPr/>
          </p:nvSpPr>
          <p:spPr>
            <a:xfrm>
              <a:off x="2808255" y="1879602"/>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3"/>
            <p:cNvSpPr/>
            <p:nvPr/>
          </p:nvSpPr>
          <p:spPr>
            <a:xfrm>
              <a:off x="6898863" y="1861519"/>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3"/>
            <p:cNvSpPr/>
            <p:nvPr/>
          </p:nvSpPr>
          <p:spPr>
            <a:xfrm rot="5400000">
              <a:off x="1725376" y="2432095"/>
              <a:ext cx="264271" cy="36475"/>
            </a:xfrm>
            <a:custGeom>
              <a:avLst/>
              <a:gdLst/>
              <a:ahLst/>
              <a:cxnLst/>
              <a:rect l="l" t="t" r="r" b="b"/>
              <a:pathLst>
                <a:path w="285698" h="1459" extrusionOk="0">
                  <a:moveTo>
                    <a:pt x="25502" y="1"/>
                  </a:moveTo>
                  <a:cubicBezTo>
                    <a:pt x="15915" y="1"/>
                    <a:pt x="7259" y="62"/>
                    <a:pt x="1858" y="251"/>
                  </a:cubicBezTo>
                  <a:cubicBezTo>
                    <a:pt x="372" y="357"/>
                    <a:pt x="0" y="1206"/>
                    <a:pt x="1804" y="1206"/>
                  </a:cubicBezTo>
                  <a:cubicBezTo>
                    <a:pt x="16769" y="1419"/>
                    <a:pt x="56195" y="1366"/>
                    <a:pt x="70416" y="1419"/>
                  </a:cubicBezTo>
                  <a:cubicBezTo>
                    <a:pt x="77368" y="1445"/>
                    <a:pt x="110108" y="1459"/>
                    <a:pt x="142849" y="1459"/>
                  </a:cubicBezTo>
                  <a:cubicBezTo>
                    <a:pt x="175589" y="1459"/>
                    <a:pt x="208330" y="1445"/>
                    <a:pt x="215281" y="1419"/>
                  </a:cubicBezTo>
                  <a:cubicBezTo>
                    <a:pt x="229555" y="1366"/>
                    <a:pt x="268929" y="1419"/>
                    <a:pt x="283893" y="1206"/>
                  </a:cubicBezTo>
                  <a:cubicBezTo>
                    <a:pt x="285697" y="1206"/>
                    <a:pt x="285273" y="357"/>
                    <a:pt x="283840" y="251"/>
                  </a:cubicBezTo>
                  <a:cubicBezTo>
                    <a:pt x="278439" y="62"/>
                    <a:pt x="269789" y="1"/>
                    <a:pt x="260208" y="1"/>
                  </a:cubicBezTo>
                  <a:cubicBezTo>
                    <a:pt x="242963" y="1"/>
                    <a:pt x="222703" y="198"/>
                    <a:pt x="212946" y="198"/>
                  </a:cubicBezTo>
                  <a:cubicBezTo>
                    <a:pt x="206605" y="145"/>
                    <a:pt x="174727" y="119"/>
                    <a:pt x="142849" y="119"/>
                  </a:cubicBezTo>
                  <a:cubicBezTo>
                    <a:pt x="110971" y="119"/>
                    <a:pt x="79092" y="145"/>
                    <a:pt x="72751" y="198"/>
                  </a:cubicBezTo>
                  <a:cubicBezTo>
                    <a:pt x="63029" y="198"/>
                    <a:pt x="42759" y="1"/>
                    <a:pt x="2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3"/>
            <p:cNvSpPr/>
            <p:nvPr/>
          </p:nvSpPr>
          <p:spPr>
            <a:xfrm rot="5400000">
              <a:off x="3026135" y="2417354"/>
              <a:ext cx="264271" cy="45719"/>
            </a:xfrm>
            <a:custGeom>
              <a:avLst/>
              <a:gdLst/>
              <a:ahLst/>
              <a:cxnLst/>
              <a:rect l="l" t="t" r="r" b="b"/>
              <a:pathLst>
                <a:path w="285698" h="1459" extrusionOk="0">
                  <a:moveTo>
                    <a:pt x="25502" y="1"/>
                  </a:moveTo>
                  <a:cubicBezTo>
                    <a:pt x="15915" y="1"/>
                    <a:pt x="7259" y="62"/>
                    <a:pt x="1858" y="251"/>
                  </a:cubicBezTo>
                  <a:cubicBezTo>
                    <a:pt x="372" y="357"/>
                    <a:pt x="0" y="1206"/>
                    <a:pt x="1804" y="1206"/>
                  </a:cubicBezTo>
                  <a:cubicBezTo>
                    <a:pt x="16769" y="1419"/>
                    <a:pt x="56195" y="1366"/>
                    <a:pt x="70416" y="1419"/>
                  </a:cubicBezTo>
                  <a:cubicBezTo>
                    <a:pt x="77368" y="1445"/>
                    <a:pt x="110108" y="1459"/>
                    <a:pt x="142849" y="1459"/>
                  </a:cubicBezTo>
                  <a:cubicBezTo>
                    <a:pt x="175589" y="1459"/>
                    <a:pt x="208330" y="1445"/>
                    <a:pt x="215281" y="1419"/>
                  </a:cubicBezTo>
                  <a:cubicBezTo>
                    <a:pt x="229555" y="1366"/>
                    <a:pt x="268929" y="1419"/>
                    <a:pt x="283893" y="1206"/>
                  </a:cubicBezTo>
                  <a:cubicBezTo>
                    <a:pt x="285697" y="1206"/>
                    <a:pt x="285273" y="357"/>
                    <a:pt x="283840" y="251"/>
                  </a:cubicBezTo>
                  <a:cubicBezTo>
                    <a:pt x="278439" y="62"/>
                    <a:pt x="269789" y="1"/>
                    <a:pt x="260208" y="1"/>
                  </a:cubicBezTo>
                  <a:cubicBezTo>
                    <a:pt x="242963" y="1"/>
                    <a:pt x="222703" y="198"/>
                    <a:pt x="212946" y="198"/>
                  </a:cubicBezTo>
                  <a:cubicBezTo>
                    <a:pt x="206605" y="145"/>
                    <a:pt x="174727" y="119"/>
                    <a:pt x="142849" y="119"/>
                  </a:cubicBezTo>
                  <a:cubicBezTo>
                    <a:pt x="110971" y="119"/>
                    <a:pt x="79092" y="145"/>
                    <a:pt x="72751" y="198"/>
                  </a:cubicBezTo>
                  <a:cubicBezTo>
                    <a:pt x="63029" y="198"/>
                    <a:pt x="42759" y="1"/>
                    <a:pt x="2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3"/>
            <p:cNvSpPr/>
            <p:nvPr/>
          </p:nvSpPr>
          <p:spPr>
            <a:xfrm rot="5400000">
              <a:off x="7148389" y="2432095"/>
              <a:ext cx="264271" cy="36475"/>
            </a:xfrm>
            <a:custGeom>
              <a:avLst/>
              <a:gdLst/>
              <a:ahLst/>
              <a:cxnLst/>
              <a:rect l="l" t="t" r="r" b="b"/>
              <a:pathLst>
                <a:path w="285698" h="1459" extrusionOk="0">
                  <a:moveTo>
                    <a:pt x="25502" y="1"/>
                  </a:moveTo>
                  <a:cubicBezTo>
                    <a:pt x="15915" y="1"/>
                    <a:pt x="7259" y="62"/>
                    <a:pt x="1858" y="251"/>
                  </a:cubicBezTo>
                  <a:cubicBezTo>
                    <a:pt x="372" y="357"/>
                    <a:pt x="0" y="1206"/>
                    <a:pt x="1804" y="1206"/>
                  </a:cubicBezTo>
                  <a:cubicBezTo>
                    <a:pt x="16769" y="1419"/>
                    <a:pt x="56195" y="1366"/>
                    <a:pt x="70416" y="1419"/>
                  </a:cubicBezTo>
                  <a:cubicBezTo>
                    <a:pt x="77368" y="1445"/>
                    <a:pt x="110108" y="1459"/>
                    <a:pt x="142849" y="1459"/>
                  </a:cubicBezTo>
                  <a:cubicBezTo>
                    <a:pt x="175589" y="1459"/>
                    <a:pt x="208330" y="1445"/>
                    <a:pt x="215281" y="1419"/>
                  </a:cubicBezTo>
                  <a:cubicBezTo>
                    <a:pt x="229555" y="1366"/>
                    <a:pt x="268929" y="1419"/>
                    <a:pt x="283893" y="1206"/>
                  </a:cubicBezTo>
                  <a:cubicBezTo>
                    <a:pt x="285697" y="1206"/>
                    <a:pt x="285273" y="357"/>
                    <a:pt x="283840" y="251"/>
                  </a:cubicBezTo>
                  <a:cubicBezTo>
                    <a:pt x="278439" y="62"/>
                    <a:pt x="269789" y="1"/>
                    <a:pt x="260208" y="1"/>
                  </a:cubicBezTo>
                  <a:cubicBezTo>
                    <a:pt x="242963" y="1"/>
                    <a:pt x="222703" y="198"/>
                    <a:pt x="212946" y="198"/>
                  </a:cubicBezTo>
                  <a:cubicBezTo>
                    <a:pt x="206605" y="145"/>
                    <a:pt x="174727" y="119"/>
                    <a:pt x="142849" y="119"/>
                  </a:cubicBezTo>
                  <a:cubicBezTo>
                    <a:pt x="110971" y="119"/>
                    <a:pt x="79092" y="145"/>
                    <a:pt x="72751" y="198"/>
                  </a:cubicBezTo>
                  <a:cubicBezTo>
                    <a:pt x="63029" y="198"/>
                    <a:pt x="42759" y="1"/>
                    <a:pt x="2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3"/>
            <p:cNvSpPr/>
            <p:nvPr/>
          </p:nvSpPr>
          <p:spPr>
            <a:xfrm>
              <a:off x="1264062" y="2536892"/>
              <a:ext cx="87300" cy="87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3"/>
            <p:cNvSpPr/>
            <p:nvPr/>
          </p:nvSpPr>
          <p:spPr>
            <a:xfrm>
              <a:off x="7794812" y="2528092"/>
              <a:ext cx="87300" cy="87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343;p33"/>
          <p:cNvSpPr/>
          <p:nvPr/>
        </p:nvSpPr>
        <p:spPr>
          <a:xfrm rot="5400000">
            <a:off x="4568000" y="2435732"/>
            <a:ext cx="264271" cy="36475"/>
          </a:xfrm>
          <a:custGeom>
            <a:avLst/>
            <a:gdLst/>
            <a:ahLst/>
            <a:cxnLst/>
            <a:rect l="l" t="t" r="r" b="b"/>
            <a:pathLst>
              <a:path w="285698" h="1459" extrusionOk="0">
                <a:moveTo>
                  <a:pt x="25502" y="1"/>
                </a:moveTo>
                <a:cubicBezTo>
                  <a:pt x="15915" y="1"/>
                  <a:pt x="7259" y="62"/>
                  <a:pt x="1858" y="251"/>
                </a:cubicBezTo>
                <a:cubicBezTo>
                  <a:pt x="372" y="357"/>
                  <a:pt x="0" y="1206"/>
                  <a:pt x="1804" y="1206"/>
                </a:cubicBezTo>
                <a:cubicBezTo>
                  <a:pt x="16769" y="1419"/>
                  <a:pt x="56195" y="1366"/>
                  <a:pt x="70416" y="1419"/>
                </a:cubicBezTo>
                <a:cubicBezTo>
                  <a:pt x="77368" y="1445"/>
                  <a:pt x="110108" y="1459"/>
                  <a:pt x="142849" y="1459"/>
                </a:cubicBezTo>
                <a:cubicBezTo>
                  <a:pt x="175589" y="1459"/>
                  <a:pt x="208330" y="1445"/>
                  <a:pt x="215281" y="1419"/>
                </a:cubicBezTo>
                <a:cubicBezTo>
                  <a:pt x="229555" y="1366"/>
                  <a:pt x="268929" y="1419"/>
                  <a:pt x="283893" y="1206"/>
                </a:cubicBezTo>
                <a:cubicBezTo>
                  <a:pt x="285697" y="1206"/>
                  <a:pt x="285273" y="357"/>
                  <a:pt x="283840" y="251"/>
                </a:cubicBezTo>
                <a:cubicBezTo>
                  <a:pt x="278439" y="62"/>
                  <a:pt x="269789" y="1"/>
                  <a:pt x="260208" y="1"/>
                </a:cubicBezTo>
                <a:cubicBezTo>
                  <a:pt x="242963" y="1"/>
                  <a:pt x="222703" y="198"/>
                  <a:pt x="212946" y="198"/>
                </a:cubicBezTo>
                <a:cubicBezTo>
                  <a:pt x="206605" y="145"/>
                  <a:pt x="174727" y="119"/>
                  <a:pt x="142849" y="119"/>
                </a:cubicBezTo>
                <a:cubicBezTo>
                  <a:pt x="110971" y="119"/>
                  <a:pt x="79092" y="145"/>
                  <a:pt x="72751" y="198"/>
                </a:cubicBezTo>
                <a:cubicBezTo>
                  <a:pt x="63029" y="198"/>
                  <a:pt x="42759" y="1"/>
                  <a:pt x="2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43;p33"/>
          <p:cNvSpPr/>
          <p:nvPr/>
        </p:nvSpPr>
        <p:spPr>
          <a:xfrm rot="5400000">
            <a:off x="5858194" y="2436066"/>
            <a:ext cx="264271" cy="36475"/>
          </a:xfrm>
          <a:custGeom>
            <a:avLst/>
            <a:gdLst/>
            <a:ahLst/>
            <a:cxnLst/>
            <a:rect l="l" t="t" r="r" b="b"/>
            <a:pathLst>
              <a:path w="285698" h="1459" extrusionOk="0">
                <a:moveTo>
                  <a:pt x="25502" y="1"/>
                </a:moveTo>
                <a:cubicBezTo>
                  <a:pt x="15915" y="1"/>
                  <a:pt x="7259" y="62"/>
                  <a:pt x="1858" y="251"/>
                </a:cubicBezTo>
                <a:cubicBezTo>
                  <a:pt x="372" y="357"/>
                  <a:pt x="0" y="1206"/>
                  <a:pt x="1804" y="1206"/>
                </a:cubicBezTo>
                <a:cubicBezTo>
                  <a:pt x="16769" y="1419"/>
                  <a:pt x="56195" y="1366"/>
                  <a:pt x="70416" y="1419"/>
                </a:cubicBezTo>
                <a:cubicBezTo>
                  <a:pt x="77368" y="1445"/>
                  <a:pt x="110108" y="1459"/>
                  <a:pt x="142849" y="1459"/>
                </a:cubicBezTo>
                <a:cubicBezTo>
                  <a:pt x="175589" y="1459"/>
                  <a:pt x="208330" y="1445"/>
                  <a:pt x="215281" y="1419"/>
                </a:cubicBezTo>
                <a:cubicBezTo>
                  <a:pt x="229555" y="1366"/>
                  <a:pt x="268929" y="1419"/>
                  <a:pt x="283893" y="1206"/>
                </a:cubicBezTo>
                <a:cubicBezTo>
                  <a:pt x="285697" y="1206"/>
                  <a:pt x="285273" y="357"/>
                  <a:pt x="283840" y="251"/>
                </a:cubicBezTo>
                <a:cubicBezTo>
                  <a:pt x="278439" y="62"/>
                  <a:pt x="269789" y="1"/>
                  <a:pt x="260208" y="1"/>
                </a:cubicBezTo>
                <a:cubicBezTo>
                  <a:pt x="242963" y="1"/>
                  <a:pt x="222703" y="198"/>
                  <a:pt x="212946" y="198"/>
                </a:cubicBezTo>
                <a:cubicBezTo>
                  <a:pt x="206605" y="145"/>
                  <a:pt x="174727" y="119"/>
                  <a:pt x="142849" y="119"/>
                </a:cubicBezTo>
                <a:cubicBezTo>
                  <a:pt x="110971" y="119"/>
                  <a:pt x="79092" y="145"/>
                  <a:pt x="72751" y="198"/>
                </a:cubicBezTo>
                <a:cubicBezTo>
                  <a:pt x="63029" y="198"/>
                  <a:pt x="42759" y="1"/>
                  <a:pt x="2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5;p33"/>
          <p:cNvSpPr txBox="1"/>
          <p:nvPr/>
        </p:nvSpPr>
        <p:spPr>
          <a:xfrm>
            <a:off x="2894269" y="2032002"/>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chemeClr val="lt2"/>
              </a:solidFill>
              <a:latin typeface="Patrick Hand"/>
              <a:ea typeface="Patrick Hand"/>
              <a:cs typeface="Patrick Hand"/>
              <a:sym typeface="Patrick Hand"/>
            </a:endParaRPr>
          </a:p>
        </p:txBody>
      </p:sp>
      <p:sp>
        <p:nvSpPr>
          <p:cNvPr id="25" name="Google Shape;2339;p33"/>
          <p:cNvSpPr/>
          <p:nvPr/>
        </p:nvSpPr>
        <p:spPr>
          <a:xfrm>
            <a:off x="4371096" y="1843967"/>
            <a:ext cx="760669"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9;p33"/>
          <p:cNvSpPr/>
          <p:nvPr/>
        </p:nvSpPr>
        <p:spPr>
          <a:xfrm>
            <a:off x="5625303" y="1875755"/>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5;p33"/>
          <p:cNvSpPr txBox="1"/>
          <p:nvPr/>
        </p:nvSpPr>
        <p:spPr>
          <a:xfrm>
            <a:off x="4476927" y="1887259"/>
            <a:ext cx="549005"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solidFill>
                  <a:schemeClr val="lt2"/>
                </a:solidFill>
                <a:latin typeface="Patrick Hand"/>
                <a:ea typeface="Patrick Hand"/>
                <a:cs typeface="Patrick Hand"/>
                <a:sym typeface="Patrick Hand"/>
              </a:rPr>
              <a:t>03</a:t>
            </a:r>
            <a:endParaRPr sz="3000" dirty="0">
              <a:solidFill>
                <a:schemeClr val="lt2"/>
              </a:solidFill>
              <a:latin typeface="Patrick Hand"/>
              <a:ea typeface="Patrick Hand"/>
              <a:cs typeface="Patrick Hand"/>
              <a:sym typeface="Patrick Hand"/>
            </a:endParaRPr>
          </a:p>
        </p:txBody>
      </p:sp>
      <p:sp>
        <p:nvSpPr>
          <p:cNvPr id="29" name="Google Shape;2335;p33"/>
          <p:cNvSpPr txBox="1"/>
          <p:nvPr/>
        </p:nvSpPr>
        <p:spPr>
          <a:xfrm>
            <a:off x="5679480" y="1879602"/>
            <a:ext cx="585223"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solidFill>
                  <a:schemeClr val="lt2"/>
                </a:solidFill>
                <a:latin typeface="Patrick Hand"/>
                <a:ea typeface="Patrick Hand"/>
                <a:cs typeface="Patrick Hand"/>
                <a:sym typeface="Patrick Hand"/>
              </a:rPr>
              <a:t>04</a:t>
            </a:r>
            <a:endParaRPr sz="3000" dirty="0">
              <a:solidFill>
                <a:schemeClr val="lt2"/>
              </a:solidFill>
              <a:latin typeface="Patrick Hand"/>
              <a:ea typeface="Patrick Hand"/>
              <a:cs typeface="Patrick Hand"/>
              <a:sym typeface="Patrick Hand"/>
            </a:endParaRPr>
          </a:p>
        </p:txBody>
      </p:sp>
      <p:sp>
        <p:nvSpPr>
          <p:cNvPr id="30" name="Google Shape;2328;p33"/>
          <p:cNvSpPr txBox="1"/>
          <p:nvPr/>
        </p:nvSpPr>
        <p:spPr>
          <a:xfrm>
            <a:off x="1962518" y="2842192"/>
            <a:ext cx="2125200" cy="32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dk1"/>
                </a:solidFill>
                <a:latin typeface="Patrick Hand"/>
                <a:ea typeface="Patrick Hand"/>
                <a:cs typeface="Patrick Hand"/>
                <a:sym typeface="Patrick Hand"/>
              </a:rPr>
              <a:t>Smoking</a:t>
            </a:r>
            <a:endParaRPr sz="2400" b="1" dirty="0">
              <a:solidFill>
                <a:schemeClr val="dk1"/>
              </a:solidFill>
              <a:latin typeface="Patrick Hand"/>
              <a:ea typeface="Patrick Hand"/>
              <a:cs typeface="Patrick Hand"/>
              <a:sym typeface="Patrick Hand"/>
            </a:endParaRPr>
          </a:p>
        </p:txBody>
      </p:sp>
      <p:sp>
        <p:nvSpPr>
          <p:cNvPr id="31" name="Google Shape;2328;p33"/>
          <p:cNvSpPr txBox="1"/>
          <p:nvPr/>
        </p:nvSpPr>
        <p:spPr>
          <a:xfrm>
            <a:off x="3554280" y="2859734"/>
            <a:ext cx="2125200" cy="32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dk1"/>
                </a:solidFill>
                <a:latin typeface="Patrick Hand"/>
                <a:ea typeface="Patrick Hand"/>
                <a:cs typeface="Patrick Hand"/>
                <a:sym typeface="Patrick Hand"/>
              </a:rPr>
              <a:t>Alcohol</a:t>
            </a:r>
            <a:endParaRPr sz="2400" b="1" dirty="0">
              <a:solidFill>
                <a:schemeClr val="dk1"/>
              </a:solidFill>
              <a:latin typeface="Patrick Hand"/>
              <a:ea typeface="Patrick Hand"/>
              <a:cs typeface="Patrick Hand"/>
              <a:sym typeface="Patrick Hand"/>
            </a:endParaRPr>
          </a:p>
        </p:txBody>
      </p:sp>
      <p:sp>
        <p:nvSpPr>
          <p:cNvPr id="32" name="Google Shape;2328;p33"/>
          <p:cNvSpPr txBox="1"/>
          <p:nvPr/>
        </p:nvSpPr>
        <p:spPr>
          <a:xfrm>
            <a:off x="4889078" y="2829931"/>
            <a:ext cx="2125200" cy="32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lang="en" sz="2400" b="1" dirty="0">
              <a:solidFill>
                <a:schemeClr val="dk1"/>
              </a:solidFill>
              <a:latin typeface="Patrick Hand"/>
              <a:ea typeface="Patrick Hand"/>
              <a:cs typeface="Patrick Hand"/>
              <a:sym typeface="Patrick Hand"/>
            </a:endParaRPr>
          </a:p>
          <a:p>
            <a:pPr marL="0" lvl="0" indent="0" algn="ctr" rtl="0">
              <a:spcBef>
                <a:spcPts val="0"/>
              </a:spcBef>
              <a:spcAft>
                <a:spcPts val="0"/>
              </a:spcAft>
              <a:buNone/>
            </a:pPr>
            <a:endParaRPr lang="en" sz="2400" b="1" dirty="0">
              <a:solidFill>
                <a:schemeClr val="dk1"/>
              </a:solidFill>
              <a:latin typeface="Patrick Hand"/>
              <a:ea typeface="Patrick Hand"/>
              <a:cs typeface="Patrick Hand"/>
              <a:sym typeface="Patrick Hand"/>
            </a:endParaRPr>
          </a:p>
          <a:p>
            <a:pPr marL="0" lvl="0" indent="0" algn="ctr" rtl="0">
              <a:spcBef>
                <a:spcPts val="0"/>
              </a:spcBef>
              <a:spcAft>
                <a:spcPts val="0"/>
              </a:spcAft>
              <a:buNone/>
            </a:pPr>
            <a:r>
              <a:rPr lang="en" sz="2400" b="1" dirty="0">
                <a:solidFill>
                  <a:schemeClr val="dk1"/>
                </a:solidFill>
                <a:latin typeface="Patrick Hand"/>
                <a:ea typeface="Patrick Hand"/>
                <a:cs typeface="Patrick Hand"/>
                <a:sym typeface="Patrick Hand"/>
              </a:rPr>
              <a:t>Excessive</a:t>
            </a:r>
          </a:p>
          <a:p>
            <a:pPr marL="0" lvl="0" indent="0" algn="ctr" rtl="0">
              <a:spcBef>
                <a:spcPts val="0"/>
              </a:spcBef>
              <a:spcAft>
                <a:spcPts val="0"/>
              </a:spcAft>
              <a:buNone/>
            </a:pPr>
            <a:r>
              <a:rPr lang="en-US" sz="2400" b="1" dirty="0">
                <a:solidFill>
                  <a:schemeClr val="dk1"/>
                </a:solidFill>
                <a:latin typeface="Patrick Hand"/>
                <a:ea typeface="Patrick Hand"/>
                <a:cs typeface="Patrick Hand"/>
                <a:sym typeface="Patrick Hand"/>
              </a:rPr>
              <a:t>C</a:t>
            </a:r>
            <a:r>
              <a:rPr lang="en" sz="2400" b="1" dirty="0">
                <a:solidFill>
                  <a:schemeClr val="dk1"/>
                </a:solidFill>
                <a:latin typeface="Patrick Hand"/>
                <a:ea typeface="Patrick Hand"/>
                <a:cs typeface="Patrick Hand"/>
                <a:sym typeface="Patrick Hand"/>
              </a:rPr>
              <a:t>affeine </a:t>
            </a:r>
          </a:p>
          <a:p>
            <a:pPr marL="0" lvl="0" indent="0" algn="ctr" rtl="0">
              <a:spcBef>
                <a:spcPts val="0"/>
              </a:spcBef>
              <a:spcAft>
                <a:spcPts val="0"/>
              </a:spcAft>
              <a:buNone/>
            </a:pPr>
            <a:r>
              <a:rPr lang="en" sz="2400" b="1" dirty="0">
                <a:solidFill>
                  <a:schemeClr val="dk1"/>
                </a:solidFill>
                <a:latin typeface="Patrick Hand"/>
                <a:ea typeface="Patrick Hand"/>
                <a:cs typeface="Patrick Hand"/>
                <a:sym typeface="Patrick Hand"/>
              </a:rPr>
              <a:t>intake</a:t>
            </a:r>
            <a:endParaRPr sz="2400" b="1" dirty="0">
              <a:solidFill>
                <a:schemeClr val="dk1"/>
              </a:solidFill>
              <a:latin typeface="Patrick Hand"/>
              <a:ea typeface="Patrick Hand"/>
              <a:cs typeface="Patrick Hand"/>
              <a:sym typeface="Patrick Hand"/>
            </a:endParaRPr>
          </a:p>
        </p:txBody>
      </p:sp>
      <p:grpSp>
        <p:nvGrpSpPr>
          <p:cNvPr id="33" name="Google Shape;13146;p65"/>
          <p:cNvGrpSpPr/>
          <p:nvPr/>
        </p:nvGrpSpPr>
        <p:grpSpPr>
          <a:xfrm rot="20675972">
            <a:off x="7761071" y="4023126"/>
            <a:ext cx="1108957" cy="805181"/>
            <a:chOff x="6239575" y="4416275"/>
            <a:chExt cx="489625" cy="449175"/>
          </a:xfrm>
        </p:grpSpPr>
        <p:sp>
          <p:nvSpPr>
            <p:cNvPr id="34" name="Google Shape;13147;p65"/>
            <p:cNvSpPr/>
            <p:nvPr/>
          </p:nvSpPr>
          <p:spPr>
            <a:xfrm>
              <a:off x="6239575" y="4416275"/>
              <a:ext cx="489625" cy="449175"/>
            </a:xfrm>
            <a:custGeom>
              <a:avLst/>
              <a:gdLst/>
              <a:ahLst/>
              <a:cxnLst/>
              <a:rect l="l" t="t" r="r" b="b"/>
              <a:pathLst>
                <a:path w="19585" h="17967" extrusionOk="0">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13148;p65"/>
            <p:cNvSpPr/>
            <p:nvPr/>
          </p:nvSpPr>
          <p:spPr>
            <a:xfrm>
              <a:off x="6438550" y="4723875"/>
              <a:ext cx="88350" cy="84950"/>
            </a:xfrm>
            <a:custGeom>
              <a:avLst/>
              <a:gdLst/>
              <a:ahLst/>
              <a:cxnLst/>
              <a:rect l="l" t="t" r="r" b="b"/>
              <a:pathLst>
                <a:path w="3534" h="3398" extrusionOk="0">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13149;p65"/>
            <p:cNvSpPr/>
            <p:nvPr/>
          </p:nvSpPr>
          <p:spPr>
            <a:xfrm>
              <a:off x="6441950" y="4497425"/>
              <a:ext cx="84950" cy="198250"/>
            </a:xfrm>
            <a:custGeom>
              <a:avLst/>
              <a:gdLst/>
              <a:ahLst/>
              <a:cxnLst/>
              <a:rect l="l" t="t" r="r" b="b"/>
              <a:pathLst>
                <a:path w="3398" h="7930" extrusionOk="0">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31"/>
          <p:cNvSpPr txBox="1">
            <a:spLocks noGrp="1"/>
          </p:cNvSpPr>
          <p:nvPr>
            <p:ph type="title"/>
          </p:nvPr>
        </p:nvSpPr>
        <p:spPr>
          <a:xfrm>
            <a:off x="2167377" y="1970783"/>
            <a:ext cx="4809245"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Clinical presentation</a:t>
            </a:r>
            <a:endParaRPr dirty="0"/>
          </a:p>
        </p:txBody>
      </p:sp>
      <p:sp>
        <p:nvSpPr>
          <p:cNvPr id="2290" name="Google Shape;2290;p31"/>
          <p:cNvSpPr txBox="1">
            <a:spLocks noGrp="1"/>
          </p:cNvSpPr>
          <p:nvPr>
            <p:ph type="title" idx="2"/>
          </p:nvPr>
        </p:nvSpPr>
        <p:spPr>
          <a:xfrm>
            <a:off x="3879600" y="971888"/>
            <a:ext cx="1384800" cy="57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291" name="Google Shape;2291;p31"/>
          <p:cNvSpPr/>
          <p:nvPr/>
        </p:nvSpPr>
        <p:spPr>
          <a:xfrm>
            <a:off x="3879599" y="847314"/>
            <a:ext cx="1384805" cy="848155"/>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extLst>
      <p:ext uri="{BB962C8B-B14F-4D97-AF65-F5344CB8AC3E}">
        <p14:creationId xmlns:p14="http://schemas.microsoft.com/office/powerpoint/2010/main" val="167378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Clinical presentation</a:t>
            </a:r>
            <a:endParaRPr dirty="0"/>
          </a:p>
        </p:txBody>
      </p:sp>
      <p:sp>
        <p:nvSpPr>
          <p:cNvPr id="2222" name="Google Shape;2222;p27"/>
          <p:cNvSpPr txBox="1">
            <a:spLocks noGrp="1"/>
          </p:cNvSpPr>
          <p:nvPr>
            <p:ph type="body" idx="1"/>
          </p:nvPr>
        </p:nvSpPr>
        <p:spPr>
          <a:xfrm>
            <a:off x="720000" y="1388002"/>
            <a:ext cx="7704000" cy="3450900"/>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n-US" sz="1600" dirty="0"/>
              <a:t>GERD symptoms are often grouped in 3 categories:</a:t>
            </a:r>
          </a:p>
          <a:p>
            <a:pPr marL="0" indent="0">
              <a:buClr>
                <a:schemeClr val="dk1"/>
              </a:buClr>
              <a:buSzPts val="1100"/>
              <a:buNone/>
            </a:pPr>
            <a:endParaRPr lang="en-US" sz="1600" dirty="0"/>
          </a:p>
          <a:p>
            <a:pPr marL="342900" indent="-342900">
              <a:buClr>
                <a:schemeClr val="dk1"/>
              </a:buClr>
              <a:buSzPts val="1100"/>
              <a:buFont typeface="+mj-lt"/>
              <a:buAutoNum type="arabicPeriod"/>
            </a:pPr>
            <a:r>
              <a:rPr lang="en-US" sz="1600" dirty="0"/>
              <a:t>Typical or “classic” esophageal symptoms </a:t>
            </a:r>
          </a:p>
          <a:p>
            <a:pPr marL="342900" indent="-342900">
              <a:buClr>
                <a:schemeClr val="dk1"/>
              </a:buClr>
              <a:buSzPts val="1100"/>
              <a:buFont typeface="+mj-lt"/>
              <a:buAutoNum type="arabicPeriod"/>
            </a:pPr>
            <a:endParaRPr lang="en-US" sz="1600" dirty="0"/>
          </a:p>
          <a:p>
            <a:pPr marL="342900" indent="-342900">
              <a:buClr>
                <a:schemeClr val="dk1"/>
              </a:buClr>
              <a:buSzPts val="1100"/>
              <a:buFont typeface="+mj-lt"/>
              <a:buAutoNum type="arabicPeriod"/>
            </a:pPr>
            <a:r>
              <a:rPr lang="en-US" sz="1600" dirty="0"/>
              <a:t>Alarm or complicated symptoms </a:t>
            </a:r>
            <a:r>
              <a:rPr lang="en-US" sz="1400" dirty="0"/>
              <a:t>(may be indicative of GERD complications)</a:t>
            </a:r>
          </a:p>
          <a:p>
            <a:pPr marL="342900" indent="-342900">
              <a:buClr>
                <a:schemeClr val="dk1"/>
              </a:buClr>
              <a:buSzPts val="1100"/>
              <a:buFont typeface="+mj-lt"/>
              <a:buAutoNum type="arabicPeriod"/>
            </a:pPr>
            <a:endParaRPr lang="en-US" sz="1600" dirty="0"/>
          </a:p>
          <a:p>
            <a:pPr marL="342900" indent="-342900">
              <a:buClr>
                <a:schemeClr val="dk1"/>
              </a:buClr>
              <a:buSzPts val="1100"/>
              <a:buFont typeface="+mj-lt"/>
              <a:buAutoNum type="arabicPeriod"/>
            </a:pPr>
            <a:r>
              <a:rPr lang="en-US" sz="1600" dirty="0"/>
              <a:t>Atypical or </a:t>
            </a:r>
            <a:r>
              <a:rPr lang="en-US" sz="1600" dirty="0" err="1"/>
              <a:t>extraesophageal</a:t>
            </a:r>
            <a:r>
              <a:rPr lang="en-US" sz="1600" dirty="0"/>
              <a:t> symptoms</a:t>
            </a:r>
          </a:p>
        </p:txBody>
      </p:sp>
      <p:grpSp>
        <p:nvGrpSpPr>
          <p:cNvPr id="4" name="Google Shape;2823;p51"/>
          <p:cNvGrpSpPr/>
          <p:nvPr/>
        </p:nvGrpSpPr>
        <p:grpSpPr>
          <a:xfrm rot="840673">
            <a:off x="6572599" y="786365"/>
            <a:ext cx="853551" cy="1051224"/>
            <a:chOff x="5831457" y="2439603"/>
            <a:chExt cx="735357" cy="867951"/>
          </a:xfrm>
        </p:grpSpPr>
        <p:sp>
          <p:nvSpPr>
            <p:cNvPr id="5" name="Google Shape;2824;p51"/>
            <p:cNvSpPr/>
            <p:nvPr/>
          </p:nvSpPr>
          <p:spPr>
            <a:xfrm>
              <a:off x="5974625" y="3169414"/>
              <a:ext cx="542557" cy="81899"/>
            </a:xfrm>
            <a:custGeom>
              <a:avLst/>
              <a:gdLst/>
              <a:ahLst/>
              <a:cxnLst/>
              <a:rect l="l" t="t" r="r" b="b"/>
              <a:pathLst>
                <a:path w="20934" h="3160" extrusionOk="0">
                  <a:moveTo>
                    <a:pt x="20191" y="0"/>
                  </a:moveTo>
                  <a:cubicBezTo>
                    <a:pt x="20150" y="0"/>
                    <a:pt x="20108" y="6"/>
                    <a:pt x="20064" y="17"/>
                  </a:cubicBezTo>
                  <a:cubicBezTo>
                    <a:pt x="16891" y="793"/>
                    <a:pt x="13627" y="976"/>
                    <a:pt x="10386" y="1295"/>
                  </a:cubicBezTo>
                  <a:cubicBezTo>
                    <a:pt x="7007" y="1615"/>
                    <a:pt x="3606" y="1889"/>
                    <a:pt x="274" y="2482"/>
                  </a:cubicBezTo>
                  <a:cubicBezTo>
                    <a:pt x="0" y="2528"/>
                    <a:pt x="69" y="3007"/>
                    <a:pt x="342" y="3053"/>
                  </a:cubicBezTo>
                  <a:cubicBezTo>
                    <a:pt x="765" y="3130"/>
                    <a:pt x="1212" y="3160"/>
                    <a:pt x="1669" y="3160"/>
                  </a:cubicBezTo>
                  <a:cubicBezTo>
                    <a:pt x="2838" y="3160"/>
                    <a:pt x="4075" y="2962"/>
                    <a:pt x="5159" y="2847"/>
                  </a:cubicBezTo>
                  <a:cubicBezTo>
                    <a:pt x="7030" y="2642"/>
                    <a:pt x="8902" y="2482"/>
                    <a:pt x="10796" y="2345"/>
                  </a:cubicBezTo>
                  <a:cubicBezTo>
                    <a:pt x="12737" y="2208"/>
                    <a:pt x="14700" y="1980"/>
                    <a:pt x="16640" y="1729"/>
                  </a:cubicBezTo>
                  <a:cubicBezTo>
                    <a:pt x="17941" y="1546"/>
                    <a:pt x="19128" y="1501"/>
                    <a:pt x="20383" y="1090"/>
                  </a:cubicBezTo>
                  <a:cubicBezTo>
                    <a:pt x="20934" y="899"/>
                    <a:pt x="20718" y="0"/>
                    <a:pt x="2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25;p51"/>
            <p:cNvSpPr/>
            <p:nvPr/>
          </p:nvSpPr>
          <p:spPr>
            <a:xfrm>
              <a:off x="5983282" y="2511680"/>
              <a:ext cx="571092" cy="784860"/>
            </a:xfrm>
            <a:custGeom>
              <a:avLst/>
              <a:gdLst/>
              <a:ahLst/>
              <a:cxnLst/>
              <a:rect l="l" t="t" r="r" b="b"/>
              <a:pathLst>
                <a:path w="22035" h="30283" extrusionOk="0">
                  <a:moveTo>
                    <a:pt x="18040" y="1"/>
                  </a:moveTo>
                  <a:cubicBezTo>
                    <a:pt x="17958" y="1"/>
                    <a:pt x="17889" y="46"/>
                    <a:pt x="17881" y="150"/>
                  </a:cubicBezTo>
                  <a:cubicBezTo>
                    <a:pt x="17607" y="4259"/>
                    <a:pt x="18771" y="10056"/>
                    <a:pt x="19273" y="14096"/>
                  </a:cubicBezTo>
                  <a:cubicBezTo>
                    <a:pt x="19547" y="16219"/>
                    <a:pt x="19935" y="18251"/>
                    <a:pt x="20163" y="20373"/>
                  </a:cubicBezTo>
                  <a:cubicBezTo>
                    <a:pt x="20414" y="22542"/>
                    <a:pt x="20985" y="24299"/>
                    <a:pt x="21053" y="26376"/>
                  </a:cubicBezTo>
                  <a:cubicBezTo>
                    <a:pt x="14229" y="27837"/>
                    <a:pt x="7198" y="28476"/>
                    <a:pt x="328" y="29755"/>
                  </a:cubicBezTo>
                  <a:cubicBezTo>
                    <a:pt x="0" y="29820"/>
                    <a:pt x="91" y="30283"/>
                    <a:pt x="399" y="30283"/>
                  </a:cubicBezTo>
                  <a:cubicBezTo>
                    <a:pt x="413" y="30283"/>
                    <a:pt x="427" y="30282"/>
                    <a:pt x="442" y="30280"/>
                  </a:cubicBezTo>
                  <a:cubicBezTo>
                    <a:pt x="4003" y="29846"/>
                    <a:pt x="7541" y="29435"/>
                    <a:pt x="11102" y="28956"/>
                  </a:cubicBezTo>
                  <a:cubicBezTo>
                    <a:pt x="12836" y="28727"/>
                    <a:pt x="14571" y="28454"/>
                    <a:pt x="16306" y="28180"/>
                  </a:cubicBezTo>
                  <a:cubicBezTo>
                    <a:pt x="17881" y="27906"/>
                    <a:pt x="19593" y="27814"/>
                    <a:pt x="21122" y="27381"/>
                  </a:cubicBezTo>
                  <a:cubicBezTo>
                    <a:pt x="21196" y="27480"/>
                    <a:pt x="21320" y="27528"/>
                    <a:pt x="21450" y="27528"/>
                  </a:cubicBezTo>
                  <a:cubicBezTo>
                    <a:pt x="21681" y="27528"/>
                    <a:pt x="21929" y="27376"/>
                    <a:pt x="21944" y="27084"/>
                  </a:cubicBezTo>
                  <a:cubicBezTo>
                    <a:pt x="22035" y="24916"/>
                    <a:pt x="21533" y="22747"/>
                    <a:pt x="21304" y="20602"/>
                  </a:cubicBezTo>
                  <a:cubicBezTo>
                    <a:pt x="21076" y="18365"/>
                    <a:pt x="20779" y="16128"/>
                    <a:pt x="20506" y="13891"/>
                  </a:cubicBezTo>
                  <a:cubicBezTo>
                    <a:pt x="20232" y="11700"/>
                    <a:pt x="19912" y="9531"/>
                    <a:pt x="19364" y="7386"/>
                  </a:cubicBezTo>
                  <a:cubicBezTo>
                    <a:pt x="18816" y="5309"/>
                    <a:pt x="18337" y="2433"/>
                    <a:pt x="18337" y="287"/>
                  </a:cubicBezTo>
                  <a:cubicBezTo>
                    <a:pt x="18337" y="118"/>
                    <a:pt x="18172" y="1"/>
                    <a:pt x="18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26;p51"/>
            <p:cNvSpPr/>
            <p:nvPr/>
          </p:nvSpPr>
          <p:spPr>
            <a:xfrm>
              <a:off x="5994141" y="2445538"/>
              <a:ext cx="175125" cy="197154"/>
            </a:xfrm>
            <a:custGeom>
              <a:avLst/>
              <a:gdLst/>
              <a:ahLst/>
              <a:cxnLst/>
              <a:rect l="l" t="t" r="r" b="b"/>
              <a:pathLst>
                <a:path w="6757" h="7607" extrusionOk="0">
                  <a:moveTo>
                    <a:pt x="5882" y="0"/>
                  </a:moveTo>
                  <a:cubicBezTo>
                    <a:pt x="5243" y="0"/>
                    <a:pt x="4588" y="180"/>
                    <a:pt x="4177" y="694"/>
                  </a:cubicBezTo>
                  <a:cubicBezTo>
                    <a:pt x="3903" y="1036"/>
                    <a:pt x="3972" y="1378"/>
                    <a:pt x="3835" y="1744"/>
                  </a:cubicBezTo>
                  <a:cubicBezTo>
                    <a:pt x="3424" y="2679"/>
                    <a:pt x="2694" y="2451"/>
                    <a:pt x="1918" y="2679"/>
                  </a:cubicBezTo>
                  <a:cubicBezTo>
                    <a:pt x="1119" y="2908"/>
                    <a:pt x="480" y="3455"/>
                    <a:pt x="251" y="4254"/>
                  </a:cubicBezTo>
                  <a:cubicBezTo>
                    <a:pt x="0" y="5099"/>
                    <a:pt x="46" y="6583"/>
                    <a:pt x="366" y="7381"/>
                  </a:cubicBezTo>
                  <a:cubicBezTo>
                    <a:pt x="412" y="7520"/>
                    <a:pt x="551" y="7606"/>
                    <a:pt x="686" y="7606"/>
                  </a:cubicBezTo>
                  <a:cubicBezTo>
                    <a:pt x="751" y="7606"/>
                    <a:pt x="815" y="7586"/>
                    <a:pt x="868" y="7541"/>
                  </a:cubicBezTo>
                  <a:cubicBezTo>
                    <a:pt x="1507" y="6971"/>
                    <a:pt x="1187" y="6217"/>
                    <a:pt x="1164" y="5441"/>
                  </a:cubicBezTo>
                  <a:cubicBezTo>
                    <a:pt x="1142" y="3866"/>
                    <a:pt x="2009" y="3775"/>
                    <a:pt x="3333" y="3524"/>
                  </a:cubicBezTo>
                  <a:cubicBezTo>
                    <a:pt x="3926" y="3433"/>
                    <a:pt x="4406" y="3204"/>
                    <a:pt x="4679" y="2634"/>
                  </a:cubicBezTo>
                  <a:cubicBezTo>
                    <a:pt x="4839" y="2314"/>
                    <a:pt x="4748" y="1949"/>
                    <a:pt x="4862" y="1629"/>
                  </a:cubicBezTo>
                  <a:cubicBezTo>
                    <a:pt x="5136" y="831"/>
                    <a:pt x="5912" y="625"/>
                    <a:pt x="6574" y="397"/>
                  </a:cubicBezTo>
                  <a:cubicBezTo>
                    <a:pt x="6757" y="328"/>
                    <a:pt x="6665" y="77"/>
                    <a:pt x="6506" y="55"/>
                  </a:cubicBezTo>
                  <a:cubicBezTo>
                    <a:pt x="6306" y="20"/>
                    <a:pt x="6095" y="0"/>
                    <a:pt x="5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27;p51"/>
            <p:cNvSpPr/>
            <p:nvPr/>
          </p:nvSpPr>
          <p:spPr>
            <a:xfrm>
              <a:off x="5846230" y="2567610"/>
              <a:ext cx="145553" cy="727686"/>
            </a:xfrm>
            <a:custGeom>
              <a:avLst/>
              <a:gdLst/>
              <a:ahLst/>
              <a:cxnLst/>
              <a:rect l="l" t="t" r="r" b="b"/>
              <a:pathLst>
                <a:path w="5616" h="28077" extrusionOk="0">
                  <a:moveTo>
                    <a:pt x="5388" y="1"/>
                  </a:moveTo>
                  <a:cubicBezTo>
                    <a:pt x="4224" y="161"/>
                    <a:pt x="3060" y="298"/>
                    <a:pt x="1895" y="480"/>
                  </a:cubicBezTo>
                  <a:cubicBezTo>
                    <a:pt x="1485" y="549"/>
                    <a:pt x="868" y="572"/>
                    <a:pt x="549" y="891"/>
                  </a:cubicBezTo>
                  <a:cubicBezTo>
                    <a:pt x="1" y="1462"/>
                    <a:pt x="366" y="2124"/>
                    <a:pt x="457" y="2831"/>
                  </a:cubicBezTo>
                  <a:cubicBezTo>
                    <a:pt x="686" y="4315"/>
                    <a:pt x="777" y="5821"/>
                    <a:pt x="960" y="7305"/>
                  </a:cubicBezTo>
                  <a:cubicBezTo>
                    <a:pt x="1393" y="10866"/>
                    <a:pt x="2055" y="14404"/>
                    <a:pt x="2557" y="17942"/>
                  </a:cubicBezTo>
                  <a:cubicBezTo>
                    <a:pt x="3037" y="21206"/>
                    <a:pt x="3060" y="24652"/>
                    <a:pt x="3950" y="27848"/>
                  </a:cubicBezTo>
                  <a:cubicBezTo>
                    <a:pt x="3989" y="28004"/>
                    <a:pt x="4128" y="28076"/>
                    <a:pt x="4271" y="28076"/>
                  </a:cubicBezTo>
                  <a:cubicBezTo>
                    <a:pt x="4462" y="28076"/>
                    <a:pt x="4661" y="27946"/>
                    <a:pt x="4635" y="27711"/>
                  </a:cubicBezTo>
                  <a:cubicBezTo>
                    <a:pt x="4178" y="24675"/>
                    <a:pt x="3950" y="21616"/>
                    <a:pt x="3516" y="18581"/>
                  </a:cubicBezTo>
                  <a:cubicBezTo>
                    <a:pt x="3082" y="15613"/>
                    <a:pt x="2489" y="12692"/>
                    <a:pt x="2055" y="9724"/>
                  </a:cubicBezTo>
                  <a:cubicBezTo>
                    <a:pt x="1850" y="8332"/>
                    <a:pt x="1690" y="6917"/>
                    <a:pt x="1553" y="5502"/>
                  </a:cubicBezTo>
                  <a:cubicBezTo>
                    <a:pt x="1439" y="4497"/>
                    <a:pt x="982" y="2877"/>
                    <a:pt x="1211" y="1873"/>
                  </a:cubicBezTo>
                  <a:cubicBezTo>
                    <a:pt x="1393" y="1074"/>
                    <a:pt x="1690" y="1279"/>
                    <a:pt x="2580" y="1142"/>
                  </a:cubicBezTo>
                  <a:cubicBezTo>
                    <a:pt x="2968" y="1096"/>
                    <a:pt x="3356" y="1028"/>
                    <a:pt x="3767" y="960"/>
                  </a:cubicBezTo>
                  <a:cubicBezTo>
                    <a:pt x="4498" y="845"/>
                    <a:pt x="4977" y="777"/>
                    <a:pt x="5525" y="252"/>
                  </a:cubicBezTo>
                  <a:cubicBezTo>
                    <a:pt x="5616" y="161"/>
                    <a:pt x="5548" y="1"/>
                    <a:pt x="53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28;p51"/>
            <p:cNvSpPr/>
            <p:nvPr/>
          </p:nvSpPr>
          <p:spPr>
            <a:xfrm>
              <a:off x="6311812" y="2500172"/>
              <a:ext cx="149518" cy="35481"/>
            </a:xfrm>
            <a:custGeom>
              <a:avLst/>
              <a:gdLst/>
              <a:ahLst/>
              <a:cxnLst/>
              <a:rect l="l" t="t" r="r" b="b"/>
              <a:pathLst>
                <a:path w="5769" h="1369" extrusionOk="0">
                  <a:moveTo>
                    <a:pt x="5345" y="0"/>
                  </a:moveTo>
                  <a:cubicBezTo>
                    <a:pt x="5336" y="0"/>
                    <a:pt x="5328" y="0"/>
                    <a:pt x="5319" y="1"/>
                  </a:cubicBezTo>
                  <a:cubicBezTo>
                    <a:pt x="3607" y="46"/>
                    <a:pt x="1941" y="731"/>
                    <a:pt x="252" y="914"/>
                  </a:cubicBezTo>
                  <a:cubicBezTo>
                    <a:pt x="46" y="937"/>
                    <a:pt x="0" y="1256"/>
                    <a:pt x="229" y="1302"/>
                  </a:cubicBezTo>
                  <a:cubicBezTo>
                    <a:pt x="487" y="1349"/>
                    <a:pt x="741" y="1369"/>
                    <a:pt x="993" y="1369"/>
                  </a:cubicBezTo>
                  <a:cubicBezTo>
                    <a:pt x="1589" y="1369"/>
                    <a:pt x="2176" y="1261"/>
                    <a:pt x="2785" y="1165"/>
                  </a:cubicBezTo>
                  <a:cubicBezTo>
                    <a:pt x="3653" y="1028"/>
                    <a:pt x="4611" y="1028"/>
                    <a:pt x="5433" y="686"/>
                  </a:cubicBezTo>
                  <a:cubicBezTo>
                    <a:pt x="5768" y="529"/>
                    <a:pt x="5753" y="0"/>
                    <a:pt x="5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29;p51"/>
            <p:cNvSpPr/>
            <p:nvPr/>
          </p:nvSpPr>
          <p:spPr>
            <a:xfrm>
              <a:off x="5831457" y="2492190"/>
              <a:ext cx="735357" cy="815365"/>
            </a:xfrm>
            <a:custGeom>
              <a:avLst/>
              <a:gdLst/>
              <a:ahLst/>
              <a:cxnLst/>
              <a:rect l="l" t="t" r="r" b="b"/>
              <a:pathLst>
                <a:path w="28373" h="31460" extrusionOk="0">
                  <a:moveTo>
                    <a:pt x="23681" y="0"/>
                  </a:moveTo>
                  <a:cubicBezTo>
                    <a:pt x="21932" y="0"/>
                    <a:pt x="20171" y="394"/>
                    <a:pt x="18466" y="560"/>
                  </a:cubicBezTo>
                  <a:cubicBezTo>
                    <a:pt x="18489" y="583"/>
                    <a:pt x="18512" y="606"/>
                    <a:pt x="18557" y="651"/>
                  </a:cubicBezTo>
                  <a:cubicBezTo>
                    <a:pt x="18717" y="834"/>
                    <a:pt x="18740" y="1062"/>
                    <a:pt x="18671" y="1267"/>
                  </a:cubicBezTo>
                  <a:cubicBezTo>
                    <a:pt x="20361" y="1085"/>
                    <a:pt x="22072" y="902"/>
                    <a:pt x="23761" y="720"/>
                  </a:cubicBezTo>
                  <a:cubicBezTo>
                    <a:pt x="24104" y="3367"/>
                    <a:pt x="25154" y="11653"/>
                    <a:pt x="25496" y="14164"/>
                  </a:cubicBezTo>
                  <a:cubicBezTo>
                    <a:pt x="26135" y="18752"/>
                    <a:pt x="26592" y="23431"/>
                    <a:pt x="27436" y="27973"/>
                  </a:cubicBezTo>
                  <a:cubicBezTo>
                    <a:pt x="23853" y="28156"/>
                    <a:pt x="20201" y="28886"/>
                    <a:pt x="16640" y="29365"/>
                  </a:cubicBezTo>
                  <a:cubicBezTo>
                    <a:pt x="12646" y="29913"/>
                    <a:pt x="8605" y="30301"/>
                    <a:pt x="4611" y="30758"/>
                  </a:cubicBezTo>
                  <a:cubicBezTo>
                    <a:pt x="4246" y="28087"/>
                    <a:pt x="3196" y="19802"/>
                    <a:pt x="2854" y="17291"/>
                  </a:cubicBezTo>
                  <a:cubicBezTo>
                    <a:pt x="2237" y="12703"/>
                    <a:pt x="1781" y="8047"/>
                    <a:pt x="913" y="3482"/>
                  </a:cubicBezTo>
                  <a:cubicBezTo>
                    <a:pt x="2534" y="3413"/>
                    <a:pt x="4155" y="3208"/>
                    <a:pt x="5752" y="2979"/>
                  </a:cubicBezTo>
                  <a:cubicBezTo>
                    <a:pt x="5729" y="2637"/>
                    <a:pt x="5775" y="2317"/>
                    <a:pt x="5958" y="2066"/>
                  </a:cubicBezTo>
                  <a:lnTo>
                    <a:pt x="5958" y="2066"/>
                  </a:lnTo>
                  <a:cubicBezTo>
                    <a:pt x="2899" y="2500"/>
                    <a:pt x="206" y="2934"/>
                    <a:pt x="183" y="3093"/>
                  </a:cubicBezTo>
                  <a:cubicBezTo>
                    <a:pt x="0" y="5239"/>
                    <a:pt x="639" y="7955"/>
                    <a:pt x="913" y="10101"/>
                  </a:cubicBezTo>
                  <a:cubicBezTo>
                    <a:pt x="1233" y="12520"/>
                    <a:pt x="1530" y="14940"/>
                    <a:pt x="1849" y="17359"/>
                  </a:cubicBezTo>
                  <a:cubicBezTo>
                    <a:pt x="2123" y="19550"/>
                    <a:pt x="2351" y="21765"/>
                    <a:pt x="2671" y="23956"/>
                  </a:cubicBezTo>
                  <a:cubicBezTo>
                    <a:pt x="3013" y="26238"/>
                    <a:pt x="3424" y="28521"/>
                    <a:pt x="3767" y="30940"/>
                  </a:cubicBezTo>
                  <a:cubicBezTo>
                    <a:pt x="3789" y="31032"/>
                    <a:pt x="3812" y="31100"/>
                    <a:pt x="3858" y="31169"/>
                  </a:cubicBezTo>
                  <a:cubicBezTo>
                    <a:pt x="3881" y="31305"/>
                    <a:pt x="3972" y="31442"/>
                    <a:pt x="4177" y="31442"/>
                  </a:cubicBezTo>
                  <a:cubicBezTo>
                    <a:pt x="4377" y="31454"/>
                    <a:pt x="4578" y="31460"/>
                    <a:pt x="4779" y="31460"/>
                  </a:cubicBezTo>
                  <a:cubicBezTo>
                    <a:pt x="6503" y="31460"/>
                    <a:pt x="8255" y="31058"/>
                    <a:pt x="9952" y="30895"/>
                  </a:cubicBezTo>
                  <a:cubicBezTo>
                    <a:pt x="11892" y="30712"/>
                    <a:pt x="13810" y="30575"/>
                    <a:pt x="15727" y="30324"/>
                  </a:cubicBezTo>
                  <a:cubicBezTo>
                    <a:pt x="19584" y="29822"/>
                    <a:pt x="28167" y="28658"/>
                    <a:pt x="28190" y="28361"/>
                  </a:cubicBezTo>
                  <a:cubicBezTo>
                    <a:pt x="28372" y="26215"/>
                    <a:pt x="27710" y="23499"/>
                    <a:pt x="27436" y="21354"/>
                  </a:cubicBezTo>
                  <a:cubicBezTo>
                    <a:pt x="27140" y="18934"/>
                    <a:pt x="26820" y="16515"/>
                    <a:pt x="26523" y="14118"/>
                  </a:cubicBezTo>
                  <a:cubicBezTo>
                    <a:pt x="26249" y="11904"/>
                    <a:pt x="25998" y="9713"/>
                    <a:pt x="25679" y="7499"/>
                  </a:cubicBezTo>
                  <a:cubicBezTo>
                    <a:pt x="25336" y="5216"/>
                    <a:pt x="24926" y="2934"/>
                    <a:pt x="24583" y="514"/>
                  </a:cubicBezTo>
                  <a:cubicBezTo>
                    <a:pt x="24583" y="446"/>
                    <a:pt x="24538" y="354"/>
                    <a:pt x="24515" y="286"/>
                  </a:cubicBezTo>
                  <a:cubicBezTo>
                    <a:pt x="24492" y="149"/>
                    <a:pt x="24401" y="12"/>
                    <a:pt x="24195" y="12"/>
                  </a:cubicBezTo>
                  <a:cubicBezTo>
                    <a:pt x="24024" y="4"/>
                    <a:pt x="23852" y="0"/>
                    <a:pt x="23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30;p51"/>
            <p:cNvSpPr/>
            <p:nvPr/>
          </p:nvSpPr>
          <p:spPr>
            <a:xfrm>
              <a:off x="5886480" y="2548327"/>
              <a:ext cx="625312" cy="693475"/>
            </a:xfrm>
            <a:custGeom>
              <a:avLst/>
              <a:gdLst/>
              <a:ahLst/>
              <a:cxnLst/>
              <a:rect l="l" t="t" r="r" b="b"/>
              <a:pathLst>
                <a:path w="24127" h="26757" extrusionOk="0">
                  <a:moveTo>
                    <a:pt x="20081" y="1"/>
                  </a:moveTo>
                  <a:cubicBezTo>
                    <a:pt x="19051" y="1"/>
                    <a:pt x="18008" y="173"/>
                    <a:pt x="16982" y="311"/>
                  </a:cubicBezTo>
                  <a:cubicBezTo>
                    <a:pt x="17005" y="334"/>
                    <a:pt x="17028" y="357"/>
                    <a:pt x="17051" y="357"/>
                  </a:cubicBezTo>
                  <a:cubicBezTo>
                    <a:pt x="17210" y="517"/>
                    <a:pt x="17256" y="722"/>
                    <a:pt x="17233" y="927"/>
                  </a:cubicBezTo>
                  <a:cubicBezTo>
                    <a:pt x="18215" y="836"/>
                    <a:pt x="19219" y="722"/>
                    <a:pt x="20200" y="608"/>
                  </a:cubicBezTo>
                  <a:cubicBezTo>
                    <a:pt x="20497" y="2868"/>
                    <a:pt x="21387" y="9921"/>
                    <a:pt x="21684" y="12066"/>
                  </a:cubicBezTo>
                  <a:cubicBezTo>
                    <a:pt x="22209" y="15946"/>
                    <a:pt x="22620" y="19918"/>
                    <a:pt x="23328" y="23798"/>
                  </a:cubicBezTo>
                  <a:cubicBezTo>
                    <a:pt x="20269" y="23958"/>
                    <a:pt x="17188" y="24574"/>
                    <a:pt x="14152" y="24985"/>
                  </a:cubicBezTo>
                  <a:cubicBezTo>
                    <a:pt x="10751" y="25442"/>
                    <a:pt x="7327" y="25784"/>
                    <a:pt x="3903" y="26149"/>
                  </a:cubicBezTo>
                  <a:cubicBezTo>
                    <a:pt x="3606" y="23890"/>
                    <a:pt x="2716" y="16837"/>
                    <a:pt x="2442" y="14714"/>
                  </a:cubicBezTo>
                  <a:cubicBezTo>
                    <a:pt x="1895" y="10811"/>
                    <a:pt x="1507" y="6839"/>
                    <a:pt x="776" y="2982"/>
                  </a:cubicBezTo>
                  <a:cubicBezTo>
                    <a:pt x="1849" y="2913"/>
                    <a:pt x="2922" y="2799"/>
                    <a:pt x="3972" y="2662"/>
                  </a:cubicBezTo>
                  <a:cubicBezTo>
                    <a:pt x="3835" y="2457"/>
                    <a:pt x="3789" y="2229"/>
                    <a:pt x="3812" y="1932"/>
                  </a:cubicBezTo>
                  <a:lnTo>
                    <a:pt x="3812" y="1932"/>
                  </a:lnTo>
                  <a:cubicBezTo>
                    <a:pt x="1780" y="2251"/>
                    <a:pt x="160" y="2525"/>
                    <a:pt x="160" y="2639"/>
                  </a:cubicBezTo>
                  <a:cubicBezTo>
                    <a:pt x="0" y="4465"/>
                    <a:pt x="548" y="6771"/>
                    <a:pt x="776" y="8597"/>
                  </a:cubicBezTo>
                  <a:cubicBezTo>
                    <a:pt x="1050" y="10651"/>
                    <a:pt x="1301" y="12705"/>
                    <a:pt x="1575" y="14760"/>
                  </a:cubicBezTo>
                  <a:cubicBezTo>
                    <a:pt x="1803" y="16631"/>
                    <a:pt x="2009" y="18503"/>
                    <a:pt x="2283" y="20375"/>
                  </a:cubicBezTo>
                  <a:cubicBezTo>
                    <a:pt x="2579" y="22315"/>
                    <a:pt x="2922" y="24255"/>
                    <a:pt x="3196" y="26309"/>
                  </a:cubicBezTo>
                  <a:cubicBezTo>
                    <a:pt x="3218" y="26400"/>
                    <a:pt x="3241" y="26446"/>
                    <a:pt x="3287" y="26515"/>
                  </a:cubicBezTo>
                  <a:cubicBezTo>
                    <a:pt x="3287" y="26629"/>
                    <a:pt x="3378" y="26743"/>
                    <a:pt x="3538" y="26743"/>
                  </a:cubicBezTo>
                  <a:cubicBezTo>
                    <a:pt x="3707" y="26752"/>
                    <a:pt x="3877" y="26757"/>
                    <a:pt x="4047" y="26757"/>
                  </a:cubicBezTo>
                  <a:cubicBezTo>
                    <a:pt x="5524" y="26757"/>
                    <a:pt x="7015" y="26430"/>
                    <a:pt x="8468" y="26286"/>
                  </a:cubicBezTo>
                  <a:cubicBezTo>
                    <a:pt x="10112" y="26127"/>
                    <a:pt x="11755" y="26012"/>
                    <a:pt x="13376" y="25784"/>
                  </a:cubicBezTo>
                  <a:cubicBezTo>
                    <a:pt x="16640" y="25351"/>
                    <a:pt x="23944" y="24369"/>
                    <a:pt x="23967" y="24118"/>
                  </a:cubicBezTo>
                  <a:cubicBezTo>
                    <a:pt x="24126" y="22292"/>
                    <a:pt x="23579" y="19987"/>
                    <a:pt x="23328" y="18161"/>
                  </a:cubicBezTo>
                  <a:cubicBezTo>
                    <a:pt x="23076" y="16106"/>
                    <a:pt x="22803" y="14052"/>
                    <a:pt x="22551" y="11998"/>
                  </a:cubicBezTo>
                  <a:cubicBezTo>
                    <a:pt x="22300" y="10126"/>
                    <a:pt x="22118" y="8254"/>
                    <a:pt x="21844" y="6383"/>
                  </a:cubicBezTo>
                  <a:cubicBezTo>
                    <a:pt x="21547" y="4443"/>
                    <a:pt x="21205" y="2502"/>
                    <a:pt x="20908" y="448"/>
                  </a:cubicBezTo>
                  <a:cubicBezTo>
                    <a:pt x="20908" y="380"/>
                    <a:pt x="20862" y="311"/>
                    <a:pt x="20840" y="266"/>
                  </a:cubicBezTo>
                  <a:cubicBezTo>
                    <a:pt x="20817" y="129"/>
                    <a:pt x="20748" y="14"/>
                    <a:pt x="20566" y="14"/>
                  </a:cubicBezTo>
                  <a:cubicBezTo>
                    <a:pt x="20405" y="5"/>
                    <a:pt x="20243" y="1"/>
                    <a:pt x="20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31;p51"/>
            <p:cNvSpPr/>
            <p:nvPr/>
          </p:nvSpPr>
          <p:spPr>
            <a:xfrm>
              <a:off x="6010158" y="2565796"/>
              <a:ext cx="296159" cy="46237"/>
            </a:xfrm>
            <a:custGeom>
              <a:avLst/>
              <a:gdLst/>
              <a:ahLst/>
              <a:cxnLst/>
              <a:rect l="l" t="t" r="r" b="b"/>
              <a:pathLst>
                <a:path w="11427" h="1784" extrusionOk="0">
                  <a:moveTo>
                    <a:pt x="11206" y="1"/>
                  </a:moveTo>
                  <a:cubicBezTo>
                    <a:pt x="11199" y="1"/>
                    <a:pt x="11191" y="1"/>
                    <a:pt x="11183" y="2"/>
                  </a:cubicBezTo>
                  <a:cubicBezTo>
                    <a:pt x="9471" y="253"/>
                    <a:pt x="7736" y="345"/>
                    <a:pt x="6002" y="596"/>
                  </a:cubicBezTo>
                  <a:cubicBezTo>
                    <a:pt x="4107" y="870"/>
                    <a:pt x="2076" y="961"/>
                    <a:pt x="181" y="1440"/>
                  </a:cubicBezTo>
                  <a:cubicBezTo>
                    <a:pt x="27" y="1484"/>
                    <a:pt x="0" y="1784"/>
                    <a:pt x="204" y="1784"/>
                  </a:cubicBezTo>
                  <a:cubicBezTo>
                    <a:pt x="211" y="1784"/>
                    <a:pt x="219" y="1784"/>
                    <a:pt x="227" y="1783"/>
                  </a:cubicBezTo>
                  <a:cubicBezTo>
                    <a:pt x="2144" y="1577"/>
                    <a:pt x="3947" y="1303"/>
                    <a:pt x="5796" y="1075"/>
                  </a:cubicBezTo>
                  <a:cubicBezTo>
                    <a:pt x="7599" y="847"/>
                    <a:pt x="9494" y="733"/>
                    <a:pt x="11251" y="276"/>
                  </a:cubicBezTo>
                  <a:cubicBezTo>
                    <a:pt x="11426" y="233"/>
                    <a:pt x="11371" y="1"/>
                    <a:pt x="11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32;p51"/>
            <p:cNvSpPr/>
            <p:nvPr/>
          </p:nvSpPr>
          <p:spPr>
            <a:xfrm>
              <a:off x="5972241" y="2439603"/>
              <a:ext cx="368003" cy="213094"/>
            </a:xfrm>
            <a:custGeom>
              <a:avLst/>
              <a:gdLst/>
              <a:ahLst/>
              <a:cxnLst/>
              <a:rect l="l" t="t" r="r" b="b"/>
              <a:pathLst>
                <a:path w="14199" h="8222" extrusionOk="0">
                  <a:moveTo>
                    <a:pt x="6750" y="498"/>
                  </a:moveTo>
                  <a:cubicBezTo>
                    <a:pt x="7685" y="498"/>
                    <a:pt x="8413" y="1109"/>
                    <a:pt x="8560" y="2224"/>
                  </a:cubicBezTo>
                  <a:cubicBezTo>
                    <a:pt x="8583" y="2361"/>
                    <a:pt x="8743" y="2452"/>
                    <a:pt x="8857" y="2452"/>
                  </a:cubicBezTo>
                  <a:cubicBezTo>
                    <a:pt x="9495" y="2440"/>
                    <a:pt x="10293" y="2263"/>
                    <a:pt x="11034" y="2263"/>
                  </a:cubicBezTo>
                  <a:cubicBezTo>
                    <a:pt x="11724" y="2263"/>
                    <a:pt x="12365" y="2416"/>
                    <a:pt x="12783" y="3000"/>
                  </a:cubicBezTo>
                  <a:cubicBezTo>
                    <a:pt x="13057" y="3365"/>
                    <a:pt x="13125" y="3936"/>
                    <a:pt x="13217" y="4392"/>
                  </a:cubicBezTo>
                  <a:cubicBezTo>
                    <a:pt x="13354" y="5145"/>
                    <a:pt x="13605" y="5602"/>
                    <a:pt x="12943" y="5876"/>
                  </a:cubicBezTo>
                  <a:cubicBezTo>
                    <a:pt x="12212" y="6150"/>
                    <a:pt x="11094" y="6264"/>
                    <a:pt x="10363" y="6355"/>
                  </a:cubicBezTo>
                  <a:cubicBezTo>
                    <a:pt x="9199" y="6492"/>
                    <a:pt x="8286" y="6652"/>
                    <a:pt x="7031" y="6812"/>
                  </a:cubicBezTo>
                  <a:lnTo>
                    <a:pt x="6985" y="6812"/>
                  </a:lnTo>
                  <a:cubicBezTo>
                    <a:pt x="6004" y="6948"/>
                    <a:pt x="5228" y="7040"/>
                    <a:pt x="4246" y="7177"/>
                  </a:cubicBezTo>
                  <a:cubicBezTo>
                    <a:pt x="3655" y="7251"/>
                    <a:pt x="2810" y="7384"/>
                    <a:pt x="2110" y="7384"/>
                  </a:cubicBezTo>
                  <a:cubicBezTo>
                    <a:pt x="1945" y="7384"/>
                    <a:pt x="1788" y="7377"/>
                    <a:pt x="1644" y="7359"/>
                  </a:cubicBezTo>
                  <a:cubicBezTo>
                    <a:pt x="914" y="7291"/>
                    <a:pt x="1051" y="6766"/>
                    <a:pt x="982" y="6013"/>
                  </a:cubicBezTo>
                  <a:cubicBezTo>
                    <a:pt x="959" y="5556"/>
                    <a:pt x="868" y="4986"/>
                    <a:pt x="1028" y="4552"/>
                  </a:cubicBezTo>
                  <a:cubicBezTo>
                    <a:pt x="1576" y="3159"/>
                    <a:pt x="3493" y="3319"/>
                    <a:pt x="4680" y="3023"/>
                  </a:cubicBezTo>
                  <a:cubicBezTo>
                    <a:pt x="4794" y="2977"/>
                    <a:pt x="4931" y="2840"/>
                    <a:pt x="4908" y="2703"/>
                  </a:cubicBezTo>
                  <a:cubicBezTo>
                    <a:pt x="4771" y="1493"/>
                    <a:pt x="5433" y="672"/>
                    <a:pt x="6506" y="512"/>
                  </a:cubicBezTo>
                  <a:cubicBezTo>
                    <a:pt x="6589" y="503"/>
                    <a:pt x="6670" y="498"/>
                    <a:pt x="6750" y="498"/>
                  </a:cubicBezTo>
                  <a:close/>
                  <a:moveTo>
                    <a:pt x="6809" y="0"/>
                  </a:moveTo>
                  <a:cubicBezTo>
                    <a:pt x="6673" y="0"/>
                    <a:pt x="6534" y="11"/>
                    <a:pt x="6392" y="32"/>
                  </a:cubicBezTo>
                  <a:cubicBezTo>
                    <a:pt x="5045" y="215"/>
                    <a:pt x="4246" y="1242"/>
                    <a:pt x="4269" y="2452"/>
                  </a:cubicBezTo>
                  <a:cubicBezTo>
                    <a:pt x="3037" y="2726"/>
                    <a:pt x="1325" y="2657"/>
                    <a:pt x="594" y="3821"/>
                  </a:cubicBezTo>
                  <a:cubicBezTo>
                    <a:pt x="1" y="4734"/>
                    <a:pt x="92" y="6469"/>
                    <a:pt x="366" y="7473"/>
                  </a:cubicBezTo>
                  <a:cubicBezTo>
                    <a:pt x="527" y="8058"/>
                    <a:pt x="847" y="8222"/>
                    <a:pt x="1290" y="8222"/>
                  </a:cubicBezTo>
                  <a:cubicBezTo>
                    <a:pt x="1539" y="8222"/>
                    <a:pt x="1826" y="8170"/>
                    <a:pt x="2146" y="8113"/>
                  </a:cubicBezTo>
                  <a:cubicBezTo>
                    <a:pt x="3972" y="7793"/>
                    <a:pt x="5798" y="7656"/>
                    <a:pt x="7624" y="7337"/>
                  </a:cubicBezTo>
                  <a:cubicBezTo>
                    <a:pt x="9313" y="7154"/>
                    <a:pt x="10934" y="6857"/>
                    <a:pt x="12646" y="6743"/>
                  </a:cubicBezTo>
                  <a:cubicBezTo>
                    <a:pt x="13536" y="6652"/>
                    <a:pt x="14175" y="6583"/>
                    <a:pt x="14175" y="5647"/>
                  </a:cubicBezTo>
                  <a:cubicBezTo>
                    <a:pt x="14198" y="4597"/>
                    <a:pt x="13833" y="2908"/>
                    <a:pt x="13034" y="2155"/>
                  </a:cubicBezTo>
                  <a:cubicBezTo>
                    <a:pt x="12570" y="1733"/>
                    <a:pt x="11970" y="1614"/>
                    <a:pt x="11334" y="1614"/>
                  </a:cubicBezTo>
                  <a:cubicBezTo>
                    <a:pt x="10594" y="1614"/>
                    <a:pt x="9806" y="1776"/>
                    <a:pt x="9131" y="1813"/>
                  </a:cubicBezTo>
                  <a:cubicBezTo>
                    <a:pt x="8845" y="751"/>
                    <a:pt x="7957" y="0"/>
                    <a:pt x="6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33;p51"/>
            <p:cNvSpPr/>
            <p:nvPr/>
          </p:nvSpPr>
          <p:spPr>
            <a:xfrm>
              <a:off x="6111263" y="2474566"/>
              <a:ext cx="76353" cy="69537"/>
            </a:xfrm>
            <a:custGeom>
              <a:avLst/>
              <a:gdLst/>
              <a:ahLst/>
              <a:cxnLst/>
              <a:rect l="l" t="t" r="r" b="b"/>
              <a:pathLst>
                <a:path w="2946" h="2683" extrusionOk="0">
                  <a:moveTo>
                    <a:pt x="1432" y="469"/>
                  </a:moveTo>
                  <a:cubicBezTo>
                    <a:pt x="1489" y="469"/>
                    <a:pt x="1545" y="475"/>
                    <a:pt x="1598" y="487"/>
                  </a:cubicBezTo>
                  <a:cubicBezTo>
                    <a:pt x="1781" y="532"/>
                    <a:pt x="1964" y="624"/>
                    <a:pt x="2078" y="783"/>
                  </a:cubicBezTo>
                  <a:cubicBezTo>
                    <a:pt x="2443" y="1217"/>
                    <a:pt x="2306" y="1810"/>
                    <a:pt x="1827" y="2084"/>
                  </a:cubicBezTo>
                  <a:cubicBezTo>
                    <a:pt x="1658" y="2181"/>
                    <a:pt x="1464" y="2232"/>
                    <a:pt x="1277" y="2232"/>
                  </a:cubicBezTo>
                  <a:cubicBezTo>
                    <a:pt x="933" y="2232"/>
                    <a:pt x="614" y="2058"/>
                    <a:pt x="526" y="1674"/>
                  </a:cubicBezTo>
                  <a:cubicBezTo>
                    <a:pt x="434" y="1286"/>
                    <a:pt x="617" y="806"/>
                    <a:pt x="959" y="601"/>
                  </a:cubicBezTo>
                  <a:cubicBezTo>
                    <a:pt x="1095" y="516"/>
                    <a:pt x="1268" y="469"/>
                    <a:pt x="1432" y="469"/>
                  </a:cubicBezTo>
                  <a:close/>
                  <a:moveTo>
                    <a:pt x="1410" y="0"/>
                  </a:moveTo>
                  <a:cubicBezTo>
                    <a:pt x="863" y="0"/>
                    <a:pt x="290" y="326"/>
                    <a:pt x="115" y="852"/>
                  </a:cubicBezTo>
                  <a:cubicBezTo>
                    <a:pt x="69" y="943"/>
                    <a:pt x="46" y="1012"/>
                    <a:pt x="46" y="1103"/>
                  </a:cubicBezTo>
                  <a:cubicBezTo>
                    <a:pt x="1" y="1354"/>
                    <a:pt x="1" y="1605"/>
                    <a:pt x="92" y="1833"/>
                  </a:cubicBezTo>
                  <a:cubicBezTo>
                    <a:pt x="273" y="2376"/>
                    <a:pt x="786" y="2682"/>
                    <a:pt x="1324" y="2682"/>
                  </a:cubicBezTo>
                  <a:cubicBezTo>
                    <a:pt x="1532" y="2682"/>
                    <a:pt x="1743" y="2636"/>
                    <a:pt x="1941" y="2541"/>
                  </a:cubicBezTo>
                  <a:cubicBezTo>
                    <a:pt x="2626" y="2199"/>
                    <a:pt x="2945" y="1422"/>
                    <a:pt x="2580" y="738"/>
                  </a:cubicBezTo>
                  <a:cubicBezTo>
                    <a:pt x="2397" y="373"/>
                    <a:pt x="2101" y="99"/>
                    <a:pt x="1690" y="30"/>
                  </a:cubicBezTo>
                  <a:cubicBezTo>
                    <a:pt x="1599" y="10"/>
                    <a:pt x="1505" y="0"/>
                    <a:pt x="1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905;p46"/>
          <p:cNvGrpSpPr/>
          <p:nvPr/>
        </p:nvGrpSpPr>
        <p:grpSpPr>
          <a:xfrm>
            <a:off x="3765509" y="2912867"/>
            <a:ext cx="3070705" cy="2134559"/>
            <a:chOff x="3955738" y="5706402"/>
            <a:chExt cx="3995050" cy="3642192"/>
          </a:xfrm>
        </p:grpSpPr>
        <p:sp>
          <p:nvSpPr>
            <p:cNvPr id="17" name="Google Shape;1906;p46"/>
            <p:cNvSpPr/>
            <p:nvPr/>
          </p:nvSpPr>
          <p:spPr>
            <a:xfrm>
              <a:off x="7890653" y="8273062"/>
              <a:ext cx="60134" cy="56501"/>
            </a:xfrm>
            <a:custGeom>
              <a:avLst/>
              <a:gdLst/>
              <a:ahLst/>
              <a:cxnLst/>
              <a:rect l="l" t="t" r="r" b="b"/>
              <a:pathLst>
                <a:path w="928" h="872" extrusionOk="0">
                  <a:moveTo>
                    <a:pt x="435" y="1"/>
                  </a:moveTo>
                  <a:cubicBezTo>
                    <a:pt x="218" y="1"/>
                    <a:pt x="0" y="166"/>
                    <a:pt x="0" y="436"/>
                  </a:cubicBezTo>
                  <a:cubicBezTo>
                    <a:pt x="0" y="710"/>
                    <a:pt x="218" y="871"/>
                    <a:pt x="435" y="871"/>
                  </a:cubicBezTo>
                  <a:cubicBezTo>
                    <a:pt x="710" y="871"/>
                    <a:pt x="927" y="710"/>
                    <a:pt x="927" y="436"/>
                  </a:cubicBezTo>
                  <a:cubicBezTo>
                    <a:pt x="927" y="166"/>
                    <a:pt x="710"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07;p46"/>
            <p:cNvSpPr/>
            <p:nvPr/>
          </p:nvSpPr>
          <p:spPr>
            <a:xfrm>
              <a:off x="7400700" y="5706402"/>
              <a:ext cx="56441" cy="56501"/>
            </a:xfrm>
            <a:custGeom>
              <a:avLst/>
              <a:gdLst/>
              <a:ahLst/>
              <a:cxnLst/>
              <a:rect l="l" t="t" r="r" b="b"/>
              <a:pathLst>
                <a:path w="871" h="872" extrusionOk="0">
                  <a:moveTo>
                    <a:pt x="435" y="1"/>
                  </a:moveTo>
                  <a:cubicBezTo>
                    <a:pt x="218" y="1"/>
                    <a:pt x="0" y="166"/>
                    <a:pt x="0" y="436"/>
                  </a:cubicBezTo>
                  <a:cubicBezTo>
                    <a:pt x="0" y="710"/>
                    <a:pt x="218" y="871"/>
                    <a:pt x="435" y="871"/>
                  </a:cubicBezTo>
                  <a:cubicBezTo>
                    <a:pt x="705" y="871"/>
                    <a:pt x="871" y="710"/>
                    <a:pt x="871" y="436"/>
                  </a:cubicBezTo>
                  <a:cubicBezTo>
                    <a:pt x="871" y="166"/>
                    <a:pt x="705"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08;p46"/>
            <p:cNvSpPr/>
            <p:nvPr/>
          </p:nvSpPr>
          <p:spPr>
            <a:xfrm>
              <a:off x="3955738" y="7398718"/>
              <a:ext cx="60199" cy="60130"/>
            </a:xfrm>
            <a:custGeom>
              <a:avLst/>
              <a:gdLst/>
              <a:ahLst/>
              <a:cxnLst/>
              <a:rect l="l" t="t" r="r" b="b"/>
              <a:pathLst>
                <a:path w="929" h="928" extrusionOk="0">
                  <a:moveTo>
                    <a:pt x="436" y="0"/>
                  </a:moveTo>
                  <a:cubicBezTo>
                    <a:pt x="219" y="0"/>
                    <a:pt x="1" y="218"/>
                    <a:pt x="1" y="436"/>
                  </a:cubicBezTo>
                  <a:cubicBezTo>
                    <a:pt x="1" y="710"/>
                    <a:pt x="219" y="928"/>
                    <a:pt x="436" y="928"/>
                  </a:cubicBezTo>
                  <a:cubicBezTo>
                    <a:pt x="710" y="928"/>
                    <a:pt x="928" y="710"/>
                    <a:pt x="928" y="436"/>
                  </a:cubicBezTo>
                  <a:cubicBezTo>
                    <a:pt x="928" y="218"/>
                    <a:pt x="710" y="0"/>
                    <a:pt x="4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09;p46"/>
            <p:cNvSpPr/>
            <p:nvPr/>
          </p:nvSpPr>
          <p:spPr>
            <a:xfrm>
              <a:off x="4114563" y="8333127"/>
              <a:ext cx="59875" cy="59871"/>
            </a:xfrm>
            <a:custGeom>
              <a:avLst/>
              <a:gdLst/>
              <a:ahLst/>
              <a:cxnLst/>
              <a:rect l="l" t="t" r="r" b="b"/>
              <a:pathLst>
                <a:path w="924" h="924" extrusionOk="0">
                  <a:moveTo>
                    <a:pt x="436" y="1"/>
                  </a:moveTo>
                  <a:cubicBezTo>
                    <a:pt x="218" y="1"/>
                    <a:pt x="1" y="218"/>
                    <a:pt x="1" y="488"/>
                  </a:cubicBezTo>
                  <a:cubicBezTo>
                    <a:pt x="1" y="706"/>
                    <a:pt x="218" y="924"/>
                    <a:pt x="436" y="924"/>
                  </a:cubicBezTo>
                  <a:cubicBezTo>
                    <a:pt x="706" y="924"/>
                    <a:pt x="923" y="706"/>
                    <a:pt x="923" y="488"/>
                  </a:cubicBezTo>
                  <a:cubicBezTo>
                    <a:pt x="923" y="218"/>
                    <a:pt x="70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0;p46"/>
            <p:cNvSpPr/>
            <p:nvPr/>
          </p:nvSpPr>
          <p:spPr>
            <a:xfrm>
              <a:off x="6282835" y="9288464"/>
              <a:ext cx="60134" cy="60130"/>
            </a:xfrm>
            <a:custGeom>
              <a:avLst/>
              <a:gdLst/>
              <a:ahLst/>
              <a:cxnLst/>
              <a:rect l="l" t="t" r="r" b="b"/>
              <a:pathLst>
                <a:path w="928" h="928" extrusionOk="0">
                  <a:moveTo>
                    <a:pt x="436" y="0"/>
                  </a:moveTo>
                  <a:cubicBezTo>
                    <a:pt x="218" y="0"/>
                    <a:pt x="1" y="218"/>
                    <a:pt x="1" y="492"/>
                  </a:cubicBezTo>
                  <a:cubicBezTo>
                    <a:pt x="1" y="710"/>
                    <a:pt x="218" y="927"/>
                    <a:pt x="436" y="927"/>
                  </a:cubicBezTo>
                  <a:cubicBezTo>
                    <a:pt x="710" y="927"/>
                    <a:pt x="928" y="710"/>
                    <a:pt x="928" y="492"/>
                  </a:cubicBezTo>
                  <a:cubicBezTo>
                    <a:pt x="928" y="218"/>
                    <a:pt x="710" y="0"/>
                    <a:pt x="4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11;p46"/>
            <p:cNvSpPr/>
            <p:nvPr/>
          </p:nvSpPr>
          <p:spPr>
            <a:xfrm>
              <a:off x="6328843" y="6482063"/>
              <a:ext cx="1050732" cy="462053"/>
            </a:xfrm>
            <a:custGeom>
              <a:avLst/>
              <a:gdLst/>
              <a:ahLst/>
              <a:cxnLst/>
              <a:rect l="l" t="t" r="r" b="b"/>
              <a:pathLst>
                <a:path w="16215" h="7131" extrusionOk="0">
                  <a:moveTo>
                    <a:pt x="15779" y="0"/>
                  </a:moveTo>
                  <a:cubicBezTo>
                    <a:pt x="14852" y="2886"/>
                    <a:pt x="12406" y="5172"/>
                    <a:pt x="9250" y="6151"/>
                  </a:cubicBezTo>
                  <a:cubicBezTo>
                    <a:pt x="8179" y="6484"/>
                    <a:pt x="7088" y="6647"/>
                    <a:pt x="6017" y="6647"/>
                  </a:cubicBezTo>
                  <a:cubicBezTo>
                    <a:pt x="3933" y="6647"/>
                    <a:pt x="1923" y="6030"/>
                    <a:pt x="270" y="4845"/>
                  </a:cubicBezTo>
                  <a:lnTo>
                    <a:pt x="0" y="5224"/>
                  </a:lnTo>
                  <a:cubicBezTo>
                    <a:pt x="1741" y="6478"/>
                    <a:pt x="3809" y="7131"/>
                    <a:pt x="5985" y="7131"/>
                  </a:cubicBezTo>
                  <a:cubicBezTo>
                    <a:pt x="7126" y="7131"/>
                    <a:pt x="8271" y="6913"/>
                    <a:pt x="9411" y="6586"/>
                  </a:cubicBezTo>
                  <a:cubicBezTo>
                    <a:pt x="12676" y="5550"/>
                    <a:pt x="15235" y="3156"/>
                    <a:pt x="16215" y="166"/>
                  </a:cubicBezTo>
                  <a:lnTo>
                    <a:pt x="157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12;p46"/>
            <p:cNvSpPr/>
            <p:nvPr/>
          </p:nvSpPr>
          <p:spPr>
            <a:xfrm>
              <a:off x="6011518" y="6064719"/>
              <a:ext cx="655841" cy="1034517"/>
            </a:xfrm>
            <a:custGeom>
              <a:avLst/>
              <a:gdLst/>
              <a:ahLst/>
              <a:cxnLst/>
              <a:rect l="l" t="t" r="r" b="b"/>
              <a:pathLst>
                <a:path w="10121" h="15966" extrusionOk="0">
                  <a:moveTo>
                    <a:pt x="2698" y="0"/>
                  </a:moveTo>
                  <a:cubicBezTo>
                    <a:pt x="2670" y="0"/>
                    <a:pt x="2641" y="7"/>
                    <a:pt x="2612" y="21"/>
                  </a:cubicBezTo>
                  <a:cubicBezTo>
                    <a:pt x="1306" y="456"/>
                    <a:pt x="0" y="1819"/>
                    <a:pt x="544" y="3995"/>
                  </a:cubicBezTo>
                  <a:cubicBezTo>
                    <a:pt x="1306" y="7151"/>
                    <a:pt x="5276" y="13354"/>
                    <a:pt x="9737" y="15909"/>
                  </a:cubicBezTo>
                  <a:cubicBezTo>
                    <a:pt x="9794" y="15909"/>
                    <a:pt x="9846" y="15966"/>
                    <a:pt x="9903" y="15966"/>
                  </a:cubicBezTo>
                  <a:cubicBezTo>
                    <a:pt x="9955" y="15966"/>
                    <a:pt x="10012" y="15909"/>
                    <a:pt x="10064" y="15800"/>
                  </a:cubicBezTo>
                  <a:cubicBezTo>
                    <a:pt x="10121" y="15691"/>
                    <a:pt x="10121" y="15583"/>
                    <a:pt x="10012" y="15530"/>
                  </a:cubicBezTo>
                  <a:cubicBezTo>
                    <a:pt x="5602" y="13027"/>
                    <a:pt x="1741" y="6986"/>
                    <a:pt x="979" y="3886"/>
                  </a:cubicBezTo>
                  <a:cubicBezTo>
                    <a:pt x="544" y="1980"/>
                    <a:pt x="1685" y="839"/>
                    <a:pt x="2773" y="456"/>
                  </a:cubicBezTo>
                  <a:cubicBezTo>
                    <a:pt x="2882" y="404"/>
                    <a:pt x="2938" y="239"/>
                    <a:pt x="2882" y="130"/>
                  </a:cubicBezTo>
                  <a:cubicBezTo>
                    <a:pt x="2843" y="50"/>
                    <a:pt x="2775" y="0"/>
                    <a:pt x="2698" y="0"/>
                  </a:cubicBezTo>
                  <a:close/>
                </a:path>
              </a:pathLst>
            </a:custGeom>
            <a:solidFill>
              <a:srgbClr val="DFE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13;p46"/>
            <p:cNvSpPr/>
            <p:nvPr/>
          </p:nvSpPr>
          <p:spPr>
            <a:xfrm>
              <a:off x="6036012" y="6062645"/>
              <a:ext cx="617220" cy="1036590"/>
            </a:xfrm>
            <a:custGeom>
              <a:avLst/>
              <a:gdLst/>
              <a:ahLst/>
              <a:cxnLst/>
              <a:rect l="l" t="t" r="r" b="b"/>
              <a:pathLst>
                <a:path w="9525" h="15998" extrusionOk="0">
                  <a:moveTo>
                    <a:pt x="2286" y="1"/>
                  </a:moveTo>
                  <a:cubicBezTo>
                    <a:pt x="2068" y="53"/>
                    <a:pt x="1907" y="162"/>
                    <a:pt x="1690" y="271"/>
                  </a:cubicBezTo>
                  <a:cubicBezTo>
                    <a:pt x="1633" y="327"/>
                    <a:pt x="1524" y="379"/>
                    <a:pt x="1415" y="436"/>
                  </a:cubicBezTo>
                  <a:lnTo>
                    <a:pt x="1307" y="545"/>
                  </a:lnTo>
                  <a:lnTo>
                    <a:pt x="1472" y="436"/>
                  </a:lnTo>
                  <a:cubicBezTo>
                    <a:pt x="1524" y="379"/>
                    <a:pt x="1633" y="327"/>
                    <a:pt x="1742" y="271"/>
                  </a:cubicBezTo>
                  <a:cubicBezTo>
                    <a:pt x="1798" y="218"/>
                    <a:pt x="1907" y="218"/>
                    <a:pt x="2016" y="162"/>
                  </a:cubicBezTo>
                  <a:lnTo>
                    <a:pt x="2177" y="109"/>
                  </a:lnTo>
                  <a:lnTo>
                    <a:pt x="2234" y="53"/>
                  </a:lnTo>
                  <a:lnTo>
                    <a:pt x="2286" y="53"/>
                  </a:lnTo>
                  <a:cubicBezTo>
                    <a:pt x="2395" y="53"/>
                    <a:pt x="2504" y="109"/>
                    <a:pt x="2504" y="218"/>
                  </a:cubicBezTo>
                  <a:cubicBezTo>
                    <a:pt x="2504" y="327"/>
                    <a:pt x="2451" y="436"/>
                    <a:pt x="2395" y="436"/>
                  </a:cubicBezTo>
                  <a:cubicBezTo>
                    <a:pt x="2177" y="545"/>
                    <a:pt x="1960" y="597"/>
                    <a:pt x="1798" y="762"/>
                  </a:cubicBezTo>
                  <a:cubicBezTo>
                    <a:pt x="2016" y="654"/>
                    <a:pt x="2177" y="545"/>
                    <a:pt x="2395" y="488"/>
                  </a:cubicBezTo>
                  <a:cubicBezTo>
                    <a:pt x="2451" y="488"/>
                    <a:pt x="2504" y="436"/>
                    <a:pt x="2504" y="379"/>
                  </a:cubicBezTo>
                  <a:cubicBezTo>
                    <a:pt x="2560" y="327"/>
                    <a:pt x="2560" y="271"/>
                    <a:pt x="2560" y="218"/>
                  </a:cubicBezTo>
                  <a:cubicBezTo>
                    <a:pt x="2504" y="109"/>
                    <a:pt x="2395" y="1"/>
                    <a:pt x="2286" y="1"/>
                  </a:cubicBezTo>
                  <a:close/>
                  <a:moveTo>
                    <a:pt x="1798" y="762"/>
                  </a:moveTo>
                  <a:cubicBezTo>
                    <a:pt x="1633" y="871"/>
                    <a:pt x="1472" y="980"/>
                    <a:pt x="1307" y="1141"/>
                  </a:cubicBezTo>
                  <a:cubicBezTo>
                    <a:pt x="1472" y="1032"/>
                    <a:pt x="1633" y="871"/>
                    <a:pt x="1798" y="762"/>
                  </a:cubicBezTo>
                  <a:close/>
                  <a:moveTo>
                    <a:pt x="1307" y="1141"/>
                  </a:moveTo>
                  <a:lnTo>
                    <a:pt x="1307" y="1141"/>
                  </a:lnTo>
                  <a:cubicBezTo>
                    <a:pt x="1198" y="1198"/>
                    <a:pt x="1146" y="1307"/>
                    <a:pt x="1089" y="1359"/>
                  </a:cubicBezTo>
                  <a:cubicBezTo>
                    <a:pt x="1037" y="1415"/>
                    <a:pt x="1037" y="1468"/>
                    <a:pt x="980" y="1524"/>
                  </a:cubicBezTo>
                  <a:lnTo>
                    <a:pt x="1089" y="1415"/>
                  </a:lnTo>
                  <a:cubicBezTo>
                    <a:pt x="1146" y="1307"/>
                    <a:pt x="1254" y="1250"/>
                    <a:pt x="1307" y="1141"/>
                  </a:cubicBezTo>
                  <a:close/>
                  <a:moveTo>
                    <a:pt x="1307" y="545"/>
                  </a:moveTo>
                  <a:cubicBezTo>
                    <a:pt x="1254" y="545"/>
                    <a:pt x="1198" y="597"/>
                    <a:pt x="1198" y="597"/>
                  </a:cubicBezTo>
                  <a:cubicBezTo>
                    <a:pt x="871" y="871"/>
                    <a:pt x="545" y="1250"/>
                    <a:pt x="384" y="1633"/>
                  </a:cubicBezTo>
                  <a:cubicBezTo>
                    <a:pt x="601" y="1250"/>
                    <a:pt x="871" y="923"/>
                    <a:pt x="1198" y="654"/>
                  </a:cubicBezTo>
                  <a:cubicBezTo>
                    <a:pt x="1254" y="597"/>
                    <a:pt x="1307" y="597"/>
                    <a:pt x="1307" y="545"/>
                  </a:cubicBezTo>
                  <a:close/>
                  <a:moveTo>
                    <a:pt x="384" y="1633"/>
                  </a:moveTo>
                  <a:lnTo>
                    <a:pt x="384" y="1633"/>
                  </a:lnTo>
                  <a:cubicBezTo>
                    <a:pt x="166" y="2012"/>
                    <a:pt x="57" y="2447"/>
                    <a:pt x="57" y="2830"/>
                  </a:cubicBezTo>
                  <a:cubicBezTo>
                    <a:pt x="110" y="2447"/>
                    <a:pt x="218" y="2012"/>
                    <a:pt x="384" y="1633"/>
                  </a:cubicBezTo>
                  <a:close/>
                  <a:moveTo>
                    <a:pt x="980" y="1524"/>
                  </a:moveTo>
                  <a:lnTo>
                    <a:pt x="871" y="1633"/>
                  </a:lnTo>
                  <a:cubicBezTo>
                    <a:pt x="654" y="2012"/>
                    <a:pt x="545" y="2447"/>
                    <a:pt x="493" y="2882"/>
                  </a:cubicBezTo>
                  <a:lnTo>
                    <a:pt x="493" y="2991"/>
                  </a:lnTo>
                  <a:lnTo>
                    <a:pt x="493" y="3157"/>
                  </a:lnTo>
                  <a:lnTo>
                    <a:pt x="493" y="3318"/>
                  </a:lnTo>
                  <a:lnTo>
                    <a:pt x="545" y="3483"/>
                  </a:lnTo>
                  <a:lnTo>
                    <a:pt x="545" y="3318"/>
                  </a:lnTo>
                  <a:lnTo>
                    <a:pt x="545" y="3157"/>
                  </a:lnTo>
                  <a:lnTo>
                    <a:pt x="545" y="2991"/>
                  </a:lnTo>
                  <a:lnTo>
                    <a:pt x="545" y="2882"/>
                  </a:lnTo>
                  <a:cubicBezTo>
                    <a:pt x="545" y="2447"/>
                    <a:pt x="710" y="2012"/>
                    <a:pt x="928" y="1633"/>
                  </a:cubicBezTo>
                  <a:cubicBezTo>
                    <a:pt x="928" y="1633"/>
                    <a:pt x="980" y="1576"/>
                    <a:pt x="980" y="1524"/>
                  </a:cubicBezTo>
                  <a:close/>
                  <a:moveTo>
                    <a:pt x="545" y="3483"/>
                  </a:moveTo>
                  <a:cubicBezTo>
                    <a:pt x="545" y="3701"/>
                    <a:pt x="601" y="3918"/>
                    <a:pt x="654" y="4136"/>
                  </a:cubicBezTo>
                  <a:cubicBezTo>
                    <a:pt x="762" y="4515"/>
                    <a:pt x="928" y="4950"/>
                    <a:pt x="1089" y="5333"/>
                  </a:cubicBezTo>
                  <a:cubicBezTo>
                    <a:pt x="928" y="4950"/>
                    <a:pt x="819" y="4515"/>
                    <a:pt x="710" y="4136"/>
                  </a:cubicBezTo>
                  <a:lnTo>
                    <a:pt x="545" y="3483"/>
                  </a:lnTo>
                  <a:close/>
                  <a:moveTo>
                    <a:pt x="1089" y="5333"/>
                  </a:moveTo>
                  <a:cubicBezTo>
                    <a:pt x="1254" y="5712"/>
                    <a:pt x="1415" y="6147"/>
                    <a:pt x="1633" y="6530"/>
                  </a:cubicBezTo>
                  <a:cubicBezTo>
                    <a:pt x="2016" y="7292"/>
                    <a:pt x="2451" y="7997"/>
                    <a:pt x="2887" y="8706"/>
                  </a:cubicBezTo>
                  <a:cubicBezTo>
                    <a:pt x="2451" y="7997"/>
                    <a:pt x="2016" y="7235"/>
                    <a:pt x="1633" y="6473"/>
                  </a:cubicBezTo>
                  <a:cubicBezTo>
                    <a:pt x="1472" y="6095"/>
                    <a:pt x="1254" y="5712"/>
                    <a:pt x="1089" y="5333"/>
                  </a:cubicBezTo>
                  <a:close/>
                  <a:moveTo>
                    <a:pt x="2887" y="8706"/>
                  </a:moveTo>
                  <a:cubicBezTo>
                    <a:pt x="3374" y="9468"/>
                    <a:pt x="3866" y="10121"/>
                    <a:pt x="4410" y="10826"/>
                  </a:cubicBezTo>
                  <a:cubicBezTo>
                    <a:pt x="3866" y="10121"/>
                    <a:pt x="3374" y="9412"/>
                    <a:pt x="2887" y="8706"/>
                  </a:cubicBezTo>
                  <a:close/>
                  <a:moveTo>
                    <a:pt x="57" y="2830"/>
                  </a:moveTo>
                  <a:lnTo>
                    <a:pt x="57" y="2830"/>
                  </a:lnTo>
                  <a:cubicBezTo>
                    <a:pt x="1" y="3265"/>
                    <a:pt x="57" y="3701"/>
                    <a:pt x="166" y="4136"/>
                  </a:cubicBezTo>
                  <a:cubicBezTo>
                    <a:pt x="384" y="4950"/>
                    <a:pt x="710" y="5768"/>
                    <a:pt x="1089" y="6530"/>
                  </a:cubicBezTo>
                  <a:cubicBezTo>
                    <a:pt x="1472" y="7292"/>
                    <a:pt x="1907" y="8054"/>
                    <a:pt x="2343" y="8759"/>
                  </a:cubicBezTo>
                  <a:lnTo>
                    <a:pt x="3810" y="10883"/>
                  </a:lnTo>
                  <a:cubicBezTo>
                    <a:pt x="4354" y="11536"/>
                    <a:pt x="4898" y="12189"/>
                    <a:pt x="5498" y="12842"/>
                  </a:cubicBezTo>
                  <a:cubicBezTo>
                    <a:pt x="6095" y="13438"/>
                    <a:pt x="6695" y="14039"/>
                    <a:pt x="7348" y="14583"/>
                  </a:cubicBezTo>
                  <a:cubicBezTo>
                    <a:pt x="7509" y="14692"/>
                    <a:pt x="7675" y="14853"/>
                    <a:pt x="7836" y="14962"/>
                  </a:cubicBezTo>
                  <a:lnTo>
                    <a:pt x="8110" y="15179"/>
                  </a:lnTo>
                  <a:lnTo>
                    <a:pt x="8380" y="15345"/>
                  </a:lnTo>
                  <a:cubicBezTo>
                    <a:pt x="8545" y="15454"/>
                    <a:pt x="8763" y="15615"/>
                    <a:pt x="8924" y="15723"/>
                  </a:cubicBezTo>
                  <a:cubicBezTo>
                    <a:pt x="9033" y="15780"/>
                    <a:pt x="9090" y="15832"/>
                    <a:pt x="9198" y="15889"/>
                  </a:cubicBezTo>
                  <a:lnTo>
                    <a:pt x="9307" y="15941"/>
                  </a:lnTo>
                  <a:lnTo>
                    <a:pt x="9359" y="15998"/>
                  </a:lnTo>
                  <a:lnTo>
                    <a:pt x="9525" y="15998"/>
                  </a:lnTo>
                  <a:lnTo>
                    <a:pt x="9525" y="15941"/>
                  </a:lnTo>
                  <a:lnTo>
                    <a:pt x="9416" y="15941"/>
                  </a:lnTo>
                  <a:lnTo>
                    <a:pt x="9416" y="15889"/>
                  </a:lnTo>
                  <a:lnTo>
                    <a:pt x="9359" y="15889"/>
                  </a:lnTo>
                  <a:lnTo>
                    <a:pt x="9251" y="15832"/>
                  </a:lnTo>
                  <a:cubicBezTo>
                    <a:pt x="9142" y="15780"/>
                    <a:pt x="9033" y="15723"/>
                    <a:pt x="8981" y="15671"/>
                  </a:cubicBezTo>
                  <a:cubicBezTo>
                    <a:pt x="8763" y="15506"/>
                    <a:pt x="8598" y="15397"/>
                    <a:pt x="8437" y="15288"/>
                  </a:cubicBezTo>
                  <a:lnTo>
                    <a:pt x="8162" y="15127"/>
                  </a:lnTo>
                  <a:lnTo>
                    <a:pt x="7893" y="14909"/>
                  </a:lnTo>
                  <a:cubicBezTo>
                    <a:pt x="7727" y="14801"/>
                    <a:pt x="7566" y="14635"/>
                    <a:pt x="7401" y="14526"/>
                  </a:cubicBezTo>
                  <a:cubicBezTo>
                    <a:pt x="6748" y="13982"/>
                    <a:pt x="6095" y="13386"/>
                    <a:pt x="5551" y="12785"/>
                  </a:cubicBezTo>
                  <a:cubicBezTo>
                    <a:pt x="4954" y="12132"/>
                    <a:pt x="4410" y="11479"/>
                    <a:pt x="3866" y="10826"/>
                  </a:cubicBezTo>
                  <a:cubicBezTo>
                    <a:pt x="3374" y="10173"/>
                    <a:pt x="2887" y="9468"/>
                    <a:pt x="2395" y="8706"/>
                  </a:cubicBezTo>
                  <a:cubicBezTo>
                    <a:pt x="1960" y="7997"/>
                    <a:pt x="1524" y="7292"/>
                    <a:pt x="1146" y="6473"/>
                  </a:cubicBezTo>
                  <a:cubicBezTo>
                    <a:pt x="762" y="5712"/>
                    <a:pt x="436" y="4950"/>
                    <a:pt x="218" y="4136"/>
                  </a:cubicBezTo>
                  <a:cubicBezTo>
                    <a:pt x="110" y="3701"/>
                    <a:pt x="57" y="3265"/>
                    <a:pt x="57" y="2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14;p46"/>
            <p:cNvSpPr/>
            <p:nvPr/>
          </p:nvSpPr>
          <p:spPr>
            <a:xfrm>
              <a:off x="6170019" y="6031608"/>
              <a:ext cx="91757" cy="74255"/>
            </a:xfrm>
            <a:custGeom>
              <a:avLst/>
              <a:gdLst/>
              <a:ahLst/>
              <a:cxnLst/>
              <a:rect l="l" t="t" r="r" b="b"/>
              <a:pathLst>
                <a:path w="1416" h="1146" extrusionOk="0">
                  <a:moveTo>
                    <a:pt x="962" y="0"/>
                  </a:moveTo>
                  <a:cubicBezTo>
                    <a:pt x="913" y="0"/>
                    <a:pt x="864" y="14"/>
                    <a:pt x="819" y="44"/>
                  </a:cubicBezTo>
                  <a:lnTo>
                    <a:pt x="275" y="205"/>
                  </a:lnTo>
                  <a:cubicBezTo>
                    <a:pt x="57" y="314"/>
                    <a:pt x="0" y="480"/>
                    <a:pt x="57" y="697"/>
                  </a:cubicBezTo>
                  <a:lnTo>
                    <a:pt x="109" y="915"/>
                  </a:lnTo>
                  <a:cubicBezTo>
                    <a:pt x="199" y="1048"/>
                    <a:pt x="328" y="1146"/>
                    <a:pt x="493" y="1146"/>
                  </a:cubicBezTo>
                  <a:cubicBezTo>
                    <a:pt x="528" y="1146"/>
                    <a:pt x="564" y="1142"/>
                    <a:pt x="601" y="1133"/>
                  </a:cubicBezTo>
                  <a:lnTo>
                    <a:pt x="1145" y="915"/>
                  </a:lnTo>
                  <a:cubicBezTo>
                    <a:pt x="1306" y="858"/>
                    <a:pt x="1415" y="641"/>
                    <a:pt x="1363" y="480"/>
                  </a:cubicBezTo>
                  <a:lnTo>
                    <a:pt x="1254" y="205"/>
                  </a:lnTo>
                  <a:cubicBezTo>
                    <a:pt x="1213" y="89"/>
                    <a:pt x="1089" y="0"/>
                    <a:pt x="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15;p46"/>
            <p:cNvSpPr/>
            <p:nvPr/>
          </p:nvSpPr>
          <p:spPr>
            <a:xfrm>
              <a:off x="6170019" y="6044891"/>
              <a:ext cx="91757" cy="60972"/>
            </a:xfrm>
            <a:custGeom>
              <a:avLst/>
              <a:gdLst/>
              <a:ahLst/>
              <a:cxnLst/>
              <a:rect l="l" t="t" r="r" b="b"/>
              <a:pathLst>
                <a:path w="1416" h="941" extrusionOk="0">
                  <a:moveTo>
                    <a:pt x="275" y="0"/>
                  </a:moveTo>
                  <a:cubicBezTo>
                    <a:pt x="57" y="109"/>
                    <a:pt x="0" y="275"/>
                    <a:pt x="57" y="492"/>
                  </a:cubicBezTo>
                  <a:lnTo>
                    <a:pt x="109" y="710"/>
                  </a:lnTo>
                  <a:cubicBezTo>
                    <a:pt x="199" y="843"/>
                    <a:pt x="328" y="941"/>
                    <a:pt x="493" y="941"/>
                  </a:cubicBezTo>
                  <a:cubicBezTo>
                    <a:pt x="528" y="941"/>
                    <a:pt x="564" y="937"/>
                    <a:pt x="601" y="928"/>
                  </a:cubicBezTo>
                  <a:lnTo>
                    <a:pt x="1145" y="710"/>
                  </a:lnTo>
                  <a:cubicBezTo>
                    <a:pt x="1306" y="653"/>
                    <a:pt x="1415" y="436"/>
                    <a:pt x="1363" y="275"/>
                  </a:cubicBezTo>
                  <a:lnTo>
                    <a:pt x="1363" y="275"/>
                  </a:lnTo>
                  <a:cubicBezTo>
                    <a:pt x="1036" y="383"/>
                    <a:pt x="544" y="601"/>
                    <a:pt x="436" y="601"/>
                  </a:cubicBezTo>
                  <a:cubicBezTo>
                    <a:pt x="428" y="604"/>
                    <a:pt x="419" y="605"/>
                    <a:pt x="411" y="605"/>
                  </a:cubicBezTo>
                  <a:cubicBezTo>
                    <a:pt x="254" y="605"/>
                    <a:pt x="68" y="157"/>
                    <a:pt x="275" y="0"/>
                  </a:cubicBezTo>
                  <a:close/>
                </a:path>
              </a:pathLst>
            </a:custGeom>
            <a:solidFill>
              <a:srgbClr val="385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16;p46"/>
            <p:cNvSpPr/>
            <p:nvPr/>
          </p:nvSpPr>
          <p:spPr>
            <a:xfrm>
              <a:off x="6212333" y="5984891"/>
              <a:ext cx="171914" cy="125314"/>
            </a:xfrm>
            <a:custGeom>
              <a:avLst/>
              <a:gdLst/>
              <a:ahLst/>
              <a:cxnLst/>
              <a:rect l="l" t="t" r="r" b="b"/>
              <a:pathLst>
                <a:path w="2653" h="1934" extrusionOk="0">
                  <a:moveTo>
                    <a:pt x="1805" y="1"/>
                  </a:moveTo>
                  <a:cubicBezTo>
                    <a:pt x="1784" y="1"/>
                    <a:pt x="1763" y="2"/>
                    <a:pt x="1741" y="4"/>
                  </a:cubicBezTo>
                  <a:lnTo>
                    <a:pt x="762" y="4"/>
                  </a:lnTo>
                  <a:cubicBezTo>
                    <a:pt x="327" y="56"/>
                    <a:pt x="0" y="491"/>
                    <a:pt x="166" y="926"/>
                  </a:cubicBezTo>
                  <a:lnTo>
                    <a:pt x="383" y="1527"/>
                  </a:lnTo>
                  <a:cubicBezTo>
                    <a:pt x="455" y="1776"/>
                    <a:pt x="715" y="1933"/>
                    <a:pt x="992" y="1933"/>
                  </a:cubicBezTo>
                  <a:cubicBezTo>
                    <a:pt x="1137" y="1933"/>
                    <a:pt x="1285" y="1891"/>
                    <a:pt x="1415" y="1797"/>
                  </a:cubicBezTo>
                  <a:lnTo>
                    <a:pt x="2177" y="1201"/>
                  </a:lnTo>
                  <a:cubicBezTo>
                    <a:pt x="2652" y="780"/>
                    <a:pt x="2412" y="1"/>
                    <a:pt x="1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17;p46"/>
            <p:cNvSpPr/>
            <p:nvPr/>
          </p:nvSpPr>
          <p:spPr>
            <a:xfrm>
              <a:off x="6212333" y="5985086"/>
              <a:ext cx="158825" cy="125119"/>
            </a:xfrm>
            <a:custGeom>
              <a:avLst/>
              <a:gdLst/>
              <a:ahLst/>
              <a:cxnLst/>
              <a:rect l="l" t="t" r="r" b="b"/>
              <a:pathLst>
                <a:path w="2451" h="1931" extrusionOk="0">
                  <a:moveTo>
                    <a:pt x="762" y="1"/>
                  </a:moveTo>
                  <a:cubicBezTo>
                    <a:pt x="327" y="53"/>
                    <a:pt x="0" y="488"/>
                    <a:pt x="166" y="923"/>
                  </a:cubicBezTo>
                  <a:lnTo>
                    <a:pt x="383" y="1524"/>
                  </a:lnTo>
                  <a:cubicBezTo>
                    <a:pt x="455" y="1773"/>
                    <a:pt x="715" y="1930"/>
                    <a:pt x="992" y="1930"/>
                  </a:cubicBezTo>
                  <a:cubicBezTo>
                    <a:pt x="1137" y="1930"/>
                    <a:pt x="1285" y="1888"/>
                    <a:pt x="1415" y="1794"/>
                  </a:cubicBezTo>
                  <a:lnTo>
                    <a:pt x="2177" y="1198"/>
                  </a:lnTo>
                  <a:cubicBezTo>
                    <a:pt x="2451" y="980"/>
                    <a:pt x="2451" y="654"/>
                    <a:pt x="2394" y="436"/>
                  </a:cubicBezTo>
                  <a:lnTo>
                    <a:pt x="2394" y="436"/>
                  </a:lnTo>
                  <a:cubicBezTo>
                    <a:pt x="2451" y="762"/>
                    <a:pt x="2177" y="1032"/>
                    <a:pt x="1633" y="1306"/>
                  </a:cubicBezTo>
                  <a:cubicBezTo>
                    <a:pt x="1431" y="1418"/>
                    <a:pt x="1257" y="1483"/>
                    <a:pt x="1111" y="1483"/>
                  </a:cubicBezTo>
                  <a:cubicBezTo>
                    <a:pt x="903" y="1483"/>
                    <a:pt x="750" y="1351"/>
                    <a:pt x="653" y="1032"/>
                  </a:cubicBezTo>
                  <a:cubicBezTo>
                    <a:pt x="492" y="545"/>
                    <a:pt x="327" y="162"/>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18;p46"/>
            <p:cNvSpPr/>
            <p:nvPr/>
          </p:nvSpPr>
          <p:spPr>
            <a:xfrm>
              <a:off x="7055122" y="5794653"/>
              <a:ext cx="370138" cy="1124647"/>
            </a:xfrm>
            <a:custGeom>
              <a:avLst/>
              <a:gdLst/>
              <a:ahLst/>
              <a:cxnLst/>
              <a:rect l="l" t="t" r="r" b="b"/>
              <a:pathLst>
                <a:path w="5712" h="17357" extrusionOk="0">
                  <a:moveTo>
                    <a:pt x="1109" y="1"/>
                  </a:moveTo>
                  <a:cubicBezTo>
                    <a:pt x="798" y="1"/>
                    <a:pt x="496" y="41"/>
                    <a:pt x="218" y="110"/>
                  </a:cubicBezTo>
                  <a:cubicBezTo>
                    <a:pt x="110" y="162"/>
                    <a:pt x="1" y="271"/>
                    <a:pt x="53" y="380"/>
                  </a:cubicBezTo>
                  <a:cubicBezTo>
                    <a:pt x="100" y="470"/>
                    <a:pt x="181" y="559"/>
                    <a:pt x="269" y="559"/>
                  </a:cubicBezTo>
                  <a:cubicBezTo>
                    <a:pt x="289" y="559"/>
                    <a:pt x="308" y="555"/>
                    <a:pt x="327" y="545"/>
                  </a:cubicBezTo>
                  <a:cubicBezTo>
                    <a:pt x="568" y="488"/>
                    <a:pt x="827" y="454"/>
                    <a:pt x="1094" y="454"/>
                  </a:cubicBezTo>
                  <a:cubicBezTo>
                    <a:pt x="2095" y="454"/>
                    <a:pt x="3196" y="923"/>
                    <a:pt x="3753" y="2339"/>
                  </a:cubicBezTo>
                  <a:cubicBezTo>
                    <a:pt x="4950" y="5334"/>
                    <a:pt x="5277" y="12516"/>
                    <a:pt x="3100" y="17030"/>
                  </a:cubicBezTo>
                  <a:cubicBezTo>
                    <a:pt x="3048" y="17139"/>
                    <a:pt x="3100" y="17304"/>
                    <a:pt x="3209" y="17356"/>
                  </a:cubicBezTo>
                  <a:lnTo>
                    <a:pt x="3318" y="17356"/>
                  </a:lnTo>
                  <a:cubicBezTo>
                    <a:pt x="3374" y="17356"/>
                    <a:pt x="3483" y="17304"/>
                    <a:pt x="3535" y="17248"/>
                  </a:cubicBezTo>
                  <a:cubicBezTo>
                    <a:pt x="5712" y="12568"/>
                    <a:pt x="5385" y="5225"/>
                    <a:pt x="4188" y="2178"/>
                  </a:cubicBezTo>
                  <a:cubicBezTo>
                    <a:pt x="3547" y="549"/>
                    <a:pt x="2263" y="1"/>
                    <a:pt x="1109" y="1"/>
                  </a:cubicBezTo>
                  <a:close/>
                </a:path>
              </a:pathLst>
            </a:custGeom>
            <a:solidFill>
              <a:srgbClr val="DFE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19;p46"/>
            <p:cNvSpPr/>
            <p:nvPr/>
          </p:nvSpPr>
          <p:spPr>
            <a:xfrm>
              <a:off x="7055122" y="5793292"/>
              <a:ext cx="331517" cy="1129701"/>
            </a:xfrm>
            <a:custGeom>
              <a:avLst/>
              <a:gdLst/>
              <a:ahLst/>
              <a:cxnLst/>
              <a:rect l="l" t="t" r="r" b="b"/>
              <a:pathLst>
                <a:path w="5116" h="17435" extrusionOk="0">
                  <a:moveTo>
                    <a:pt x="218" y="131"/>
                  </a:moveTo>
                  <a:cubicBezTo>
                    <a:pt x="162" y="131"/>
                    <a:pt x="162" y="131"/>
                    <a:pt x="110" y="183"/>
                  </a:cubicBezTo>
                  <a:cubicBezTo>
                    <a:pt x="53" y="183"/>
                    <a:pt x="53" y="240"/>
                    <a:pt x="53" y="292"/>
                  </a:cubicBezTo>
                  <a:lnTo>
                    <a:pt x="162" y="183"/>
                  </a:lnTo>
                  <a:lnTo>
                    <a:pt x="218" y="183"/>
                  </a:lnTo>
                  <a:cubicBezTo>
                    <a:pt x="218" y="131"/>
                    <a:pt x="271" y="131"/>
                    <a:pt x="271" y="131"/>
                  </a:cubicBezTo>
                  <a:close/>
                  <a:moveTo>
                    <a:pt x="1225" y="0"/>
                  </a:moveTo>
                  <a:cubicBezTo>
                    <a:pt x="907" y="0"/>
                    <a:pt x="589" y="52"/>
                    <a:pt x="271" y="131"/>
                  </a:cubicBezTo>
                  <a:cubicBezTo>
                    <a:pt x="528" y="67"/>
                    <a:pt x="785" y="41"/>
                    <a:pt x="1031" y="41"/>
                  </a:cubicBezTo>
                  <a:cubicBezTo>
                    <a:pt x="1202" y="41"/>
                    <a:pt x="1368" y="53"/>
                    <a:pt x="1524" y="75"/>
                  </a:cubicBezTo>
                  <a:cubicBezTo>
                    <a:pt x="1960" y="131"/>
                    <a:pt x="2395" y="240"/>
                    <a:pt x="2774" y="458"/>
                  </a:cubicBezTo>
                  <a:cubicBezTo>
                    <a:pt x="2395" y="183"/>
                    <a:pt x="1960" y="75"/>
                    <a:pt x="1577" y="22"/>
                  </a:cubicBezTo>
                  <a:cubicBezTo>
                    <a:pt x="1459" y="7"/>
                    <a:pt x="1342" y="0"/>
                    <a:pt x="1225" y="0"/>
                  </a:cubicBezTo>
                  <a:close/>
                  <a:moveTo>
                    <a:pt x="53" y="292"/>
                  </a:moveTo>
                  <a:cubicBezTo>
                    <a:pt x="1" y="401"/>
                    <a:pt x="110" y="566"/>
                    <a:pt x="218" y="566"/>
                  </a:cubicBezTo>
                  <a:cubicBezTo>
                    <a:pt x="110" y="510"/>
                    <a:pt x="53" y="401"/>
                    <a:pt x="53" y="292"/>
                  </a:cubicBezTo>
                  <a:close/>
                  <a:moveTo>
                    <a:pt x="488" y="510"/>
                  </a:moveTo>
                  <a:lnTo>
                    <a:pt x="379" y="566"/>
                  </a:lnTo>
                  <a:lnTo>
                    <a:pt x="545" y="566"/>
                  </a:lnTo>
                  <a:cubicBezTo>
                    <a:pt x="597" y="566"/>
                    <a:pt x="654" y="510"/>
                    <a:pt x="654" y="510"/>
                  </a:cubicBezTo>
                  <a:close/>
                  <a:moveTo>
                    <a:pt x="218" y="566"/>
                  </a:moveTo>
                  <a:cubicBezTo>
                    <a:pt x="245" y="593"/>
                    <a:pt x="272" y="606"/>
                    <a:pt x="299" y="606"/>
                  </a:cubicBezTo>
                  <a:cubicBezTo>
                    <a:pt x="326" y="606"/>
                    <a:pt x="353" y="593"/>
                    <a:pt x="379" y="566"/>
                  </a:cubicBezTo>
                  <a:close/>
                  <a:moveTo>
                    <a:pt x="2774" y="458"/>
                  </a:moveTo>
                  <a:cubicBezTo>
                    <a:pt x="3100" y="675"/>
                    <a:pt x="3427" y="945"/>
                    <a:pt x="3701" y="1328"/>
                  </a:cubicBezTo>
                  <a:lnTo>
                    <a:pt x="3753" y="1437"/>
                  </a:lnTo>
                  <a:lnTo>
                    <a:pt x="3810" y="1489"/>
                  </a:lnTo>
                  <a:lnTo>
                    <a:pt x="3862" y="1598"/>
                  </a:lnTo>
                  <a:cubicBezTo>
                    <a:pt x="3918" y="1655"/>
                    <a:pt x="3971" y="1764"/>
                    <a:pt x="4027" y="1872"/>
                  </a:cubicBezTo>
                  <a:lnTo>
                    <a:pt x="3862" y="1546"/>
                  </a:lnTo>
                  <a:lnTo>
                    <a:pt x="3862" y="1489"/>
                  </a:lnTo>
                  <a:lnTo>
                    <a:pt x="3810" y="1437"/>
                  </a:lnTo>
                  <a:lnTo>
                    <a:pt x="3701" y="1272"/>
                  </a:lnTo>
                  <a:cubicBezTo>
                    <a:pt x="3427" y="945"/>
                    <a:pt x="3157" y="675"/>
                    <a:pt x="2774" y="458"/>
                  </a:cubicBezTo>
                  <a:close/>
                  <a:moveTo>
                    <a:pt x="4027" y="1872"/>
                  </a:moveTo>
                  <a:lnTo>
                    <a:pt x="4136" y="2142"/>
                  </a:lnTo>
                  <a:cubicBezTo>
                    <a:pt x="4188" y="2199"/>
                    <a:pt x="4188" y="2251"/>
                    <a:pt x="4188" y="2308"/>
                  </a:cubicBezTo>
                  <a:lnTo>
                    <a:pt x="4245" y="2469"/>
                  </a:lnTo>
                  <a:cubicBezTo>
                    <a:pt x="4406" y="2852"/>
                    <a:pt x="4515" y="3287"/>
                    <a:pt x="4624" y="3666"/>
                  </a:cubicBezTo>
                  <a:cubicBezTo>
                    <a:pt x="4571" y="3230"/>
                    <a:pt x="4406" y="2852"/>
                    <a:pt x="4297" y="2416"/>
                  </a:cubicBezTo>
                  <a:lnTo>
                    <a:pt x="4245" y="2308"/>
                  </a:lnTo>
                  <a:cubicBezTo>
                    <a:pt x="4188" y="2251"/>
                    <a:pt x="4188" y="2199"/>
                    <a:pt x="4188" y="2142"/>
                  </a:cubicBezTo>
                  <a:lnTo>
                    <a:pt x="4027" y="1872"/>
                  </a:lnTo>
                  <a:close/>
                  <a:moveTo>
                    <a:pt x="815" y="458"/>
                  </a:moveTo>
                  <a:cubicBezTo>
                    <a:pt x="763" y="458"/>
                    <a:pt x="706" y="458"/>
                    <a:pt x="654" y="510"/>
                  </a:cubicBezTo>
                  <a:lnTo>
                    <a:pt x="1468" y="510"/>
                  </a:lnTo>
                  <a:cubicBezTo>
                    <a:pt x="1685" y="566"/>
                    <a:pt x="1903" y="566"/>
                    <a:pt x="2068" y="675"/>
                  </a:cubicBezTo>
                  <a:cubicBezTo>
                    <a:pt x="2177" y="675"/>
                    <a:pt x="2286" y="728"/>
                    <a:pt x="2395" y="784"/>
                  </a:cubicBezTo>
                  <a:cubicBezTo>
                    <a:pt x="2447" y="784"/>
                    <a:pt x="2447" y="836"/>
                    <a:pt x="2504" y="893"/>
                  </a:cubicBezTo>
                  <a:lnTo>
                    <a:pt x="2665" y="945"/>
                  </a:lnTo>
                  <a:lnTo>
                    <a:pt x="2774" y="1054"/>
                  </a:lnTo>
                  <a:cubicBezTo>
                    <a:pt x="2830" y="1054"/>
                    <a:pt x="2882" y="1111"/>
                    <a:pt x="2882" y="1163"/>
                  </a:cubicBezTo>
                  <a:lnTo>
                    <a:pt x="3048" y="1272"/>
                  </a:lnTo>
                  <a:lnTo>
                    <a:pt x="3100" y="1328"/>
                  </a:lnTo>
                  <a:lnTo>
                    <a:pt x="3157" y="1380"/>
                  </a:lnTo>
                  <a:cubicBezTo>
                    <a:pt x="3427" y="1707"/>
                    <a:pt x="3644" y="2090"/>
                    <a:pt x="3753" y="2469"/>
                  </a:cubicBezTo>
                  <a:cubicBezTo>
                    <a:pt x="4079" y="3230"/>
                    <a:pt x="4245" y="4101"/>
                    <a:pt x="4406" y="4919"/>
                  </a:cubicBezTo>
                  <a:cubicBezTo>
                    <a:pt x="4297" y="4101"/>
                    <a:pt x="4136" y="3230"/>
                    <a:pt x="3810" y="2469"/>
                  </a:cubicBezTo>
                  <a:cubicBezTo>
                    <a:pt x="3644" y="2033"/>
                    <a:pt x="3427" y="1655"/>
                    <a:pt x="3157" y="1328"/>
                  </a:cubicBezTo>
                  <a:lnTo>
                    <a:pt x="3100" y="1272"/>
                  </a:lnTo>
                  <a:lnTo>
                    <a:pt x="3048" y="1219"/>
                  </a:lnTo>
                  <a:lnTo>
                    <a:pt x="2939" y="1111"/>
                  </a:lnTo>
                  <a:cubicBezTo>
                    <a:pt x="2882" y="1054"/>
                    <a:pt x="2830" y="1054"/>
                    <a:pt x="2830" y="1002"/>
                  </a:cubicBezTo>
                  <a:lnTo>
                    <a:pt x="2665" y="893"/>
                  </a:lnTo>
                  <a:lnTo>
                    <a:pt x="2556" y="836"/>
                  </a:lnTo>
                  <a:cubicBezTo>
                    <a:pt x="2504" y="784"/>
                    <a:pt x="2447" y="784"/>
                    <a:pt x="2395" y="728"/>
                  </a:cubicBezTo>
                  <a:cubicBezTo>
                    <a:pt x="2286" y="728"/>
                    <a:pt x="2229" y="675"/>
                    <a:pt x="2121" y="619"/>
                  </a:cubicBezTo>
                  <a:lnTo>
                    <a:pt x="1468" y="458"/>
                  </a:lnTo>
                  <a:close/>
                  <a:moveTo>
                    <a:pt x="4624" y="3666"/>
                  </a:moveTo>
                  <a:cubicBezTo>
                    <a:pt x="4732" y="4102"/>
                    <a:pt x="4789" y="4537"/>
                    <a:pt x="4841" y="4919"/>
                  </a:cubicBezTo>
                  <a:cubicBezTo>
                    <a:pt x="5007" y="5790"/>
                    <a:pt x="5059" y="6661"/>
                    <a:pt x="5115" y="7475"/>
                  </a:cubicBezTo>
                  <a:cubicBezTo>
                    <a:pt x="5059" y="6604"/>
                    <a:pt x="5007" y="5790"/>
                    <a:pt x="4898" y="4919"/>
                  </a:cubicBezTo>
                  <a:cubicBezTo>
                    <a:pt x="4789" y="4484"/>
                    <a:pt x="4732" y="4101"/>
                    <a:pt x="4624" y="3666"/>
                  </a:cubicBezTo>
                  <a:close/>
                  <a:moveTo>
                    <a:pt x="4406" y="4919"/>
                  </a:moveTo>
                  <a:lnTo>
                    <a:pt x="4406" y="4919"/>
                  </a:lnTo>
                  <a:cubicBezTo>
                    <a:pt x="4463" y="5355"/>
                    <a:pt x="4515" y="5790"/>
                    <a:pt x="4515" y="6225"/>
                  </a:cubicBezTo>
                  <a:cubicBezTo>
                    <a:pt x="4571" y="6661"/>
                    <a:pt x="4624" y="7039"/>
                    <a:pt x="4624" y="7475"/>
                  </a:cubicBezTo>
                  <a:cubicBezTo>
                    <a:pt x="4680" y="9216"/>
                    <a:pt x="4624" y="10905"/>
                    <a:pt x="4354" y="12589"/>
                  </a:cubicBezTo>
                  <a:cubicBezTo>
                    <a:pt x="4245" y="13460"/>
                    <a:pt x="4027" y="14278"/>
                    <a:pt x="3810" y="15092"/>
                  </a:cubicBezTo>
                  <a:lnTo>
                    <a:pt x="3753" y="15258"/>
                  </a:lnTo>
                  <a:lnTo>
                    <a:pt x="3701" y="15419"/>
                  </a:lnTo>
                  <a:lnTo>
                    <a:pt x="3592" y="15693"/>
                  </a:lnTo>
                  <a:lnTo>
                    <a:pt x="3483" y="16019"/>
                  </a:lnTo>
                  <a:cubicBezTo>
                    <a:pt x="3483" y="16128"/>
                    <a:pt x="3427" y="16180"/>
                    <a:pt x="3374" y="16289"/>
                  </a:cubicBezTo>
                  <a:lnTo>
                    <a:pt x="3265" y="16616"/>
                  </a:lnTo>
                  <a:cubicBezTo>
                    <a:pt x="3209" y="16672"/>
                    <a:pt x="3209" y="16781"/>
                    <a:pt x="3157" y="16890"/>
                  </a:cubicBezTo>
                  <a:lnTo>
                    <a:pt x="3100" y="17051"/>
                  </a:lnTo>
                  <a:cubicBezTo>
                    <a:pt x="3048" y="17108"/>
                    <a:pt x="3048" y="17160"/>
                    <a:pt x="3048" y="17216"/>
                  </a:cubicBezTo>
                  <a:cubicBezTo>
                    <a:pt x="3048" y="17325"/>
                    <a:pt x="3157" y="17434"/>
                    <a:pt x="3318" y="17434"/>
                  </a:cubicBezTo>
                  <a:lnTo>
                    <a:pt x="3318" y="17377"/>
                  </a:lnTo>
                  <a:cubicBezTo>
                    <a:pt x="3209" y="17377"/>
                    <a:pt x="3157" y="17269"/>
                    <a:pt x="3100" y="17216"/>
                  </a:cubicBezTo>
                  <a:cubicBezTo>
                    <a:pt x="3100" y="17160"/>
                    <a:pt x="3100" y="17108"/>
                    <a:pt x="3157" y="17051"/>
                  </a:cubicBezTo>
                  <a:lnTo>
                    <a:pt x="3209" y="16942"/>
                  </a:lnTo>
                  <a:cubicBezTo>
                    <a:pt x="3265" y="16833"/>
                    <a:pt x="3318" y="16725"/>
                    <a:pt x="3318" y="16616"/>
                  </a:cubicBezTo>
                  <a:lnTo>
                    <a:pt x="3483" y="16346"/>
                  </a:lnTo>
                  <a:cubicBezTo>
                    <a:pt x="3483" y="16237"/>
                    <a:pt x="3535" y="16128"/>
                    <a:pt x="3592" y="16019"/>
                  </a:cubicBezTo>
                  <a:lnTo>
                    <a:pt x="3701" y="15745"/>
                  </a:lnTo>
                  <a:lnTo>
                    <a:pt x="3753" y="15419"/>
                  </a:lnTo>
                  <a:lnTo>
                    <a:pt x="3810" y="15258"/>
                  </a:lnTo>
                  <a:lnTo>
                    <a:pt x="3862" y="15092"/>
                  </a:lnTo>
                  <a:cubicBezTo>
                    <a:pt x="4136" y="14278"/>
                    <a:pt x="4297" y="13460"/>
                    <a:pt x="4406" y="12589"/>
                  </a:cubicBezTo>
                  <a:cubicBezTo>
                    <a:pt x="4680" y="10905"/>
                    <a:pt x="4732" y="9216"/>
                    <a:pt x="4680" y="7475"/>
                  </a:cubicBezTo>
                  <a:cubicBezTo>
                    <a:pt x="4680" y="7039"/>
                    <a:pt x="4624" y="6604"/>
                    <a:pt x="4571" y="6225"/>
                  </a:cubicBezTo>
                  <a:cubicBezTo>
                    <a:pt x="4571" y="5790"/>
                    <a:pt x="4515" y="5355"/>
                    <a:pt x="4406" y="49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20;p46"/>
            <p:cNvSpPr/>
            <p:nvPr/>
          </p:nvSpPr>
          <p:spPr>
            <a:xfrm>
              <a:off x="6998746" y="5790182"/>
              <a:ext cx="88063" cy="68877"/>
            </a:xfrm>
            <a:custGeom>
              <a:avLst/>
              <a:gdLst/>
              <a:ahLst/>
              <a:cxnLst/>
              <a:rect l="l" t="t" r="r" b="b"/>
              <a:pathLst>
                <a:path w="1359" h="1063" extrusionOk="0">
                  <a:moveTo>
                    <a:pt x="954" y="1"/>
                  </a:moveTo>
                  <a:cubicBezTo>
                    <a:pt x="926" y="1"/>
                    <a:pt x="899" y="5"/>
                    <a:pt x="871" y="14"/>
                  </a:cubicBezTo>
                  <a:lnTo>
                    <a:pt x="270" y="179"/>
                  </a:lnTo>
                  <a:cubicBezTo>
                    <a:pt x="109" y="179"/>
                    <a:pt x="0" y="397"/>
                    <a:pt x="52" y="558"/>
                  </a:cubicBezTo>
                  <a:lnTo>
                    <a:pt x="109" y="832"/>
                  </a:lnTo>
                  <a:cubicBezTo>
                    <a:pt x="152" y="965"/>
                    <a:pt x="273" y="1063"/>
                    <a:pt x="437" y="1063"/>
                  </a:cubicBezTo>
                  <a:cubicBezTo>
                    <a:pt x="471" y="1063"/>
                    <a:pt x="507" y="1059"/>
                    <a:pt x="544" y="1050"/>
                  </a:cubicBezTo>
                  <a:lnTo>
                    <a:pt x="1088" y="884"/>
                  </a:lnTo>
                  <a:cubicBezTo>
                    <a:pt x="1249" y="832"/>
                    <a:pt x="1358" y="667"/>
                    <a:pt x="1358" y="506"/>
                  </a:cubicBezTo>
                  <a:lnTo>
                    <a:pt x="1249" y="231"/>
                  </a:lnTo>
                  <a:cubicBezTo>
                    <a:pt x="1206" y="98"/>
                    <a:pt x="1085"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1;p46"/>
            <p:cNvSpPr/>
            <p:nvPr/>
          </p:nvSpPr>
          <p:spPr>
            <a:xfrm>
              <a:off x="7005809" y="5790182"/>
              <a:ext cx="81000" cy="69331"/>
            </a:xfrm>
            <a:custGeom>
              <a:avLst/>
              <a:gdLst/>
              <a:ahLst/>
              <a:cxnLst/>
              <a:rect l="l" t="t" r="r" b="b"/>
              <a:pathLst>
                <a:path w="1250" h="1070" extrusionOk="0">
                  <a:moveTo>
                    <a:pt x="845" y="1"/>
                  </a:moveTo>
                  <a:cubicBezTo>
                    <a:pt x="817" y="1"/>
                    <a:pt x="790" y="5"/>
                    <a:pt x="762" y="14"/>
                  </a:cubicBezTo>
                  <a:lnTo>
                    <a:pt x="653" y="14"/>
                  </a:lnTo>
                  <a:cubicBezTo>
                    <a:pt x="871" y="14"/>
                    <a:pt x="923" y="231"/>
                    <a:pt x="979" y="449"/>
                  </a:cubicBezTo>
                  <a:cubicBezTo>
                    <a:pt x="1032" y="614"/>
                    <a:pt x="814" y="723"/>
                    <a:pt x="109" y="832"/>
                  </a:cubicBezTo>
                  <a:cubicBezTo>
                    <a:pt x="52" y="832"/>
                    <a:pt x="52" y="884"/>
                    <a:pt x="0" y="884"/>
                  </a:cubicBezTo>
                  <a:cubicBezTo>
                    <a:pt x="39" y="1009"/>
                    <a:pt x="143" y="1069"/>
                    <a:pt x="284" y="1069"/>
                  </a:cubicBezTo>
                  <a:cubicBezTo>
                    <a:pt x="331" y="1069"/>
                    <a:pt x="381" y="1063"/>
                    <a:pt x="435" y="1050"/>
                  </a:cubicBezTo>
                  <a:lnTo>
                    <a:pt x="979" y="884"/>
                  </a:lnTo>
                  <a:cubicBezTo>
                    <a:pt x="1140" y="832"/>
                    <a:pt x="1249" y="667"/>
                    <a:pt x="1249" y="506"/>
                  </a:cubicBezTo>
                  <a:lnTo>
                    <a:pt x="1140" y="231"/>
                  </a:lnTo>
                  <a:cubicBezTo>
                    <a:pt x="1097" y="98"/>
                    <a:pt x="976" y="1"/>
                    <a:pt x="845" y="1"/>
                  </a:cubicBezTo>
                  <a:close/>
                </a:path>
              </a:pathLst>
            </a:custGeom>
            <a:solidFill>
              <a:srgbClr val="385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22;p46"/>
            <p:cNvSpPr/>
            <p:nvPr/>
          </p:nvSpPr>
          <p:spPr>
            <a:xfrm>
              <a:off x="6871803" y="5776316"/>
              <a:ext cx="169322" cy="127581"/>
            </a:xfrm>
            <a:custGeom>
              <a:avLst/>
              <a:gdLst/>
              <a:ahLst/>
              <a:cxnLst/>
              <a:rect l="l" t="t" r="r" b="b"/>
              <a:pathLst>
                <a:path w="2613" h="1969" extrusionOk="0">
                  <a:moveTo>
                    <a:pt x="1678" y="0"/>
                  </a:moveTo>
                  <a:cubicBezTo>
                    <a:pt x="1550" y="0"/>
                    <a:pt x="1421" y="37"/>
                    <a:pt x="1306" y="119"/>
                  </a:cubicBezTo>
                  <a:lnTo>
                    <a:pt x="488" y="663"/>
                  </a:lnTo>
                  <a:cubicBezTo>
                    <a:pt x="0" y="990"/>
                    <a:pt x="218" y="1860"/>
                    <a:pt x="814" y="1860"/>
                  </a:cubicBezTo>
                  <a:lnTo>
                    <a:pt x="1794" y="1969"/>
                  </a:lnTo>
                  <a:cubicBezTo>
                    <a:pt x="2286" y="1969"/>
                    <a:pt x="2612" y="1534"/>
                    <a:pt x="2503" y="1098"/>
                  </a:cubicBezTo>
                  <a:lnTo>
                    <a:pt x="2338" y="502"/>
                  </a:lnTo>
                  <a:cubicBezTo>
                    <a:pt x="2262" y="198"/>
                    <a:pt x="1974" y="0"/>
                    <a:pt x="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23;p46"/>
            <p:cNvSpPr/>
            <p:nvPr/>
          </p:nvSpPr>
          <p:spPr>
            <a:xfrm>
              <a:off x="6889299" y="5776316"/>
              <a:ext cx="151826" cy="127581"/>
            </a:xfrm>
            <a:custGeom>
              <a:avLst/>
              <a:gdLst/>
              <a:ahLst/>
              <a:cxnLst/>
              <a:rect l="l" t="t" r="r" b="b"/>
              <a:pathLst>
                <a:path w="2343" h="1969" extrusionOk="0">
                  <a:moveTo>
                    <a:pt x="1408" y="0"/>
                  </a:moveTo>
                  <a:cubicBezTo>
                    <a:pt x="1280" y="0"/>
                    <a:pt x="1151" y="37"/>
                    <a:pt x="1036" y="119"/>
                  </a:cubicBezTo>
                  <a:lnTo>
                    <a:pt x="601" y="445"/>
                  </a:lnTo>
                  <a:cubicBezTo>
                    <a:pt x="777" y="320"/>
                    <a:pt x="988" y="241"/>
                    <a:pt x="1180" y="241"/>
                  </a:cubicBezTo>
                  <a:cubicBezTo>
                    <a:pt x="1403" y="241"/>
                    <a:pt x="1601" y="347"/>
                    <a:pt x="1689" y="611"/>
                  </a:cubicBezTo>
                  <a:cubicBezTo>
                    <a:pt x="1907" y="1046"/>
                    <a:pt x="1907" y="1425"/>
                    <a:pt x="1524" y="1590"/>
                  </a:cubicBezTo>
                  <a:cubicBezTo>
                    <a:pt x="1323" y="1640"/>
                    <a:pt x="1064" y="1679"/>
                    <a:pt x="807" y="1679"/>
                  </a:cubicBezTo>
                  <a:cubicBezTo>
                    <a:pt x="506" y="1679"/>
                    <a:pt x="207" y="1627"/>
                    <a:pt x="0" y="1481"/>
                  </a:cubicBezTo>
                  <a:lnTo>
                    <a:pt x="0" y="1481"/>
                  </a:lnTo>
                  <a:cubicBezTo>
                    <a:pt x="109" y="1699"/>
                    <a:pt x="275" y="1860"/>
                    <a:pt x="544" y="1860"/>
                  </a:cubicBezTo>
                  <a:lnTo>
                    <a:pt x="1524" y="1969"/>
                  </a:lnTo>
                  <a:cubicBezTo>
                    <a:pt x="2016" y="1969"/>
                    <a:pt x="2342" y="1534"/>
                    <a:pt x="2233" y="1098"/>
                  </a:cubicBezTo>
                  <a:lnTo>
                    <a:pt x="2068" y="502"/>
                  </a:lnTo>
                  <a:cubicBezTo>
                    <a:pt x="1992" y="198"/>
                    <a:pt x="1704" y="0"/>
                    <a:pt x="1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24;p46"/>
            <p:cNvSpPr/>
            <p:nvPr/>
          </p:nvSpPr>
          <p:spPr>
            <a:xfrm>
              <a:off x="4742151" y="7814637"/>
              <a:ext cx="437270" cy="423630"/>
            </a:xfrm>
            <a:custGeom>
              <a:avLst/>
              <a:gdLst/>
              <a:ahLst/>
              <a:cxnLst/>
              <a:rect l="l" t="t" r="r" b="b"/>
              <a:pathLst>
                <a:path w="6748" h="6538" extrusionOk="0">
                  <a:moveTo>
                    <a:pt x="3309" y="1"/>
                  </a:moveTo>
                  <a:cubicBezTo>
                    <a:pt x="3276" y="1"/>
                    <a:pt x="3242" y="1"/>
                    <a:pt x="3209" y="2"/>
                  </a:cubicBezTo>
                  <a:cubicBezTo>
                    <a:pt x="1416" y="111"/>
                    <a:pt x="1" y="1691"/>
                    <a:pt x="110" y="3484"/>
                  </a:cubicBezTo>
                  <a:cubicBezTo>
                    <a:pt x="214" y="5215"/>
                    <a:pt x="1630" y="6538"/>
                    <a:pt x="3385" y="6538"/>
                  </a:cubicBezTo>
                  <a:cubicBezTo>
                    <a:pt x="3453" y="6538"/>
                    <a:pt x="3523" y="6536"/>
                    <a:pt x="3592" y="6531"/>
                  </a:cubicBezTo>
                  <a:cubicBezTo>
                    <a:pt x="5385" y="6423"/>
                    <a:pt x="6748" y="4899"/>
                    <a:pt x="6639" y="3106"/>
                  </a:cubicBezTo>
                  <a:cubicBezTo>
                    <a:pt x="6532" y="1341"/>
                    <a:pt x="5063" y="1"/>
                    <a:pt x="3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25;p46"/>
            <p:cNvSpPr/>
            <p:nvPr/>
          </p:nvSpPr>
          <p:spPr>
            <a:xfrm>
              <a:off x="4971219" y="8135696"/>
              <a:ext cx="63504" cy="102182"/>
            </a:xfrm>
            <a:custGeom>
              <a:avLst/>
              <a:gdLst/>
              <a:ahLst/>
              <a:cxnLst/>
              <a:rect l="l" t="t" r="r" b="b"/>
              <a:pathLst>
                <a:path w="980" h="1577" extrusionOk="0">
                  <a:moveTo>
                    <a:pt x="871" y="1"/>
                  </a:moveTo>
                  <a:lnTo>
                    <a:pt x="0" y="109"/>
                  </a:lnTo>
                  <a:lnTo>
                    <a:pt x="57" y="1576"/>
                  </a:lnTo>
                  <a:cubicBezTo>
                    <a:pt x="384" y="1576"/>
                    <a:pt x="653" y="1524"/>
                    <a:pt x="980" y="1415"/>
                  </a:cubicBezTo>
                  <a:cubicBezTo>
                    <a:pt x="928" y="871"/>
                    <a:pt x="871" y="1"/>
                    <a:pt x="871" y="1"/>
                  </a:cubicBezTo>
                  <a:close/>
                </a:path>
              </a:pathLst>
            </a:custGeom>
            <a:solidFill>
              <a:srgbClr val="243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26;p46"/>
            <p:cNvSpPr/>
            <p:nvPr/>
          </p:nvSpPr>
          <p:spPr>
            <a:xfrm>
              <a:off x="4826779" y="7895372"/>
              <a:ext cx="289202" cy="282830"/>
            </a:xfrm>
            <a:custGeom>
              <a:avLst/>
              <a:gdLst/>
              <a:ahLst/>
              <a:cxnLst/>
              <a:rect l="l" t="t" r="r" b="b"/>
              <a:pathLst>
                <a:path w="4463" h="4365" extrusionOk="0">
                  <a:moveTo>
                    <a:pt x="2312" y="1"/>
                  </a:moveTo>
                  <a:cubicBezTo>
                    <a:pt x="2249" y="1"/>
                    <a:pt x="2185" y="4"/>
                    <a:pt x="2121" y="10"/>
                  </a:cubicBezTo>
                  <a:cubicBezTo>
                    <a:pt x="924" y="62"/>
                    <a:pt x="1" y="1098"/>
                    <a:pt x="53" y="2295"/>
                  </a:cubicBezTo>
                  <a:cubicBezTo>
                    <a:pt x="108" y="3460"/>
                    <a:pt x="1086" y="4365"/>
                    <a:pt x="2242" y="4365"/>
                  </a:cubicBezTo>
                  <a:cubicBezTo>
                    <a:pt x="2274" y="4365"/>
                    <a:pt x="2306" y="4364"/>
                    <a:pt x="2338" y="4363"/>
                  </a:cubicBezTo>
                  <a:cubicBezTo>
                    <a:pt x="3535" y="4254"/>
                    <a:pt x="4463" y="3274"/>
                    <a:pt x="4406" y="2021"/>
                  </a:cubicBezTo>
                  <a:cubicBezTo>
                    <a:pt x="4356" y="888"/>
                    <a:pt x="3426" y="1"/>
                    <a:pt x="2312" y="1"/>
                  </a:cubicBezTo>
                  <a:close/>
                </a:path>
              </a:pathLst>
            </a:custGeom>
            <a:solidFill>
              <a:srgbClr val="243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27;p46"/>
            <p:cNvSpPr/>
            <p:nvPr/>
          </p:nvSpPr>
          <p:spPr>
            <a:xfrm>
              <a:off x="4925535" y="6819645"/>
              <a:ext cx="2415096" cy="2355169"/>
            </a:xfrm>
            <a:custGeom>
              <a:avLst/>
              <a:gdLst/>
              <a:ahLst/>
              <a:cxnLst/>
              <a:rect l="l" t="t" r="r" b="b"/>
              <a:pathLst>
                <a:path w="37270" h="36348" extrusionOk="0">
                  <a:moveTo>
                    <a:pt x="28077" y="20856"/>
                  </a:moveTo>
                  <a:cubicBezTo>
                    <a:pt x="28346" y="20856"/>
                    <a:pt x="28621" y="20908"/>
                    <a:pt x="28947" y="21073"/>
                  </a:cubicBezTo>
                  <a:cubicBezTo>
                    <a:pt x="29870" y="21618"/>
                    <a:pt x="30362" y="22432"/>
                    <a:pt x="30580" y="23302"/>
                  </a:cubicBezTo>
                  <a:cubicBezTo>
                    <a:pt x="30326" y="23341"/>
                    <a:pt x="30067" y="23359"/>
                    <a:pt x="29803" y="23359"/>
                  </a:cubicBezTo>
                  <a:cubicBezTo>
                    <a:pt x="29326" y="23359"/>
                    <a:pt x="28836" y="23300"/>
                    <a:pt x="28346" y="23193"/>
                  </a:cubicBezTo>
                  <a:cubicBezTo>
                    <a:pt x="27532" y="22976"/>
                    <a:pt x="26988" y="22597"/>
                    <a:pt x="26932" y="22105"/>
                  </a:cubicBezTo>
                  <a:cubicBezTo>
                    <a:pt x="26823" y="21779"/>
                    <a:pt x="27041" y="21343"/>
                    <a:pt x="27367" y="21126"/>
                  </a:cubicBezTo>
                  <a:cubicBezTo>
                    <a:pt x="27476" y="21017"/>
                    <a:pt x="27750" y="20908"/>
                    <a:pt x="28077" y="20856"/>
                  </a:cubicBezTo>
                  <a:close/>
                  <a:moveTo>
                    <a:pt x="36263" y="1"/>
                  </a:moveTo>
                  <a:cubicBezTo>
                    <a:pt x="36129" y="1"/>
                    <a:pt x="36011" y="98"/>
                    <a:pt x="35964" y="232"/>
                  </a:cubicBezTo>
                  <a:lnTo>
                    <a:pt x="35855" y="558"/>
                  </a:lnTo>
                  <a:cubicBezTo>
                    <a:pt x="35041" y="2735"/>
                    <a:pt x="33570" y="4641"/>
                    <a:pt x="32264" y="5076"/>
                  </a:cubicBezTo>
                  <a:cubicBezTo>
                    <a:pt x="32007" y="5148"/>
                    <a:pt x="31717" y="5183"/>
                    <a:pt x="31402" y="5183"/>
                  </a:cubicBezTo>
                  <a:cubicBezTo>
                    <a:pt x="30055" y="5183"/>
                    <a:pt x="28260" y="4545"/>
                    <a:pt x="26714" y="3444"/>
                  </a:cubicBezTo>
                  <a:lnTo>
                    <a:pt x="26388" y="3226"/>
                  </a:lnTo>
                  <a:cubicBezTo>
                    <a:pt x="26347" y="3206"/>
                    <a:pt x="26293" y="3192"/>
                    <a:pt x="26236" y="3192"/>
                  </a:cubicBezTo>
                  <a:cubicBezTo>
                    <a:pt x="26141" y="3192"/>
                    <a:pt x="26042" y="3231"/>
                    <a:pt x="26009" y="3335"/>
                  </a:cubicBezTo>
                  <a:lnTo>
                    <a:pt x="25574" y="3879"/>
                  </a:lnTo>
                  <a:cubicBezTo>
                    <a:pt x="25465" y="4040"/>
                    <a:pt x="25517" y="4206"/>
                    <a:pt x="25626" y="4315"/>
                  </a:cubicBezTo>
                  <a:lnTo>
                    <a:pt x="25952" y="4532"/>
                  </a:lnTo>
                  <a:cubicBezTo>
                    <a:pt x="27685" y="5756"/>
                    <a:pt x="29705" y="6501"/>
                    <a:pt x="31342" y="6501"/>
                  </a:cubicBezTo>
                  <a:cubicBezTo>
                    <a:pt x="31452" y="6501"/>
                    <a:pt x="31561" y="6498"/>
                    <a:pt x="31668" y="6491"/>
                  </a:cubicBezTo>
                  <a:cubicBezTo>
                    <a:pt x="31938" y="6491"/>
                    <a:pt x="32155" y="6600"/>
                    <a:pt x="32264" y="6818"/>
                  </a:cubicBezTo>
                  <a:cubicBezTo>
                    <a:pt x="32482" y="7253"/>
                    <a:pt x="32756" y="7740"/>
                    <a:pt x="32974" y="8232"/>
                  </a:cubicBezTo>
                  <a:cubicBezTo>
                    <a:pt x="34441" y="11332"/>
                    <a:pt x="35150" y="14109"/>
                    <a:pt x="35093" y="16503"/>
                  </a:cubicBezTo>
                  <a:cubicBezTo>
                    <a:pt x="34985" y="19223"/>
                    <a:pt x="34171" y="21291"/>
                    <a:pt x="32647" y="22432"/>
                  </a:cubicBezTo>
                  <a:cubicBezTo>
                    <a:pt x="32321" y="22706"/>
                    <a:pt x="31994" y="22867"/>
                    <a:pt x="31611" y="23032"/>
                  </a:cubicBezTo>
                  <a:cubicBezTo>
                    <a:pt x="31285" y="21509"/>
                    <a:pt x="30362" y="20638"/>
                    <a:pt x="29435" y="20146"/>
                  </a:cubicBezTo>
                  <a:cubicBezTo>
                    <a:pt x="29021" y="19915"/>
                    <a:pt x="28572" y="19793"/>
                    <a:pt x="28132" y="19793"/>
                  </a:cubicBezTo>
                  <a:cubicBezTo>
                    <a:pt x="27645" y="19793"/>
                    <a:pt x="27171" y="19942"/>
                    <a:pt x="26771" y="20255"/>
                  </a:cubicBezTo>
                  <a:cubicBezTo>
                    <a:pt x="26061" y="20747"/>
                    <a:pt x="25735" y="21561"/>
                    <a:pt x="25844" y="22323"/>
                  </a:cubicBezTo>
                  <a:cubicBezTo>
                    <a:pt x="25952" y="22867"/>
                    <a:pt x="26388" y="23794"/>
                    <a:pt x="28129" y="24229"/>
                  </a:cubicBezTo>
                  <a:cubicBezTo>
                    <a:pt x="28707" y="24374"/>
                    <a:pt x="29284" y="24445"/>
                    <a:pt x="29847" y="24445"/>
                  </a:cubicBezTo>
                  <a:cubicBezTo>
                    <a:pt x="30132" y="24445"/>
                    <a:pt x="30413" y="24427"/>
                    <a:pt x="30688" y="24390"/>
                  </a:cubicBezTo>
                  <a:lnTo>
                    <a:pt x="30688" y="24390"/>
                  </a:lnTo>
                  <a:cubicBezTo>
                    <a:pt x="30688" y="25261"/>
                    <a:pt x="30523" y="26132"/>
                    <a:pt x="30305" y="26950"/>
                  </a:cubicBezTo>
                  <a:cubicBezTo>
                    <a:pt x="28997" y="31824"/>
                    <a:pt x="23136" y="35288"/>
                    <a:pt x="16480" y="35288"/>
                  </a:cubicBezTo>
                  <a:cubicBezTo>
                    <a:pt x="16229" y="35288"/>
                    <a:pt x="15976" y="35283"/>
                    <a:pt x="15723" y="35273"/>
                  </a:cubicBezTo>
                  <a:cubicBezTo>
                    <a:pt x="10230" y="35003"/>
                    <a:pt x="1032" y="32718"/>
                    <a:pt x="1089" y="20037"/>
                  </a:cubicBezTo>
                  <a:lnTo>
                    <a:pt x="0" y="20037"/>
                  </a:lnTo>
                  <a:cubicBezTo>
                    <a:pt x="0" y="25587"/>
                    <a:pt x="1685" y="29832"/>
                    <a:pt x="5006" y="32609"/>
                  </a:cubicBezTo>
                  <a:cubicBezTo>
                    <a:pt x="7618" y="34837"/>
                    <a:pt x="11318" y="36143"/>
                    <a:pt x="15671" y="36309"/>
                  </a:cubicBezTo>
                  <a:cubicBezTo>
                    <a:pt x="15997" y="36335"/>
                    <a:pt x="16337" y="36348"/>
                    <a:pt x="16676" y="36348"/>
                  </a:cubicBezTo>
                  <a:cubicBezTo>
                    <a:pt x="17016" y="36348"/>
                    <a:pt x="17355" y="36335"/>
                    <a:pt x="17682" y="36309"/>
                  </a:cubicBezTo>
                  <a:cubicBezTo>
                    <a:pt x="20620" y="36143"/>
                    <a:pt x="23449" y="35329"/>
                    <a:pt x="25791" y="33915"/>
                  </a:cubicBezTo>
                  <a:cubicBezTo>
                    <a:pt x="28673" y="32282"/>
                    <a:pt x="30632" y="29888"/>
                    <a:pt x="31341" y="27220"/>
                  </a:cubicBezTo>
                  <a:cubicBezTo>
                    <a:pt x="31668" y="26023"/>
                    <a:pt x="31829" y="24991"/>
                    <a:pt x="31777" y="24120"/>
                  </a:cubicBezTo>
                  <a:cubicBezTo>
                    <a:pt x="32321" y="23955"/>
                    <a:pt x="32865" y="23629"/>
                    <a:pt x="33300" y="23302"/>
                  </a:cubicBezTo>
                  <a:cubicBezTo>
                    <a:pt x="34549" y="22379"/>
                    <a:pt x="36021" y="20420"/>
                    <a:pt x="36129" y="16503"/>
                  </a:cubicBezTo>
                  <a:cubicBezTo>
                    <a:pt x="36182" y="13943"/>
                    <a:pt x="35477" y="11005"/>
                    <a:pt x="33953" y="7740"/>
                  </a:cubicBezTo>
                  <a:cubicBezTo>
                    <a:pt x="33679" y="7305"/>
                    <a:pt x="33461" y="6818"/>
                    <a:pt x="33243" y="6382"/>
                  </a:cubicBezTo>
                  <a:cubicBezTo>
                    <a:pt x="33191" y="6217"/>
                    <a:pt x="33243" y="6056"/>
                    <a:pt x="33352" y="5999"/>
                  </a:cubicBezTo>
                  <a:cubicBezTo>
                    <a:pt x="34824" y="5129"/>
                    <a:pt x="36291" y="3226"/>
                    <a:pt x="37109" y="993"/>
                  </a:cubicBezTo>
                  <a:lnTo>
                    <a:pt x="37218" y="667"/>
                  </a:lnTo>
                  <a:cubicBezTo>
                    <a:pt x="37270" y="506"/>
                    <a:pt x="37161" y="340"/>
                    <a:pt x="37052" y="288"/>
                  </a:cubicBezTo>
                  <a:lnTo>
                    <a:pt x="36347" y="14"/>
                  </a:lnTo>
                  <a:cubicBezTo>
                    <a:pt x="36319" y="5"/>
                    <a:pt x="36290" y="1"/>
                    <a:pt x="36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28;p46"/>
            <p:cNvSpPr/>
            <p:nvPr/>
          </p:nvSpPr>
          <p:spPr>
            <a:xfrm>
              <a:off x="4925535" y="8135696"/>
              <a:ext cx="1833516" cy="1039117"/>
            </a:xfrm>
            <a:custGeom>
              <a:avLst/>
              <a:gdLst/>
              <a:ahLst/>
              <a:cxnLst/>
              <a:rect l="l" t="t" r="r" b="b"/>
              <a:pathLst>
                <a:path w="28295" h="16037" extrusionOk="0">
                  <a:moveTo>
                    <a:pt x="0" y="1"/>
                  </a:moveTo>
                  <a:cubicBezTo>
                    <a:pt x="53" y="5385"/>
                    <a:pt x="1741" y="9577"/>
                    <a:pt x="5006" y="12298"/>
                  </a:cubicBezTo>
                  <a:cubicBezTo>
                    <a:pt x="7618" y="14526"/>
                    <a:pt x="11318" y="15832"/>
                    <a:pt x="15671" y="15998"/>
                  </a:cubicBezTo>
                  <a:cubicBezTo>
                    <a:pt x="15997" y="16024"/>
                    <a:pt x="16337" y="16037"/>
                    <a:pt x="16676" y="16037"/>
                  </a:cubicBezTo>
                  <a:cubicBezTo>
                    <a:pt x="17016" y="16037"/>
                    <a:pt x="17355" y="16024"/>
                    <a:pt x="17682" y="15998"/>
                  </a:cubicBezTo>
                  <a:cubicBezTo>
                    <a:pt x="20620" y="15832"/>
                    <a:pt x="23449" y="15018"/>
                    <a:pt x="25791" y="13604"/>
                  </a:cubicBezTo>
                  <a:cubicBezTo>
                    <a:pt x="26714" y="13059"/>
                    <a:pt x="27585" y="12459"/>
                    <a:pt x="28294" y="11754"/>
                  </a:cubicBezTo>
                  <a:lnTo>
                    <a:pt x="28294" y="11754"/>
                  </a:lnTo>
                  <a:cubicBezTo>
                    <a:pt x="27995" y="12001"/>
                    <a:pt x="23685" y="15716"/>
                    <a:pt x="16905" y="15716"/>
                  </a:cubicBezTo>
                  <a:cubicBezTo>
                    <a:pt x="16278" y="15716"/>
                    <a:pt x="15630" y="15684"/>
                    <a:pt x="14961" y="15615"/>
                  </a:cubicBezTo>
                  <a:cubicBezTo>
                    <a:pt x="7074" y="14853"/>
                    <a:pt x="3426" y="10935"/>
                    <a:pt x="1794" y="7183"/>
                  </a:cubicBezTo>
                  <a:cubicBezTo>
                    <a:pt x="161" y="3426"/>
                    <a:pt x="544" y="1"/>
                    <a:pt x="544" y="1"/>
                  </a:cubicBezTo>
                  <a:close/>
                </a:path>
              </a:pathLst>
            </a:custGeom>
            <a:solidFill>
              <a:srgbClr val="385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29;p46"/>
            <p:cNvSpPr/>
            <p:nvPr/>
          </p:nvSpPr>
          <p:spPr>
            <a:xfrm>
              <a:off x="6637356" y="8152284"/>
              <a:ext cx="287258" cy="177279"/>
            </a:xfrm>
            <a:custGeom>
              <a:avLst/>
              <a:gdLst/>
              <a:ahLst/>
              <a:cxnLst/>
              <a:rect l="l" t="t" r="r" b="b"/>
              <a:pathLst>
                <a:path w="4433" h="2736" extrusionOk="0">
                  <a:moveTo>
                    <a:pt x="1052" y="2278"/>
                  </a:moveTo>
                  <a:lnTo>
                    <a:pt x="1052" y="2278"/>
                  </a:lnTo>
                  <a:cubicBezTo>
                    <a:pt x="1121" y="2324"/>
                    <a:pt x="1196" y="2368"/>
                    <a:pt x="1277" y="2409"/>
                  </a:cubicBezTo>
                  <a:cubicBezTo>
                    <a:pt x="1226" y="2378"/>
                    <a:pt x="1146" y="2334"/>
                    <a:pt x="1052" y="2278"/>
                  </a:cubicBezTo>
                  <a:close/>
                  <a:moveTo>
                    <a:pt x="1772" y="0"/>
                  </a:moveTo>
                  <a:cubicBezTo>
                    <a:pt x="1137" y="0"/>
                    <a:pt x="622" y="349"/>
                    <a:pt x="354" y="885"/>
                  </a:cubicBezTo>
                  <a:cubicBezTo>
                    <a:pt x="0" y="1549"/>
                    <a:pt x="651" y="2033"/>
                    <a:pt x="1052" y="2278"/>
                  </a:cubicBezTo>
                  <a:lnTo>
                    <a:pt x="1052" y="2278"/>
                  </a:lnTo>
                  <a:cubicBezTo>
                    <a:pt x="749" y="2070"/>
                    <a:pt x="561" y="1804"/>
                    <a:pt x="515" y="1538"/>
                  </a:cubicBezTo>
                  <a:cubicBezTo>
                    <a:pt x="406" y="1212"/>
                    <a:pt x="624" y="776"/>
                    <a:pt x="950" y="559"/>
                  </a:cubicBezTo>
                  <a:cubicBezTo>
                    <a:pt x="1059" y="450"/>
                    <a:pt x="1333" y="341"/>
                    <a:pt x="1660" y="289"/>
                  </a:cubicBezTo>
                  <a:cubicBezTo>
                    <a:pt x="1929" y="289"/>
                    <a:pt x="2204" y="341"/>
                    <a:pt x="2530" y="506"/>
                  </a:cubicBezTo>
                  <a:cubicBezTo>
                    <a:pt x="3453" y="1051"/>
                    <a:pt x="3945" y="1865"/>
                    <a:pt x="4163" y="2735"/>
                  </a:cubicBezTo>
                  <a:cubicBezTo>
                    <a:pt x="4163" y="2735"/>
                    <a:pt x="4324" y="2735"/>
                    <a:pt x="4432" y="2683"/>
                  </a:cubicBezTo>
                  <a:cubicBezTo>
                    <a:pt x="4432" y="2683"/>
                    <a:pt x="4271" y="1268"/>
                    <a:pt x="3074" y="450"/>
                  </a:cubicBezTo>
                  <a:cubicBezTo>
                    <a:pt x="2614" y="137"/>
                    <a:pt x="2169" y="0"/>
                    <a:pt x="1772" y="0"/>
                  </a:cubicBezTo>
                  <a:close/>
                </a:path>
              </a:pathLst>
            </a:custGeom>
            <a:solidFill>
              <a:srgbClr val="385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30;p46"/>
            <p:cNvSpPr/>
            <p:nvPr/>
          </p:nvSpPr>
          <p:spPr>
            <a:xfrm>
              <a:off x="6914117" y="8382501"/>
              <a:ext cx="70567" cy="59871"/>
            </a:xfrm>
            <a:custGeom>
              <a:avLst/>
              <a:gdLst/>
              <a:ahLst/>
              <a:cxnLst/>
              <a:rect l="l" t="t" r="r" b="b"/>
              <a:pathLst>
                <a:path w="1089" h="924" extrusionOk="0">
                  <a:moveTo>
                    <a:pt x="1089" y="0"/>
                  </a:moveTo>
                  <a:cubicBezTo>
                    <a:pt x="706" y="109"/>
                    <a:pt x="0" y="270"/>
                    <a:pt x="0" y="270"/>
                  </a:cubicBezTo>
                  <a:lnTo>
                    <a:pt x="0" y="923"/>
                  </a:lnTo>
                  <a:cubicBezTo>
                    <a:pt x="218" y="923"/>
                    <a:pt x="706" y="871"/>
                    <a:pt x="1089" y="762"/>
                  </a:cubicBezTo>
                  <a:lnTo>
                    <a:pt x="1089" y="0"/>
                  </a:lnTo>
                  <a:close/>
                </a:path>
              </a:pathLst>
            </a:custGeom>
            <a:solidFill>
              <a:srgbClr val="385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31;p46"/>
            <p:cNvSpPr/>
            <p:nvPr/>
          </p:nvSpPr>
          <p:spPr>
            <a:xfrm>
              <a:off x="6575602" y="7035737"/>
              <a:ext cx="613591" cy="712227"/>
            </a:xfrm>
            <a:custGeom>
              <a:avLst/>
              <a:gdLst/>
              <a:ahLst/>
              <a:cxnLst/>
              <a:rect l="l" t="t" r="r" b="b"/>
              <a:pathLst>
                <a:path w="9469" h="10992" extrusionOk="0">
                  <a:moveTo>
                    <a:pt x="545" y="0"/>
                  </a:moveTo>
                  <a:lnTo>
                    <a:pt x="110" y="544"/>
                  </a:lnTo>
                  <a:cubicBezTo>
                    <a:pt x="1" y="705"/>
                    <a:pt x="53" y="871"/>
                    <a:pt x="162" y="980"/>
                  </a:cubicBezTo>
                  <a:lnTo>
                    <a:pt x="488" y="1197"/>
                  </a:lnTo>
                  <a:cubicBezTo>
                    <a:pt x="2221" y="2421"/>
                    <a:pt x="4241" y="3166"/>
                    <a:pt x="5878" y="3166"/>
                  </a:cubicBezTo>
                  <a:cubicBezTo>
                    <a:pt x="5988" y="3166"/>
                    <a:pt x="6097" y="3163"/>
                    <a:pt x="6204" y="3156"/>
                  </a:cubicBezTo>
                  <a:cubicBezTo>
                    <a:pt x="6474" y="3156"/>
                    <a:pt x="6691" y="3265"/>
                    <a:pt x="6800" y="3483"/>
                  </a:cubicBezTo>
                  <a:cubicBezTo>
                    <a:pt x="7018" y="3918"/>
                    <a:pt x="7292" y="4405"/>
                    <a:pt x="7510" y="4897"/>
                  </a:cubicBezTo>
                  <a:cubicBezTo>
                    <a:pt x="8541" y="7074"/>
                    <a:pt x="9194" y="9141"/>
                    <a:pt x="9468" y="10991"/>
                  </a:cubicBezTo>
                  <a:cubicBezTo>
                    <a:pt x="9360" y="8271"/>
                    <a:pt x="7836" y="4732"/>
                    <a:pt x="7453" y="3861"/>
                  </a:cubicBezTo>
                  <a:cubicBezTo>
                    <a:pt x="7074" y="3047"/>
                    <a:pt x="6857" y="2721"/>
                    <a:pt x="5768" y="2664"/>
                  </a:cubicBezTo>
                  <a:cubicBezTo>
                    <a:pt x="4297" y="2612"/>
                    <a:pt x="2721" y="1959"/>
                    <a:pt x="1685" y="1415"/>
                  </a:cubicBezTo>
                  <a:cubicBezTo>
                    <a:pt x="654" y="814"/>
                    <a:pt x="218" y="436"/>
                    <a:pt x="545" y="0"/>
                  </a:cubicBezTo>
                  <a:close/>
                </a:path>
              </a:pathLst>
            </a:custGeom>
            <a:solidFill>
              <a:srgbClr val="385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32;p46"/>
            <p:cNvSpPr/>
            <p:nvPr/>
          </p:nvSpPr>
          <p:spPr>
            <a:xfrm>
              <a:off x="4925535" y="8121636"/>
              <a:ext cx="70567" cy="73996"/>
            </a:xfrm>
            <a:custGeom>
              <a:avLst/>
              <a:gdLst/>
              <a:ahLst/>
              <a:cxnLst/>
              <a:rect l="l" t="t" r="r" b="b"/>
              <a:pathLst>
                <a:path w="1089" h="1142" extrusionOk="0">
                  <a:moveTo>
                    <a:pt x="0" y="0"/>
                  </a:moveTo>
                  <a:cubicBezTo>
                    <a:pt x="0" y="379"/>
                    <a:pt x="0" y="762"/>
                    <a:pt x="53" y="1088"/>
                  </a:cubicBezTo>
                  <a:cubicBezTo>
                    <a:pt x="135" y="1114"/>
                    <a:pt x="271" y="1142"/>
                    <a:pt x="448" y="1142"/>
                  </a:cubicBezTo>
                  <a:cubicBezTo>
                    <a:pt x="625" y="1142"/>
                    <a:pt x="843" y="1114"/>
                    <a:pt x="1089" y="1032"/>
                  </a:cubicBezTo>
                  <a:lnTo>
                    <a:pt x="1089" y="109"/>
                  </a:lnTo>
                  <a:lnTo>
                    <a:pt x="0" y="0"/>
                  </a:lnTo>
                  <a:close/>
                </a:path>
              </a:pathLst>
            </a:custGeom>
            <a:solidFill>
              <a:srgbClr val="385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33;p46"/>
            <p:cNvSpPr/>
            <p:nvPr/>
          </p:nvSpPr>
          <p:spPr>
            <a:xfrm>
              <a:off x="4823151" y="7892132"/>
              <a:ext cx="275076" cy="268316"/>
            </a:xfrm>
            <a:custGeom>
              <a:avLst/>
              <a:gdLst/>
              <a:ahLst/>
              <a:cxnLst/>
              <a:rect l="l" t="t" r="r" b="b"/>
              <a:pathLst>
                <a:path w="4245" h="4141" extrusionOk="0">
                  <a:moveTo>
                    <a:pt x="2113" y="1"/>
                  </a:moveTo>
                  <a:cubicBezTo>
                    <a:pt x="2081" y="1"/>
                    <a:pt x="2048" y="2"/>
                    <a:pt x="2016" y="3"/>
                  </a:cubicBezTo>
                  <a:cubicBezTo>
                    <a:pt x="871" y="112"/>
                    <a:pt x="0" y="1039"/>
                    <a:pt x="57" y="2180"/>
                  </a:cubicBezTo>
                  <a:cubicBezTo>
                    <a:pt x="107" y="3289"/>
                    <a:pt x="1029" y="4141"/>
                    <a:pt x="2128" y="4141"/>
                  </a:cubicBezTo>
                  <a:cubicBezTo>
                    <a:pt x="2163" y="4141"/>
                    <a:pt x="2198" y="4140"/>
                    <a:pt x="2233" y="4138"/>
                  </a:cubicBezTo>
                  <a:cubicBezTo>
                    <a:pt x="3374" y="4086"/>
                    <a:pt x="4244" y="3107"/>
                    <a:pt x="4192" y="1962"/>
                  </a:cubicBezTo>
                  <a:cubicBezTo>
                    <a:pt x="4137" y="854"/>
                    <a:pt x="3211" y="1"/>
                    <a:pt x="2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34;p46"/>
            <p:cNvSpPr/>
            <p:nvPr/>
          </p:nvSpPr>
          <p:spPr>
            <a:xfrm>
              <a:off x="4823151" y="7910080"/>
              <a:ext cx="246823" cy="250368"/>
            </a:xfrm>
            <a:custGeom>
              <a:avLst/>
              <a:gdLst/>
              <a:ahLst/>
              <a:cxnLst/>
              <a:rect l="l" t="t" r="r" b="b"/>
              <a:pathLst>
                <a:path w="3809" h="3864" extrusionOk="0">
                  <a:moveTo>
                    <a:pt x="1145" y="0"/>
                  </a:moveTo>
                  <a:lnTo>
                    <a:pt x="1145" y="0"/>
                  </a:lnTo>
                  <a:cubicBezTo>
                    <a:pt x="435" y="379"/>
                    <a:pt x="0" y="1089"/>
                    <a:pt x="57" y="1903"/>
                  </a:cubicBezTo>
                  <a:cubicBezTo>
                    <a:pt x="107" y="3012"/>
                    <a:pt x="1029" y="3864"/>
                    <a:pt x="2128" y="3864"/>
                  </a:cubicBezTo>
                  <a:cubicBezTo>
                    <a:pt x="2163" y="3864"/>
                    <a:pt x="2198" y="3863"/>
                    <a:pt x="2233" y="3861"/>
                  </a:cubicBezTo>
                  <a:cubicBezTo>
                    <a:pt x="2886" y="3809"/>
                    <a:pt x="3430" y="3535"/>
                    <a:pt x="3809" y="3047"/>
                  </a:cubicBezTo>
                  <a:lnTo>
                    <a:pt x="3809" y="3047"/>
                  </a:lnTo>
                  <a:cubicBezTo>
                    <a:pt x="3539" y="3208"/>
                    <a:pt x="3213" y="3265"/>
                    <a:pt x="2886" y="3317"/>
                  </a:cubicBezTo>
                  <a:cubicBezTo>
                    <a:pt x="2851" y="3319"/>
                    <a:pt x="2816" y="3320"/>
                    <a:pt x="2781" y="3320"/>
                  </a:cubicBezTo>
                  <a:cubicBezTo>
                    <a:pt x="1682" y="3320"/>
                    <a:pt x="760" y="2468"/>
                    <a:pt x="710" y="1358"/>
                  </a:cubicBezTo>
                  <a:cubicBezTo>
                    <a:pt x="710" y="871"/>
                    <a:pt x="819" y="379"/>
                    <a:pt x="1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35;p46"/>
            <p:cNvSpPr/>
            <p:nvPr/>
          </p:nvSpPr>
          <p:spPr>
            <a:xfrm>
              <a:off x="4925535" y="7917143"/>
              <a:ext cx="119945" cy="91685"/>
            </a:xfrm>
            <a:custGeom>
              <a:avLst/>
              <a:gdLst/>
              <a:ahLst/>
              <a:cxnLst/>
              <a:rect l="l" t="t" r="r" b="b"/>
              <a:pathLst>
                <a:path w="1851" h="1415" extrusionOk="0">
                  <a:moveTo>
                    <a:pt x="705" y="0"/>
                  </a:moveTo>
                  <a:cubicBezTo>
                    <a:pt x="544" y="0"/>
                    <a:pt x="379" y="52"/>
                    <a:pt x="270" y="109"/>
                  </a:cubicBezTo>
                  <a:cubicBezTo>
                    <a:pt x="218" y="109"/>
                    <a:pt x="218" y="161"/>
                    <a:pt x="161" y="218"/>
                  </a:cubicBezTo>
                  <a:cubicBezTo>
                    <a:pt x="0" y="379"/>
                    <a:pt x="161" y="596"/>
                    <a:pt x="270" y="762"/>
                  </a:cubicBezTo>
                  <a:lnTo>
                    <a:pt x="923" y="1249"/>
                  </a:lnTo>
                  <a:cubicBezTo>
                    <a:pt x="1032" y="1306"/>
                    <a:pt x="1250" y="1415"/>
                    <a:pt x="1415" y="1415"/>
                  </a:cubicBezTo>
                  <a:cubicBezTo>
                    <a:pt x="1524" y="1415"/>
                    <a:pt x="1633" y="1358"/>
                    <a:pt x="1685" y="1306"/>
                  </a:cubicBezTo>
                  <a:cubicBezTo>
                    <a:pt x="1741" y="1249"/>
                    <a:pt x="1741" y="1197"/>
                    <a:pt x="1794" y="1141"/>
                  </a:cubicBezTo>
                  <a:cubicBezTo>
                    <a:pt x="1850" y="871"/>
                    <a:pt x="1685" y="488"/>
                    <a:pt x="1467" y="327"/>
                  </a:cubicBezTo>
                  <a:cubicBezTo>
                    <a:pt x="1306" y="109"/>
                    <a:pt x="980"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36;p46"/>
            <p:cNvSpPr/>
            <p:nvPr/>
          </p:nvSpPr>
          <p:spPr>
            <a:xfrm>
              <a:off x="5027659" y="8019195"/>
              <a:ext cx="49378" cy="56501"/>
            </a:xfrm>
            <a:custGeom>
              <a:avLst/>
              <a:gdLst/>
              <a:ahLst/>
              <a:cxnLst/>
              <a:rect l="l" t="t" r="r" b="b"/>
              <a:pathLst>
                <a:path w="762" h="872" extrusionOk="0">
                  <a:moveTo>
                    <a:pt x="327" y="1"/>
                  </a:moveTo>
                  <a:cubicBezTo>
                    <a:pt x="165" y="1"/>
                    <a:pt x="0" y="166"/>
                    <a:pt x="0" y="384"/>
                  </a:cubicBezTo>
                  <a:cubicBezTo>
                    <a:pt x="0" y="545"/>
                    <a:pt x="109" y="763"/>
                    <a:pt x="218" y="819"/>
                  </a:cubicBezTo>
                  <a:cubicBezTo>
                    <a:pt x="274" y="819"/>
                    <a:pt x="327" y="871"/>
                    <a:pt x="383" y="871"/>
                  </a:cubicBezTo>
                  <a:lnTo>
                    <a:pt x="435" y="819"/>
                  </a:lnTo>
                  <a:cubicBezTo>
                    <a:pt x="492" y="819"/>
                    <a:pt x="544" y="763"/>
                    <a:pt x="601" y="710"/>
                  </a:cubicBezTo>
                  <a:cubicBezTo>
                    <a:pt x="762" y="545"/>
                    <a:pt x="710" y="219"/>
                    <a:pt x="492" y="57"/>
                  </a:cubicBezTo>
                  <a:cubicBezTo>
                    <a:pt x="435" y="57"/>
                    <a:pt x="383"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37;p46"/>
            <p:cNvSpPr/>
            <p:nvPr/>
          </p:nvSpPr>
          <p:spPr>
            <a:xfrm>
              <a:off x="4914778" y="7828827"/>
              <a:ext cx="222329" cy="119936"/>
            </a:xfrm>
            <a:custGeom>
              <a:avLst/>
              <a:gdLst/>
              <a:ahLst/>
              <a:cxnLst/>
              <a:rect l="l" t="t" r="r" b="b"/>
              <a:pathLst>
                <a:path w="3431" h="1851" extrusionOk="0">
                  <a:moveTo>
                    <a:pt x="710" y="1"/>
                  </a:moveTo>
                  <a:cubicBezTo>
                    <a:pt x="545" y="1"/>
                    <a:pt x="384" y="1"/>
                    <a:pt x="219" y="57"/>
                  </a:cubicBezTo>
                  <a:cubicBezTo>
                    <a:pt x="166" y="57"/>
                    <a:pt x="110" y="109"/>
                    <a:pt x="110" y="109"/>
                  </a:cubicBezTo>
                  <a:cubicBezTo>
                    <a:pt x="57" y="166"/>
                    <a:pt x="1" y="218"/>
                    <a:pt x="57" y="275"/>
                  </a:cubicBezTo>
                  <a:cubicBezTo>
                    <a:pt x="57" y="327"/>
                    <a:pt x="110" y="384"/>
                    <a:pt x="166" y="384"/>
                  </a:cubicBezTo>
                  <a:cubicBezTo>
                    <a:pt x="436" y="493"/>
                    <a:pt x="710" y="436"/>
                    <a:pt x="1037" y="493"/>
                  </a:cubicBezTo>
                  <a:cubicBezTo>
                    <a:pt x="1524" y="601"/>
                    <a:pt x="2016" y="762"/>
                    <a:pt x="2452" y="1089"/>
                  </a:cubicBezTo>
                  <a:cubicBezTo>
                    <a:pt x="2721" y="1254"/>
                    <a:pt x="2996" y="1472"/>
                    <a:pt x="3213" y="1798"/>
                  </a:cubicBezTo>
                  <a:cubicBezTo>
                    <a:pt x="3213" y="1798"/>
                    <a:pt x="3213" y="1851"/>
                    <a:pt x="3266" y="1851"/>
                  </a:cubicBezTo>
                  <a:lnTo>
                    <a:pt x="3322" y="1851"/>
                  </a:lnTo>
                  <a:cubicBezTo>
                    <a:pt x="3374" y="1851"/>
                    <a:pt x="3374" y="1798"/>
                    <a:pt x="3374" y="1742"/>
                  </a:cubicBezTo>
                  <a:cubicBezTo>
                    <a:pt x="3431" y="1633"/>
                    <a:pt x="3266" y="1415"/>
                    <a:pt x="3157" y="1307"/>
                  </a:cubicBezTo>
                  <a:cubicBezTo>
                    <a:pt x="3048" y="1145"/>
                    <a:pt x="2887" y="1037"/>
                    <a:pt x="2778" y="928"/>
                  </a:cubicBezTo>
                  <a:cubicBezTo>
                    <a:pt x="2234" y="436"/>
                    <a:pt x="1472" y="1"/>
                    <a:pt x="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38;p46"/>
            <p:cNvSpPr/>
            <p:nvPr/>
          </p:nvSpPr>
          <p:spPr>
            <a:xfrm>
              <a:off x="5133413" y="7955761"/>
              <a:ext cx="17820" cy="17819"/>
            </a:xfrm>
            <a:custGeom>
              <a:avLst/>
              <a:gdLst/>
              <a:ahLst/>
              <a:cxnLst/>
              <a:rect l="l" t="t" r="r" b="b"/>
              <a:pathLst>
                <a:path w="275" h="275" extrusionOk="0">
                  <a:moveTo>
                    <a:pt x="166" y="0"/>
                  </a:moveTo>
                  <a:cubicBezTo>
                    <a:pt x="57" y="0"/>
                    <a:pt x="0" y="166"/>
                    <a:pt x="57" y="218"/>
                  </a:cubicBezTo>
                  <a:cubicBezTo>
                    <a:pt x="57" y="275"/>
                    <a:pt x="109" y="275"/>
                    <a:pt x="109" y="275"/>
                  </a:cubicBezTo>
                  <a:lnTo>
                    <a:pt x="166" y="275"/>
                  </a:lnTo>
                  <a:cubicBezTo>
                    <a:pt x="275" y="218"/>
                    <a:pt x="275" y="0"/>
                    <a:pt x="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39;p46"/>
            <p:cNvSpPr/>
            <p:nvPr/>
          </p:nvSpPr>
          <p:spPr>
            <a:xfrm>
              <a:off x="6945675" y="5822904"/>
              <a:ext cx="65" cy="65"/>
            </a:xfrm>
            <a:custGeom>
              <a:avLst/>
              <a:gdLst/>
              <a:ahLst/>
              <a:cxnLst/>
              <a:rect l="l" t="t" r="r" b="b"/>
              <a:pathLst>
                <a:path w="1" h="1" extrusionOk="0">
                  <a:moveTo>
                    <a:pt x="1" y="1"/>
                  </a:moveTo>
                  <a:close/>
                </a:path>
              </a:pathLst>
            </a:custGeom>
            <a:solidFill>
              <a:srgbClr val="385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5445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sp>
        <p:nvSpPr>
          <p:cNvPr id="2383" name="Google Shape;2383;p3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Typical or “Classic” Symptoms</a:t>
            </a:r>
            <a:endParaRPr dirty="0"/>
          </a:p>
        </p:txBody>
      </p:sp>
      <p:sp>
        <p:nvSpPr>
          <p:cNvPr id="2384" name="Google Shape;2384;p35"/>
          <p:cNvSpPr txBox="1">
            <a:spLocks noGrp="1"/>
          </p:cNvSpPr>
          <p:nvPr>
            <p:ph type="subTitle" idx="4294967295"/>
          </p:nvPr>
        </p:nvSpPr>
        <p:spPr>
          <a:xfrm>
            <a:off x="770274" y="1587357"/>
            <a:ext cx="2277600" cy="1575814"/>
          </a:xfrm>
          <a:prstGeom prst="rect">
            <a:avLst/>
          </a:prstGeom>
        </p:spPr>
        <p:txBody>
          <a:bodyPr spcFirstLastPara="1" wrap="square" lIns="91425" tIns="91425" rIns="91425" bIns="91425" anchor="t" anchorCtr="0">
            <a:noAutofit/>
          </a:bodyPr>
          <a:lstStyle/>
          <a:p>
            <a:pPr marL="0" lvl="0" indent="0" algn="ctr">
              <a:spcAft>
                <a:spcPts val="1600"/>
              </a:spcAft>
              <a:buNone/>
            </a:pPr>
            <a:r>
              <a:rPr lang="en-US" dirty="0" err="1">
                <a:solidFill>
                  <a:schemeClr val="dk2"/>
                </a:solidFill>
              </a:rPr>
              <a:t>Pyrosis</a:t>
            </a:r>
            <a:r>
              <a:rPr lang="en-US" dirty="0">
                <a:solidFill>
                  <a:schemeClr val="dk2"/>
                </a:solidFill>
              </a:rPr>
              <a:t> (heartburn): </a:t>
            </a:r>
            <a:r>
              <a:rPr lang="en-US" dirty="0"/>
              <a:t>hallmark symptom described as a substernal feeling of warmth or burning rising up from the abdomen that may radiate to the neck</a:t>
            </a:r>
            <a:endParaRPr dirty="0">
              <a:solidFill>
                <a:schemeClr val="dk2"/>
              </a:solidFill>
            </a:endParaRPr>
          </a:p>
        </p:txBody>
      </p:sp>
      <p:sp>
        <p:nvSpPr>
          <p:cNvPr id="2385" name="Google Shape;2385;p35"/>
          <p:cNvSpPr txBox="1">
            <a:spLocks noGrp="1"/>
          </p:cNvSpPr>
          <p:nvPr>
            <p:ph type="subTitle" idx="4294967295"/>
          </p:nvPr>
        </p:nvSpPr>
        <p:spPr>
          <a:xfrm flipH="1">
            <a:off x="6139063" y="3241964"/>
            <a:ext cx="2277600" cy="572700"/>
          </a:xfrm>
          <a:prstGeom prst="rect">
            <a:avLst/>
          </a:prstGeom>
        </p:spPr>
        <p:txBody>
          <a:bodyPr spcFirstLastPara="1" wrap="square" lIns="91425" tIns="91425" rIns="91425" bIns="91425" anchor="t" anchorCtr="0">
            <a:noAutofit/>
          </a:bodyPr>
          <a:lstStyle/>
          <a:p>
            <a:pPr marL="0" lvl="0" indent="0" algn="ctr">
              <a:spcAft>
                <a:spcPts val="1600"/>
              </a:spcAft>
              <a:buNone/>
            </a:pPr>
            <a:r>
              <a:rPr lang="en-US" dirty="0"/>
              <a:t>Hyper-salivation</a:t>
            </a:r>
            <a:endParaRPr dirty="0">
              <a:solidFill>
                <a:schemeClr val="dk2"/>
              </a:solidFill>
            </a:endParaRPr>
          </a:p>
        </p:txBody>
      </p:sp>
      <p:sp>
        <p:nvSpPr>
          <p:cNvPr id="2387" name="Google Shape;2387;p35"/>
          <p:cNvSpPr txBox="1"/>
          <p:nvPr/>
        </p:nvSpPr>
        <p:spPr>
          <a:xfrm flipH="1">
            <a:off x="7065647" y="2867750"/>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chemeClr val="lt2"/>
              </a:solidFill>
              <a:latin typeface="Patrick Hand"/>
              <a:ea typeface="Patrick Hand"/>
              <a:cs typeface="Patrick Hand"/>
              <a:sym typeface="Patrick Hand"/>
            </a:endParaRPr>
          </a:p>
        </p:txBody>
      </p:sp>
      <p:sp>
        <p:nvSpPr>
          <p:cNvPr id="2451" name="Google Shape;2451;p35"/>
          <p:cNvSpPr txBox="1"/>
          <p:nvPr/>
        </p:nvSpPr>
        <p:spPr>
          <a:xfrm>
            <a:off x="6454300" y="1446850"/>
            <a:ext cx="1711500" cy="43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dirty="0">
              <a:solidFill>
                <a:schemeClr val="dk1"/>
              </a:solidFill>
              <a:latin typeface="Patrick Hand"/>
              <a:ea typeface="Patrick Hand"/>
              <a:cs typeface="Patrick Hand"/>
              <a:sym typeface="Patrick Hand"/>
            </a:endParaRPr>
          </a:p>
        </p:txBody>
      </p:sp>
      <p:sp>
        <p:nvSpPr>
          <p:cNvPr id="71" name="Google Shape;11216;p62"/>
          <p:cNvSpPr/>
          <p:nvPr/>
        </p:nvSpPr>
        <p:spPr>
          <a:xfrm>
            <a:off x="3511166" y="1565564"/>
            <a:ext cx="1912232" cy="3034756"/>
          </a:xfrm>
          <a:custGeom>
            <a:avLst/>
            <a:gdLst/>
            <a:ahLst/>
            <a:cxnLst/>
            <a:rect l="l" t="t" r="r" b="b"/>
            <a:pathLst>
              <a:path w="71284" h="112762" extrusionOk="0">
                <a:moveTo>
                  <a:pt x="33233" y="0"/>
                </a:moveTo>
                <a:cubicBezTo>
                  <a:pt x="24128" y="0"/>
                  <a:pt x="22128" y="6626"/>
                  <a:pt x="21469" y="8958"/>
                </a:cubicBezTo>
                <a:cubicBezTo>
                  <a:pt x="20788" y="11339"/>
                  <a:pt x="22134" y="12004"/>
                  <a:pt x="22096" y="14347"/>
                </a:cubicBezTo>
                <a:cubicBezTo>
                  <a:pt x="22057" y="16668"/>
                  <a:pt x="19404" y="18238"/>
                  <a:pt x="19567" y="19104"/>
                </a:cubicBezTo>
                <a:cubicBezTo>
                  <a:pt x="19709" y="19791"/>
                  <a:pt x="21158" y="19867"/>
                  <a:pt x="21807" y="19867"/>
                </a:cubicBezTo>
                <a:cubicBezTo>
                  <a:pt x="21992" y="19867"/>
                  <a:pt x="22112" y="19862"/>
                  <a:pt x="22112" y="19862"/>
                </a:cubicBezTo>
                <a:lnTo>
                  <a:pt x="22112" y="19862"/>
                </a:lnTo>
                <a:cubicBezTo>
                  <a:pt x="22499" y="20706"/>
                  <a:pt x="21447" y="21333"/>
                  <a:pt x="21431" y="21850"/>
                </a:cubicBezTo>
                <a:cubicBezTo>
                  <a:pt x="21414" y="22368"/>
                  <a:pt x="22079" y="22717"/>
                  <a:pt x="22079" y="22717"/>
                </a:cubicBezTo>
                <a:cubicBezTo>
                  <a:pt x="22079" y="22717"/>
                  <a:pt x="21431" y="23011"/>
                  <a:pt x="22079" y="23768"/>
                </a:cubicBezTo>
                <a:cubicBezTo>
                  <a:pt x="22722" y="24542"/>
                  <a:pt x="22112" y="24711"/>
                  <a:pt x="22079" y="26073"/>
                </a:cubicBezTo>
                <a:cubicBezTo>
                  <a:pt x="22047" y="27196"/>
                  <a:pt x="23447" y="27430"/>
                  <a:pt x="24973" y="27430"/>
                </a:cubicBezTo>
                <a:cubicBezTo>
                  <a:pt x="25327" y="27430"/>
                  <a:pt x="25692" y="27419"/>
                  <a:pt x="26041" y="27403"/>
                </a:cubicBezTo>
                <a:cubicBezTo>
                  <a:pt x="26144" y="27397"/>
                  <a:pt x="26242" y="27397"/>
                  <a:pt x="26340" y="27397"/>
                </a:cubicBezTo>
                <a:cubicBezTo>
                  <a:pt x="28030" y="27397"/>
                  <a:pt x="28929" y="28171"/>
                  <a:pt x="29343" y="30024"/>
                </a:cubicBezTo>
                <a:cubicBezTo>
                  <a:pt x="29806" y="31975"/>
                  <a:pt x="28329" y="32787"/>
                  <a:pt x="28329" y="32787"/>
                </a:cubicBezTo>
                <a:cubicBezTo>
                  <a:pt x="28329" y="32787"/>
                  <a:pt x="24809" y="33620"/>
                  <a:pt x="22243" y="34890"/>
                </a:cubicBezTo>
                <a:cubicBezTo>
                  <a:pt x="19682" y="36187"/>
                  <a:pt x="18646" y="36824"/>
                  <a:pt x="13813" y="37789"/>
                </a:cubicBezTo>
                <a:cubicBezTo>
                  <a:pt x="8964" y="38742"/>
                  <a:pt x="5994" y="46049"/>
                  <a:pt x="5923" y="53612"/>
                </a:cubicBezTo>
                <a:cubicBezTo>
                  <a:pt x="5863" y="61170"/>
                  <a:pt x="5351" y="63034"/>
                  <a:pt x="5182" y="67295"/>
                </a:cubicBezTo>
                <a:cubicBezTo>
                  <a:pt x="5019" y="71572"/>
                  <a:pt x="6179" y="74357"/>
                  <a:pt x="4277" y="79027"/>
                </a:cubicBezTo>
                <a:cubicBezTo>
                  <a:pt x="2398" y="83707"/>
                  <a:pt x="1014" y="95183"/>
                  <a:pt x="1351" y="100179"/>
                </a:cubicBezTo>
                <a:cubicBezTo>
                  <a:pt x="1662" y="105198"/>
                  <a:pt x="185" y="112298"/>
                  <a:pt x="0" y="112756"/>
                </a:cubicBezTo>
                <a:lnTo>
                  <a:pt x="6729" y="112756"/>
                </a:lnTo>
                <a:cubicBezTo>
                  <a:pt x="6729" y="112756"/>
                  <a:pt x="9923" y="103460"/>
                  <a:pt x="11138" y="101155"/>
                </a:cubicBezTo>
                <a:cubicBezTo>
                  <a:pt x="12358" y="98834"/>
                  <a:pt x="14091" y="88045"/>
                  <a:pt x="14037" y="86018"/>
                </a:cubicBezTo>
                <a:cubicBezTo>
                  <a:pt x="13960" y="84007"/>
                  <a:pt x="14587" y="75207"/>
                  <a:pt x="14941" y="74264"/>
                </a:cubicBezTo>
                <a:cubicBezTo>
                  <a:pt x="15181" y="73637"/>
                  <a:pt x="15955" y="59476"/>
                  <a:pt x="15955" y="59476"/>
                </a:cubicBezTo>
                <a:cubicBezTo>
                  <a:pt x="15955" y="59476"/>
                  <a:pt x="18554" y="72112"/>
                  <a:pt x="18592" y="77239"/>
                </a:cubicBezTo>
                <a:cubicBezTo>
                  <a:pt x="18608" y="82367"/>
                  <a:pt x="18298" y="86628"/>
                  <a:pt x="18074" y="89434"/>
                </a:cubicBezTo>
                <a:cubicBezTo>
                  <a:pt x="17851" y="92219"/>
                  <a:pt x="17006" y="96698"/>
                  <a:pt x="16914" y="98970"/>
                </a:cubicBezTo>
                <a:cubicBezTo>
                  <a:pt x="16821" y="101253"/>
                  <a:pt x="14609" y="105198"/>
                  <a:pt x="15693" y="112761"/>
                </a:cubicBezTo>
                <a:lnTo>
                  <a:pt x="55569" y="112761"/>
                </a:lnTo>
                <a:cubicBezTo>
                  <a:pt x="56659" y="105203"/>
                  <a:pt x="54446" y="101253"/>
                  <a:pt x="54354" y="98970"/>
                </a:cubicBezTo>
                <a:cubicBezTo>
                  <a:pt x="54261" y="96698"/>
                  <a:pt x="53433" y="92219"/>
                  <a:pt x="53193" y="89434"/>
                </a:cubicBezTo>
                <a:cubicBezTo>
                  <a:pt x="52970" y="86628"/>
                  <a:pt x="52654" y="82367"/>
                  <a:pt x="52692" y="77239"/>
                </a:cubicBezTo>
                <a:cubicBezTo>
                  <a:pt x="52713" y="72112"/>
                  <a:pt x="55313" y="59481"/>
                  <a:pt x="55313" y="59481"/>
                </a:cubicBezTo>
                <a:cubicBezTo>
                  <a:pt x="55313" y="59481"/>
                  <a:pt x="56086" y="73648"/>
                  <a:pt x="56326" y="74270"/>
                </a:cubicBezTo>
                <a:cubicBezTo>
                  <a:pt x="56675" y="75212"/>
                  <a:pt x="57301" y="84012"/>
                  <a:pt x="57231" y="86018"/>
                </a:cubicBezTo>
                <a:cubicBezTo>
                  <a:pt x="57176" y="88045"/>
                  <a:pt x="58909" y="98839"/>
                  <a:pt x="60124" y="101160"/>
                </a:cubicBezTo>
                <a:cubicBezTo>
                  <a:pt x="61345" y="103465"/>
                  <a:pt x="64554" y="112761"/>
                  <a:pt x="64554" y="112761"/>
                </a:cubicBezTo>
                <a:lnTo>
                  <a:pt x="71284" y="112761"/>
                </a:lnTo>
                <a:cubicBezTo>
                  <a:pt x="71082" y="112298"/>
                  <a:pt x="69605" y="105203"/>
                  <a:pt x="69938" y="100185"/>
                </a:cubicBezTo>
                <a:cubicBezTo>
                  <a:pt x="70248" y="95183"/>
                  <a:pt x="68870" y="83713"/>
                  <a:pt x="66984" y="79027"/>
                </a:cubicBezTo>
                <a:cubicBezTo>
                  <a:pt x="65088" y="74362"/>
                  <a:pt x="66249" y="71578"/>
                  <a:pt x="66085" y="67300"/>
                </a:cubicBezTo>
                <a:cubicBezTo>
                  <a:pt x="65916" y="63039"/>
                  <a:pt x="65638" y="59683"/>
                  <a:pt x="65568" y="52119"/>
                </a:cubicBezTo>
                <a:cubicBezTo>
                  <a:pt x="65513" y="44534"/>
                  <a:pt x="62336" y="37696"/>
                  <a:pt x="57487" y="36715"/>
                </a:cubicBezTo>
                <a:cubicBezTo>
                  <a:pt x="52654" y="35762"/>
                  <a:pt x="52049" y="34541"/>
                  <a:pt x="49482" y="33266"/>
                </a:cubicBezTo>
                <a:cubicBezTo>
                  <a:pt x="47842" y="32432"/>
                  <a:pt x="46262" y="31490"/>
                  <a:pt x="44742" y="30449"/>
                </a:cubicBezTo>
                <a:cubicBezTo>
                  <a:pt x="42251" y="29670"/>
                  <a:pt x="43156" y="27032"/>
                  <a:pt x="43156" y="24139"/>
                </a:cubicBezTo>
                <a:cubicBezTo>
                  <a:pt x="43156" y="21262"/>
                  <a:pt x="47363" y="19622"/>
                  <a:pt x="47858" y="12762"/>
                </a:cubicBezTo>
                <a:cubicBezTo>
                  <a:pt x="48360" y="5879"/>
                  <a:pt x="43712" y="365"/>
                  <a:pt x="33974" y="16"/>
                </a:cubicBezTo>
                <a:cubicBezTo>
                  <a:pt x="33718" y="5"/>
                  <a:pt x="33473" y="0"/>
                  <a:pt x="332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stretch>
            <a:fillRect/>
          </a:stretch>
        </p:blipFill>
        <p:spPr>
          <a:xfrm>
            <a:off x="4007702" y="2542700"/>
            <a:ext cx="874539" cy="2057620"/>
          </a:xfrm>
          <a:prstGeom prst="rect">
            <a:avLst/>
          </a:prstGeom>
        </p:spPr>
      </p:pic>
      <p:sp>
        <p:nvSpPr>
          <p:cNvPr id="76" name="Google Shape;2384;p35"/>
          <p:cNvSpPr txBox="1">
            <a:spLocks/>
          </p:cNvSpPr>
          <p:nvPr/>
        </p:nvSpPr>
        <p:spPr>
          <a:xfrm>
            <a:off x="6171250" y="1834540"/>
            <a:ext cx="2277600" cy="520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Regurgitation/Belching </a:t>
            </a:r>
          </a:p>
        </p:txBody>
      </p:sp>
      <p:sp>
        <p:nvSpPr>
          <p:cNvPr id="77" name="Google Shape;2385;p35"/>
          <p:cNvSpPr txBox="1">
            <a:spLocks/>
          </p:cNvSpPr>
          <p:nvPr/>
        </p:nvSpPr>
        <p:spPr>
          <a:xfrm flipH="1">
            <a:off x="730117" y="3793958"/>
            <a:ext cx="2277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 Chest pain (non cardiac in nature)</a:t>
            </a:r>
          </a:p>
        </p:txBody>
      </p:sp>
      <p:grpSp>
        <p:nvGrpSpPr>
          <p:cNvPr id="78" name="Google Shape;2612;p44"/>
          <p:cNvGrpSpPr/>
          <p:nvPr/>
        </p:nvGrpSpPr>
        <p:grpSpPr>
          <a:xfrm>
            <a:off x="33969" y="1656629"/>
            <a:ext cx="747240" cy="457641"/>
            <a:chOff x="2178481" y="1639029"/>
            <a:chExt cx="747240" cy="457641"/>
          </a:xfrm>
        </p:grpSpPr>
        <p:sp>
          <p:nvSpPr>
            <p:cNvPr id="79"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2612;p44"/>
          <p:cNvGrpSpPr/>
          <p:nvPr/>
        </p:nvGrpSpPr>
        <p:grpSpPr>
          <a:xfrm>
            <a:off x="5565535" y="1834540"/>
            <a:ext cx="747240" cy="457641"/>
            <a:chOff x="2178481" y="1639029"/>
            <a:chExt cx="747240" cy="457641"/>
          </a:xfrm>
        </p:grpSpPr>
        <p:sp>
          <p:nvSpPr>
            <p:cNvPr id="82"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2612;p44"/>
          <p:cNvGrpSpPr/>
          <p:nvPr/>
        </p:nvGrpSpPr>
        <p:grpSpPr>
          <a:xfrm>
            <a:off x="5695747" y="3241964"/>
            <a:ext cx="747240" cy="457641"/>
            <a:chOff x="2178481" y="1639029"/>
            <a:chExt cx="747240" cy="457641"/>
          </a:xfrm>
        </p:grpSpPr>
        <p:sp>
          <p:nvSpPr>
            <p:cNvPr id="85"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612;p44"/>
          <p:cNvGrpSpPr/>
          <p:nvPr/>
        </p:nvGrpSpPr>
        <p:grpSpPr>
          <a:xfrm>
            <a:off x="33969" y="3774194"/>
            <a:ext cx="747240" cy="457641"/>
            <a:chOff x="2178481" y="1639029"/>
            <a:chExt cx="747240" cy="457641"/>
          </a:xfrm>
        </p:grpSpPr>
        <p:sp>
          <p:nvSpPr>
            <p:cNvPr id="88"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sp>
        <p:nvSpPr>
          <p:cNvPr id="2383" name="Google Shape;2383;p3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Alarm (Complicated) Symptoms</a:t>
            </a:r>
            <a:br>
              <a:rPr lang="en-US" dirty="0"/>
            </a:br>
            <a:r>
              <a:rPr lang="en-US" sz="1600" dirty="0"/>
              <a:t>Any of these symptoms warrant immediate referral for testing</a:t>
            </a:r>
            <a:endParaRPr sz="1600" dirty="0"/>
          </a:p>
        </p:txBody>
      </p:sp>
      <p:sp>
        <p:nvSpPr>
          <p:cNvPr id="2384" name="Google Shape;2384;p35"/>
          <p:cNvSpPr txBox="1">
            <a:spLocks noGrp="1"/>
          </p:cNvSpPr>
          <p:nvPr>
            <p:ph type="subTitle" idx="4294967295"/>
          </p:nvPr>
        </p:nvSpPr>
        <p:spPr>
          <a:xfrm>
            <a:off x="762887" y="1631514"/>
            <a:ext cx="1799744" cy="526913"/>
          </a:xfrm>
          <a:prstGeom prst="rect">
            <a:avLst/>
          </a:prstGeom>
        </p:spPr>
        <p:txBody>
          <a:bodyPr spcFirstLastPara="1" wrap="square" lIns="91425" tIns="91425" rIns="91425" bIns="91425" anchor="t" anchorCtr="0">
            <a:noAutofit/>
          </a:bodyPr>
          <a:lstStyle/>
          <a:p>
            <a:pPr marL="0" lvl="0" indent="0" algn="ctr">
              <a:spcAft>
                <a:spcPts val="1600"/>
              </a:spcAft>
              <a:buNone/>
            </a:pPr>
            <a:r>
              <a:rPr lang="en-US" dirty="0"/>
              <a:t>Dysphagia</a:t>
            </a:r>
            <a:endParaRPr dirty="0">
              <a:solidFill>
                <a:schemeClr val="dk2"/>
              </a:solidFill>
            </a:endParaRPr>
          </a:p>
        </p:txBody>
      </p:sp>
      <p:sp>
        <p:nvSpPr>
          <p:cNvPr id="2385" name="Google Shape;2385;p35"/>
          <p:cNvSpPr txBox="1">
            <a:spLocks noGrp="1"/>
          </p:cNvSpPr>
          <p:nvPr>
            <p:ph type="subTitle" idx="4294967295"/>
          </p:nvPr>
        </p:nvSpPr>
        <p:spPr>
          <a:xfrm flipH="1">
            <a:off x="6312775" y="2770024"/>
            <a:ext cx="2277600" cy="572700"/>
          </a:xfrm>
          <a:prstGeom prst="rect">
            <a:avLst/>
          </a:prstGeom>
        </p:spPr>
        <p:txBody>
          <a:bodyPr spcFirstLastPara="1" wrap="square" lIns="91425" tIns="91425" rIns="91425" bIns="91425" anchor="t" anchorCtr="0">
            <a:noAutofit/>
          </a:bodyPr>
          <a:lstStyle/>
          <a:p>
            <a:pPr marL="0" lvl="0" indent="0" algn="ctr">
              <a:spcAft>
                <a:spcPts val="1600"/>
              </a:spcAft>
              <a:buNone/>
            </a:pPr>
            <a:r>
              <a:rPr lang="en-US" dirty="0"/>
              <a:t>Choking</a:t>
            </a:r>
            <a:endParaRPr dirty="0">
              <a:solidFill>
                <a:schemeClr val="dk2"/>
              </a:solidFill>
            </a:endParaRPr>
          </a:p>
        </p:txBody>
      </p:sp>
      <p:sp>
        <p:nvSpPr>
          <p:cNvPr id="2387" name="Google Shape;2387;p35"/>
          <p:cNvSpPr txBox="1"/>
          <p:nvPr/>
        </p:nvSpPr>
        <p:spPr>
          <a:xfrm flipH="1">
            <a:off x="7050121" y="2852764"/>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chemeClr val="lt2"/>
              </a:solidFill>
              <a:latin typeface="Patrick Hand"/>
              <a:ea typeface="Patrick Hand"/>
              <a:cs typeface="Patrick Hand"/>
              <a:sym typeface="Patrick Hand"/>
            </a:endParaRPr>
          </a:p>
        </p:txBody>
      </p:sp>
      <p:sp>
        <p:nvSpPr>
          <p:cNvPr id="2451" name="Google Shape;2451;p35"/>
          <p:cNvSpPr txBox="1"/>
          <p:nvPr/>
        </p:nvSpPr>
        <p:spPr>
          <a:xfrm>
            <a:off x="6454300" y="1446850"/>
            <a:ext cx="1711500" cy="43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dirty="0">
              <a:solidFill>
                <a:schemeClr val="dk1"/>
              </a:solidFill>
              <a:latin typeface="Patrick Hand"/>
              <a:ea typeface="Patrick Hand"/>
              <a:cs typeface="Patrick Hand"/>
              <a:sym typeface="Patrick Hand"/>
            </a:endParaRPr>
          </a:p>
        </p:txBody>
      </p:sp>
      <p:sp>
        <p:nvSpPr>
          <p:cNvPr id="71" name="Google Shape;11216;p62"/>
          <p:cNvSpPr/>
          <p:nvPr/>
        </p:nvSpPr>
        <p:spPr>
          <a:xfrm>
            <a:off x="3511166" y="1565564"/>
            <a:ext cx="1912232" cy="3034756"/>
          </a:xfrm>
          <a:custGeom>
            <a:avLst/>
            <a:gdLst/>
            <a:ahLst/>
            <a:cxnLst/>
            <a:rect l="l" t="t" r="r" b="b"/>
            <a:pathLst>
              <a:path w="71284" h="112762" extrusionOk="0">
                <a:moveTo>
                  <a:pt x="33233" y="0"/>
                </a:moveTo>
                <a:cubicBezTo>
                  <a:pt x="24128" y="0"/>
                  <a:pt x="22128" y="6626"/>
                  <a:pt x="21469" y="8958"/>
                </a:cubicBezTo>
                <a:cubicBezTo>
                  <a:pt x="20788" y="11339"/>
                  <a:pt x="22134" y="12004"/>
                  <a:pt x="22096" y="14347"/>
                </a:cubicBezTo>
                <a:cubicBezTo>
                  <a:pt x="22057" y="16668"/>
                  <a:pt x="19404" y="18238"/>
                  <a:pt x="19567" y="19104"/>
                </a:cubicBezTo>
                <a:cubicBezTo>
                  <a:pt x="19709" y="19791"/>
                  <a:pt x="21158" y="19867"/>
                  <a:pt x="21807" y="19867"/>
                </a:cubicBezTo>
                <a:cubicBezTo>
                  <a:pt x="21992" y="19867"/>
                  <a:pt x="22112" y="19862"/>
                  <a:pt x="22112" y="19862"/>
                </a:cubicBezTo>
                <a:lnTo>
                  <a:pt x="22112" y="19862"/>
                </a:lnTo>
                <a:cubicBezTo>
                  <a:pt x="22499" y="20706"/>
                  <a:pt x="21447" y="21333"/>
                  <a:pt x="21431" y="21850"/>
                </a:cubicBezTo>
                <a:cubicBezTo>
                  <a:pt x="21414" y="22368"/>
                  <a:pt x="22079" y="22717"/>
                  <a:pt x="22079" y="22717"/>
                </a:cubicBezTo>
                <a:cubicBezTo>
                  <a:pt x="22079" y="22717"/>
                  <a:pt x="21431" y="23011"/>
                  <a:pt x="22079" y="23768"/>
                </a:cubicBezTo>
                <a:cubicBezTo>
                  <a:pt x="22722" y="24542"/>
                  <a:pt x="22112" y="24711"/>
                  <a:pt x="22079" y="26073"/>
                </a:cubicBezTo>
                <a:cubicBezTo>
                  <a:pt x="22047" y="27196"/>
                  <a:pt x="23447" y="27430"/>
                  <a:pt x="24973" y="27430"/>
                </a:cubicBezTo>
                <a:cubicBezTo>
                  <a:pt x="25327" y="27430"/>
                  <a:pt x="25692" y="27419"/>
                  <a:pt x="26041" y="27403"/>
                </a:cubicBezTo>
                <a:cubicBezTo>
                  <a:pt x="26144" y="27397"/>
                  <a:pt x="26242" y="27397"/>
                  <a:pt x="26340" y="27397"/>
                </a:cubicBezTo>
                <a:cubicBezTo>
                  <a:pt x="28030" y="27397"/>
                  <a:pt x="28929" y="28171"/>
                  <a:pt x="29343" y="30024"/>
                </a:cubicBezTo>
                <a:cubicBezTo>
                  <a:pt x="29806" y="31975"/>
                  <a:pt x="28329" y="32787"/>
                  <a:pt x="28329" y="32787"/>
                </a:cubicBezTo>
                <a:cubicBezTo>
                  <a:pt x="28329" y="32787"/>
                  <a:pt x="24809" y="33620"/>
                  <a:pt x="22243" y="34890"/>
                </a:cubicBezTo>
                <a:cubicBezTo>
                  <a:pt x="19682" y="36187"/>
                  <a:pt x="18646" y="36824"/>
                  <a:pt x="13813" y="37789"/>
                </a:cubicBezTo>
                <a:cubicBezTo>
                  <a:pt x="8964" y="38742"/>
                  <a:pt x="5994" y="46049"/>
                  <a:pt x="5923" y="53612"/>
                </a:cubicBezTo>
                <a:cubicBezTo>
                  <a:pt x="5863" y="61170"/>
                  <a:pt x="5351" y="63034"/>
                  <a:pt x="5182" y="67295"/>
                </a:cubicBezTo>
                <a:cubicBezTo>
                  <a:pt x="5019" y="71572"/>
                  <a:pt x="6179" y="74357"/>
                  <a:pt x="4277" y="79027"/>
                </a:cubicBezTo>
                <a:cubicBezTo>
                  <a:pt x="2398" y="83707"/>
                  <a:pt x="1014" y="95183"/>
                  <a:pt x="1351" y="100179"/>
                </a:cubicBezTo>
                <a:cubicBezTo>
                  <a:pt x="1662" y="105198"/>
                  <a:pt x="185" y="112298"/>
                  <a:pt x="0" y="112756"/>
                </a:cubicBezTo>
                <a:lnTo>
                  <a:pt x="6729" y="112756"/>
                </a:lnTo>
                <a:cubicBezTo>
                  <a:pt x="6729" y="112756"/>
                  <a:pt x="9923" y="103460"/>
                  <a:pt x="11138" y="101155"/>
                </a:cubicBezTo>
                <a:cubicBezTo>
                  <a:pt x="12358" y="98834"/>
                  <a:pt x="14091" y="88045"/>
                  <a:pt x="14037" y="86018"/>
                </a:cubicBezTo>
                <a:cubicBezTo>
                  <a:pt x="13960" y="84007"/>
                  <a:pt x="14587" y="75207"/>
                  <a:pt x="14941" y="74264"/>
                </a:cubicBezTo>
                <a:cubicBezTo>
                  <a:pt x="15181" y="73637"/>
                  <a:pt x="15955" y="59476"/>
                  <a:pt x="15955" y="59476"/>
                </a:cubicBezTo>
                <a:cubicBezTo>
                  <a:pt x="15955" y="59476"/>
                  <a:pt x="18554" y="72112"/>
                  <a:pt x="18592" y="77239"/>
                </a:cubicBezTo>
                <a:cubicBezTo>
                  <a:pt x="18608" y="82367"/>
                  <a:pt x="18298" y="86628"/>
                  <a:pt x="18074" y="89434"/>
                </a:cubicBezTo>
                <a:cubicBezTo>
                  <a:pt x="17851" y="92219"/>
                  <a:pt x="17006" y="96698"/>
                  <a:pt x="16914" y="98970"/>
                </a:cubicBezTo>
                <a:cubicBezTo>
                  <a:pt x="16821" y="101253"/>
                  <a:pt x="14609" y="105198"/>
                  <a:pt x="15693" y="112761"/>
                </a:cubicBezTo>
                <a:lnTo>
                  <a:pt x="55569" y="112761"/>
                </a:lnTo>
                <a:cubicBezTo>
                  <a:pt x="56659" y="105203"/>
                  <a:pt x="54446" y="101253"/>
                  <a:pt x="54354" y="98970"/>
                </a:cubicBezTo>
                <a:cubicBezTo>
                  <a:pt x="54261" y="96698"/>
                  <a:pt x="53433" y="92219"/>
                  <a:pt x="53193" y="89434"/>
                </a:cubicBezTo>
                <a:cubicBezTo>
                  <a:pt x="52970" y="86628"/>
                  <a:pt x="52654" y="82367"/>
                  <a:pt x="52692" y="77239"/>
                </a:cubicBezTo>
                <a:cubicBezTo>
                  <a:pt x="52713" y="72112"/>
                  <a:pt x="55313" y="59481"/>
                  <a:pt x="55313" y="59481"/>
                </a:cubicBezTo>
                <a:cubicBezTo>
                  <a:pt x="55313" y="59481"/>
                  <a:pt x="56086" y="73648"/>
                  <a:pt x="56326" y="74270"/>
                </a:cubicBezTo>
                <a:cubicBezTo>
                  <a:pt x="56675" y="75212"/>
                  <a:pt x="57301" y="84012"/>
                  <a:pt x="57231" y="86018"/>
                </a:cubicBezTo>
                <a:cubicBezTo>
                  <a:pt x="57176" y="88045"/>
                  <a:pt x="58909" y="98839"/>
                  <a:pt x="60124" y="101160"/>
                </a:cubicBezTo>
                <a:cubicBezTo>
                  <a:pt x="61345" y="103465"/>
                  <a:pt x="64554" y="112761"/>
                  <a:pt x="64554" y="112761"/>
                </a:cubicBezTo>
                <a:lnTo>
                  <a:pt x="71284" y="112761"/>
                </a:lnTo>
                <a:cubicBezTo>
                  <a:pt x="71082" y="112298"/>
                  <a:pt x="69605" y="105203"/>
                  <a:pt x="69938" y="100185"/>
                </a:cubicBezTo>
                <a:cubicBezTo>
                  <a:pt x="70248" y="95183"/>
                  <a:pt x="68870" y="83713"/>
                  <a:pt x="66984" y="79027"/>
                </a:cubicBezTo>
                <a:cubicBezTo>
                  <a:pt x="65088" y="74362"/>
                  <a:pt x="66249" y="71578"/>
                  <a:pt x="66085" y="67300"/>
                </a:cubicBezTo>
                <a:cubicBezTo>
                  <a:pt x="65916" y="63039"/>
                  <a:pt x="65638" y="59683"/>
                  <a:pt x="65568" y="52119"/>
                </a:cubicBezTo>
                <a:cubicBezTo>
                  <a:pt x="65513" y="44534"/>
                  <a:pt x="62336" y="37696"/>
                  <a:pt x="57487" y="36715"/>
                </a:cubicBezTo>
                <a:cubicBezTo>
                  <a:pt x="52654" y="35762"/>
                  <a:pt x="52049" y="34541"/>
                  <a:pt x="49482" y="33266"/>
                </a:cubicBezTo>
                <a:cubicBezTo>
                  <a:pt x="47842" y="32432"/>
                  <a:pt x="46262" y="31490"/>
                  <a:pt x="44742" y="30449"/>
                </a:cubicBezTo>
                <a:cubicBezTo>
                  <a:pt x="42251" y="29670"/>
                  <a:pt x="43156" y="27032"/>
                  <a:pt x="43156" y="24139"/>
                </a:cubicBezTo>
                <a:cubicBezTo>
                  <a:pt x="43156" y="21262"/>
                  <a:pt x="47363" y="19622"/>
                  <a:pt x="47858" y="12762"/>
                </a:cubicBezTo>
                <a:cubicBezTo>
                  <a:pt x="48360" y="5879"/>
                  <a:pt x="43712" y="365"/>
                  <a:pt x="33974" y="16"/>
                </a:cubicBezTo>
                <a:cubicBezTo>
                  <a:pt x="33718" y="5"/>
                  <a:pt x="33473" y="0"/>
                  <a:pt x="332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stretch>
            <a:fillRect/>
          </a:stretch>
        </p:blipFill>
        <p:spPr>
          <a:xfrm>
            <a:off x="4007702" y="2542700"/>
            <a:ext cx="874539" cy="2057620"/>
          </a:xfrm>
          <a:prstGeom prst="rect">
            <a:avLst/>
          </a:prstGeom>
        </p:spPr>
      </p:pic>
      <p:sp>
        <p:nvSpPr>
          <p:cNvPr id="76" name="Google Shape;2384;p35"/>
          <p:cNvSpPr txBox="1">
            <a:spLocks/>
          </p:cNvSpPr>
          <p:nvPr/>
        </p:nvSpPr>
        <p:spPr>
          <a:xfrm>
            <a:off x="6371933" y="1621887"/>
            <a:ext cx="2277600" cy="520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Unexplained weight loss </a:t>
            </a:r>
          </a:p>
        </p:txBody>
      </p:sp>
      <p:sp>
        <p:nvSpPr>
          <p:cNvPr id="77" name="Google Shape;2385;p35"/>
          <p:cNvSpPr txBox="1">
            <a:spLocks/>
          </p:cNvSpPr>
          <p:nvPr/>
        </p:nvSpPr>
        <p:spPr>
          <a:xfrm flipH="1">
            <a:off x="657750" y="2781478"/>
            <a:ext cx="2277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Odynophagia</a:t>
            </a:r>
          </a:p>
        </p:txBody>
      </p:sp>
      <p:grpSp>
        <p:nvGrpSpPr>
          <p:cNvPr id="78" name="Google Shape;2612;p44"/>
          <p:cNvGrpSpPr/>
          <p:nvPr/>
        </p:nvGrpSpPr>
        <p:grpSpPr>
          <a:xfrm>
            <a:off x="33969" y="1656629"/>
            <a:ext cx="747240" cy="457641"/>
            <a:chOff x="2178481" y="1639029"/>
            <a:chExt cx="747240" cy="457641"/>
          </a:xfrm>
        </p:grpSpPr>
        <p:sp>
          <p:nvSpPr>
            <p:cNvPr id="79"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2612;p44"/>
          <p:cNvGrpSpPr/>
          <p:nvPr/>
        </p:nvGrpSpPr>
        <p:grpSpPr>
          <a:xfrm>
            <a:off x="5509397" y="1653527"/>
            <a:ext cx="747240" cy="457641"/>
            <a:chOff x="2178481" y="1639029"/>
            <a:chExt cx="747240" cy="457641"/>
          </a:xfrm>
        </p:grpSpPr>
        <p:sp>
          <p:nvSpPr>
            <p:cNvPr id="82"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2612;p44"/>
          <p:cNvGrpSpPr/>
          <p:nvPr/>
        </p:nvGrpSpPr>
        <p:grpSpPr>
          <a:xfrm>
            <a:off x="5565891" y="2833723"/>
            <a:ext cx="747240" cy="457641"/>
            <a:chOff x="2178481" y="1639029"/>
            <a:chExt cx="747240" cy="457641"/>
          </a:xfrm>
        </p:grpSpPr>
        <p:sp>
          <p:nvSpPr>
            <p:cNvPr id="85"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612;p44"/>
          <p:cNvGrpSpPr/>
          <p:nvPr/>
        </p:nvGrpSpPr>
        <p:grpSpPr>
          <a:xfrm>
            <a:off x="33968" y="2818737"/>
            <a:ext cx="747240" cy="457641"/>
            <a:chOff x="2178481" y="1639029"/>
            <a:chExt cx="747240" cy="457641"/>
          </a:xfrm>
        </p:grpSpPr>
        <p:sp>
          <p:nvSpPr>
            <p:cNvPr id="88"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612;p44"/>
          <p:cNvGrpSpPr/>
          <p:nvPr/>
        </p:nvGrpSpPr>
        <p:grpSpPr>
          <a:xfrm>
            <a:off x="33968" y="4142679"/>
            <a:ext cx="747240" cy="457641"/>
            <a:chOff x="2178481" y="1639029"/>
            <a:chExt cx="747240" cy="457641"/>
          </a:xfrm>
        </p:grpSpPr>
        <p:sp>
          <p:nvSpPr>
            <p:cNvPr id="24"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385;p35"/>
          <p:cNvSpPr txBox="1">
            <a:spLocks/>
          </p:cNvSpPr>
          <p:nvPr/>
        </p:nvSpPr>
        <p:spPr>
          <a:xfrm flipH="1">
            <a:off x="657750" y="4122067"/>
            <a:ext cx="2277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Bleeding</a:t>
            </a:r>
          </a:p>
        </p:txBody>
      </p:sp>
      <p:grpSp>
        <p:nvGrpSpPr>
          <p:cNvPr id="27" name="Google Shape;2612;p44"/>
          <p:cNvGrpSpPr/>
          <p:nvPr/>
        </p:nvGrpSpPr>
        <p:grpSpPr>
          <a:xfrm>
            <a:off x="5643557" y="4122067"/>
            <a:ext cx="747240" cy="457641"/>
            <a:chOff x="2178481" y="1639029"/>
            <a:chExt cx="747240" cy="457641"/>
          </a:xfrm>
        </p:grpSpPr>
        <p:sp>
          <p:nvSpPr>
            <p:cNvPr id="28"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2387;p35"/>
          <p:cNvSpPr txBox="1"/>
          <p:nvPr/>
        </p:nvSpPr>
        <p:spPr>
          <a:xfrm flipH="1">
            <a:off x="7044039" y="4122067"/>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chemeClr val="lt2"/>
              </a:solidFill>
              <a:latin typeface="Patrick Hand"/>
              <a:ea typeface="Patrick Hand"/>
              <a:cs typeface="Patrick Hand"/>
              <a:sym typeface="Patrick Hand"/>
            </a:endParaRPr>
          </a:p>
        </p:txBody>
      </p:sp>
      <p:sp>
        <p:nvSpPr>
          <p:cNvPr id="32" name="Google Shape;2385;p35"/>
          <p:cNvSpPr txBox="1">
            <a:spLocks/>
          </p:cNvSpPr>
          <p:nvPr/>
        </p:nvSpPr>
        <p:spPr>
          <a:xfrm flipH="1">
            <a:off x="6454300" y="4122067"/>
            <a:ext cx="2277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Chest pain (if could be cardiac in nature)</a:t>
            </a:r>
          </a:p>
        </p:txBody>
      </p:sp>
    </p:spTree>
    <p:extLst>
      <p:ext uri="{BB962C8B-B14F-4D97-AF65-F5344CB8AC3E}">
        <p14:creationId xmlns:p14="http://schemas.microsoft.com/office/powerpoint/2010/main" val="3033618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sp>
        <p:nvSpPr>
          <p:cNvPr id="2383" name="Google Shape;2383;p3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err="1"/>
              <a:t>Extraesophageal</a:t>
            </a:r>
            <a:r>
              <a:rPr lang="en-US" dirty="0"/>
              <a:t> Symptoms (Atypical Symptoms)</a:t>
            </a:r>
            <a:br>
              <a:rPr lang="en-US" dirty="0"/>
            </a:br>
            <a:r>
              <a:rPr lang="en-US" sz="1400" dirty="0"/>
              <a:t>Symptoms that occur in organs other than the esophagus</a:t>
            </a:r>
            <a:endParaRPr sz="1400" dirty="0"/>
          </a:p>
        </p:txBody>
      </p:sp>
      <p:sp>
        <p:nvSpPr>
          <p:cNvPr id="2384" name="Google Shape;2384;p35"/>
          <p:cNvSpPr txBox="1">
            <a:spLocks noGrp="1"/>
          </p:cNvSpPr>
          <p:nvPr>
            <p:ph type="subTitle" idx="4294967295"/>
          </p:nvPr>
        </p:nvSpPr>
        <p:spPr>
          <a:xfrm>
            <a:off x="762887" y="1631514"/>
            <a:ext cx="1799744" cy="526913"/>
          </a:xfrm>
          <a:prstGeom prst="rect">
            <a:avLst/>
          </a:prstGeom>
        </p:spPr>
        <p:txBody>
          <a:bodyPr spcFirstLastPara="1" wrap="square" lIns="91425" tIns="91425" rIns="91425" bIns="91425" anchor="t" anchorCtr="0">
            <a:noAutofit/>
          </a:bodyPr>
          <a:lstStyle/>
          <a:p>
            <a:pPr marL="0" lvl="0" indent="0" algn="ctr">
              <a:spcAft>
                <a:spcPts val="1600"/>
              </a:spcAft>
              <a:buNone/>
            </a:pPr>
            <a:r>
              <a:rPr lang="en-US" dirty="0"/>
              <a:t>Chronic cough</a:t>
            </a:r>
            <a:endParaRPr dirty="0">
              <a:solidFill>
                <a:schemeClr val="dk2"/>
              </a:solidFill>
            </a:endParaRPr>
          </a:p>
        </p:txBody>
      </p:sp>
      <p:sp>
        <p:nvSpPr>
          <p:cNvPr id="2385" name="Google Shape;2385;p35"/>
          <p:cNvSpPr txBox="1">
            <a:spLocks noGrp="1"/>
          </p:cNvSpPr>
          <p:nvPr>
            <p:ph type="subTitle" idx="4294967295"/>
          </p:nvPr>
        </p:nvSpPr>
        <p:spPr>
          <a:xfrm flipH="1">
            <a:off x="6312775" y="2770024"/>
            <a:ext cx="2277600" cy="572700"/>
          </a:xfrm>
          <a:prstGeom prst="rect">
            <a:avLst/>
          </a:prstGeom>
        </p:spPr>
        <p:txBody>
          <a:bodyPr spcFirstLastPara="1" wrap="square" lIns="91425" tIns="91425" rIns="91425" bIns="91425" anchor="t" anchorCtr="0">
            <a:noAutofit/>
          </a:bodyPr>
          <a:lstStyle/>
          <a:p>
            <a:pPr marL="0" indent="0" algn="ctr">
              <a:spcAft>
                <a:spcPts val="1600"/>
              </a:spcAft>
              <a:buNone/>
            </a:pPr>
            <a:r>
              <a:rPr lang="en-US" dirty="0"/>
              <a:t>Dental enamel erosion</a:t>
            </a:r>
          </a:p>
          <a:p>
            <a:pPr marL="0" lvl="0" indent="0" algn="ctr">
              <a:spcAft>
                <a:spcPts val="1600"/>
              </a:spcAft>
              <a:buNone/>
            </a:pPr>
            <a:endParaRPr dirty="0">
              <a:solidFill>
                <a:schemeClr val="dk2"/>
              </a:solidFill>
            </a:endParaRPr>
          </a:p>
        </p:txBody>
      </p:sp>
      <p:sp>
        <p:nvSpPr>
          <p:cNvPr id="2387" name="Google Shape;2387;p35"/>
          <p:cNvSpPr txBox="1"/>
          <p:nvPr/>
        </p:nvSpPr>
        <p:spPr>
          <a:xfrm flipH="1">
            <a:off x="7050121" y="2852764"/>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chemeClr val="lt2"/>
              </a:solidFill>
              <a:latin typeface="Patrick Hand"/>
              <a:ea typeface="Patrick Hand"/>
              <a:cs typeface="Patrick Hand"/>
              <a:sym typeface="Patrick Hand"/>
            </a:endParaRPr>
          </a:p>
        </p:txBody>
      </p:sp>
      <p:sp>
        <p:nvSpPr>
          <p:cNvPr id="2451" name="Google Shape;2451;p35"/>
          <p:cNvSpPr txBox="1"/>
          <p:nvPr/>
        </p:nvSpPr>
        <p:spPr>
          <a:xfrm>
            <a:off x="6454300" y="1446850"/>
            <a:ext cx="1711500" cy="43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dirty="0">
              <a:solidFill>
                <a:schemeClr val="dk1"/>
              </a:solidFill>
              <a:latin typeface="Patrick Hand"/>
              <a:ea typeface="Patrick Hand"/>
              <a:cs typeface="Patrick Hand"/>
              <a:sym typeface="Patrick Hand"/>
            </a:endParaRPr>
          </a:p>
        </p:txBody>
      </p:sp>
      <p:sp>
        <p:nvSpPr>
          <p:cNvPr id="71" name="Google Shape;11216;p62"/>
          <p:cNvSpPr/>
          <p:nvPr/>
        </p:nvSpPr>
        <p:spPr>
          <a:xfrm>
            <a:off x="3511166" y="1565564"/>
            <a:ext cx="1912232" cy="3034756"/>
          </a:xfrm>
          <a:custGeom>
            <a:avLst/>
            <a:gdLst/>
            <a:ahLst/>
            <a:cxnLst/>
            <a:rect l="l" t="t" r="r" b="b"/>
            <a:pathLst>
              <a:path w="71284" h="112762" extrusionOk="0">
                <a:moveTo>
                  <a:pt x="33233" y="0"/>
                </a:moveTo>
                <a:cubicBezTo>
                  <a:pt x="24128" y="0"/>
                  <a:pt x="22128" y="6626"/>
                  <a:pt x="21469" y="8958"/>
                </a:cubicBezTo>
                <a:cubicBezTo>
                  <a:pt x="20788" y="11339"/>
                  <a:pt x="22134" y="12004"/>
                  <a:pt x="22096" y="14347"/>
                </a:cubicBezTo>
                <a:cubicBezTo>
                  <a:pt x="22057" y="16668"/>
                  <a:pt x="19404" y="18238"/>
                  <a:pt x="19567" y="19104"/>
                </a:cubicBezTo>
                <a:cubicBezTo>
                  <a:pt x="19709" y="19791"/>
                  <a:pt x="21158" y="19867"/>
                  <a:pt x="21807" y="19867"/>
                </a:cubicBezTo>
                <a:cubicBezTo>
                  <a:pt x="21992" y="19867"/>
                  <a:pt x="22112" y="19862"/>
                  <a:pt x="22112" y="19862"/>
                </a:cubicBezTo>
                <a:lnTo>
                  <a:pt x="22112" y="19862"/>
                </a:lnTo>
                <a:cubicBezTo>
                  <a:pt x="22499" y="20706"/>
                  <a:pt x="21447" y="21333"/>
                  <a:pt x="21431" y="21850"/>
                </a:cubicBezTo>
                <a:cubicBezTo>
                  <a:pt x="21414" y="22368"/>
                  <a:pt x="22079" y="22717"/>
                  <a:pt x="22079" y="22717"/>
                </a:cubicBezTo>
                <a:cubicBezTo>
                  <a:pt x="22079" y="22717"/>
                  <a:pt x="21431" y="23011"/>
                  <a:pt x="22079" y="23768"/>
                </a:cubicBezTo>
                <a:cubicBezTo>
                  <a:pt x="22722" y="24542"/>
                  <a:pt x="22112" y="24711"/>
                  <a:pt x="22079" y="26073"/>
                </a:cubicBezTo>
                <a:cubicBezTo>
                  <a:pt x="22047" y="27196"/>
                  <a:pt x="23447" y="27430"/>
                  <a:pt x="24973" y="27430"/>
                </a:cubicBezTo>
                <a:cubicBezTo>
                  <a:pt x="25327" y="27430"/>
                  <a:pt x="25692" y="27419"/>
                  <a:pt x="26041" y="27403"/>
                </a:cubicBezTo>
                <a:cubicBezTo>
                  <a:pt x="26144" y="27397"/>
                  <a:pt x="26242" y="27397"/>
                  <a:pt x="26340" y="27397"/>
                </a:cubicBezTo>
                <a:cubicBezTo>
                  <a:pt x="28030" y="27397"/>
                  <a:pt x="28929" y="28171"/>
                  <a:pt x="29343" y="30024"/>
                </a:cubicBezTo>
                <a:cubicBezTo>
                  <a:pt x="29806" y="31975"/>
                  <a:pt x="28329" y="32787"/>
                  <a:pt x="28329" y="32787"/>
                </a:cubicBezTo>
                <a:cubicBezTo>
                  <a:pt x="28329" y="32787"/>
                  <a:pt x="24809" y="33620"/>
                  <a:pt x="22243" y="34890"/>
                </a:cubicBezTo>
                <a:cubicBezTo>
                  <a:pt x="19682" y="36187"/>
                  <a:pt x="18646" y="36824"/>
                  <a:pt x="13813" y="37789"/>
                </a:cubicBezTo>
                <a:cubicBezTo>
                  <a:pt x="8964" y="38742"/>
                  <a:pt x="5994" y="46049"/>
                  <a:pt x="5923" y="53612"/>
                </a:cubicBezTo>
                <a:cubicBezTo>
                  <a:pt x="5863" y="61170"/>
                  <a:pt x="5351" y="63034"/>
                  <a:pt x="5182" y="67295"/>
                </a:cubicBezTo>
                <a:cubicBezTo>
                  <a:pt x="5019" y="71572"/>
                  <a:pt x="6179" y="74357"/>
                  <a:pt x="4277" y="79027"/>
                </a:cubicBezTo>
                <a:cubicBezTo>
                  <a:pt x="2398" y="83707"/>
                  <a:pt x="1014" y="95183"/>
                  <a:pt x="1351" y="100179"/>
                </a:cubicBezTo>
                <a:cubicBezTo>
                  <a:pt x="1662" y="105198"/>
                  <a:pt x="185" y="112298"/>
                  <a:pt x="0" y="112756"/>
                </a:cubicBezTo>
                <a:lnTo>
                  <a:pt x="6729" y="112756"/>
                </a:lnTo>
                <a:cubicBezTo>
                  <a:pt x="6729" y="112756"/>
                  <a:pt x="9923" y="103460"/>
                  <a:pt x="11138" y="101155"/>
                </a:cubicBezTo>
                <a:cubicBezTo>
                  <a:pt x="12358" y="98834"/>
                  <a:pt x="14091" y="88045"/>
                  <a:pt x="14037" y="86018"/>
                </a:cubicBezTo>
                <a:cubicBezTo>
                  <a:pt x="13960" y="84007"/>
                  <a:pt x="14587" y="75207"/>
                  <a:pt x="14941" y="74264"/>
                </a:cubicBezTo>
                <a:cubicBezTo>
                  <a:pt x="15181" y="73637"/>
                  <a:pt x="15955" y="59476"/>
                  <a:pt x="15955" y="59476"/>
                </a:cubicBezTo>
                <a:cubicBezTo>
                  <a:pt x="15955" y="59476"/>
                  <a:pt x="18554" y="72112"/>
                  <a:pt x="18592" y="77239"/>
                </a:cubicBezTo>
                <a:cubicBezTo>
                  <a:pt x="18608" y="82367"/>
                  <a:pt x="18298" y="86628"/>
                  <a:pt x="18074" y="89434"/>
                </a:cubicBezTo>
                <a:cubicBezTo>
                  <a:pt x="17851" y="92219"/>
                  <a:pt x="17006" y="96698"/>
                  <a:pt x="16914" y="98970"/>
                </a:cubicBezTo>
                <a:cubicBezTo>
                  <a:pt x="16821" y="101253"/>
                  <a:pt x="14609" y="105198"/>
                  <a:pt x="15693" y="112761"/>
                </a:cubicBezTo>
                <a:lnTo>
                  <a:pt x="55569" y="112761"/>
                </a:lnTo>
                <a:cubicBezTo>
                  <a:pt x="56659" y="105203"/>
                  <a:pt x="54446" y="101253"/>
                  <a:pt x="54354" y="98970"/>
                </a:cubicBezTo>
                <a:cubicBezTo>
                  <a:pt x="54261" y="96698"/>
                  <a:pt x="53433" y="92219"/>
                  <a:pt x="53193" y="89434"/>
                </a:cubicBezTo>
                <a:cubicBezTo>
                  <a:pt x="52970" y="86628"/>
                  <a:pt x="52654" y="82367"/>
                  <a:pt x="52692" y="77239"/>
                </a:cubicBezTo>
                <a:cubicBezTo>
                  <a:pt x="52713" y="72112"/>
                  <a:pt x="55313" y="59481"/>
                  <a:pt x="55313" y="59481"/>
                </a:cubicBezTo>
                <a:cubicBezTo>
                  <a:pt x="55313" y="59481"/>
                  <a:pt x="56086" y="73648"/>
                  <a:pt x="56326" y="74270"/>
                </a:cubicBezTo>
                <a:cubicBezTo>
                  <a:pt x="56675" y="75212"/>
                  <a:pt x="57301" y="84012"/>
                  <a:pt x="57231" y="86018"/>
                </a:cubicBezTo>
                <a:cubicBezTo>
                  <a:pt x="57176" y="88045"/>
                  <a:pt x="58909" y="98839"/>
                  <a:pt x="60124" y="101160"/>
                </a:cubicBezTo>
                <a:cubicBezTo>
                  <a:pt x="61345" y="103465"/>
                  <a:pt x="64554" y="112761"/>
                  <a:pt x="64554" y="112761"/>
                </a:cubicBezTo>
                <a:lnTo>
                  <a:pt x="71284" y="112761"/>
                </a:lnTo>
                <a:cubicBezTo>
                  <a:pt x="71082" y="112298"/>
                  <a:pt x="69605" y="105203"/>
                  <a:pt x="69938" y="100185"/>
                </a:cubicBezTo>
                <a:cubicBezTo>
                  <a:pt x="70248" y="95183"/>
                  <a:pt x="68870" y="83713"/>
                  <a:pt x="66984" y="79027"/>
                </a:cubicBezTo>
                <a:cubicBezTo>
                  <a:pt x="65088" y="74362"/>
                  <a:pt x="66249" y="71578"/>
                  <a:pt x="66085" y="67300"/>
                </a:cubicBezTo>
                <a:cubicBezTo>
                  <a:pt x="65916" y="63039"/>
                  <a:pt x="65638" y="59683"/>
                  <a:pt x="65568" y="52119"/>
                </a:cubicBezTo>
                <a:cubicBezTo>
                  <a:pt x="65513" y="44534"/>
                  <a:pt x="62336" y="37696"/>
                  <a:pt x="57487" y="36715"/>
                </a:cubicBezTo>
                <a:cubicBezTo>
                  <a:pt x="52654" y="35762"/>
                  <a:pt x="52049" y="34541"/>
                  <a:pt x="49482" y="33266"/>
                </a:cubicBezTo>
                <a:cubicBezTo>
                  <a:pt x="47842" y="32432"/>
                  <a:pt x="46262" y="31490"/>
                  <a:pt x="44742" y="30449"/>
                </a:cubicBezTo>
                <a:cubicBezTo>
                  <a:pt x="42251" y="29670"/>
                  <a:pt x="43156" y="27032"/>
                  <a:pt x="43156" y="24139"/>
                </a:cubicBezTo>
                <a:cubicBezTo>
                  <a:pt x="43156" y="21262"/>
                  <a:pt x="47363" y="19622"/>
                  <a:pt x="47858" y="12762"/>
                </a:cubicBezTo>
                <a:cubicBezTo>
                  <a:pt x="48360" y="5879"/>
                  <a:pt x="43712" y="365"/>
                  <a:pt x="33974" y="16"/>
                </a:cubicBezTo>
                <a:cubicBezTo>
                  <a:pt x="33718" y="5"/>
                  <a:pt x="33473" y="0"/>
                  <a:pt x="332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stretch>
            <a:fillRect/>
          </a:stretch>
        </p:blipFill>
        <p:spPr>
          <a:xfrm>
            <a:off x="4007702" y="2542700"/>
            <a:ext cx="874539" cy="2057620"/>
          </a:xfrm>
          <a:prstGeom prst="rect">
            <a:avLst/>
          </a:prstGeom>
        </p:spPr>
      </p:pic>
      <p:sp>
        <p:nvSpPr>
          <p:cNvPr id="76" name="Google Shape;2384;p35"/>
          <p:cNvSpPr txBox="1">
            <a:spLocks/>
          </p:cNvSpPr>
          <p:nvPr/>
        </p:nvSpPr>
        <p:spPr>
          <a:xfrm>
            <a:off x="6371933" y="1621887"/>
            <a:ext cx="2277600" cy="520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Recurrent sore throat</a:t>
            </a:r>
          </a:p>
        </p:txBody>
      </p:sp>
      <p:sp>
        <p:nvSpPr>
          <p:cNvPr id="77" name="Google Shape;2385;p35"/>
          <p:cNvSpPr txBox="1">
            <a:spLocks/>
          </p:cNvSpPr>
          <p:nvPr/>
        </p:nvSpPr>
        <p:spPr>
          <a:xfrm flipH="1">
            <a:off x="860124" y="2781846"/>
            <a:ext cx="2277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Asthma-like symptoms (about 50% of those with asthma have GERD)</a:t>
            </a:r>
          </a:p>
        </p:txBody>
      </p:sp>
      <p:grpSp>
        <p:nvGrpSpPr>
          <p:cNvPr id="78" name="Google Shape;2612;p44"/>
          <p:cNvGrpSpPr/>
          <p:nvPr/>
        </p:nvGrpSpPr>
        <p:grpSpPr>
          <a:xfrm>
            <a:off x="33969" y="1656629"/>
            <a:ext cx="747240" cy="457641"/>
            <a:chOff x="2178481" y="1639029"/>
            <a:chExt cx="747240" cy="457641"/>
          </a:xfrm>
        </p:grpSpPr>
        <p:sp>
          <p:nvSpPr>
            <p:cNvPr id="79"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2612;p44"/>
          <p:cNvGrpSpPr/>
          <p:nvPr/>
        </p:nvGrpSpPr>
        <p:grpSpPr>
          <a:xfrm>
            <a:off x="5509397" y="1653527"/>
            <a:ext cx="747240" cy="457641"/>
            <a:chOff x="2178481" y="1639029"/>
            <a:chExt cx="747240" cy="457641"/>
          </a:xfrm>
        </p:grpSpPr>
        <p:sp>
          <p:nvSpPr>
            <p:cNvPr id="82"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2612;p44"/>
          <p:cNvGrpSpPr/>
          <p:nvPr/>
        </p:nvGrpSpPr>
        <p:grpSpPr>
          <a:xfrm>
            <a:off x="5565891" y="2833723"/>
            <a:ext cx="747240" cy="457641"/>
            <a:chOff x="2178481" y="1639029"/>
            <a:chExt cx="747240" cy="457641"/>
          </a:xfrm>
        </p:grpSpPr>
        <p:sp>
          <p:nvSpPr>
            <p:cNvPr id="85"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612;p44"/>
          <p:cNvGrpSpPr/>
          <p:nvPr/>
        </p:nvGrpSpPr>
        <p:grpSpPr>
          <a:xfrm>
            <a:off x="33968" y="2818737"/>
            <a:ext cx="747240" cy="457641"/>
            <a:chOff x="2178481" y="1639029"/>
            <a:chExt cx="747240" cy="457641"/>
          </a:xfrm>
        </p:grpSpPr>
        <p:sp>
          <p:nvSpPr>
            <p:cNvPr id="88"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612;p44"/>
          <p:cNvGrpSpPr/>
          <p:nvPr/>
        </p:nvGrpSpPr>
        <p:grpSpPr>
          <a:xfrm>
            <a:off x="33968" y="4142679"/>
            <a:ext cx="747240" cy="457641"/>
            <a:chOff x="2178481" y="1639029"/>
            <a:chExt cx="747240" cy="457641"/>
          </a:xfrm>
        </p:grpSpPr>
        <p:sp>
          <p:nvSpPr>
            <p:cNvPr id="24" name="Google Shape;2613;p44"/>
            <p:cNvSpPr/>
            <p:nvPr/>
          </p:nvSpPr>
          <p:spPr>
            <a:xfrm>
              <a:off x="2178481" y="1639029"/>
              <a:ext cx="747240" cy="457641"/>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14;p44"/>
            <p:cNvSpPr/>
            <p:nvPr/>
          </p:nvSpPr>
          <p:spPr>
            <a:xfrm>
              <a:off x="2421887" y="1785578"/>
              <a:ext cx="260426" cy="205820"/>
            </a:xfrm>
            <a:custGeom>
              <a:avLst/>
              <a:gdLst/>
              <a:ahLst/>
              <a:cxnLst/>
              <a:rect l="l" t="t" r="r" b="b"/>
              <a:pathLst>
                <a:path w="3498" h="2765" extrusionOk="0">
                  <a:moveTo>
                    <a:pt x="3124" y="0"/>
                  </a:moveTo>
                  <a:cubicBezTo>
                    <a:pt x="3033" y="0"/>
                    <a:pt x="2946" y="40"/>
                    <a:pt x="2899" y="118"/>
                  </a:cubicBezTo>
                  <a:lnTo>
                    <a:pt x="1040" y="1946"/>
                  </a:lnTo>
                  <a:lnTo>
                    <a:pt x="599" y="1505"/>
                  </a:lnTo>
                  <a:cubicBezTo>
                    <a:pt x="536" y="1442"/>
                    <a:pt x="450" y="1410"/>
                    <a:pt x="363" y="1410"/>
                  </a:cubicBezTo>
                  <a:cubicBezTo>
                    <a:pt x="276" y="1410"/>
                    <a:pt x="190" y="1442"/>
                    <a:pt x="127" y="1505"/>
                  </a:cubicBezTo>
                  <a:cubicBezTo>
                    <a:pt x="1" y="1631"/>
                    <a:pt x="1" y="1851"/>
                    <a:pt x="127" y="1977"/>
                  </a:cubicBezTo>
                  <a:lnTo>
                    <a:pt x="788" y="2639"/>
                  </a:lnTo>
                  <a:cubicBezTo>
                    <a:pt x="883" y="2733"/>
                    <a:pt x="977" y="2765"/>
                    <a:pt x="1040" y="2765"/>
                  </a:cubicBezTo>
                  <a:cubicBezTo>
                    <a:pt x="1103" y="2765"/>
                    <a:pt x="1198" y="2733"/>
                    <a:pt x="1261" y="2639"/>
                  </a:cubicBezTo>
                  <a:lnTo>
                    <a:pt x="3372" y="591"/>
                  </a:lnTo>
                  <a:cubicBezTo>
                    <a:pt x="3498" y="496"/>
                    <a:pt x="3498" y="244"/>
                    <a:pt x="3372" y="118"/>
                  </a:cubicBezTo>
                  <a:cubicBezTo>
                    <a:pt x="3309" y="40"/>
                    <a:pt x="3214" y="0"/>
                    <a:pt x="3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385;p35"/>
          <p:cNvSpPr txBox="1">
            <a:spLocks/>
          </p:cNvSpPr>
          <p:nvPr/>
        </p:nvSpPr>
        <p:spPr>
          <a:xfrm flipH="1">
            <a:off x="751725" y="4122067"/>
            <a:ext cx="2277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pPr marL="0" indent="0" algn="ctr">
              <a:spcAft>
                <a:spcPts val="1600"/>
              </a:spcAft>
              <a:buNone/>
            </a:pPr>
            <a:r>
              <a:rPr lang="en-US" dirty="0"/>
              <a:t>Laryngitis/Hoarseness</a:t>
            </a:r>
          </a:p>
        </p:txBody>
      </p:sp>
      <p:sp>
        <p:nvSpPr>
          <p:cNvPr id="30" name="Google Shape;2387;p35"/>
          <p:cNvSpPr txBox="1"/>
          <p:nvPr/>
        </p:nvSpPr>
        <p:spPr>
          <a:xfrm flipH="1">
            <a:off x="7044039" y="4122067"/>
            <a:ext cx="775200"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chemeClr val="lt2"/>
              </a:solidFill>
              <a:latin typeface="Patrick Hand"/>
              <a:ea typeface="Patrick Hand"/>
              <a:cs typeface="Patrick Hand"/>
              <a:sym typeface="Patrick Hand"/>
            </a:endParaRPr>
          </a:p>
        </p:txBody>
      </p:sp>
    </p:spTree>
    <p:extLst>
      <p:ext uri="{BB962C8B-B14F-4D97-AF65-F5344CB8AC3E}">
        <p14:creationId xmlns:p14="http://schemas.microsoft.com/office/powerpoint/2010/main" val="354069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Table of Contents</a:t>
            </a:r>
            <a:endParaRPr>
              <a:solidFill>
                <a:schemeClr val="dk1"/>
              </a:solidFill>
            </a:endParaRPr>
          </a:p>
        </p:txBody>
      </p:sp>
      <p:sp>
        <p:nvSpPr>
          <p:cNvPr id="2229" name="Google Shape;2229;p28"/>
          <p:cNvSpPr txBox="1">
            <a:spLocks noGrp="1"/>
          </p:cNvSpPr>
          <p:nvPr>
            <p:ph type="title" idx="2"/>
          </p:nvPr>
        </p:nvSpPr>
        <p:spPr>
          <a:xfrm>
            <a:off x="720000" y="1938175"/>
            <a:ext cx="2235900" cy="2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About the disease</a:t>
            </a:r>
            <a:endParaRPr dirty="0"/>
          </a:p>
        </p:txBody>
      </p:sp>
      <p:sp>
        <p:nvSpPr>
          <p:cNvPr id="2230" name="Google Shape;2230;p28"/>
          <p:cNvSpPr txBox="1">
            <a:spLocks noGrp="1"/>
          </p:cNvSpPr>
          <p:nvPr>
            <p:ph type="title" idx="3"/>
          </p:nvPr>
        </p:nvSpPr>
        <p:spPr>
          <a:xfrm>
            <a:off x="1456516" y="1416952"/>
            <a:ext cx="775200" cy="43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232" name="Google Shape;2232;p28"/>
          <p:cNvSpPr txBox="1">
            <a:spLocks noGrp="1"/>
          </p:cNvSpPr>
          <p:nvPr>
            <p:ph type="title" idx="5"/>
          </p:nvPr>
        </p:nvSpPr>
        <p:spPr>
          <a:xfrm>
            <a:off x="3534755" y="1938169"/>
            <a:ext cx="2074500" cy="295500"/>
          </a:xfrm>
          <a:prstGeom prst="rect">
            <a:avLst/>
          </a:prstGeom>
        </p:spPr>
        <p:txBody>
          <a:bodyPr spcFirstLastPara="1" wrap="square" lIns="91425" tIns="91425" rIns="91425" bIns="91425" anchor="ctr" anchorCtr="0">
            <a:noAutofit/>
          </a:bodyPr>
          <a:lstStyle/>
          <a:p>
            <a:br>
              <a:rPr lang="en-US" dirty="0"/>
            </a:br>
            <a:r>
              <a:rPr lang="en-US" dirty="0"/>
              <a:t>Pathophysiology</a:t>
            </a:r>
            <a:br>
              <a:rPr lang="en-US" dirty="0"/>
            </a:br>
            <a:endParaRPr dirty="0"/>
          </a:p>
        </p:txBody>
      </p:sp>
      <p:sp>
        <p:nvSpPr>
          <p:cNvPr id="2233" name="Google Shape;2233;p28"/>
          <p:cNvSpPr txBox="1">
            <a:spLocks noGrp="1"/>
          </p:cNvSpPr>
          <p:nvPr>
            <p:ph type="title" idx="6"/>
          </p:nvPr>
        </p:nvSpPr>
        <p:spPr>
          <a:xfrm>
            <a:off x="4184400" y="1416950"/>
            <a:ext cx="775200" cy="43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235" name="Google Shape;2235;p28"/>
          <p:cNvSpPr txBox="1">
            <a:spLocks noGrp="1"/>
          </p:cNvSpPr>
          <p:nvPr>
            <p:ph type="title" idx="8"/>
          </p:nvPr>
        </p:nvSpPr>
        <p:spPr>
          <a:xfrm>
            <a:off x="6099550" y="1938175"/>
            <a:ext cx="2324400" cy="2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Risk factors</a:t>
            </a:r>
            <a:endParaRPr dirty="0"/>
          </a:p>
        </p:txBody>
      </p:sp>
      <p:sp>
        <p:nvSpPr>
          <p:cNvPr id="2236" name="Google Shape;2236;p28"/>
          <p:cNvSpPr txBox="1">
            <a:spLocks noGrp="1"/>
          </p:cNvSpPr>
          <p:nvPr>
            <p:ph type="title" idx="9"/>
          </p:nvPr>
        </p:nvSpPr>
        <p:spPr>
          <a:xfrm>
            <a:off x="6874300" y="1416963"/>
            <a:ext cx="775200" cy="43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238" name="Google Shape;2238;p28"/>
          <p:cNvSpPr txBox="1">
            <a:spLocks noGrp="1"/>
          </p:cNvSpPr>
          <p:nvPr>
            <p:ph type="title" idx="14"/>
          </p:nvPr>
        </p:nvSpPr>
        <p:spPr>
          <a:xfrm>
            <a:off x="806875" y="3735300"/>
            <a:ext cx="2074500" cy="2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 dirty="0"/>
            </a:br>
            <a:r>
              <a:rPr lang="en" dirty="0"/>
              <a:t>Clinical presentation</a:t>
            </a:r>
            <a:endParaRPr dirty="0"/>
          </a:p>
        </p:txBody>
      </p:sp>
      <p:sp>
        <p:nvSpPr>
          <p:cNvPr id="2239" name="Google Shape;2239;p28"/>
          <p:cNvSpPr txBox="1">
            <a:spLocks noGrp="1"/>
          </p:cNvSpPr>
          <p:nvPr>
            <p:ph type="title" idx="15"/>
          </p:nvPr>
        </p:nvSpPr>
        <p:spPr>
          <a:xfrm>
            <a:off x="1456525" y="3204225"/>
            <a:ext cx="775200" cy="43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241" name="Google Shape;2241;p28"/>
          <p:cNvSpPr txBox="1">
            <a:spLocks noGrp="1"/>
          </p:cNvSpPr>
          <p:nvPr>
            <p:ph type="title" idx="17"/>
          </p:nvPr>
        </p:nvSpPr>
        <p:spPr>
          <a:xfrm>
            <a:off x="3534750" y="3735300"/>
            <a:ext cx="2074500" cy="2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Diagnosis</a:t>
            </a:r>
            <a:endParaRPr dirty="0"/>
          </a:p>
        </p:txBody>
      </p:sp>
      <p:sp>
        <p:nvSpPr>
          <p:cNvPr id="2242" name="Google Shape;2242;p28"/>
          <p:cNvSpPr txBox="1">
            <a:spLocks noGrp="1"/>
          </p:cNvSpPr>
          <p:nvPr>
            <p:ph type="title" idx="18"/>
          </p:nvPr>
        </p:nvSpPr>
        <p:spPr>
          <a:xfrm>
            <a:off x="4184400" y="3204225"/>
            <a:ext cx="775200" cy="43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2244" name="Google Shape;2244;p28"/>
          <p:cNvSpPr txBox="1">
            <a:spLocks noGrp="1"/>
          </p:cNvSpPr>
          <p:nvPr>
            <p:ph type="title" idx="20"/>
          </p:nvPr>
        </p:nvSpPr>
        <p:spPr>
          <a:xfrm>
            <a:off x="6224650" y="3735300"/>
            <a:ext cx="2074500" cy="2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Treatment</a:t>
            </a:r>
            <a:endParaRPr dirty="0"/>
          </a:p>
        </p:txBody>
      </p:sp>
      <p:sp>
        <p:nvSpPr>
          <p:cNvPr id="2245" name="Google Shape;2245;p28"/>
          <p:cNvSpPr txBox="1">
            <a:spLocks noGrp="1"/>
          </p:cNvSpPr>
          <p:nvPr>
            <p:ph type="title" idx="21"/>
          </p:nvPr>
        </p:nvSpPr>
        <p:spPr>
          <a:xfrm>
            <a:off x="6912263" y="3204225"/>
            <a:ext cx="775200" cy="43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2246" name="Google Shape;2246;p28"/>
          <p:cNvSpPr/>
          <p:nvPr/>
        </p:nvSpPr>
        <p:spPr>
          <a:xfrm>
            <a:off x="1457002" y="1398869"/>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a:off x="4184877" y="1398869"/>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a:off x="6874777" y="1398869"/>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8"/>
          <p:cNvSpPr/>
          <p:nvPr/>
        </p:nvSpPr>
        <p:spPr>
          <a:xfrm>
            <a:off x="1457002" y="3186144"/>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8"/>
          <p:cNvSpPr/>
          <p:nvPr/>
        </p:nvSpPr>
        <p:spPr>
          <a:xfrm>
            <a:off x="4184877" y="3186144"/>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a:off x="6893764" y="3186144"/>
            <a:ext cx="77520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31"/>
          <p:cNvSpPr txBox="1">
            <a:spLocks noGrp="1"/>
          </p:cNvSpPr>
          <p:nvPr>
            <p:ph type="title"/>
          </p:nvPr>
        </p:nvSpPr>
        <p:spPr>
          <a:xfrm>
            <a:off x="2167377" y="1970783"/>
            <a:ext cx="4809245"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Diagnosis</a:t>
            </a:r>
            <a:endParaRPr dirty="0"/>
          </a:p>
        </p:txBody>
      </p:sp>
      <p:sp>
        <p:nvSpPr>
          <p:cNvPr id="2290" name="Google Shape;2290;p31"/>
          <p:cNvSpPr txBox="1">
            <a:spLocks noGrp="1"/>
          </p:cNvSpPr>
          <p:nvPr>
            <p:ph type="title" idx="2"/>
          </p:nvPr>
        </p:nvSpPr>
        <p:spPr>
          <a:xfrm>
            <a:off x="3879600" y="971888"/>
            <a:ext cx="1384800" cy="57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2291" name="Google Shape;2291;p31"/>
          <p:cNvSpPr/>
          <p:nvPr/>
        </p:nvSpPr>
        <p:spPr>
          <a:xfrm>
            <a:off x="3879599" y="847314"/>
            <a:ext cx="1384805" cy="848155"/>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nvGrpSpPr>
          <p:cNvPr id="5" name="Google Shape;2859;p51"/>
          <p:cNvGrpSpPr/>
          <p:nvPr/>
        </p:nvGrpSpPr>
        <p:grpSpPr>
          <a:xfrm>
            <a:off x="6972236" y="4091224"/>
            <a:ext cx="580345" cy="797559"/>
            <a:chOff x="4985510" y="2491024"/>
            <a:chExt cx="580345" cy="797559"/>
          </a:xfrm>
        </p:grpSpPr>
        <p:sp>
          <p:nvSpPr>
            <p:cNvPr id="6" name="Google Shape;2860;p51"/>
            <p:cNvSpPr/>
            <p:nvPr/>
          </p:nvSpPr>
          <p:spPr>
            <a:xfrm>
              <a:off x="5233955" y="2591869"/>
              <a:ext cx="187720" cy="304401"/>
            </a:xfrm>
            <a:custGeom>
              <a:avLst/>
              <a:gdLst/>
              <a:ahLst/>
              <a:cxnLst/>
              <a:rect l="l" t="t" r="r" b="b"/>
              <a:pathLst>
                <a:path w="7243" h="11745" extrusionOk="0">
                  <a:moveTo>
                    <a:pt x="3031" y="1"/>
                  </a:moveTo>
                  <a:cubicBezTo>
                    <a:pt x="2952" y="1"/>
                    <a:pt x="2868" y="28"/>
                    <a:pt x="2785" y="92"/>
                  </a:cubicBezTo>
                  <a:cubicBezTo>
                    <a:pt x="2169" y="594"/>
                    <a:pt x="1279" y="845"/>
                    <a:pt x="594" y="1325"/>
                  </a:cubicBezTo>
                  <a:cubicBezTo>
                    <a:pt x="555" y="1293"/>
                    <a:pt x="502" y="1278"/>
                    <a:pt x="448" y="1278"/>
                  </a:cubicBezTo>
                  <a:cubicBezTo>
                    <a:pt x="342" y="1278"/>
                    <a:pt x="228" y="1334"/>
                    <a:pt x="183" y="1439"/>
                  </a:cubicBezTo>
                  <a:cubicBezTo>
                    <a:pt x="138" y="1553"/>
                    <a:pt x="115" y="1690"/>
                    <a:pt x="115" y="1804"/>
                  </a:cubicBezTo>
                  <a:cubicBezTo>
                    <a:pt x="92" y="1804"/>
                    <a:pt x="69" y="1827"/>
                    <a:pt x="69" y="1850"/>
                  </a:cubicBezTo>
                  <a:cubicBezTo>
                    <a:pt x="1" y="1941"/>
                    <a:pt x="24" y="2123"/>
                    <a:pt x="138" y="2192"/>
                  </a:cubicBezTo>
                  <a:cubicBezTo>
                    <a:pt x="343" y="3105"/>
                    <a:pt x="1416" y="3972"/>
                    <a:pt x="1895" y="4634"/>
                  </a:cubicBezTo>
                  <a:cubicBezTo>
                    <a:pt x="3493" y="6848"/>
                    <a:pt x="4703" y="9450"/>
                    <a:pt x="6346" y="11573"/>
                  </a:cubicBezTo>
                  <a:cubicBezTo>
                    <a:pt x="6441" y="11691"/>
                    <a:pt x="6581" y="11744"/>
                    <a:pt x="6720" y="11744"/>
                  </a:cubicBezTo>
                  <a:cubicBezTo>
                    <a:pt x="6984" y="11744"/>
                    <a:pt x="7243" y="11553"/>
                    <a:pt x="7168" y="11254"/>
                  </a:cubicBezTo>
                  <a:cubicBezTo>
                    <a:pt x="6803" y="9633"/>
                    <a:pt x="5707" y="8127"/>
                    <a:pt x="4748" y="6780"/>
                  </a:cubicBezTo>
                  <a:cubicBezTo>
                    <a:pt x="4041" y="5775"/>
                    <a:pt x="3356" y="4726"/>
                    <a:pt x="2580" y="3767"/>
                  </a:cubicBezTo>
                  <a:cubicBezTo>
                    <a:pt x="2124" y="3196"/>
                    <a:pt x="1416" y="2626"/>
                    <a:pt x="959" y="1964"/>
                  </a:cubicBezTo>
                  <a:cubicBezTo>
                    <a:pt x="1325" y="1827"/>
                    <a:pt x="1644" y="1667"/>
                    <a:pt x="1987" y="1507"/>
                  </a:cubicBezTo>
                  <a:cubicBezTo>
                    <a:pt x="2443" y="1279"/>
                    <a:pt x="2900" y="1051"/>
                    <a:pt x="3288" y="708"/>
                  </a:cubicBezTo>
                  <a:cubicBezTo>
                    <a:pt x="3580" y="435"/>
                    <a:pt x="3346" y="1"/>
                    <a:pt x="30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61;p51"/>
            <p:cNvSpPr/>
            <p:nvPr/>
          </p:nvSpPr>
          <p:spPr>
            <a:xfrm>
              <a:off x="5204979" y="3183824"/>
              <a:ext cx="154416" cy="84724"/>
            </a:xfrm>
            <a:custGeom>
              <a:avLst/>
              <a:gdLst/>
              <a:ahLst/>
              <a:cxnLst/>
              <a:rect l="l" t="t" r="r" b="b"/>
              <a:pathLst>
                <a:path w="5958" h="3269" extrusionOk="0">
                  <a:moveTo>
                    <a:pt x="1330" y="0"/>
                  </a:moveTo>
                  <a:cubicBezTo>
                    <a:pt x="959" y="0"/>
                    <a:pt x="591" y="37"/>
                    <a:pt x="229" y="169"/>
                  </a:cubicBezTo>
                  <a:cubicBezTo>
                    <a:pt x="69" y="237"/>
                    <a:pt x="0" y="488"/>
                    <a:pt x="183" y="579"/>
                  </a:cubicBezTo>
                  <a:cubicBezTo>
                    <a:pt x="1142" y="1059"/>
                    <a:pt x="2397" y="1082"/>
                    <a:pt x="3470" y="1104"/>
                  </a:cubicBezTo>
                  <a:cubicBezTo>
                    <a:pt x="4200" y="1104"/>
                    <a:pt x="4177" y="1150"/>
                    <a:pt x="4451" y="1835"/>
                  </a:cubicBezTo>
                  <a:cubicBezTo>
                    <a:pt x="4680" y="2383"/>
                    <a:pt x="4748" y="2885"/>
                    <a:pt x="5250" y="3227"/>
                  </a:cubicBezTo>
                  <a:cubicBezTo>
                    <a:pt x="5302" y="3256"/>
                    <a:pt x="5357" y="3269"/>
                    <a:pt x="5411" y="3269"/>
                  </a:cubicBezTo>
                  <a:cubicBezTo>
                    <a:pt x="5570" y="3269"/>
                    <a:pt x="5718" y="3158"/>
                    <a:pt x="5752" y="3022"/>
                  </a:cubicBezTo>
                  <a:cubicBezTo>
                    <a:pt x="5958" y="2337"/>
                    <a:pt x="5410" y="716"/>
                    <a:pt x="4794" y="260"/>
                  </a:cubicBezTo>
                  <a:cubicBezTo>
                    <a:pt x="4523" y="54"/>
                    <a:pt x="4145" y="3"/>
                    <a:pt x="3754" y="3"/>
                  </a:cubicBezTo>
                  <a:cubicBezTo>
                    <a:pt x="3358" y="3"/>
                    <a:pt x="2948" y="56"/>
                    <a:pt x="2623" y="56"/>
                  </a:cubicBezTo>
                  <a:cubicBezTo>
                    <a:pt x="2593" y="56"/>
                    <a:pt x="2563" y="55"/>
                    <a:pt x="2534" y="54"/>
                  </a:cubicBezTo>
                  <a:cubicBezTo>
                    <a:pt x="2131" y="43"/>
                    <a:pt x="1729" y="0"/>
                    <a:pt x="13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2;p51"/>
            <p:cNvSpPr/>
            <p:nvPr/>
          </p:nvSpPr>
          <p:spPr>
            <a:xfrm>
              <a:off x="5139901" y="3162935"/>
              <a:ext cx="238441" cy="125648"/>
            </a:xfrm>
            <a:custGeom>
              <a:avLst/>
              <a:gdLst/>
              <a:ahLst/>
              <a:cxnLst/>
              <a:rect l="l" t="t" r="r" b="b"/>
              <a:pathLst>
                <a:path w="9200" h="4848" extrusionOk="0">
                  <a:moveTo>
                    <a:pt x="1832" y="1"/>
                  </a:moveTo>
                  <a:cubicBezTo>
                    <a:pt x="1748" y="1"/>
                    <a:pt x="1666" y="41"/>
                    <a:pt x="1621" y="130"/>
                  </a:cubicBezTo>
                  <a:cubicBezTo>
                    <a:pt x="1165" y="838"/>
                    <a:pt x="868" y="1637"/>
                    <a:pt x="617" y="2435"/>
                  </a:cubicBezTo>
                  <a:cubicBezTo>
                    <a:pt x="480" y="2846"/>
                    <a:pt x="366" y="3257"/>
                    <a:pt x="274" y="3668"/>
                  </a:cubicBezTo>
                  <a:cubicBezTo>
                    <a:pt x="160" y="4033"/>
                    <a:pt x="1" y="4467"/>
                    <a:pt x="503" y="4604"/>
                  </a:cubicBezTo>
                  <a:cubicBezTo>
                    <a:pt x="1148" y="4794"/>
                    <a:pt x="1837" y="4847"/>
                    <a:pt x="2533" y="4847"/>
                  </a:cubicBezTo>
                  <a:cubicBezTo>
                    <a:pt x="3341" y="4847"/>
                    <a:pt x="4159" y="4776"/>
                    <a:pt x="4931" y="4764"/>
                  </a:cubicBezTo>
                  <a:cubicBezTo>
                    <a:pt x="5008" y="4761"/>
                    <a:pt x="5085" y="4760"/>
                    <a:pt x="5162" y="4760"/>
                  </a:cubicBezTo>
                  <a:cubicBezTo>
                    <a:pt x="5693" y="4760"/>
                    <a:pt x="6223" y="4813"/>
                    <a:pt x="6754" y="4813"/>
                  </a:cubicBezTo>
                  <a:cubicBezTo>
                    <a:pt x="6831" y="4813"/>
                    <a:pt x="6908" y="4812"/>
                    <a:pt x="6985" y="4809"/>
                  </a:cubicBezTo>
                  <a:cubicBezTo>
                    <a:pt x="7487" y="4809"/>
                    <a:pt x="8081" y="4809"/>
                    <a:pt x="8514" y="4535"/>
                  </a:cubicBezTo>
                  <a:cubicBezTo>
                    <a:pt x="9199" y="4079"/>
                    <a:pt x="8583" y="3234"/>
                    <a:pt x="8377" y="2686"/>
                  </a:cubicBezTo>
                  <a:cubicBezTo>
                    <a:pt x="8081" y="2070"/>
                    <a:pt x="7898" y="1408"/>
                    <a:pt x="7533" y="815"/>
                  </a:cubicBezTo>
                  <a:cubicBezTo>
                    <a:pt x="7478" y="722"/>
                    <a:pt x="7384" y="681"/>
                    <a:pt x="7288" y="681"/>
                  </a:cubicBezTo>
                  <a:cubicBezTo>
                    <a:pt x="7103" y="681"/>
                    <a:pt x="6910" y="832"/>
                    <a:pt x="6985" y="1043"/>
                  </a:cubicBezTo>
                  <a:cubicBezTo>
                    <a:pt x="7213" y="1659"/>
                    <a:pt x="7350" y="2298"/>
                    <a:pt x="7579" y="2915"/>
                  </a:cubicBezTo>
                  <a:cubicBezTo>
                    <a:pt x="7716" y="3234"/>
                    <a:pt x="7852" y="3622"/>
                    <a:pt x="8035" y="3942"/>
                  </a:cubicBezTo>
                  <a:cubicBezTo>
                    <a:pt x="7657" y="3852"/>
                    <a:pt x="7240" y="3826"/>
                    <a:pt x="6815" y="3826"/>
                  </a:cubicBezTo>
                  <a:cubicBezTo>
                    <a:pt x="6230" y="3826"/>
                    <a:pt x="5632" y="3875"/>
                    <a:pt x="5106" y="3875"/>
                  </a:cubicBezTo>
                  <a:cubicBezTo>
                    <a:pt x="5046" y="3875"/>
                    <a:pt x="4988" y="3875"/>
                    <a:pt x="4931" y="3873"/>
                  </a:cubicBezTo>
                  <a:cubicBezTo>
                    <a:pt x="4228" y="3861"/>
                    <a:pt x="3519" y="3825"/>
                    <a:pt x="2813" y="3825"/>
                  </a:cubicBezTo>
                  <a:cubicBezTo>
                    <a:pt x="2167" y="3825"/>
                    <a:pt x="1524" y="3856"/>
                    <a:pt x="891" y="3965"/>
                  </a:cubicBezTo>
                  <a:cubicBezTo>
                    <a:pt x="1096" y="3394"/>
                    <a:pt x="1233" y="2801"/>
                    <a:pt x="1461" y="2253"/>
                  </a:cubicBezTo>
                  <a:cubicBezTo>
                    <a:pt x="1690" y="1614"/>
                    <a:pt x="2100" y="952"/>
                    <a:pt x="2100" y="267"/>
                  </a:cubicBezTo>
                  <a:cubicBezTo>
                    <a:pt x="2100" y="100"/>
                    <a:pt x="1964" y="1"/>
                    <a:pt x="18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63;p51"/>
            <p:cNvSpPr/>
            <p:nvPr/>
          </p:nvSpPr>
          <p:spPr>
            <a:xfrm>
              <a:off x="5302300" y="2581061"/>
              <a:ext cx="180282" cy="267857"/>
            </a:xfrm>
            <a:custGeom>
              <a:avLst/>
              <a:gdLst/>
              <a:ahLst/>
              <a:cxnLst/>
              <a:rect l="l" t="t" r="r" b="b"/>
              <a:pathLst>
                <a:path w="6956" h="10335" extrusionOk="0">
                  <a:moveTo>
                    <a:pt x="421" y="1"/>
                  </a:moveTo>
                  <a:cubicBezTo>
                    <a:pt x="250" y="1"/>
                    <a:pt x="1" y="118"/>
                    <a:pt x="34" y="235"/>
                  </a:cubicBezTo>
                  <a:cubicBezTo>
                    <a:pt x="377" y="1239"/>
                    <a:pt x="1586" y="3065"/>
                    <a:pt x="2248" y="4115"/>
                  </a:cubicBezTo>
                  <a:cubicBezTo>
                    <a:pt x="3549" y="6147"/>
                    <a:pt x="4987" y="8087"/>
                    <a:pt x="6174" y="10164"/>
                  </a:cubicBezTo>
                  <a:cubicBezTo>
                    <a:pt x="6245" y="10284"/>
                    <a:pt x="6352" y="10334"/>
                    <a:pt x="6461" y="10334"/>
                  </a:cubicBezTo>
                  <a:cubicBezTo>
                    <a:pt x="6705" y="10334"/>
                    <a:pt x="6955" y="10083"/>
                    <a:pt x="6813" y="9799"/>
                  </a:cubicBezTo>
                  <a:cubicBezTo>
                    <a:pt x="5718" y="7836"/>
                    <a:pt x="4417" y="6192"/>
                    <a:pt x="3230" y="4275"/>
                  </a:cubicBezTo>
                  <a:cubicBezTo>
                    <a:pt x="2385" y="2906"/>
                    <a:pt x="1586" y="1536"/>
                    <a:pt x="559" y="53"/>
                  </a:cubicBezTo>
                  <a:cubicBezTo>
                    <a:pt x="535" y="16"/>
                    <a:pt x="483"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64;p51"/>
            <p:cNvSpPr/>
            <p:nvPr/>
          </p:nvSpPr>
          <p:spPr>
            <a:xfrm>
              <a:off x="5217109" y="2628982"/>
              <a:ext cx="180697" cy="268117"/>
            </a:xfrm>
            <a:custGeom>
              <a:avLst/>
              <a:gdLst/>
              <a:ahLst/>
              <a:cxnLst/>
              <a:rect l="l" t="t" r="r" b="b"/>
              <a:pathLst>
                <a:path w="6972" h="10345" extrusionOk="0">
                  <a:moveTo>
                    <a:pt x="421" y="0"/>
                  </a:moveTo>
                  <a:cubicBezTo>
                    <a:pt x="250" y="0"/>
                    <a:pt x="1" y="118"/>
                    <a:pt x="34" y="235"/>
                  </a:cubicBezTo>
                  <a:cubicBezTo>
                    <a:pt x="377" y="1239"/>
                    <a:pt x="1587" y="3088"/>
                    <a:pt x="2249" y="4115"/>
                  </a:cubicBezTo>
                  <a:cubicBezTo>
                    <a:pt x="3550" y="6147"/>
                    <a:pt x="4988" y="8087"/>
                    <a:pt x="6175" y="10164"/>
                  </a:cubicBezTo>
                  <a:cubicBezTo>
                    <a:pt x="6245" y="10291"/>
                    <a:pt x="6355" y="10344"/>
                    <a:pt x="6467" y="10344"/>
                  </a:cubicBezTo>
                  <a:cubicBezTo>
                    <a:pt x="6716" y="10344"/>
                    <a:pt x="6971" y="10082"/>
                    <a:pt x="6814" y="9799"/>
                  </a:cubicBezTo>
                  <a:cubicBezTo>
                    <a:pt x="5741" y="7836"/>
                    <a:pt x="4417" y="6192"/>
                    <a:pt x="3230" y="4298"/>
                  </a:cubicBezTo>
                  <a:cubicBezTo>
                    <a:pt x="2386" y="2928"/>
                    <a:pt x="1587" y="1559"/>
                    <a:pt x="559" y="52"/>
                  </a:cubicBezTo>
                  <a:cubicBezTo>
                    <a:pt x="535" y="16"/>
                    <a:pt x="483"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65;p51"/>
            <p:cNvSpPr/>
            <p:nvPr/>
          </p:nvSpPr>
          <p:spPr>
            <a:xfrm>
              <a:off x="5023013" y="2725940"/>
              <a:ext cx="388426" cy="418801"/>
            </a:xfrm>
            <a:custGeom>
              <a:avLst/>
              <a:gdLst/>
              <a:ahLst/>
              <a:cxnLst/>
              <a:rect l="l" t="t" r="r" b="b"/>
              <a:pathLst>
                <a:path w="14987" h="16159" extrusionOk="0">
                  <a:moveTo>
                    <a:pt x="8920" y="1"/>
                  </a:moveTo>
                  <a:cubicBezTo>
                    <a:pt x="3460" y="1"/>
                    <a:pt x="1" y="6257"/>
                    <a:pt x="2045" y="11262"/>
                  </a:cubicBezTo>
                  <a:cubicBezTo>
                    <a:pt x="3210" y="14069"/>
                    <a:pt x="5834" y="15690"/>
                    <a:pt x="8779" y="16101"/>
                  </a:cubicBezTo>
                  <a:cubicBezTo>
                    <a:pt x="9064" y="16139"/>
                    <a:pt x="9375" y="16159"/>
                    <a:pt x="9699" y="16159"/>
                  </a:cubicBezTo>
                  <a:cubicBezTo>
                    <a:pt x="11710" y="16159"/>
                    <a:pt x="14267" y="15392"/>
                    <a:pt x="14896" y="13407"/>
                  </a:cubicBezTo>
                  <a:cubicBezTo>
                    <a:pt x="14987" y="13136"/>
                    <a:pt x="14738" y="12924"/>
                    <a:pt x="14499" y="12924"/>
                  </a:cubicBezTo>
                  <a:cubicBezTo>
                    <a:pt x="14377" y="12924"/>
                    <a:pt x="14258" y="12979"/>
                    <a:pt x="14188" y="13111"/>
                  </a:cubicBezTo>
                  <a:cubicBezTo>
                    <a:pt x="13394" y="14731"/>
                    <a:pt x="11557" y="15320"/>
                    <a:pt x="9789" y="15320"/>
                  </a:cubicBezTo>
                  <a:cubicBezTo>
                    <a:pt x="8966" y="15320"/>
                    <a:pt x="8159" y="15193"/>
                    <a:pt x="7478" y="14982"/>
                  </a:cubicBezTo>
                  <a:cubicBezTo>
                    <a:pt x="5013" y="14229"/>
                    <a:pt x="3278" y="12335"/>
                    <a:pt x="2616" y="9847"/>
                  </a:cubicBezTo>
                  <a:cubicBezTo>
                    <a:pt x="2023" y="7633"/>
                    <a:pt x="2525" y="5122"/>
                    <a:pt x="3963" y="3364"/>
                  </a:cubicBezTo>
                  <a:cubicBezTo>
                    <a:pt x="5652" y="1287"/>
                    <a:pt x="7729" y="1127"/>
                    <a:pt x="10126" y="648"/>
                  </a:cubicBezTo>
                  <a:cubicBezTo>
                    <a:pt x="10399" y="602"/>
                    <a:pt x="10422" y="146"/>
                    <a:pt x="10126" y="100"/>
                  </a:cubicBezTo>
                  <a:cubicBezTo>
                    <a:pt x="9714" y="33"/>
                    <a:pt x="9312" y="1"/>
                    <a:pt x="8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66;p51"/>
            <p:cNvSpPr/>
            <p:nvPr/>
          </p:nvSpPr>
          <p:spPr>
            <a:xfrm>
              <a:off x="4985510" y="2674053"/>
              <a:ext cx="486031" cy="521305"/>
            </a:xfrm>
            <a:custGeom>
              <a:avLst/>
              <a:gdLst/>
              <a:ahLst/>
              <a:cxnLst/>
              <a:rect l="l" t="t" r="r" b="b"/>
              <a:pathLst>
                <a:path w="18753" h="20114" extrusionOk="0">
                  <a:moveTo>
                    <a:pt x="9628" y="0"/>
                  </a:moveTo>
                  <a:cubicBezTo>
                    <a:pt x="8929" y="0"/>
                    <a:pt x="8172" y="285"/>
                    <a:pt x="7555" y="505"/>
                  </a:cubicBezTo>
                  <a:cubicBezTo>
                    <a:pt x="5570" y="1189"/>
                    <a:pt x="3995" y="2376"/>
                    <a:pt x="2739" y="4042"/>
                  </a:cubicBezTo>
                  <a:cubicBezTo>
                    <a:pt x="411" y="7055"/>
                    <a:pt x="0" y="11324"/>
                    <a:pt x="1758" y="14656"/>
                  </a:cubicBezTo>
                  <a:cubicBezTo>
                    <a:pt x="3492" y="18012"/>
                    <a:pt x="6597" y="19997"/>
                    <a:pt x="11618" y="20111"/>
                  </a:cubicBezTo>
                  <a:cubicBezTo>
                    <a:pt x="11679" y="20113"/>
                    <a:pt x="11740" y="20114"/>
                    <a:pt x="11802" y="20114"/>
                  </a:cubicBezTo>
                  <a:cubicBezTo>
                    <a:pt x="14585" y="20114"/>
                    <a:pt x="18650" y="18601"/>
                    <a:pt x="18740" y="15318"/>
                  </a:cubicBezTo>
                  <a:cubicBezTo>
                    <a:pt x="18752" y="15057"/>
                    <a:pt x="18561" y="14925"/>
                    <a:pt x="18363" y="14925"/>
                  </a:cubicBezTo>
                  <a:cubicBezTo>
                    <a:pt x="18197" y="14925"/>
                    <a:pt x="18026" y="15017"/>
                    <a:pt x="17964" y="15204"/>
                  </a:cubicBezTo>
                  <a:cubicBezTo>
                    <a:pt x="17016" y="18115"/>
                    <a:pt x="14511" y="19294"/>
                    <a:pt x="11759" y="19294"/>
                  </a:cubicBezTo>
                  <a:cubicBezTo>
                    <a:pt x="8145" y="19294"/>
                    <a:pt x="4105" y="17262"/>
                    <a:pt x="2602" y="14451"/>
                  </a:cubicBezTo>
                  <a:cubicBezTo>
                    <a:pt x="1096" y="11598"/>
                    <a:pt x="1210" y="7786"/>
                    <a:pt x="3059" y="5024"/>
                  </a:cubicBezTo>
                  <a:cubicBezTo>
                    <a:pt x="4017" y="3632"/>
                    <a:pt x="5250" y="2422"/>
                    <a:pt x="6802" y="1691"/>
                  </a:cubicBezTo>
                  <a:cubicBezTo>
                    <a:pt x="7588" y="1317"/>
                    <a:pt x="8820" y="774"/>
                    <a:pt x="9833" y="774"/>
                  </a:cubicBezTo>
                  <a:cubicBezTo>
                    <a:pt x="10115" y="774"/>
                    <a:pt x="10380" y="816"/>
                    <a:pt x="10614" y="915"/>
                  </a:cubicBezTo>
                  <a:cubicBezTo>
                    <a:pt x="10647" y="930"/>
                    <a:pt x="10678" y="937"/>
                    <a:pt x="10708" y="937"/>
                  </a:cubicBezTo>
                  <a:cubicBezTo>
                    <a:pt x="10907" y="937"/>
                    <a:pt x="11027" y="640"/>
                    <a:pt x="10888" y="482"/>
                  </a:cubicBezTo>
                  <a:cubicBezTo>
                    <a:pt x="10532" y="126"/>
                    <a:pt x="100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67;p51"/>
            <p:cNvSpPr/>
            <p:nvPr/>
          </p:nvSpPr>
          <p:spPr>
            <a:xfrm>
              <a:off x="5319146" y="3012847"/>
              <a:ext cx="246709" cy="64742"/>
            </a:xfrm>
            <a:custGeom>
              <a:avLst/>
              <a:gdLst/>
              <a:ahLst/>
              <a:cxnLst/>
              <a:rect l="l" t="t" r="r" b="b"/>
              <a:pathLst>
                <a:path w="9519" h="2498" extrusionOk="0">
                  <a:moveTo>
                    <a:pt x="8674" y="626"/>
                  </a:moveTo>
                  <a:lnTo>
                    <a:pt x="8674" y="626"/>
                  </a:lnTo>
                  <a:cubicBezTo>
                    <a:pt x="8629" y="945"/>
                    <a:pt x="8583" y="1447"/>
                    <a:pt x="8629" y="1835"/>
                  </a:cubicBezTo>
                  <a:cubicBezTo>
                    <a:pt x="8036" y="1773"/>
                    <a:pt x="7433" y="1758"/>
                    <a:pt x="6830" y="1758"/>
                  </a:cubicBezTo>
                  <a:cubicBezTo>
                    <a:pt x="6271" y="1758"/>
                    <a:pt x="5713" y="1771"/>
                    <a:pt x="5160" y="1771"/>
                  </a:cubicBezTo>
                  <a:cubicBezTo>
                    <a:pt x="4999" y="1771"/>
                    <a:pt x="4839" y="1770"/>
                    <a:pt x="4680" y="1767"/>
                  </a:cubicBezTo>
                  <a:cubicBezTo>
                    <a:pt x="4169" y="1767"/>
                    <a:pt x="3657" y="1760"/>
                    <a:pt x="3147" y="1760"/>
                  </a:cubicBezTo>
                  <a:cubicBezTo>
                    <a:pt x="2383" y="1760"/>
                    <a:pt x="1621" y="1776"/>
                    <a:pt x="868" y="1858"/>
                  </a:cubicBezTo>
                  <a:cubicBezTo>
                    <a:pt x="914" y="1561"/>
                    <a:pt x="959" y="1059"/>
                    <a:pt x="891" y="671"/>
                  </a:cubicBezTo>
                  <a:lnTo>
                    <a:pt x="891" y="671"/>
                  </a:lnTo>
                  <a:cubicBezTo>
                    <a:pt x="1482" y="723"/>
                    <a:pt x="2083" y="737"/>
                    <a:pt x="2685" y="737"/>
                  </a:cubicBezTo>
                  <a:cubicBezTo>
                    <a:pt x="3407" y="737"/>
                    <a:pt x="4130" y="717"/>
                    <a:pt x="4840" y="717"/>
                  </a:cubicBezTo>
                  <a:cubicBezTo>
                    <a:pt x="5430" y="717"/>
                    <a:pt x="6019" y="731"/>
                    <a:pt x="6609" y="731"/>
                  </a:cubicBezTo>
                  <a:cubicBezTo>
                    <a:pt x="7298" y="731"/>
                    <a:pt x="7986" y="712"/>
                    <a:pt x="8674" y="626"/>
                  </a:cubicBezTo>
                  <a:close/>
                  <a:moveTo>
                    <a:pt x="2485" y="1"/>
                  </a:moveTo>
                  <a:cubicBezTo>
                    <a:pt x="1777" y="1"/>
                    <a:pt x="1069" y="26"/>
                    <a:pt x="366" y="123"/>
                  </a:cubicBezTo>
                  <a:cubicBezTo>
                    <a:pt x="297" y="146"/>
                    <a:pt x="252" y="192"/>
                    <a:pt x="229" y="238"/>
                  </a:cubicBezTo>
                  <a:cubicBezTo>
                    <a:pt x="1" y="420"/>
                    <a:pt x="1" y="763"/>
                    <a:pt x="23" y="1036"/>
                  </a:cubicBezTo>
                  <a:cubicBezTo>
                    <a:pt x="46" y="1379"/>
                    <a:pt x="46" y="1744"/>
                    <a:pt x="115" y="2086"/>
                  </a:cubicBezTo>
                  <a:cubicBezTo>
                    <a:pt x="115" y="2086"/>
                    <a:pt x="115" y="2086"/>
                    <a:pt x="115" y="2109"/>
                  </a:cubicBezTo>
                  <a:cubicBezTo>
                    <a:pt x="183" y="2383"/>
                    <a:pt x="480" y="2337"/>
                    <a:pt x="754" y="2383"/>
                  </a:cubicBezTo>
                  <a:cubicBezTo>
                    <a:pt x="1534" y="2465"/>
                    <a:pt x="2323" y="2482"/>
                    <a:pt x="3111" y="2482"/>
                  </a:cubicBezTo>
                  <a:cubicBezTo>
                    <a:pt x="3635" y="2482"/>
                    <a:pt x="4159" y="2474"/>
                    <a:pt x="4680" y="2474"/>
                  </a:cubicBezTo>
                  <a:cubicBezTo>
                    <a:pt x="5456" y="2474"/>
                    <a:pt x="6232" y="2497"/>
                    <a:pt x="7008" y="2497"/>
                  </a:cubicBezTo>
                  <a:cubicBezTo>
                    <a:pt x="7396" y="2497"/>
                    <a:pt x="7761" y="2474"/>
                    <a:pt x="8149" y="2452"/>
                  </a:cubicBezTo>
                  <a:cubicBezTo>
                    <a:pt x="8355" y="2452"/>
                    <a:pt x="8537" y="2429"/>
                    <a:pt x="8743" y="2406"/>
                  </a:cubicBezTo>
                  <a:cubicBezTo>
                    <a:pt x="8880" y="2406"/>
                    <a:pt x="9062" y="2406"/>
                    <a:pt x="9199" y="2360"/>
                  </a:cubicBezTo>
                  <a:cubicBezTo>
                    <a:pt x="9245" y="2337"/>
                    <a:pt x="9268" y="2315"/>
                    <a:pt x="9313" y="2269"/>
                  </a:cubicBezTo>
                  <a:cubicBezTo>
                    <a:pt x="9496" y="2064"/>
                    <a:pt x="9519" y="1790"/>
                    <a:pt x="9496" y="1539"/>
                  </a:cubicBezTo>
                  <a:lnTo>
                    <a:pt x="9496" y="1470"/>
                  </a:lnTo>
                  <a:cubicBezTo>
                    <a:pt x="9496" y="1151"/>
                    <a:pt x="9473" y="831"/>
                    <a:pt x="9450" y="511"/>
                  </a:cubicBezTo>
                  <a:cubicBezTo>
                    <a:pt x="9405" y="192"/>
                    <a:pt x="9131" y="169"/>
                    <a:pt x="8880" y="146"/>
                  </a:cubicBezTo>
                  <a:cubicBezTo>
                    <a:pt x="8241" y="78"/>
                    <a:pt x="7601" y="9"/>
                    <a:pt x="6962" y="9"/>
                  </a:cubicBezTo>
                  <a:cubicBezTo>
                    <a:pt x="6255" y="9"/>
                    <a:pt x="5547" y="32"/>
                    <a:pt x="4840" y="32"/>
                  </a:cubicBezTo>
                  <a:cubicBezTo>
                    <a:pt x="4059" y="32"/>
                    <a:pt x="3272" y="1"/>
                    <a:pt x="2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8;p51"/>
            <p:cNvSpPr/>
            <p:nvPr/>
          </p:nvSpPr>
          <p:spPr>
            <a:xfrm>
              <a:off x="5351102" y="2818802"/>
              <a:ext cx="179271" cy="141095"/>
            </a:xfrm>
            <a:custGeom>
              <a:avLst/>
              <a:gdLst/>
              <a:ahLst/>
              <a:cxnLst/>
              <a:rect l="l" t="t" r="r" b="b"/>
              <a:pathLst>
                <a:path w="6917" h="5444" extrusionOk="0">
                  <a:moveTo>
                    <a:pt x="5684" y="557"/>
                  </a:moveTo>
                  <a:cubicBezTo>
                    <a:pt x="5798" y="808"/>
                    <a:pt x="6003" y="1219"/>
                    <a:pt x="6231" y="1493"/>
                  </a:cubicBezTo>
                  <a:cubicBezTo>
                    <a:pt x="5318" y="1927"/>
                    <a:pt x="4520" y="2498"/>
                    <a:pt x="3675" y="3023"/>
                  </a:cubicBezTo>
                  <a:cubicBezTo>
                    <a:pt x="2853" y="3525"/>
                    <a:pt x="1986" y="4004"/>
                    <a:pt x="1256" y="4620"/>
                  </a:cubicBezTo>
                  <a:cubicBezTo>
                    <a:pt x="1141" y="4369"/>
                    <a:pt x="936" y="3958"/>
                    <a:pt x="708" y="3684"/>
                  </a:cubicBezTo>
                  <a:cubicBezTo>
                    <a:pt x="1598" y="3251"/>
                    <a:pt x="2420" y="2657"/>
                    <a:pt x="3264" y="2132"/>
                  </a:cubicBezTo>
                  <a:cubicBezTo>
                    <a:pt x="4086" y="1630"/>
                    <a:pt x="4930" y="1174"/>
                    <a:pt x="5684" y="557"/>
                  </a:cubicBezTo>
                  <a:close/>
                  <a:moveTo>
                    <a:pt x="4999" y="2977"/>
                  </a:moveTo>
                  <a:cubicBezTo>
                    <a:pt x="5067" y="3091"/>
                    <a:pt x="5136" y="3205"/>
                    <a:pt x="5227" y="3319"/>
                  </a:cubicBezTo>
                  <a:cubicBezTo>
                    <a:pt x="4565" y="3821"/>
                    <a:pt x="3766" y="4141"/>
                    <a:pt x="3219" y="4780"/>
                  </a:cubicBezTo>
                  <a:cubicBezTo>
                    <a:pt x="3104" y="4689"/>
                    <a:pt x="3013" y="4461"/>
                    <a:pt x="2899" y="4278"/>
                  </a:cubicBezTo>
                  <a:cubicBezTo>
                    <a:pt x="3264" y="4050"/>
                    <a:pt x="3629" y="3799"/>
                    <a:pt x="3995" y="3570"/>
                  </a:cubicBezTo>
                  <a:cubicBezTo>
                    <a:pt x="4337" y="3365"/>
                    <a:pt x="4657" y="3182"/>
                    <a:pt x="4999" y="2977"/>
                  </a:cubicBezTo>
                  <a:close/>
                  <a:moveTo>
                    <a:pt x="5854" y="1"/>
                  </a:moveTo>
                  <a:cubicBezTo>
                    <a:pt x="5759" y="1"/>
                    <a:pt x="5664" y="43"/>
                    <a:pt x="5570" y="78"/>
                  </a:cubicBezTo>
                  <a:cubicBezTo>
                    <a:pt x="5136" y="284"/>
                    <a:pt x="4679" y="489"/>
                    <a:pt x="4291" y="740"/>
                  </a:cubicBezTo>
                  <a:cubicBezTo>
                    <a:pt x="3835" y="1014"/>
                    <a:pt x="3378" y="1311"/>
                    <a:pt x="2922" y="1607"/>
                  </a:cubicBezTo>
                  <a:cubicBezTo>
                    <a:pt x="1986" y="2201"/>
                    <a:pt x="959" y="2726"/>
                    <a:pt x="114" y="3456"/>
                  </a:cubicBezTo>
                  <a:cubicBezTo>
                    <a:pt x="69" y="3502"/>
                    <a:pt x="69" y="3548"/>
                    <a:pt x="69" y="3616"/>
                  </a:cubicBezTo>
                  <a:cubicBezTo>
                    <a:pt x="0" y="3821"/>
                    <a:pt x="183" y="4095"/>
                    <a:pt x="320" y="4301"/>
                  </a:cubicBezTo>
                  <a:cubicBezTo>
                    <a:pt x="502" y="4575"/>
                    <a:pt x="685" y="4849"/>
                    <a:pt x="890" y="5100"/>
                  </a:cubicBezTo>
                  <a:cubicBezTo>
                    <a:pt x="956" y="5165"/>
                    <a:pt x="1022" y="5190"/>
                    <a:pt x="1087" y="5190"/>
                  </a:cubicBezTo>
                  <a:cubicBezTo>
                    <a:pt x="1204" y="5190"/>
                    <a:pt x="1321" y="5112"/>
                    <a:pt x="1438" y="5054"/>
                  </a:cubicBezTo>
                  <a:cubicBezTo>
                    <a:pt x="1758" y="4917"/>
                    <a:pt x="2077" y="4734"/>
                    <a:pt x="2374" y="4575"/>
                  </a:cubicBezTo>
                  <a:cubicBezTo>
                    <a:pt x="2534" y="4849"/>
                    <a:pt x="2876" y="5054"/>
                    <a:pt x="3059" y="5305"/>
                  </a:cubicBezTo>
                  <a:cubicBezTo>
                    <a:pt x="3126" y="5386"/>
                    <a:pt x="3226" y="5443"/>
                    <a:pt x="3329" y="5443"/>
                  </a:cubicBezTo>
                  <a:cubicBezTo>
                    <a:pt x="3400" y="5443"/>
                    <a:pt x="3473" y="5416"/>
                    <a:pt x="3538" y="5351"/>
                  </a:cubicBezTo>
                  <a:cubicBezTo>
                    <a:pt x="4246" y="4643"/>
                    <a:pt x="5159" y="4232"/>
                    <a:pt x="5912" y="3548"/>
                  </a:cubicBezTo>
                  <a:cubicBezTo>
                    <a:pt x="6026" y="3456"/>
                    <a:pt x="6026" y="3228"/>
                    <a:pt x="5912" y="3114"/>
                  </a:cubicBezTo>
                  <a:cubicBezTo>
                    <a:pt x="5775" y="2977"/>
                    <a:pt x="5661" y="2794"/>
                    <a:pt x="5524" y="2657"/>
                  </a:cubicBezTo>
                  <a:cubicBezTo>
                    <a:pt x="5775" y="2498"/>
                    <a:pt x="6003" y="2338"/>
                    <a:pt x="6231" y="2178"/>
                  </a:cubicBezTo>
                  <a:cubicBezTo>
                    <a:pt x="6346" y="2087"/>
                    <a:pt x="6460" y="1995"/>
                    <a:pt x="6574" y="1904"/>
                  </a:cubicBezTo>
                  <a:cubicBezTo>
                    <a:pt x="6665" y="1836"/>
                    <a:pt x="6802" y="1767"/>
                    <a:pt x="6848" y="1676"/>
                  </a:cubicBezTo>
                  <a:cubicBezTo>
                    <a:pt x="6871" y="1653"/>
                    <a:pt x="6871" y="1607"/>
                    <a:pt x="6871" y="1585"/>
                  </a:cubicBezTo>
                  <a:cubicBezTo>
                    <a:pt x="6916" y="1333"/>
                    <a:pt x="6779" y="1128"/>
                    <a:pt x="6642" y="923"/>
                  </a:cubicBezTo>
                  <a:cubicBezTo>
                    <a:pt x="6642" y="900"/>
                    <a:pt x="6620" y="877"/>
                    <a:pt x="6620" y="854"/>
                  </a:cubicBezTo>
                  <a:cubicBezTo>
                    <a:pt x="6460" y="626"/>
                    <a:pt x="6277" y="375"/>
                    <a:pt x="6117" y="147"/>
                  </a:cubicBezTo>
                  <a:cubicBezTo>
                    <a:pt x="6030" y="37"/>
                    <a:pt x="5942" y="1"/>
                    <a:pt x="5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69;p51"/>
            <p:cNvSpPr/>
            <p:nvPr/>
          </p:nvSpPr>
          <p:spPr>
            <a:xfrm>
              <a:off x="5168306" y="2491024"/>
              <a:ext cx="178675" cy="167945"/>
            </a:xfrm>
            <a:custGeom>
              <a:avLst/>
              <a:gdLst/>
              <a:ahLst/>
              <a:cxnLst/>
              <a:rect l="l" t="t" r="r" b="b"/>
              <a:pathLst>
                <a:path w="6894" h="6480" extrusionOk="0">
                  <a:moveTo>
                    <a:pt x="2023" y="741"/>
                  </a:moveTo>
                  <a:cubicBezTo>
                    <a:pt x="2033" y="741"/>
                    <a:pt x="2044" y="741"/>
                    <a:pt x="2054" y="742"/>
                  </a:cubicBezTo>
                  <a:cubicBezTo>
                    <a:pt x="2351" y="742"/>
                    <a:pt x="2579" y="902"/>
                    <a:pt x="2785" y="1107"/>
                  </a:cubicBezTo>
                  <a:cubicBezTo>
                    <a:pt x="3173" y="1472"/>
                    <a:pt x="3424" y="1929"/>
                    <a:pt x="3675" y="2385"/>
                  </a:cubicBezTo>
                  <a:cubicBezTo>
                    <a:pt x="3424" y="2568"/>
                    <a:pt x="3173" y="2728"/>
                    <a:pt x="2922" y="2887"/>
                  </a:cubicBezTo>
                  <a:cubicBezTo>
                    <a:pt x="2648" y="3047"/>
                    <a:pt x="2374" y="3207"/>
                    <a:pt x="2077" y="3390"/>
                  </a:cubicBezTo>
                  <a:cubicBezTo>
                    <a:pt x="2032" y="3253"/>
                    <a:pt x="1963" y="3116"/>
                    <a:pt x="1917" y="3002"/>
                  </a:cubicBezTo>
                  <a:cubicBezTo>
                    <a:pt x="1781" y="2613"/>
                    <a:pt x="1644" y="2203"/>
                    <a:pt x="1598" y="1769"/>
                  </a:cubicBezTo>
                  <a:cubicBezTo>
                    <a:pt x="1531" y="1365"/>
                    <a:pt x="1441" y="741"/>
                    <a:pt x="2023" y="741"/>
                  </a:cubicBezTo>
                  <a:close/>
                  <a:moveTo>
                    <a:pt x="5661" y="1837"/>
                  </a:moveTo>
                  <a:cubicBezTo>
                    <a:pt x="5775" y="2089"/>
                    <a:pt x="6003" y="2499"/>
                    <a:pt x="6209" y="2773"/>
                  </a:cubicBezTo>
                  <a:cubicBezTo>
                    <a:pt x="5318" y="3207"/>
                    <a:pt x="4497" y="3800"/>
                    <a:pt x="3652" y="4303"/>
                  </a:cubicBezTo>
                  <a:cubicBezTo>
                    <a:pt x="2853" y="4828"/>
                    <a:pt x="1986" y="5284"/>
                    <a:pt x="1256" y="5900"/>
                  </a:cubicBezTo>
                  <a:cubicBezTo>
                    <a:pt x="1141" y="5649"/>
                    <a:pt x="913" y="5238"/>
                    <a:pt x="708" y="4964"/>
                  </a:cubicBezTo>
                  <a:cubicBezTo>
                    <a:pt x="1598" y="4531"/>
                    <a:pt x="2420" y="3937"/>
                    <a:pt x="3264" y="3412"/>
                  </a:cubicBezTo>
                  <a:cubicBezTo>
                    <a:pt x="4086" y="2910"/>
                    <a:pt x="4930" y="2454"/>
                    <a:pt x="5661" y="1837"/>
                  </a:cubicBezTo>
                  <a:close/>
                  <a:moveTo>
                    <a:pt x="2104" y="0"/>
                  </a:moveTo>
                  <a:cubicBezTo>
                    <a:pt x="1858" y="0"/>
                    <a:pt x="1610" y="79"/>
                    <a:pt x="1370" y="262"/>
                  </a:cubicBezTo>
                  <a:cubicBezTo>
                    <a:pt x="822" y="696"/>
                    <a:pt x="845" y="1586"/>
                    <a:pt x="959" y="2203"/>
                  </a:cubicBezTo>
                  <a:cubicBezTo>
                    <a:pt x="1050" y="2636"/>
                    <a:pt x="1233" y="3321"/>
                    <a:pt x="1552" y="3709"/>
                  </a:cubicBezTo>
                  <a:cubicBezTo>
                    <a:pt x="1027" y="4029"/>
                    <a:pt x="548" y="4348"/>
                    <a:pt x="91" y="4736"/>
                  </a:cubicBezTo>
                  <a:cubicBezTo>
                    <a:pt x="69" y="4782"/>
                    <a:pt x="46" y="4828"/>
                    <a:pt x="69" y="4896"/>
                  </a:cubicBezTo>
                  <a:cubicBezTo>
                    <a:pt x="0" y="5101"/>
                    <a:pt x="183" y="5398"/>
                    <a:pt x="320" y="5581"/>
                  </a:cubicBezTo>
                  <a:cubicBezTo>
                    <a:pt x="502" y="5855"/>
                    <a:pt x="662" y="6129"/>
                    <a:pt x="890" y="6380"/>
                  </a:cubicBezTo>
                  <a:cubicBezTo>
                    <a:pt x="956" y="6453"/>
                    <a:pt x="1021" y="6480"/>
                    <a:pt x="1086" y="6480"/>
                  </a:cubicBezTo>
                  <a:cubicBezTo>
                    <a:pt x="1203" y="6480"/>
                    <a:pt x="1321" y="6393"/>
                    <a:pt x="1438" y="6334"/>
                  </a:cubicBezTo>
                  <a:cubicBezTo>
                    <a:pt x="2328" y="5923"/>
                    <a:pt x="3150" y="5375"/>
                    <a:pt x="3995" y="4850"/>
                  </a:cubicBezTo>
                  <a:cubicBezTo>
                    <a:pt x="4497" y="4554"/>
                    <a:pt x="4999" y="4257"/>
                    <a:pt x="5501" y="3937"/>
                  </a:cubicBezTo>
                  <a:cubicBezTo>
                    <a:pt x="5752" y="3800"/>
                    <a:pt x="5980" y="3641"/>
                    <a:pt x="6231" y="3458"/>
                  </a:cubicBezTo>
                  <a:cubicBezTo>
                    <a:pt x="6346" y="3367"/>
                    <a:pt x="6460" y="3275"/>
                    <a:pt x="6574" y="3184"/>
                  </a:cubicBezTo>
                  <a:cubicBezTo>
                    <a:pt x="6642" y="3138"/>
                    <a:pt x="6779" y="3047"/>
                    <a:pt x="6848" y="2956"/>
                  </a:cubicBezTo>
                  <a:cubicBezTo>
                    <a:pt x="6848" y="2933"/>
                    <a:pt x="6871" y="2887"/>
                    <a:pt x="6871" y="2865"/>
                  </a:cubicBezTo>
                  <a:cubicBezTo>
                    <a:pt x="6893" y="2613"/>
                    <a:pt x="6779" y="2408"/>
                    <a:pt x="6642" y="2203"/>
                  </a:cubicBezTo>
                  <a:cubicBezTo>
                    <a:pt x="6620" y="2180"/>
                    <a:pt x="6620" y="2157"/>
                    <a:pt x="6597" y="2157"/>
                  </a:cubicBezTo>
                  <a:cubicBezTo>
                    <a:pt x="6437" y="1906"/>
                    <a:pt x="6277" y="1655"/>
                    <a:pt x="6095" y="1427"/>
                  </a:cubicBezTo>
                  <a:cubicBezTo>
                    <a:pt x="6020" y="1320"/>
                    <a:pt x="5941" y="1283"/>
                    <a:pt x="5859" y="1283"/>
                  </a:cubicBezTo>
                  <a:cubicBezTo>
                    <a:pt x="5765" y="1283"/>
                    <a:pt x="5667" y="1332"/>
                    <a:pt x="5570" y="1381"/>
                  </a:cubicBezTo>
                  <a:cubicBezTo>
                    <a:pt x="5136" y="1564"/>
                    <a:pt x="4725" y="1769"/>
                    <a:pt x="4337" y="1997"/>
                  </a:cubicBezTo>
                  <a:cubicBezTo>
                    <a:pt x="3975" y="1164"/>
                    <a:pt x="3052"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721;p51"/>
          <p:cNvGrpSpPr/>
          <p:nvPr/>
        </p:nvGrpSpPr>
        <p:grpSpPr>
          <a:xfrm>
            <a:off x="1718887" y="3254397"/>
            <a:ext cx="493988" cy="623912"/>
            <a:chOff x="2578966" y="1589639"/>
            <a:chExt cx="493988" cy="623912"/>
          </a:xfrm>
        </p:grpSpPr>
        <p:sp>
          <p:nvSpPr>
            <p:cNvPr id="18" name="Google Shape;2722;p51"/>
            <p:cNvSpPr/>
            <p:nvPr/>
          </p:nvSpPr>
          <p:spPr>
            <a:xfrm>
              <a:off x="2598534" y="1670527"/>
              <a:ext cx="468848" cy="529676"/>
            </a:xfrm>
            <a:custGeom>
              <a:avLst/>
              <a:gdLst/>
              <a:ahLst/>
              <a:cxnLst/>
              <a:rect l="l" t="t" r="r" b="b"/>
              <a:pathLst>
                <a:path w="18090" h="20437" extrusionOk="0">
                  <a:moveTo>
                    <a:pt x="218" y="0"/>
                  </a:moveTo>
                  <a:cubicBezTo>
                    <a:pt x="110" y="0"/>
                    <a:pt x="0" y="105"/>
                    <a:pt x="45" y="239"/>
                  </a:cubicBezTo>
                  <a:cubicBezTo>
                    <a:pt x="1049" y="3412"/>
                    <a:pt x="2122" y="5854"/>
                    <a:pt x="4381" y="8365"/>
                  </a:cubicBezTo>
                  <a:cubicBezTo>
                    <a:pt x="5409" y="9529"/>
                    <a:pt x="6596" y="10556"/>
                    <a:pt x="7851" y="11469"/>
                  </a:cubicBezTo>
                  <a:cubicBezTo>
                    <a:pt x="9175" y="12428"/>
                    <a:pt x="10613" y="13135"/>
                    <a:pt x="11686" y="14368"/>
                  </a:cubicBezTo>
                  <a:cubicBezTo>
                    <a:pt x="13124" y="16057"/>
                    <a:pt x="14196" y="18317"/>
                    <a:pt x="15931" y="19732"/>
                  </a:cubicBezTo>
                  <a:cubicBezTo>
                    <a:pt x="16297" y="20016"/>
                    <a:pt x="16959" y="20437"/>
                    <a:pt x="17452" y="20437"/>
                  </a:cubicBezTo>
                  <a:cubicBezTo>
                    <a:pt x="17791" y="20437"/>
                    <a:pt x="18049" y="20239"/>
                    <a:pt x="18077" y="19663"/>
                  </a:cubicBezTo>
                  <a:cubicBezTo>
                    <a:pt x="18090" y="19385"/>
                    <a:pt x="17857" y="19214"/>
                    <a:pt x="17627" y="19214"/>
                  </a:cubicBezTo>
                  <a:cubicBezTo>
                    <a:pt x="17462" y="19214"/>
                    <a:pt x="17299" y="19303"/>
                    <a:pt x="17232" y="19504"/>
                  </a:cubicBezTo>
                  <a:cubicBezTo>
                    <a:pt x="17231" y="19507"/>
                    <a:pt x="17229" y="19508"/>
                    <a:pt x="17226" y="19508"/>
                  </a:cubicBezTo>
                  <a:cubicBezTo>
                    <a:pt x="17118" y="19508"/>
                    <a:pt x="15790" y="18243"/>
                    <a:pt x="15680" y="18088"/>
                  </a:cubicBezTo>
                  <a:cubicBezTo>
                    <a:pt x="14927" y="17130"/>
                    <a:pt x="14242" y="16148"/>
                    <a:pt x="13534" y="15167"/>
                  </a:cubicBezTo>
                  <a:cubicBezTo>
                    <a:pt x="12393" y="13637"/>
                    <a:pt x="11366" y="12587"/>
                    <a:pt x="9768" y="11560"/>
                  </a:cubicBezTo>
                  <a:cubicBezTo>
                    <a:pt x="7691" y="10214"/>
                    <a:pt x="5842" y="8616"/>
                    <a:pt x="4245" y="6699"/>
                  </a:cubicBezTo>
                  <a:cubicBezTo>
                    <a:pt x="2578" y="4644"/>
                    <a:pt x="1506" y="2476"/>
                    <a:pt x="364" y="102"/>
                  </a:cubicBezTo>
                  <a:cubicBezTo>
                    <a:pt x="332" y="30"/>
                    <a:pt x="276"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23;p51"/>
            <p:cNvSpPr/>
            <p:nvPr/>
          </p:nvSpPr>
          <p:spPr>
            <a:xfrm>
              <a:off x="2588271" y="1599799"/>
              <a:ext cx="446973" cy="556967"/>
            </a:xfrm>
            <a:custGeom>
              <a:avLst/>
              <a:gdLst/>
              <a:ahLst/>
              <a:cxnLst/>
              <a:rect l="l" t="t" r="r" b="b"/>
              <a:pathLst>
                <a:path w="17246" h="21490" extrusionOk="0">
                  <a:moveTo>
                    <a:pt x="1856" y="1"/>
                  </a:moveTo>
                  <a:cubicBezTo>
                    <a:pt x="821" y="1"/>
                    <a:pt x="247" y="889"/>
                    <a:pt x="30" y="2032"/>
                  </a:cubicBezTo>
                  <a:cubicBezTo>
                    <a:pt x="1" y="2206"/>
                    <a:pt x="156" y="2334"/>
                    <a:pt x="302" y="2334"/>
                  </a:cubicBezTo>
                  <a:cubicBezTo>
                    <a:pt x="386" y="2334"/>
                    <a:pt x="468" y="2292"/>
                    <a:pt x="509" y="2192"/>
                  </a:cubicBezTo>
                  <a:cubicBezTo>
                    <a:pt x="692" y="1781"/>
                    <a:pt x="1628" y="1621"/>
                    <a:pt x="1993" y="1621"/>
                  </a:cubicBezTo>
                  <a:cubicBezTo>
                    <a:pt x="2018" y="1621"/>
                    <a:pt x="2043" y="1620"/>
                    <a:pt x="2067" y="1620"/>
                  </a:cubicBezTo>
                  <a:cubicBezTo>
                    <a:pt x="2878" y="1620"/>
                    <a:pt x="3540" y="1980"/>
                    <a:pt x="4138" y="2512"/>
                  </a:cubicBezTo>
                  <a:cubicBezTo>
                    <a:pt x="5029" y="3356"/>
                    <a:pt x="5782" y="4315"/>
                    <a:pt x="6535" y="5273"/>
                  </a:cubicBezTo>
                  <a:cubicBezTo>
                    <a:pt x="7790" y="6917"/>
                    <a:pt x="9183" y="8469"/>
                    <a:pt x="10301" y="10226"/>
                  </a:cubicBezTo>
                  <a:cubicBezTo>
                    <a:pt x="11534" y="12212"/>
                    <a:pt x="11945" y="14586"/>
                    <a:pt x="13269" y="16549"/>
                  </a:cubicBezTo>
                  <a:cubicBezTo>
                    <a:pt x="14318" y="18124"/>
                    <a:pt x="16122" y="19608"/>
                    <a:pt x="16829" y="21365"/>
                  </a:cubicBezTo>
                  <a:cubicBezTo>
                    <a:pt x="16864" y="21452"/>
                    <a:pt x="16936" y="21490"/>
                    <a:pt x="17008" y="21490"/>
                  </a:cubicBezTo>
                  <a:cubicBezTo>
                    <a:pt x="17126" y="21490"/>
                    <a:pt x="17246" y="21392"/>
                    <a:pt x="17217" y="21251"/>
                  </a:cubicBezTo>
                  <a:cubicBezTo>
                    <a:pt x="17080" y="20521"/>
                    <a:pt x="16669" y="20018"/>
                    <a:pt x="16213" y="19471"/>
                  </a:cubicBezTo>
                  <a:cubicBezTo>
                    <a:pt x="15300" y="18352"/>
                    <a:pt x="14341" y="17211"/>
                    <a:pt x="13611" y="15956"/>
                  </a:cubicBezTo>
                  <a:cubicBezTo>
                    <a:pt x="13542" y="15841"/>
                    <a:pt x="13474" y="15705"/>
                    <a:pt x="13405" y="15568"/>
                  </a:cubicBezTo>
                  <a:cubicBezTo>
                    <a:pt x="13337" y="15202"/>
                    <a:pt x="13154" y="14860"/>
                    <a:pt x="13040" y="14518"/>
                  </a:cubicBezTo>
                  <a:cubicBezTo>
                    <a:pt x="12812" y="13810"/>
                    <a:pt x="12607" y="13125"/>
                    <a:pt x="12401" y="12418"/>
                  </a:cubicBezTo>
                  <a:cubicBezTo>
                    <a:pt x="12384" y="12366"/>
                    <a:pt x="12328" y="12341"/>
                    <a:pt x="12282" y="12341"/>
                  </a:cubicBezTo>
                  <a:cubicBezTo>
                    <a:pt x="12267" y="12341"/>
                    <a:pt x="12253" y="12344"/>
                    <a:pt x="12241" y="12349"/>
                  </a:cubicBezTo>
                  <a:cubicBezTo>
                    <a:pt x="11967" y="11550"/>
                    <a:pt x="11694" y="10751"/>
                    <a:pt x="11283" y="9998"/>
                  </a:cubicBezTo>
                  <a:cubicBezTo>
                    <a:pt x="10393" y="8446"/>
                    <a:pt x="9183" y="7054"/>
                    <a:pt x="8110" y="5639"/>
                  </a:cubicBezTo>
                  <a:cubicBezTo>
                    <a:pt x="6786" y="3881"/>
                    <a:pt x="4686" y="663"/>
                    <a:pt x="2381" y="69"/>
                  </a:cubicBezTo>
                  <a:cubicBezTo>
                    <a:pt x="2194" y="23"/>
                    <a:pt x="2020" y="1"/>
                    <a:pt x="18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24;p51"/>
            <p:cNvSpPr/>
            <p:nvPr/>
          </p:nvSpPr>
          <p:spPr>
            <a:xfrm>
              <a:off x="2578966" y="1589639"/>
              <a:ext cx="493988" cy="623912"/>
            </a:xfrm>
            <a:custGeom>
              <a:avLst/>
              <a:gdLst/>
              <a:ahLst/>
              <a:cxnLst/>
              <a:rect l="l" t="t" r="r" b="b"/>
              <a:pathLst>
                <a:path w="19060" h="24073" extrusionOk="0">
                  <a:moveTo>
                    <a:pt x="2146" y="787"/>
                  </a:moveTo>
                  <a:cubicBezTo>
                    <a:pt x="2552" y="787"/>
                    <a:pt x="2987" y="927"/>
                    <a:pt x="3333" y="1078"/>
                  </a:cubicBezTo>
                  <a:cubicBezTo>
                    <a:pt x="3516" y="1123"/>
                    <a:pt x="5091" y="2105"/>
                    <a:pt x="5000" y="2196"/>
                  </a:cubicBezTo>
                  <a:cubicBezTo>
                    <a:pt x="4452" y="2789"/>
                    <a:pt x="3676" y="3269"/>
                    <a:pt x="3037" y="3702"/>
                  </a:cubicBezTo>
                  <a:cubicBezTo>
                    <a:pt x="2534" y="4022"/>
                    <a:pt x="1918" y="4342"/>
                    <a:pt x="1484" y="4775"/>
                  </a:cubicBezTo>
                  <a:cubicBezTo>
                    <a:pt x="1484" y="4752"/>
                    <a:pt x="1096" y="3862"/>
                    <a:pt x="1074" y="3748"/>
                  </a:cubicBezTo>
                  <a:cubicBezTo>
                    <a:pt x="959" y="3429"/>
                    <a:pt x="891" y="3063"/>
                    <a:pt x="868" y="2721"/>
                  </a:cubicBezTo>
                  <a:cubicBezTo>
                    <a:pt x="868" y="2401"/>
                    <a:pt x="891" y="2059"/>
                    <a:pt x="982" y="1739"/>
                  </a:cubicBezTo>
                  <a:cubicBezTo>
                    <a:pt x="1074" y="1466"/>
                    <a:pt x="1165" y="1192"/>
                    <a:pt x="1370" y="1009"/>
                  </a:cubicBezTo>
                  <a:cubicBezTo>
                    <a:pt x="1439" y="986"/>
                    <a:pt x="1484" y="941"/>
                    <a:pt x="1553" y="918"/>
                  </a:cubicBezTo>
                  <a:cubicBezTo>
                    <a:pt x="1732" y="824"/>
                    <a:pt x="1935" y="787"/>
                    <a:pt x="2146" y="787"/>
                  </a:cubicBezTo>
                  <a:close/>
                  <a:moveTo>
                    <a:pt x="5342" y="2515"/>
                  </a:moveTo>
                  <a:cubicBezTo>
                    <a:pt x="6301" y="3474"/>
                    <a:pt x="7168" y="4661"/>
                    <a:pt x="7830" y="5528"/>
                  </a:cubicBezTo>
                  <a:cubicBezTo>
                    <a:pt x="9405" y="7491"/>
                    <a:pt x="11208" y="9568"/>
                    <a:pt x="12235" y="11874"/>
                  </a:cubicBezTo>
                  <a:cubicBezTo>
                    <a:pt x="13148" y="13928"/>
                    <a:pt x="13513" y="15845"/>
                    <a:pt x="14792" y="17763"/>
                  </a:cubicBezTo>
                  <a:cubicBezTo>
                    <a:pt x="15385" y="18676"/>
                    <a:pt x="16047" y="19566"/>
                    <a:pt x="16663" y="20479"/>
                  </a:cubicBezTo>
                  <a:cubicBezTo>
                    <a:pt x="16823" y="20730"/>
                    <a:pt x="17165" y="21095"/>
                    <a:pt x="17508" y="21506"/>
                  </a:cubicBezTo>
                  <a:cubicBezTo>
                    <a:pt x="17371" y="21552"/>
                    <a:pt x="17257" y="21620"/>
                    <a:pt x="17143" y="21689"/>
                  </a:cubicBezTo>
                  <a:cubicBezTo>
                    <a:pt x="16960" y="21803"/>
                    <a:pt x="16709" y="22008"/>
                    <a:pt x="16549" y="22237"/>
                  </a:cubicBezTo>
                  <a:cubicBezTo>
                    <a:pt x="16252" y="21803"/>
                    <a:pt x="15979" y="21346"/>
                    <a:pt x="15773" y="21118"/>
                  </a:cubicBezTo>
                  <a:cubicBezTo>
                    <a:pt x="15088" y="20274"/>
                    <a:pt x="14426" y="19406"/>
                    <a:pt x="13696" y="18562"/>
                  </a:cubicBezTo>
                  <a:cubicBezTo>
                    <a:pt x="12212" y="16804"/>
                    <a:pt x="10500" y="15937"/>
                    <a:pt x="8789" y="14476"/>
                  </a:cubicBezTo>
                  <a:cubicBezTo>
                    <a:pt x="6848" y="12833"/>
                    <a:pt x="5365" y="10527"/>
                    <a:pt x="3904" y="8450"/>
                  </a:cubicBezTo>
                  <a:cubicBezTo>
                    <a:pt x="3288" y="7583"/>
                    <a:pt x="2397" y="6464"/>
                    <a:pt x="1736" y="5277"/>
                  </a:cubicBezTo>
                  <a:cubicBezTo>
                    <a:pt x="1895" y="5232"/>
                    <a:pt x="2032" y="5118"/>
                    <a:pt x="2192" y="5003"/>
                  </a:cubicBezTo>
                  <a:cubicBezTo>
                    <a:pt x="2694" y="4661"/>
                    <a:pt x="3219" y="4342"/>
                    <a:pt x="3699" y="3953"/>
                  </a:cubicBezTo>
                  <a:cubicBezTo>
                    <a:pt x="4109" y="3657"/>
                    <a:pt x="4452" y="3314"/>
                    <a:pt x="4840" y="2972"/>
                  </a:cubicBezTo>
                  <a:cubicBezTo>
                    <a:pt x="5022" y="2812"/>
                    <a:pt x="5182" y="2675"/>
                    <a:pt x="5342" y="2515"/>
                  </a:cubicBezTo>
                  <a:close/>
                  <a:moveTo>
                    <a:pt x="17941" y="22077"/>
                  </a:moveTo>
                  <a:cubicBezTo>
                    <a:pt x="18261" y="22579"/>
                    <a:pt x="18444" y="23058"/>
                    <a:pt x="18101" y="23309"/>
                  </a:cubicBezTo>
                  <a:cubicBezTo>
                    <a:pt x="18017" y="23377"/>
                    <a:pt x="17928" y="23407"/>
                    <a:pt x="17834" y="23407"/>
                  </a:cubicBezTo>
                  <a:cubicBezTo>
                    <a:pt x="17549" y="23407"/>
                    <a:pt x="17230" y="23123"/>
                    <a:pt x="16937" y="22761"/>
                  </a:cubicBezTo>
                  <a:cubicBezTo>
                    <a:pt x="17120" y="22602"/>
                    <a:pt x="17325" y="22419"/>
                    <a:pt x="17485" y="22282"/>
                  </a:cubicBezTo>
                  <a:cubicBezTo>
                    <a:pt x="17576" y="22237"/>
                    <a:pt x="17759" y="22168"/>
                    <a:pt x="17941" y="22077"/>
                  </a:cubicBezTo>
                  <a:close/>
                  <a:moveTo>
                    <a:pt x="2365" y="1"/>
                  </a:moveTo>
                  <a:cubicBezTo>
                    <a:pt x="1440" y="1"/>
                    <a:pt x="574" y="551"/>
                    <a:pt x="229" y="1443"/>
                  </a:cubicBezTo>
                  <a:cubicBezTo>
                    <a:pt x="138" y="1648"/>
                    <a:pt x="69" y="1876"/>
                    <a:pt x="46" y="2082"/>
                  </a:cubicBezTo>
                  <a:cubicBezTo>
                    <a:pt x="1" y="2470"/>
                    <a:pt x="24" y="2858"/>
                    <a:pt x="115" y="3223"/>
                  </a:cubicBezTo>
                  <a:cubicBezTo>
                    <a:pt x="275" y="3976"/>
                    <a:pt x="617" y="4661"/>
                    <a:pt x="1005" y="5323"/>
                  </a:cubicBezTo>
                  <a:cubicBezTo>
                    <a:pt x="2740" y="8359"/>
                    <a:pt x="5000" y="11646"/>
                    <a:pt x="7442" y="14179"/>
                  </a:cubicBezTo>
                  <a:cubicBezTo>
                    <a:pt x="8469" y="15229"/>
                    <a:pt x="9565" y="15823"/>
                    <a:pt x="10820" y="16530"/>
                  </a:cubicBezTo>
                  <a:cubicBezTo>
                    <a:pt x="12509" y="17512"/>
                    <a:pt x="13650" y="19155"/>
                    <a:pt x="14769" y="20707"/>
                  </a:cubicBezTo>
                  <a:cubicBezTo>
                    <a:pt x="15134" y="21255"/>
                    <a:pt x="15454" y="21848"/>
                    <a:pt x="15819" y="22396"/>
                  </a:cubicBezTo>
                  <a:cubicBezTo>
                    <a:pt x="16207" y="22990"/>
                    <a:pt x="16686" y="23697"/>
                    <a:pt x="17371" y="23994"/>
                  </a:cubicBezTo>
                  <a:cubicBezTo>
                    <a:pt x="17501" y="24048"/>
                    <a:pt x="17636" y="24072"/>
                    <a:pt x="17770" y="24072"/>
                  </a:cubicBezTo>
                  <a:cubicBezTo>
                    <a:pt x="18431" y="24072"/>
                    <a:pt x="19060" y="23468"/>
                    <a:pt x="18946" y="22784"/>
                  </a:cubicBezTo>
                  <a:cubicBezTo>
                    <a:pt x="18855" y="22077"/>
                    <a:pt x="18330" y="21415"/>
                    <a:pt x="17896" y="20890"/>
                  </a:cubicBezTo>
                  <a:cubicBezTo>
                    <a:pt x="17462" y="20365"/>
                    <a:pt x="16960" y="19908"/>
                    <a:pt x="16549" y="19383"/>
                  </a:cubicBezTo>
                  <a:cubicBezTo>
                    <a:pt x="15362" y="17854"/>
                    <a:pt x="14107" y="16325"/>
                    <a:pt x="13650" y="14430"/>
                  </a:cubicBezTo>
                  <a:cubicBezTo>
                    <a:pt x="13308" y="13015"/>
                    <a:pt x="13057" y="11805"/>
                    <a:pt x="12326" y="10527"/>
                  </a:cubicBezTo>
                  <a:cubicBezTo>
                    <a:pt x="10592" y="7469"/>
                    <a:pt x="8081" y="4364"/>
                    <a:pt x="5639" y="1854"/>
                  </a:cubicBezTo>
                  <a:cubicBezTo>
                    <a:pt x="5091" y="1283"/>
                    <a:pt x="4475" y="735"/>
                    <a:pt x="3767" y="370"/>
                  </a:cubicBezTo>
                  <a:cubicBezTo>
                    <a:pt x="3447" y="187"/>
                    <a:pt x="3082" y="73"/>
                    <a:pt x="2717" y="28"/>
                  </a:cubicBezTo>
                  <a:cubicBezTo>
                    <a:pt x="2600" y="10"/>
                    <a:pt x="2482"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5;p51"/>
            <p:cNvSpPr/>
            <p:nvPr/>
          </p:nvSpPr>
          <p:spPr>
            <a:xfrm>
              <a:off x="2687820" y="1732081"/>
              <a:ext cx="140240" cy="153717"/>
            </a:xfrm>
            <a:custGeom>
              <a:avLst/>
              <a:gdLst/>
              <a:ahLst/>
              <a:cxnLst/>
              <a:rect l="l" t="t" r="r" b="b"/>
              <a:pathLst>
                <a:path w="5411" h="5931" extrusionOk="0">
                  <a:moveTo>
                    <a:pt x="1288" y="584"/>
                  </a:moveTo>
                  <a:cubicBezTo>
                    <a:pt x="1449" y="584"/>
                    <a:pt x="1627" y="641"/>
                    <a:pt x="1804" y="786"/>
                  </a:cubicBezTo>
                  <a:cubicBezTo>
                    <a:pt x="2192" y="1105"/>
                    <a:pt x="2694" y="1904"/>
                    <a:pt x="3036" y="2315"/>
                  </a:cubicBezTo>
                  <a:cubicBezTo>
                    <a:pt x="3676" y="3137"/>
                    <a:pt x="4931" y="4164"/>
                    <a:pt x="4862" y="4666"/>
                  </a:cubicBezTo>
                  <a:cubicBezTo>
                    <a:pt x="4831" y="4883"/>
                    <a:pt x="4463" y="5153"/>
                    <a:pt x="4043" y="5153"/>
                  </a:cubicBezTo>
                  <a:cubicBezTo>
                    <a:pt x="3846" y="5153"/>
                    <a:pt x="3637" y="5093"/>
                    <a:pt x="3447" y="4940"/>
                  </a:cubicBezTo>
                  <a:cubicBezTo>
                    <a:pt x="3036" y="4597"/>
                    <a:pt x="2740" y="4027"/>
                    <a:pt x="2420" y="3616"/>
                  </a:cubicBezTo>
                  <a:cubicBezTo>
                    <a:pt x="1758" y="2794"/>
                    <a:pt x="640" y="1721"/>
                    <a:pt x="617" y="1197"/>
                  </a:cubicBezTo>
                  <a:cubicBezTo>
                    <a:pt x="584" y="936"/>
                    <a:pt x="888" y="584"/>
                    <a:pt x="1288" y="584"/>
                  </a:cubicBezTo>
                  <a:close/>
                  <a:moveTo>
                    <a:pt x="1519" y="0"/>
                  </a:moveTo>
                  <a:cubicBezTo>
                    <a:pt x="1479" y="0"/>
                    <a:pt x="1437" y="3"/>
                    <a:pt x="1393" y="10"/>
                  </a:cubicBezTo>
                  <a:cubicBezTo>
                    <a:pt x="1073" y="32"/>
                    <a:pt x="800" y="215"/>
                    <a:pt x="548" y="420"/>
                  </a:cubicBezTo>
                  <a:cubicBezTo>
                    <a:pt x="343" y="603"/>
                    <a:pt x="1" y="877"/>
                    <a:pt x="23" y="1219"/>
                  </a:cubicBezTo>
                  <a:cubicBezTo>
                    <a:pt x="46" y="1379"/>
                    <a:pt x="160" y="1539"/>
                    <a:pt x="229" y="1676"/>
                  </a:cubicBezTo>
                  <a:cubicBezTo>
                    <a:pt x="320" y="1881"/>
                    <a:pt x="434" y="2064"/>
                    <a:pt x="526" y="2246"/>
                  </a:cubicBezTo>
                  <a:cubicBezTo>
                    <a:pt x="731" y="2589"/>
                    <a:pt x="982" y="2931"/>
                    <a:pt x="1233" y="3274"/>
                  </a:cubicBezTo>
                  <a:cubicBezTo>
                    <a:pt x="1735" y="3936"/>
                    <a:pt x="2329" y="4552"/>
                    <a:pt x="2877" y="5168"/>
                  </a:cubicBezTo>
                  <a:cubicBezTo>
                    <a:pt x="2945" y="5214"/>
                    <a:pt x="2991" y="5282"/>
                    <a:pt x="3036" y="5328"/>
                  </a:cubicBezTo>
                  <a:cubicBezTo>
                    <a:pt x="3306" y="5639"/>
                    <a:pt x="3519" y="5931"/>
                    <a:pt x="3931" y="5931"/>
                  </a:cubicBezTo>
                  <a:cubicBezTo>
                    <a:pt x="3973" y="5931"/>
                    <a:pt x="4017" y="5928"/>
                    <a:pt x="4064" y="5921"/>
                  </a:cubicBezTo>
                  <a:cubicBezTo>
                    <a:pt x="4383" y="5876"/>
                    <a:pt x="4657" y="5716"/>
                    <a:pt x="4885" y="5510"/>
                  </a:cubicBezTo>
                  <a:cubicBezTo>
                    <a:pt x="5068" y="5351"/>
                    <a:pt x="5410" y="5031"/>
                    <a:pt x="5410" y="4780"/>
                  </a:cubicBezTo>
                  <a:cubicBezTo>
                    <a:pt x="5410" y="4757"/>
                    <a:pt x="5410" y="4734"/>
                    <a:pt x="5410" y="4712"/>
                  </a:cubicBezTo>
                  <a:cubicBezTo>
                    <a:pt x="5387" y="4575"/>
                    <a:pt x="5273" y="4369"/>
                    <a:pt x="5205" y="4255"/>
                  </a:cubicBezTo>
                  <a:cubicBezTo>
                    <a:pt x="5114" y="4050"/>
                    <a:pt x="5022" y="3867"/>
                    <a:pt x="4908" y="3684"/>
                  </a:cubicBezTo>
                  <a:cubicBezTo>
                    <a:pt x="4703" y="3319"/>
                    <a:pt x="4452" y="2977"/>
                    <a:pt x="4201" y="2657"/>
                  </a:cubicBezTo>
                  <a:cubicBezTo>
                    <a:pt x="3676" y="1995"/>
                    <a:pt x="3105" y="1379"/>
                    <a:pt x="2534" y="740"/>
                  </a:cubicBezTo>
                  <a:cubicBezTo>
                    <a:pt x="2489" y="694"/>
                    <a:pt x="2443" y="649"/>
                    <a:pt x="2397" y="603"/>
                  </a:cubicBezTo>
                  <a:cubicBezTo>
                    <a:pt x="2128" y="292"/>
                    <a:pt x="1915"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738;p51"/>
          <p:cNvSpPr/>
          <p:nvPr/>
        </p:nvSpPr>
        <p:spPr>
          <a:xfrm>
            <a:off x="1724929" y="3321213"/>
            <a:ext cx="1095636" cy="1114193"/>
          </a:xfrm>
          <a:custGeom>
            <a:avLst/>
            <a:gdLst/>
            <a:ahLst/>
            <a:cxnLst/>
            <a:rect l="l" t="t" r="r" b="b"/>
            <a:pathLst>
              <a:path w="42274" h="42990" extrusionOk="0">
                <a:moveTo>
                  <a:pt x="29879" y="887"/>
                </a:moveTo>
                <a:cubicBezTo>
                  <a:pt x="29993" y="887"/>
                  <a:pt x="30130" y="887"/>
                  <a:pt x="30222" y="979"/>
                </a:cubicBezTo>
                <a:cubicBezTo>
                  <a:pt x="30381" y="1093"/>
                  <a:pt x="30450" y="1321"/>
                  <a:pt x="30473" y="1504"/>
                </a:cubicBezTo>
                <a:cubicBezTo>
                  <a:pt x="30518" y="1823"/>
                  <a:pt x="30427" y="2188"/>
                  <a:pt x="30176" y="2325"/>
                </a:cubicBezTo>
                <a:cubicBezTo>
                  <a:pt x="30085" y="1846"/>
                  <a:pt x="29971" y="1367"/>
                  <a:pt x="29879" y="887"/>
                </a:cubicBezTo>
                <a:close/>
                <a:moveTo>
                  <a:pt x="33440" y="887"/>
                </a:moveTo>
                <a:cubicBezTo>
                  <a:pt x="33349" y="1367"/>
                  <a:pt x="33235" y="1846"/>
                  <a:pt x="33143" y="2325"/>
                </a:cubicBezTo>
                <a:cubicBezTo>
                  <a:pt x="32892" y="2188"/>
                  <a:pt x="32801" y="1823"/>
                  <a:pt x="32847" y="1504"/>
                </a:cubicBezTo>
                <a:cubicBezTo>
                  <a:pt x="32869" y="1321"/>
                  <a:pt x="32938" y="1093"/>
                  <a:pt x="33098" y="979"/>
                </a:cubicBezTo>
                <a:cubicBezTo>
                  <a:pt x="33189" y="887"/>
                  <a:pt x="33326" y="887"/>
                  <a:pt x="33440" y="887"/>
                </a:cubicBezTo>
                <a:close/>
                <a:moveTo>
                  <a:pt x="34148" y="1047"/>
                </a:moveTo>
                <a:cubicBezTo>
                  <a:pt x="35540" y="1458"/>
                  <a:pt x="36978" y="1800"/>
                  <a:pt x="38393" y="2188"/>
                </a:cubicBezTo>
                <a:cubicBezTo>
                  <a:pt x="39443" y="2462"/>
                  <a:pt x="40698" y="2668"/>
                  <a:pt x="41132" y="3923"/>
                </a:cubicBezTo>
                <a:cubicBezTo>
                  <a:pt x="41429" y="4790"/>
                  <a:pt x="41155" y="6343"/>
                  <a:pt x="41087" y="7256"/>
                </a:cubicBezTo>
                <a:cubicBezTo>
                  <a:pt x="40767" y="10839"/>
                  <a:pt x="39557" y="14172"/>
                  <a:pt x="38781" y="17687"/>
                </a:cubicBezTo>
                <a:cubicBezTo>
                  <a:pt x="38553" y="17641"/>
                  <a:pt x="38302" y="17595"/>
                  <a:pt x="38074" y="17550"/>
                </a:cubicBezTo>
                <a:cubicBezTo>
                  <a:pt x="38804" y="15404"/>
                  <a:pt x="39078" y="13144"/>
                  <a:pt x="39534" y="10930"/>
                </a:cubicBezTo>
                <a:cubicBezTo>
                  <a:pt x="39900" y="9241"/>
                  <a:pt x="40493" y="7073"/>
                  <a:pt x="40265" y="5338"/>
                </a:cubicBezTo>
                <a:cubicBezTo>
                  <a:pt x="39922" y="2713"/>
                  <a:pt x="36339" y="2302"/>
                  <a:pt x="34079" y="1778"/>
                </a:cubicBezTo>
                <a:cubicBezTo>
                  <a:pt x="34125" y="1526"/>
                  <a:pt x="34148" y="1298"/>
                  <a:pt x="34148" y="1047"/>
                </a:cubicBezTo>
                <a:close/>
                <a:moveTo>
                  <a:pt x="29172" y="1047"/>
                </a:moveTo>
                <a:cubicBezTo>
                  <a:pt x="29172" y="1298"/>
                  <a:pt x="29195" y="1526"/>
                  <a:pt x="29240" y="1778"/>
                </a:cubicBezTo>
                <a:cubicBezTo>
                  <a:pt x="26866" y="1869"/>
                  <a:pt x="23465" y="3124"/>
                  <a:pt x="23146" y="5042"/>
                </a:cubicBezTo>
                <a:cubicBezTo>
                  <a:pt x="22872" y="6753"/>
                  <a:pt x="23420" y="9241"/>
                  <a:pt x="23785" y="10930"/>
                </a:cubicBezTo>
                <a:cubicBezTo>
                  <a:pt x="24264" y="13236"/>
                  <a:pt x="24538" y="15587"/>
                  <a:pt x="25337" y="17824"/>
                </a:cubicBezTo>
                <a:cubicBezTo>
                  <a:pt x="25109" y="17915"/>
                  <a:pt x="24858" y="18006"/>
                  <a:pt x="24629" y="18098"/>
                </a:cubicBezTo>
                <a:cubicBezTo>
                  <a:pt x="23853" y="14446"/>
                  <a:pt x="22621" y="10839"/>
                  <a:pt x="22301" y="7119"/>
                </a:cubicBezTo>
                <a:cubicBezTo>
                  <a:pt x="22233" y="6206"/>
                  <a:pt x="22005" y="4813"/>
                  <a:pt x="22301" y="3946"/>
                </a:cubicBezTo>
                <a:cubicBezTo>
                  <a:pt x="22735" y="2691"/>
                  <a:pt x="23876" y="2462"/>
                  <a:pt x="24926" y="2188"/>
                </a:cubicBezTo>
                <a:cubicBezTo>
                  <a:pt x="26341" y="1800"/>
                  <a:pt x="27779" y="1458"/>
                  <a:pt x="29172" y="1047"/>
                </a:cubicBezTo>
                <a:close/>
                <a:moveTo>
                  <a:pt x="4320" y="22974"/>
                </a:moveTo>
                <a:cubicBezTo>
                  <a:pt x="5531" y="22974"/>
                  <a:pt x="6141" y="23649"/>
                  <a:pt x="6871" y="24466"/>
                </a:cubicBezTo>
                <a:cubicBezTo>
                  <a:pt x="6597" y="24489"/>
                  <a:pt x="6301" y="24557"/>
                  <a:pt x="6004" y="24671"/>
                </a:cubicBezTo>
                <a:cubicBezTo>
                  <a:pt x="5888" y="24012"/>
                  <a:pt x="4996" y="23682"/>
                  <a:pt x="4325" y="23682"/>
                </a:cubicBezTo>
                <a:cubicBezTo>
                  <a:pt x="4206" y="23682"/>
                  <a:pt x="4095" y="23692"/>
                  <a:pt x="3995" y="23713"/>
                </a:cubicBezTo>
                <a:cubicBezTo>
                  <a:pt x="2649" y="23964"/>
                  <a:pt x="1736" y="25379"/>
                  <a:pt x="1964" y="26703"/>
                </a:cubicBezTo>
                <a:cubicBezTo>
                  <a:pt x="2159" y="27757"/>
                  <a:pt x="3023" y="28478"/>
                  <a:pt x="4041" y="28478"/>
                </a:cubicBezTo>
                <a:cubicBezTo>
                  <a:pt x="4212" y="28478"/>
                  <a:pt x="4388" y="28457"/>
                  <a:pt x="4566" y="28415"/>
                </a:cubicBezTo>
                <a:cubicBezTo>
                  <a:pt x="5159" y="28278"/>
                  <a:pt x="6483" y="27456"/>
                  <a:pt x="6438" y="26680"/>
                </a:cubicBezTo>
                <a:lnTo>
                  <a:pt x="6438" y="26680"/>
                </a:lnTo>
                <a:cubicBezTo>
                  <a:pt x="6552" y="26726"/>
                  <a:pt x="6666" y="26748"/>
                  <a:pt x="6780" y="26794"/>
                </a:cubicBezTo>
                <a:cubicBezTo>
                  <a:pt x="6739" y="28462"/>
                  <a:pt x="5420" y="29262"/>
                  <a:pt x="4061" y="29262"/>
                </a:cubicBezTo>
                <a:cubicBezTo>
                  <a:pt x="2406" y="29262"/>
                  <a:pt x="691" y="28078"/>
                  <a:pt x="1142" y="25835"/>
                </a:cubicBezTo>
                <a:cubicBezTo>
                  <a:pt x="1416" y="24397"/>
                  <a:pt x="2580" y="23096"/>
                  <a:pt x="4087" y="22982"/>
                </a:cubicBezTo>
                <a:cubicBezTo>
                  <a:pt x="4167" y="22977"/>
                  <a:pt x="4244" y="22974"/>
                  <a:pt x="4320" y="22974"/>
                </a:cubicBezTo>
                <a:close/>
                <a:moveTo>
                  <a:pt x="36750" y="18143"/>
                </a:moveTo>
                <a:cubicBezTo>
                  <a:pt x="36978" y="18235"/>
                  <a:pt x="37229" y="18280"/>
                  <a:pt x="37457" y="18349"/>
                </a:cubicBezTo>
                <a:cubicBezTo>
                  <a:pt x="37982" y="18486"/>
                  <a:pt x="38507" y="18577"/>
                  <a:pt x="39032" y="18691"/>
                </a:cubicBezTo>
                <a:cubicBezTo>
                  <a:pt x="38895" y="19011"/>
                  <a:pt x="38827" y="19353"/>
                  <a:pt x="38690" y="19764"/>
                </a:cubicBezTo>
                <a:cubicBezTo>
                  <a:pt x="38393" y="20837"/>
                  <a:pt x="37891" y="21841"/>
                  <a:pt x="37252" y="22777"/>
                </a:cubicBezTo>
                <a:cubicBezTo>
                  <a:pt x="36636" y="23644"/>
                  <a:pt x="35837" y="24603"/>
                  <a:pt x="34878" y="25151"/>
                </a:cubicBezTo>
                <a:cubicBezTo>
                  <a:pt x="34170" y="25539"/>
                  <a:pt x="32276" y="25721"/>
                  <a:pt x="32185" y="26086"/>
                </a:cubicBezTo>
                <a:cubicBezTo>
                  <a:pt x="31774" y="27798"/>
                  <a:pt x="31751" y="29579"/>
                  <a:pt x="31317" y="31291"/>
                </a:cubicBezTo>
                <a:cubicBezTo>
                  <a:pt x="30769" y="33436"/>
                  <a:pt x="29834" y="35490"/>
                  <a:pt x="28555" y="37294"/>
                </a:cubicBezTo>
                <a:cubicBezTo>
                  <a:pt x="26398" y="40350"/>
                  <a:pt x="22342" y="42330"/>
                  <a:pt x="18475" y="42330"/>
                </a:cubicBezTo>
                <a:cubicBezTo>
                  <a:pt x="17433" y="42330"/>
                  <a:pt x="16405" y="42187"/>
                  <a:pt x="15431" y="41881"/>
                </a:cubicBezTo>
                <a:cubicBezTo>
                  <a:pt x="11094" y="40535"/>
                  <a:pt x="10546" y="34874"/>
                  <a:pt x="9884" y="31108"/>
                </a:cubicBezTo>
                <a:cubicBezTo>
                  <a:pt x="9458" y="28727"/>
                  <a:pt x="8854" y="25970"/>
                  <a:pt x="6007" y="25970"/>
                </a:cubicBezTo>
                <a:cubicBezTo>
                  <a:pt x="5961" y="25970"/>
                  <a:pt x="5914" y="25971"/>
                  <a:pt x="5867" y="25972"/>
                </a:cubicBezTo>
                <a:cubicBezTo>
                  <a:pt x="5684" y="25995"/>
                  <a:pt x="5616" y="26132"/>
                  <a:pt x="5593" y="26292"/>
                </a:cubicBezTo>
                <a:cubicBezTo>
                  <a:pt x="5525" y="26977"/>
                  <a:pt x="5000" y="27479"/>
                  <a:pt x="4315" y="27570"/>
                </a:cubicBezTo>
                <a:cubicBezTo>
                  <a:pt x="4243" y="27580"/>
                  <a:pt x="4171" y="27585"/>
                  <a:pt x="4101" y="27585"/>
                </a:cubicBezTo>
                <a:cubicBezTo>
                  <a:pt x="3542" y="27585"/>
                  <a:pt x="3036" y="27270"/>
                  <a:pt x="2854" y="26703"/>
                </a:cubicBezTo>
                <a:cubicBezTo>
                  <a:pt x="2831" y="26657"/>
                  <a:pt x="2831" y="26589"/>
                  <a:pt x="2808" y="26520"/>
                </a:cubicBezTo>
                <a:cubicBezTo>
                  <a:pt x="2672" y="25767"/>
                  <a:pt x="3082" y="24900"/>
                  <a:pt x="3744" y="24511"/>
                </a:cubicBezTo>
                <a:cubicBezTo>
                  <a:pt x="3969" y="24367"/>
                  <a:pt x="4216" y="24279"/>
                  <a:pt x="4470" y="24279"/>
                </a:cubicBezTo>
                <a:cubicBezTo>
                  <a:pt x="4577" y="24279"/>
                  <a:pt x="4686" y="24295"/>
                  <a:pt x="4794" y="24329"/>
                </a:cubicBezTo>
                <a:cubicBezTo>
                  <a:pt x="5068" y="24420"/>
                  <a:pt x="5296" y="24580"/>
                  <a:pt x="5456" y="24808"/>
                </a:cubicBezTo>
                <a:cubicBezTo>
                  <a:pt x="5580" y="24974"/>
                  <a:pt x="5667" y="25346"/>
                  <a:pt x="5920" y="25346"/>
                </a:cubicBezTo>
                <a:cubicBezTo>
                  <a:pt x="5946" y="25346"/>
                  <a:pt x="5974" y="25342"/>
                  <a:pt x="6004" y="25333"/>
                </a:cubicBezTo>
                <a:cubicBezTo>
                  <a:pt x="6420" y="25218"/>
                  <a:pt x="6797" y="25164"/>
                  <a:pt x="7141" y="25164"/>
                </a:cubicBezTo>
                <a:cubicBezTo>
                  <a:pt x="11362" y="25164"/>
                  <a:pt x="10423" y="33311"/>
                  <a:pt x="11436" y="36266"/>
                </a:cubicBezTo>
                <a:cubicBezTo>
                  <a:pt x="12509" y="39325"/>
                  <a:pt x="15157" y="41105"/>
                  <a:pt x="18353" y="41288"/>
                </a:cubicBezTo>
                <a:cubicBezTo>
                  <a:pt x="18547" y="41299"/>
                  <a:pt x="18741" y="41305"/>
                  <a:pt x="18934" y="41305"/>
                </a:cubicBezTo>
                <a:cubicBezTo>
                  <a:pt x="22254" y="41305"/>
                  <a:pt x="25351" y="39659"/>
                  <a:pt x="27551" y="37157"/>
                </a:cubicBezTo>
                <a:cubicBezTo>
                  <a:pt x="30290" y="34007"/>
                  <a:pt x="31135" y="30309"/>
                  <a:pt x="31089" y="26223"/>
                </a:cubicBezTo>
                <a:cubicBezTo>
                  <a:pt x="31066" y="25858"/>
                  <a:pt x="29331" y="25424"/>
                  <a:pt x="28829" y="25151"/>
                </a:cubicBezTo>
                <a:cubicBezTo>
                  <a:pt x="26501" y="23872"/>
                  <a:pt x="25086" y="21635"/>
                  <a:pt x="24196" y="19033"/>
                </a:cubicBezTo>
                <a:cubicBezTo>
                  <a:pt x="24424" y="18988"/>
                  <a:pt x="24652" y="18896"/>
                  <a:pt x="24835" y="18828"/>
                </a:cubicBezTo>
                <a:cubicBezTo>
                  <a:pt x="25406" y="18645"/>
                  <a:pt x="25953" y="18417"/>
                  <a:pt x="26501" y="18212"/>
                </a:cubicBezTo>
                <a:cubicBezTo>
                  <a:pt x="26638" y="20722"/>
                  <a:pt x="28008" y="23895"/>
                  <a:pt x="30769" y="24146"/>
                </a:cubicBezTo>
                <a:cubicBezTo>
                  <a:pt x="30912" y="24159"/>
                  <a:pt x="31052" y="24165"/>
                  <a:pt x="31190" y="24165"/>
                </a:cubicBezTo>
                <a:cubicBezTo>
                  <a:pt x="34309" y="24165"/>
                  <a:pt x="36356" y="21029"/>
                  <a:pt x="36750" y="18143"/>
                </a:cubicBezTo>
                <a:close/>
                <a:moveTo>
                  <a:pt x="29881" y="0"/>
                </a:moveTo>
                <a:cubicBezTo>
                  <a:pt x="29632" y="0"/>
                  <a:pt x="29392" y="73"/>
                  <a:pt x="29217" y="248"/>
                </a:cubicBezTo>
                <a:cubicBezTo>
                  <a:pt x="29126" y="362"/>
                  <a:pt x="29103" y="499"/>
                  <a:pt x="29149" y="636"/>
                </a:cubicBezTo>
                <a:cubicBezTo>
                  <a:pt x="29008" y="624"/>
                  <a:pt x="28864" y="619"/>
                  <a:pt x="28718" y="619"/>
                </a:cubicBezTo>
                <a:cubicBezTo>
                  <a:pt x="27168" y="619"/>
                  <a:pt x="25392" y="1244"/>
                  <a:pt x="24036" y="1641"/>
                </a:cubicBezTo>
                <a:cubicBezTo>
                  <a:pt x="22667" y="2051"/>
                  <a:pt x="21617" y="2782"/>
                  <a:pt x="21457" y="4243"/>
                </a:cubicBezTo>
                <a:cubicBezTo>
                  <a:pt x="21069" y="8214"/>
                  <a:pt x="22986" y="13829"/>
                  <a:pt x="24082" y="18303"/>
                </a:cubicBezTo>
                <a:cubicBezTo>
                  <a:pt x="23876" y="18371"/>
                  <a:pt x="23580" y="18531"/>
                  <a:pt x="23580" y="18714"/>
                </a:cubicBezTo>
                <a:cubicBezTo>
                  <a:pt x="22849" y="19855"/>
                  <a:pt x="24835" y="22548"/>
                  <a:pt x="25428" y="23325"/>
                </a:cubicBezTo>
                <a:cubicBezTo>
                  <a:pt x="26493" y="24752"/>
                  <a:pt x="28278" y="26269"/>
                  <a:pt x="30157" y="26269"/>
                </a:cubicBezTo>
                <a:cubicBezTo>
                  <a:pt x="30171" y="26269"/>
                  <a:pt x="30185" y="26269"/>
                  <a:pt x="30199" y="26269"/>
                </a:cubicBezTo>
                <a:lnTo>
                  <a:pt x="30199" y="26269"/>
                </a:lnTo>
                <a:cubicBezTo>
                  <a:pt x="30245" y="30811"/>
                  <a:pt x="29172" y="34874"/>
                  <a:pt x="25634" y="37956"/>
                </a:cubicBezTo>
                <a:cubicBezTo>
                  <a:pt x="23816" y="39538"/>
                  <a:pt x="21017" y="40806"/>
                  <a:pt x="18408" y="40806"/>
                </a:cubicBezTo>
                <a:cubicBezTo>
                  <a:pt x="16463" y="40806"/>
                  <a:pt x="14624" y="40101"/>
                  <a:pt x="13377" y="38298"/>
                </a:cubicBezTo>
                <a:cubicBezTo>
                  <a:pt x="11231" y="35217"/>
                  <a:pt x="11847" y="31656"/>
                  <a:pt x="11048" y="28209"/>
                </a:cubicBezTo>
                <a:cubicBezTo>
                  <a:pt x="10615" y="26315"/>
                  <a:pt x="9268" y="24580"/>
                  <a:pt x="7465" y="24443"/>
                </a:cubicBezTo>
                <a:cubicBezTo>
                  <a:pt x="7341" y="22936"/>
                  <a:pt x="5462" y="22157"/>
                  <a:pt x="4040" y="22157"/>
                </a:cubicBezTo>
                <a:cubicBezTo>
                  <a:pt x="3890" y="22157"/>
                  <a:pt x="3745" y="22166"/>
                  <a:pt x="3607" y="22183"/>
                </a:cubicBezTo>
                <a:cubicBezTo>
                  <a:pt x="1462" y="22503"/>
                  <a:pt x="1" y="24671"/>
                  <a:pt x="138" y="26794"/>
                </a:cubicBezTo>
                <a:cubicBezTo>
                  <a:pt x="247" y="28766"/>
                  <a:pt x="1766" y="30065"/>
                  <a:pt x="3664" y="30065"/>
                </a:cubicBezTo>
                <a:cubicBezTo>
                  <a:pt x="3744" y="30065"/>
                  <a:pt x="3824" y="30063"/>
                  <a:pt x="3904" y="30058"/>
                </a:cubicBezTo>
                <a:cubicBezTo>
                  <a:pt x="5525" y="29967"/>
                  <a:pt x="7351" y="28985"/>
                  <a:pt x="7579" y="27296"/>
                </a:cubicBezTo>
                <a:cubicBezTo>
                  <a:pt x="9063" y="28552"/>
                  <a:pt x="9154" y="31131"/>
                  <a:pt x="9451" y="33094"/>
                </a:cubicBezTo>
                <a:cubicBezTo>
                  <a:pt x="9702" y="34897"/>
                  <a:pt x="10158" y="36609"/>
                  <a:pt x="10911" y="38252"/>
                </a:cubicBezTo>
                <a:cubicBezTo>
                  <a:pt x="12401" y="41473"/>
                  <a:pt x="14956" y="42990"/>
                  <a:pt x="18279" y="42990"/>
                </a:cubicBezTo>
                <a:cubicBezTo>
                  <a:pt x="18724" y="42990"/>
                  <a:pt x="19182" y="42963"/>
                  <a:pt x="19654" y="42909"/>
                </a:cubicBezTo>
                <a:cubicBezTo>
                  <a:pt x="23351" y="42521"/>
                  <a:pt x="27095" y="40832"/>
                  <a:pt x="29240" y="37704"/>
                </a:cubicBezTo>
                <a:cubicBezTo>
                  <a:pt x="31317" y="34646"/>
                  <a:pt x="33052" y="30286"/>
                  <a:pt x="32915" y="26497"/>
                </a:cubicBezTo>
                <a:lnTo>
                  <a:pt x="32915" y="26497"/>
                </a:lnTo>
                <a:cubicBezTo>
                  <a:pt x="32985" y="26501"/>
                  <a:pt x="33054" y="26503"/>
                  <a:pt x="33123" y="26503"/>
                </a:cubicBezTo>
                <a:cubicBezTo>
                  <a:pt x="36730" y="26503"/>
                  <a:pt x="39741" y="21324"/>
                  <a:pt x="39808" y="18189"/>
                </a:cubicBezTo>
                <a:cubicBezTo>
                  <a:pt x="39808" y="18120"/>
                  <a:pt x="39785" y="18052"/>
                  <a:pt x="39740" y="18006"/>
                </a:cubicBezTo>
                <a:cubicBezTo>
                  <a:pt x="39671" y="17938"/>
                  <a:pt x="39603" y="17869"/>
                  <a:pt x="39466" y="17824"/>
                </a:cubicBezTo>
                <a:cubicBezTo>
                  <a:pt x="39420" y="17824"/>
                  <a:pt x="39397" y="17824"/>
                  <a:pt x="39352" y="17801"/>
                </a:cubicBezTo>
                <a:cubicBezTo>
                  <a:pt x="40493" y="13464"/>
                  <a:pt x="42273" y="8511"/>
                  <a:pt x="41612" y="3969"/>
                </a:cubicBezTo>
                <a:cubicBezTo>
                  <a:pt x="41383" y="2508"/>
                  <a:pt x="40653" y="2051"/>
                  <a:pt x="39283" y="1641"/>
                </a:cubicBezTo>
                <a:cubicBezTo>
                  <a:pt x="37927" y="1244"/>
                  <a:pt x="36152" y="619"/>
                  <a:pt x="34601" y="619"/>
                </a:cubicBezTo>
                <a:cubicBezTo>
                  <a:pt x="34456" y="619"/>
                  <a:pt x="34312" y="624"/>
                  <a:pt x="34170" y="636"/>
                </a:cubicBezTo>
                <a:cubicBezTo>
                  <a:pt x="34216" y="499"/>
                  <a:pt x="34193" y="362"/>
                  <a:pt x="34102" y="248"/>
                </a:cubicBezTo>
                <a:cubicBezTo>
                  <a:pt x="33927" y="73"/>
                  <a:pt x="33687" y="0"/>
                  <a:pt x="33438" y="0"/>
                </a:cubicBezTo>
                <a:cubicBezTo>
                  <a:pt x="33136" y="0"/>
                  <a:pt x="32821" y="108"/>
                  <a:pt x="32596" y="271"/>
                </a:cubicBezTo>
                <a:cubicBezTo>
                  <a:pt x="32230" y="545"/>
                  <a:pt x="32025" y="979"/>
                  <a:pt x="31979" y="1435"/>
                </a:cubicBezTo>
                <a:cubicBezTo>
                  <a:pt x="31915" y="2272"/>
                  <a:pt x="32395" y="3250"/>
                  <a:pt x="33307" y="3250"/>
                </a:cubicBezTo>
                <a:cubicBezTo>
                  <a:pt x="33365" y="3250"/>
                  <a:pt x="33424" y="3247"/>
                  <a:pt x="33486" y="3238"/>
                </a:cubicBezTo>
                <a:cubicBezTo>
                  <a:pt x="33737" y="3216"/>
                  <a:pt x="33874" y="3079"/>
                  <a:pt x="33897" y="2827"/>
                </a:cubicBezTo>
                <a:cubicBezTo>
                  <a:pt x="33919" y="2668"/>
                  <a:pt x="33942" y="2485"/>
                  <a:pt x="33988" y="2348"/>
                </a:cubicBezTo>
                <a:cubicBezTo>
                  <a:pt x="35152" y="2439"/>
                  <a:pt x="36727" y="2919"/>
                  <a:pt x="37754" y="3330"/>
                </a:cubicBezTo>
                <a:cubicBezTo>
                  <a:pt x="39945" y="4197"/>
                  <a:pt x="39649" y="5749"/>
                  <a:pt x="39443" y="7849"/>
                </a:cubicBezTo>
                <a:cubicBezTo>
                  <a:pt x="39124" y="10953"/>
                  <a:pt x="38279" y="14400"/>
                  <a:pt x="37298" y="17390"/>
                </a:cubicBezTo>
                <a:cubicBezTo>
                  <a:pt x="37020" y="17311"/>
                  <a:pt x="36725" y="17249"/>
                  <a:pt x="36428" y="17249"/>
                </a:cubicBezTo>
                <a:cubicBezTo>
                  <a:pt x="36383" y="17249"/>
                  <a:pt x="36338" y="17250"/>
                  <a:pt x="36293" y="17253"/>
                </a:cubicBezTo>
                <a:cubicBezTo>
                  <a:pt x="36111" y="17276"/>
                  <a:pt x="35996" y="17458"/>
                  <a:pt x="36065" y="17618"/>
                </a:cubicBezTo>
                <a:cubicBezTo>
                  <a:pt x="35356" y="19843"/>
                  <a:pt x="34121" y="23410"/>
                  <a:pt x="31421" y="23410"/>
                </a:cubicBezTo>
                <a:cubicBezTo>
                  <a:pt x="30991" y="23410"/>
                  <a:pt x="30524" y="23320"/>
                  <a:pt x="30016" y="23119"/>
                </a:cubicBezTo>
                <a:cubicBezTo>
                  <a:pt x="27916" y="22275"/>
                  <a:pt x="27346" y="19673"/>
                  <a:pt x="27072" y="17687"/>
                </a:cubicBezTo>
                <a:cubicBezTo>
                  <a:pt x="27049" y="17550"/>
                  <a:pt x="26958" y="17504"/>
                  <a:pt x="26866" y="17481"/>
                </a:cubicBezTo>
                <a:cubicBezTo>
                  <a:pt x="26800" y="17414"/>
                  <a:pt x="26720" y="17372"/>
                  <a:pt x="26620" y="17372"/>
                </a:cubicBezTo>
                <a:cubicBezTo>
                  <a:pt x="26584" y="17372"/>
                  <a:pt x="26544" y="17378"/>
                  <a:pt x="26501" y="17390"/>
                </a:cubicBezTo>
                <a:cubicBezTo>
                  <a:pt x="26341" y="17436"/>
                  <a:pt x="26204" y="17481"/>
                  <a:pt x="26067" y="17550"/>
                </a:cubicBezTo>
                <a:cubicBezTo>
                  <a:pt x="25063" y="14537"/>
                  <a:pt x="24150" y="10269"/>
                  <a:pt x="23831" y="7119"/>
                </a:cubicBezTo>
                <a:cubicBezTo>
                  <a:pt x="23625" y="4996"/>
                  <a:pt x="23922" y="3992"/>
                  <a:pt x="26113" y="3124"/>
                </a:cubicBezTo>
                <a:cubicBezTo>
                  <a:pt x="27140" y="2713"/>
                  <a:pt x="28441" y="2394"/>
                  <a:pt x="29331" y="2348"/>
                </a:cubicBezTo>
                <a:cubicBezTo>
                  <a:pt x="29377" y="2485"/>
                  <a:pt x="29400" y="2668"/>
                  <a:pt x="29423" y="2827"/>
                </a:cubicBezTo>
                <a:cubicBezTo>
                  <a:pt x="29446" y="3079"/>
                  <a:pt x="29583" y="3216"/>
                  <a:pt x="29834" y="3238"/>
                </a:cubicBezTo>
                <a:cubicBezTo>
                  <a:pt x="29895" y="3247"/>
                  <a:pt x="29955" y="3250"/>
                  <a:pt x="30013" y="3250"/>
                </a:cubicBezTo>
                <a:cubicBezTo>
                  <a:pt x="30924" y="3250"/>
                  <a:pt x="31405" y="2272"/>
                  <a:pt x="31340" y="1435"/>
                </a:cubicBezTo>
                <a:cubicBezTo>
                  <a:pt x="31294" y="979"/>
                  <a:pt x="31089" y="545"/>
                  <a:pt x="30724" y="271"/>
                </a:cubicBezTo>
                <a:cubicBezTo>
                  <a:pt x="30498" y="108"/>
                  <a:pt x="30183" y="0"/>
                  <a:pt x="29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24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8"/>
        <p:cNvGrpSpPr/>
        <p:nvPr/>
      </p:nvGrpSpPr>
      <p:grpSpPr>
        <a:xfrm>
          <a:off x="0" y="0"/>
          <a:ext cx="0" cy="0"/>
          <a:chOff x="0" y="0"/>
          <a:chExt cx="0" cy="0"/>
        </a:xfrm>
      </p:grpSpPr>
      <p:sp>
        <p:nvSpPr>
          <p:cNvPr id="2579" name="Google Shape;2579;p4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Diagnostic tests</a:t>
            </a:r>
            <a:endParaRPr dirty="0"/>
          </a:p>
        </p:txBody>
      </p:sp>
      <p:sp>
        <p:nvSpPr>
          <p:cNvPr id="3" name="TextBox 2"/>
          <p:cNvSpPr txBox="1"/>
          <p:nvPr/>
        </p:nvSpPr>
        <p:spPr>
          <a:xfrm>
            <a:off x="1524000" y="1246909"/>
            <a:ext cx="6657109" cy="3323987"/>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accent3"/>
                </a:solidFill>
                <a:effectLst>
                  <a:outerShdw blurRad="38100" dist="38100" dir="2700000" algn="tl">
                    <a:srgbClr val="000000">
                      <a:alpha val="43137"/>
                    </a:srgbClr>
                  </a:outerShdw>
                </a:effectLst>
                <a:latin typeface="Fira Sans" panose="020B0604020202020204" charset="0"/>
              </a:rPr>
              <a:t>Clinical history</a:t>
            </a:r>
            <a:r>
              <a:rPr lang="en-US" dirty="0">
                <a:solidFill>
                  <a:schemeClr val="accent3"/>
                </a:solidFill>
                <a:latin typeface="Fira Sans" panose="020B0604020202020204" charset="0"/>
              </a:rPr>
              <a:t>: is generally sufficient to make a clinical diagnosis in patients with </a:t>
            </a:r>
            <a:r>
              <a:rPr lang="en-US" i="1" dirty="0">
                <a:solidFill>
                  <a:schemeClr val="accent3"/>
                </a:solidFill>
                <a:latin typeface="Fira Sans" panose="020B0604020202020204" charset="0"/>
              </a:rPr>
              <a:t>typical symptoms</a:t>
            </a:r>
          </a:p>
          <a:p>
            <a:pPr marL="285750" indent="-285750">
              <a:buFont typeface="Wingdings" panose="05000000000000000000" pitchFamily="2" charset="2"/>
              <a:buChar char="q"/>
            </a:pPr>
            <a:r>
              <a:rPr lang="en-US" dirty="0">
                <a:solidFill>
                  <a:schemeClr val="accent3"/>
                </a:solidFill>
                <a:effectLst>
                  <a:outerShdw blurRad="38100" dist="38100" dir="2700000" algn="tl">
                    <a:srgbClr val="000000">
                      <a:alpha val="43137"/>
                    </a:srgbClr>
                  </a:outerShdw>
                </a:effectLst>
                <a:latin typeface="Fira Sans" panose="020B0604020202020204" charset="0"/>
              </a:rPr>
              <a:t>Endoscopy:</a:t>
            </a:r>
            <a:r>
              <a:rPr lang="en-US" dirty="0">
                <a:solidFill>
                  <a:schemeClr val="accent3"/>
                </a:solidFill>
                <a:latin typeface="Fira Sans" panose="020B0604020202020204" charset="0"/>
              </a:rPr>
              <a:t> Preferred for assessing for mucosal injury and complications.</a:t>
            </a:r>
          </a:p>
          <a:p>
            <a:r>
              <a:rPr lang="en-US" dirty="0">
                <a:solidFill>
                  <a:schemeClr val="accent3"/>
                </a:solidFill>
                <a:latin typeface="Fira Sans" panose="020B0604020202020204" charset="0"/>
              </a:rPr>
              <a:t>Indications:</a:t>
            </a:r>
          </a:p>
          <a:p>
            <a:pPr marL="342900" lvl="2" indent="-342900">
              <a:buFont typeface="+mj-lt"/>
              <a:buAutoNum type="arabicPeriod"/>
            </a:pPr>
            <a:r>
              <a:rPr lang="en-US" dirty="0">
                <a:solidFill>
                  <a:schemeClr val="accent3"/>
                </a:solidFill>
                <a:latin typeface="Fira Sans" panose="020B0604020202020204" charset="0"/>
              </a:rPr>
              <a:t>Persistent or progressive GERD symptoms despite appropriate therapy</a:t>
            </a:r>
          </a:p>
          <a:p>
            <a:pPr marL="342900" lvl="2" indent="-342900">
              <a:buFont typeface="+mj-lt"/>
              <a:buAutoNum type="arabicPeriod"/>
            </a:pPr>
            <a:r>
              <a:rPr lang="en-US" dirty="0">
                <a:solidFill>
                  <a:schemeClr val="accent3"/>
                </a:solidFill>
                <a:latin typeface="Fira Sans" panose="020B0604020202020204" charset="0"/>
              </a:rPr>
              <a:t>Presence of dysphagia or odynophagia</a:t>
            </a:r>
          </a:p>
          <a:p>
            <a:pPr marL="342900" lvl="2" indent="-342900">
              <a:buFont typeface="+mj-lt"/>
              <a:buAutoNum type="arabicPeriod"/>
            </a:pPr>
            <a:r>
              <a:rPr lang="en-US" dirty="0">
                <a:solidFill>
                  <a:schemeClr val="accent3"/>
                </a:solidFill>
                <a:latin typeface="Fira Sans" panose="020B0604020202020204" charset="0"/>
              </a:rPr>
              <a:t>Unexplained weight loss of more than 5%</a:t>
            </a:r>
          </a:p>
          <a:p>
            <a:pPr marL="342900" lvl="2" indent="-342900">
              <a:buFont typeface="+mj-lt"/>
              <a:buAutoNum type="arabicPeriod"/>
            </a:pPr>
            <a:r>
              <a:rPr lang="en-US" dirty="0">
                <a:solidFill>
                  <a:schemeClr val="accent3"/>
                </a:solidFill>
                <a:latin typeface="Fira Sans" panose="020B0604020202020204" charset="0"/>
              </a:rPr>
              <a:t>Age &gt;50 </a:t>
            </a:r>
          </a:p>
          <a:p>
            <a:pPr marL="342900" lvl="2" indent="-342900">
              <a:buFont typeface="+mj-lt"/>
              <a:buAutoNum type="arabicPeriod"/>
            </a:pPr>
            <a:r>
              <a:rPr lang="en-US" dirty="0">
                <a:solidFill>
                  <a:schemeClr val="accent3"/>
                </a:solidFill>
                <a:latin typeface="Fira Sans" panose="020B0604020202020204" charset="0"/>
              </a:rPr>
              <a:t>Alarm symptoms</a:t>
            </a:r>
          </a:p>
          <a:p>
            <a:pPr marL="342900" lvl="2" indent="-342900">
              <a:buFont typeface="+mj-lt"/>
              <a:buAutoNum type="arabicPeriod"/>
            </a:pPr>
            <a:r>
              <a:rPr lang="en-US" dirty="0">
                <a:solidFill>
                  <a:schemeClr val="accent3"/>
                </a:solidFill>
                <a:latin typeface="Fira Sans" panose="020B0604020202020204" charset="0"/>
              </a:rPr>
              <a:t>NSAIDs/ ASA use</a:t>
            </a:r>
          </a:p>
          <a:p>
            <a:pPr marL="342900" lvl="2" indent="-342900">
              <a:buFont typeface="+mj-lt"/>
              <a:buAutoNum type="arabicPeriod"/>
            </a:pPr>
            <a:r>
              <a:rPr lang="en-US" dirty="0">
                <a:solidFill>
                  <a:schemeClr val="accent3"/>
                </a:solidFill>
                <a:latin typeface="Fira Sans" panose="020B0604020202020204" charset="0"/>
              </a:rPr>
              <a:t>Family history of upper GI cancer</a:t>
            </a:r>
          </a:p>
          <a:p>
            <a:pPr marL="342900" lvl="2" indent="-342900">
              <a:buFont typeface="+mj-lt"/>
              <a:buAutoNum type="arabicPeriod"/>
            </a:pPr>
            <a:r>
              <a:rPr lang="en-US" dirty="0">
                <a:solidFill>
                  <a:schemeClr val="accent3"/>
                </a:solidFill>
                <a:latin typeface="Fira Sans" panose="020B0604020202020204" charset="0"/>
              </a:rPr>
              <a:t>Presence of GI bleeding, strictures</a:t>
            </a:r>
          </a:p>
          <a:p>
            <a:pPr marL="342900" lvl="2" indent="-342900">
              <a:buFont typeface="+mj-lt"/>
              <a:buAutoNum type="arabicPeriod"/>
            </a:pPr>
            <a:r>
              <a:rPr lang="en-US" dirty="0">
                <a:solidFill>
                  <a:schemeClr val="accent3"/>
                </a:solidFill>
                <a:latin typeface="Fira Sans" panose="020B0604020202020204" charset="0"/>
              </a:rPr>
              <a:t>Screening for Barrett's esophagus in high-risk patients</a:t>
            </a:r>
          </a:p>
          <a:p>
            <a:pPr marL="342900" lvl="2" indent="-342900">
              <a:buFont typeface="+mj-lt"/>
              <a:buAutoNum type="arabicPeriod"/>
            </a:pPr>
            <a:r>
              <a:rPr lang="en-US" dirty="0">
                <a:solidFill>
                  <a:schemeClr val="accent3"/>
                </a:solidFill>
                <a:latin typeface="Fira Sans" panose="020B0604020202020204" charset="0"/>
              </a:rPr>
              <a:t>Prior to endoscopic or surgical </a:t>
            </a:r>
            <a:r>
              <a:rPr lang="en-US" dirty="0" err="1">
                <a:solidFill>
                  <a:schemeClr val="accent3"/>
                </a:solidFill>
                <a:latin typeface="Fira Sans" panose="020B0604020202020204" charset="0"/>
              </a:rPr>
              <a:t>antireflux</a:t>
            </a:r>
            <a:r>
              <a:rPr lang="en-US" dirty="0">
                <a:solidFill>
                  <a:schemeClr val="accent3"/>
                </a:solidFill>
                <a:latin typeface="Fira Sans" panose="020B0604020202020204" charset="0"/>
              </a:rPr>
              <a:t> procedures or after procedures in those with recurrent symptoms</a:t>
            </a:r>
          </a:p>
        </p:txBody>
      </p:sp>
    </p:spTree>
    <p:extLst>
      <p:ext uri="{BB962C8B-B14F-4D97-AF65-F5344CB8AC3E}">
        <p14:creationId xmlns:p14="http://schemas.microsoft.com/office/powerpoint/2010/main" val="330159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8"/>
        <p:cNvGrpSpPr/>
        <p:nvPr/>
      </p:nvGrpSpPr>
      <p:grpSpPr>
        <a:xfrm>
          <a:off x="0" y="0"/>
          <a:ext cx="0" cy="0"/>
          <a:chOff x="0" y="0"/>
          <a:chExt cx="0" cy="0"/>
        </a:xfrm>
      </p:grpSpPr>
      <p:sp>
        <p:nvSpPr>
          <p:cNvPr id="2579" name="Google Shape;2579;p4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Diagnostic tests</a:t>
            </a:r>
            <a:endParaRPr dirty="0"/>
          </a:p>
        </p:txBody>
      </p:sp>
      <p:sp>
        <p:nvSpPr>
          <p:cNvPr id="3" name="TextBox 2"/>
          <p:cNvSpPr txBox="1"/>
          <p:nvPr/>
        </p:nvSpPr>
        <p:spPr>
          <a:xfrm>
            <a:off x="1524000" y="1246909"/>
            <a:ext cx="6657109" cy="3539430"/>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chemeClr val="accent3"/>
                </a:solidFill>
                <a:effectLst>
                  <a:outerShdw blurRad="38100" dist="38100" dir="2700000" algn="tl">
                    <a:srgbClr val="000000">
                      <a:alpha val="43137"/>
                    </a:srgbClr>
                  </a:outerShdw>
                </a:effectLst>
                <a:latin typeface="Fira Sans" panose="020B0604020202020204" charset="0"/>
              </a:rPr>
              <a:t>Ambulatory Reflux Monitoring With or Without Impedance</a:t>
            </a:r>
            <a:r>
              <a:rPr lang="en-US" dirty="0">
                <a:solidFill>
                  <a:schemeClr val="accent3"/>
                </a:solidFill>
                <a:latin typeface="Fira Sans" panose="020B0604020202020204" charset="0"/>
              </a:rPr>
              <a:t>: Assesses the acid exposure time (AET) and frequency of reflux episodes and helps determine if symptoms are acid-related.</a:t>
            </a:r>
            <a:endParaRPr lang="en-US" dirty="0">
              <a:solidFill>
                <a:schemeClr val="accent3"/>
              </a:solidFill>
              <a:effectLst>
                <a:outerShdw blurRad="38100" dist="38100" dir="2700000" algn="tl">
                  <a:srgbClr val="000000">
                    <a:alpha val="43137"/>
                  </a:srgbClr>
                </a:outerShdw>
              </a:effectLst>
              <a:latin typeface="Fira Sans" panose="020B0604020202020204" charset="0"/>
            </a:endParaRPr>
          </a:p>
          <a:p>
            <a:pPr marL="285750" indent="-285750">
              <a:buFont typeface="Wingdings" panose="05000000000000000000" pitchFamily="2" charset="2"/>
              <a:buChar char="q"/>
            </a:pPr>
            <a:r>
              <a:rPr lang="en-US" dirty="0" err="1">
                <a:solidFill>
                  <a:schemeClr val="accent3"/>
                </a:solidFill>
                <a:effectLst>
                  <a:outerShdw blurRad="38100" dist="38100" dir="2700000" algn="tl">
                    <a:srgbClr val="000000">
                      <a:alpha val="43137"/>
                    </a:srgbClr>
                  </a:outerShdw>
                </a:effectLst>
                <a:latin typeface="Fira Sans" panose="020B0604020202020204" charset="0"/>
              </a:rPr>
              <a:t>Manometry</a:t>
            </a:r>
            <a:r>
              <a:rPr lang="en-US" dirty="0">
                <a:solidFill>
                  <a:schemeClr val="accent3"/>
                </a:solidFill>
                <a:effectLst>
                  <a:outerShdw blurRad="38100" dist="38100" dir="2700000" algn="tl">
                    <a:srgbClr val="000000">
                      <a:alpha val="43137"/>
                    </a:srgbClr>
                  </a:outerShdw>
                </a:effectLst>
                <a:latin typeface="Fira Sans" panose="020B0604020202020204" charset="0"/>
              </a:rPr>
              <a:t>/High-Resolution Esophageal Pressure Topography (HREPT): </a:t>
            </a:r>
            <a:r>
              <a:rPr lang="en-US" dirty="0">
                <a:solidFill>
                  <a:schemeClr val="accent3"/>
                </a:solidFill>
                <a:latin typeface="Fira Sans" panose="020B0604020202020204" charset="0"/>
              </a:rPr>
              <a:t>useful to identify motor disorders, evaluate peristaltic function in those who are candidates for </a:t>
            </a:r>
            <a:r>
              <a:rPr lang="en-US" dirty="0" err="1">
                <a:solidFill>
                  <a:schemeClr val="accent3"/>
                </a:solidFill>
                <a:latin typeface="Fira Sans" panose="020B0604020202020204" charset="0"/>
              </a:rPr>
              <a:t>antireflux</a:t>
            </a:r>
            <a:r>
              <a:rPr lang="en-US" dirty="0">
                <a:solidFill>
                  <a:schemeClr val="accent3"/>
                </a:solidFill>
                <a:latin typeface="Fira Sans" panose="020B0604020202020204" charset="0"/>
              </a:rPr>
              <a:t> surgery, and to assure proper placement of pH probes</a:t>
            </a:r>
          </a:p>
          <a:p>
            <a:pPr marL="285750" indent="-285750">
              <a:buFont typeface="Wingdings" panose="05000000000000000000" pitchFamily="2" charset="2"/>
              <a:buChar char="q"/>
            </a:pPr>
            <a:r>
              <a:rPr lang="en-US" dirty="0">
                <a:solidFill>
                  <a:schemeClr val="accent3"/>
                </a:solidFill>
                <a:effectLst>
                  <a:outerShdw blurRad="38100" dist="38100" dir="2700000" algn="tl">
                    <a:srgbClr val="000000">
                      <a:alpha val="43137"/>
                    </a:srgbClr>
                  </a:outerShdw>
                </a:effectLst>
                <a:latin typeface="Fira Sans" panose="020B0604020202020204" charset="0"/>
              </a:rPr>
              <a:t>Impedance </a:t>
            </a:r>
            <a:r>
              <a:rPr lang="en-US" dirty="0" err="1">
                <a:solidFill>
                  <a:schemeClr val="accent3"/>
                </a:solidFill>
                <a:effectLst>
                  <a:outerShdw blurRad="38100" dist="38100" dir="2700000" algn="tl">
                    <a:srgbClr val="000000">
                      <a:alpha val="43137"/>
                    </a:srgbClr>
                  </a:outerShdw>
                </a:effectLst>
                <a:latin typeface="Fira Sans" panose="020B0604020202020204" charset="0"/>
              </a:rPr>
              <a:t>Manometry</a:t>
            </a:r>
            <a:r>
              <a:rPr lang="en-US" dirty="0">
                <a:solidFill>
                  <a:schemeClr val="accent3"/>
                </a:solidFill>
                <a:effectLst>
                  <a:outerShdw blurRad="38100" dist="38100" dir="2700000" algn="tl">
                    <a:srgbClr val="000000">
                      <a:alpha val="43137"/>
                    </a:srgbClr>
                  </a:outerShdw>
                </a:effectLst>
                <a:latin typeface="Fira Sans" panose="020B0604020202020204" charset="0"/>
              </a:rPr>
              <a:t>: </a:t>
            </a:r>
            <a:r>
              <a:rPr lang="en-US" dirty="0">
                <a:solidFill>
                  <a:schemeClr val="accent3"/>
                </a:solidFill>
                <a:latin typeface="Fira Sans" panose="020B0604020202020204" charset="0"/>
              </a:rPr>
              <a:t>Evaluates bolus transit esophageal clearance/retention, LES and upper esophageal sphincter pressures and peristalsis.</a:t>
            </a:r>
            <a:endParaRPr lang="en-US" dirty="0">
              <a:solidFill>
                <a:schemeClr val="accent3"/>
              </a:solidFill>
              <a:effectLst>
                <a:outerShdw blurRad="38100" dist="38100" dir="2700000" algn="tl">
                  <a:srgbClr val="000000">
                    <a:alpha val="43137"/>
                  </a:srgbClr>
                </a:outerShdw>
              </a:effectLst>
              <a:latin typeface="Fira Sans" panose="020B0604020202020204" charset="0"/>
            </a:endParaRPr>
          </a:p>
          <a:p>
            <a:pPr marL="285750" indent="-285750">
              <a:buFont typeface="Wingdings" panose="05000000000000000000" pitchFamily="2" charset="2"/>
              <a:buChar char="q"/>
            </a:pPr>
            <a:r>
              <a:rPr lang="en-US" dirty="0">
                <a:solidFill>
                  <a:schemeClr val="accent3"/>
                </a:solidFill>
                <a:effectLst>
                  <a:outerShdw blurRad="38100" dist="38100" dir="2700000" algn="tl">
                    <a:srgbClr val="000000">
                      <a:alpha val="43137"/>
                    </a:srgbClr>
                  </a:outerShdw>
                </a:effectLst>
                <a:latin typeface="Fira Sans" panose="020B0604020202020204" charset="0"/>
              </a:rPr>
              <a:t>Empiric Proton Pump Inhibitor as a Diagnostic Test for GERD: </a:t>
            </a:r>
            <a:r>
              <a:rPr lang="en-US" dirty="0">
                <a:solidFill>
                  <a:schemeClr val="accent3"/>
                </a:solidFill>
                <a:latin typeface="Fira Sans" panose="020B0604020202020204" charset="0"/>
              </a:rPr>
              <a:t>Less expensive and more convenient than ambulatory reflux monitoring but lacks standardized dosing regimen and duration of the diagnostic trial.</a:t>
            </a:r>
            <a:endParaRPr lang="en-US" dirty="0">
              <a:solidFill>
                <a:schemeClr val="accent3"/>
              </a:solidFill>
              <a:effectLst>
                <a:outerShdw blurRad="38100" dist="38100" dir="2700000" algn="tl">
                  <a:srgbClr val="000000">
                    <a:alpha val="43137"/>
                  </a:srgbClr>
                </a:outerShdw>
              </a:effectLst>
              <a:latin typeface="Fira Sans" panose="020B0604020202020204" charset="0"/>
            </a:endParaRPr>
          </a:p>
          <a:p>
            <a:pPr marL="285750" indent="-285750">
              <a:buFont typeface="Wingdings" panose="05000000000000000000" pitchFamily="2" charset="2"/>
              <a:buChar char="q"/>
            </a:pPr>
            <a:r>
              <a:rPr lang="en-US" dirty="0">
                <a:solidFill>
                  <a:schemeClr val="accent3"/>
                </a:solidFill>
                <a:effectLst>
                  <a:outerShdw blurRad="38100" dist="38100" dir="2700000" algn="tl">
                    <a:srgbClr val="000000">
                      <a:alpha val="43137"/>
                    </a:srgbClr>
                  </a:outerShdw>
                </a:effectLst>
                <a:latin typeface="Fira Sans" panose="020B0604020202020204" charset="0"/>
              </a:rPr>
              <a:t>Barium Radiography</a:t>
            </a:r>
            <a:r>
              <a:rPr lang="en-US" dirty="0">
                <a:solidFill>
                  <a:schemeClr val="accent3"/>
                </a:solidFill>
                <a:latin typeface="Fira Sans" panose="020B0604020202020204" charset="0"/>
              </a:rPr>
              <a:t>: Not routinely used to diagnose GERD because it lacks sensitivity and specificity; cannot identify Barrett's esophagus. Can detect hiatal hernia.</a:t>
            </a:r>
          </a:p>
        </p:txBody>
      </p:sp>
    </p:spTree>
    <p:extLst>
      <p:ext uri="{BB962C8B-B14F-4D97-AF65-F5344CB8AC3E}">
        <p14:creationId xmlns:p14="http://schemas.microsoft.com/office/powerpoint/2010/main" val="212848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31"/>
          <p:cNvSpPr txBox="1">
            <a:spLocks noGrp="1"/>
          </p:cNvSpPr>
          <p:nvPr>
            <p:ph type="title"/>
          </p:nvPr>
        </p:nvSpPr>
        <p:spPr>
          <a:xfrm>
            <a:off x="2167377" y="1970783"/>
            <a:ext cx="4809245"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Treatment</a:t>
            </a:r>
            <a:endParaRPr dirty="0"/>
          </a:p>
        </p:txBody>
      </p:sp>
      <p:sp>
        <p:nvSpPr>
          <p:cNvPr id="2290" name="Google Shape;2290;p31"/>
          <p:cNvSpPr txBox="1">
            <a:spLocks noGrp="1"/>
          </p:cNvSpPr>
          <p:nvPr>
            <p:ph type="title" idx="2"/>
          </p:nvPr>
        </p:nvSpPr>
        <p:spPr>
          <a:xfrm>
            <a:off x="3879600" y="971888"/>
            <a:ext cx="1384800" cy="57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2291" name="Google Shape;2291;p31"/>
          <p:cNvSpPr/>
          <p:nvPr/>
        </p:nvSpPr>
        <p:spPr>
          <a:xfrm>
            <a:off x="3879599" y="847314"/>
            <a:ext cx="1384805" cy="848155"/>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6" name="Google Shape;13431;p66"/>
          <p:cNvSpPr/>
          <p:nvPr/>
        </p:nvSpPr>
        <p:spPr>
          <a:xfrm>
            <a:off x="7038110" y="847314"/>
            <a:ext cx="543362" cy="472074"/>
          </a:xfrm>
          <a:custGeom>
            <a:avLst/>
            <a:gdLst/>
            <a:ahLst/>
            <a:cxnLst/>
            <a:rect l="l" t="t" r="r" b="b"/>
            <a:pathLst>
              <a:path w="11973" h="11091" extrusionOk="0">
                <a:moveTo>
                  <a:pt x="2143" y="694"/>
                </a:moveTo>
                <a:cubicBezTo>
                  <a:pt x="2206" y="694"/>
                  <a:pt x="2332" y="726"/>
                  <a:pt x="2363" y="820"/>
                </a:cubicBezTo>
                <a:cubicBezTo>
                  <a:pt x="2489" y="915"/>
                  <a:pt x="2489" y="1167"/>
                  <a:pt x="2363" y="1293"/>
                </a:cubicBezTo>
                <a:lnTo>
                  <a:pt x="1387" y="2269"/>
                </a:lnTo>
                <a:cubicBezTo>
                  <a:pt x="1324" y="2332"/>
                  <a:pt x="1229" y="2395"/>
                  <a:pt x="1135" y="2395"/>
                </a:cubicBezTo>
                <a:cubicBezTo>
                  <a:pt x="1072" y="2395"/>
                  <a:pt x="977" y="2332"/>
                  <a:pt x="914" y="2269"/>
                </a:cubicBezTo>
                <a:cubicBezTo>
                  <a:pt x="788" y="2143"/>
                  <a:pt x="788" y="1923"/>
                  <a:pt x="914" y="1797"/>
                </a:cubicBezTo>
                <a:lnTo>
                  <a:pt x="1891" y="820"/>
                </a:lnTo>
                <a:cubicBezTo>
                  <a:pt x="1985" y="726"/>
                  <a:pt x="2048" y="694"/>
                  <a:pt x="2143" y="694"/>
                </a:cubicBezTo>
                <a:close/>
                <a:moveTo>
                  <a:pt x="2647" y="2017"/>
                </a:moveTo>
                <a:lnTo>
                  <a:pt x="5325" y="4191"/>
                </a:lnTo>
                <a:lnTo>
                  <a:pt x="3151" y="4191"/>
                </a:lnTo>
                <a:lnTo>
                  <a:pt x="2111" y="2584"/>
                </a:lnTo>
                <a:lnTo>
                  <a:pt x="2647" y="2017"/>
                </a:lnTo>
                <a:close/>
                <a:moveTo>
                  <a:pt x="10555" y="2805"/>
                </a:moveTo>
                <a:lnTo>
                  <a:pt x="10555" y="2805"/>
                </a:lnTo>
                <a:cubicBezTo>
                  <a:pt x="10523" y="3277"/>
                  <a:pt x="10334" y="3750"/>
                  <a:pt x="10050" y="4191"/>
                </a:cubicBezTo>
                <a:lnTo>
                  <a:pt x="8318" y="4191"/>
                </a:lnTo>
                <a:cubicBezTo>
                  <a:pt x="8822" y="3403"/>
                  <a:pt x="9641" y="2931"/>
                  <a:pt x="10555" y="2805"/>
                </a:cubicBezTo>
                <a:close/>
                <a:moveTo>
                  <a:pt x="10964" y="4853"/>
                </a:moveTo>
                <a:cubicBezTo>
                  <a:pt x="11153" y="4853"/>
                  <a:pt x="11311" y="5010"/>
                  <a:pt x="11311" y="5231"/>
                </a:cubicBezTo>
                <a:cubicBezTo>
                  <a:pt x="11279" y="5294"/>
                  <a:pt x="11279" y="5388"/>
                  <a:pt x="11185" y="5420"/>
                </a:cubicBezTo>
                <a:cubicBezTo>
                  <a:pt x="11122" y="5483"/>
                  <a:pt x="11027" y="5577"/>
                  <a:pt x="10933" y="5577"/>
                </a:cubicBezTo>
                <a:lnTo>
                  <a:pt x="1198" y="5577"/>
                </a:lnTo>
                <a:cubicBezTo>
                  <a:pt x="1072" y="5577"/>
                  <a:pt x="1009" y="5546"/>
                  <a:pt x="914" y="5420"/>
                </a:cubicBezTo>
                <a:cubicBezTo>
                  <a:pt x="882" y="5325"/>
                  <a:pt x="851" y="5294"/>
                  <a:pt x="851" y="5231"/>
                </a:cubicBezTo>
                <a:cubicBezTo>
                  <a:pt x="851" y="5010"/>
                  <a:pt x="1009" y="4853"/>
                  <a:pt x="1198" y="4853"/>
                </a:cubicBezTo>
                <a:close/>
                <a:moveTo>
                  <a:pt x="10555" y="6239"/>
                </a:moveTo>
                <a:cubicBezTo>
                  <a:pt x="10428" y="7058"/>
                  <a:pt x="10082" y="8098"/>
                  <a:pt x="8759" y="9043"/>
                </a:cubicBezTo>
                <a:lnTo>
                  <a:pt x="3340" y="9043"/>
                </a:lnTo>
                <a:cubicBezTo>
                  <a:pt x="2363" y="8381"/>
                  <a:pt x="1765" y="7657"/>
                  <a:pt x="1576" y="6270"/>
                </a:cubicBezTo>
                <a:lnTo>
                  <a:pt x="9137" y="6270"/>
                </a:lnTo>
                <a:cubicBezTo>
                  <a:pt x="9074" y="6711"/>
                  <a:pt x="8822" y="7216"/>
                  <a:pt x="8192" y="7751"/>
                </a:cubicBezTo>
                <a:cubicBezTo>
                  <a:pt x="8034" y="7846"/>
                  <a:pt x="8034" y="8098"/>
                  <a:pt x="8160" y="8224"/>
                </a:cubicBezTo>
                <a:cubicBezTo>
                  <a:pt x="8223" y="8287"/>
                  <a:pt x="8318" y="8318"/>
                  <a:pt x="8444" y="8318"/>
                </a:cubicBezTo>
                <a:cubicBezTo>
                  <a:pt x="8507" y="8318"/>
                  <a:pt x="8601" y="8287"/>
                  <a:pt x="8633" y="8255"/>
                </a:cubicBezTo>
                <a:cubicBezTo>
                  <a:pt x="9483" y="7531"/>
                  <a:pt x="9767" y="6838"/>
                  <a:pt x="9861" y="6239"/>
                </a:cubicBezTo>
                <a:close/>
                <a:moveTo>
                  <a:pt x="8475" y="9704"/>
                </a:moveTo>
                <a:lnTo>
                  <a:pt x="8475" y="10051"/>
                </a:lnTo>
                <a:cubicBezTo>
                  <a:pt x="8507" y="10272"/>
                  <a:pt x="8349" y="10429"/>
                  <a:pt x="8160" y="10429"/>
                </a:cubicBezTo>
                <a:lnTo>
                  <a:pt x="3938" y="10429"/>
                </a:lnTo>
                <a:cubicBezTo>
                  <a:pt x="3749" y="10429"/>
                  <a:pt x="3592" y="10272"/>
                  <a:pt x="3592" y="10051"/>
                </a:cubicBezTo>
                <a:lnTo>
                  <a:pt x="3592" y="9704"/>
                </a:lnTo>
                <a:close/>
                <a:moveTo>
                  <a:pt x="2143" y="1"/>
                </a:moveTo>
                <a:cubicBezTo>
                  <a:pt x="1859" y="1"/>
                  <a:pt x="1576" y="127"/>
                  <a:pt x="1387" y="348"/>
                </a:cubicBezTo>
                <a:lnTo>
                  <a:pt x="410" y="1324"/>
                </a:lnTo>
                <a:cubicBezTo>
                  <a:pt x="0" y="1702"/>
                  <a:pt x="0" y="2364"/>
                  <a:pt x="410" y="2773"/>
                </a:cubicBezTo>
                <a:cubicBezTo>
                  <a:pt x="599" y="2962"/>
                  <a:pt x="882" y="3088"/>
                  <a:pt x="1135" y="3088"/>
                </a:cubicBezTo>
                <a:cubicBezTo>
                  <a:pt x="1261" y="3088"/>
                  <a:pt x="1418" y="3057"/>
                  <a:pt x="1544" y="3025"/>
                </a:cubicBezTo>
                <a:lnTo>
                  <a:pt x="2332" y="4191"/>
                </a:lnTo>
                <a:lnTo>
                  <a:pt x="1198" y="4191"/>
                </a:lnTo>
                <a:cubicBezTo>
                  <a:pt x="599" y="4191"/>
                  <a:pt x="158" y="4664"/>
                  <a:pt x="158" y="5231"/>
                </a:cubicBezTo>
                <a:cubicBezTo>
                  <a:pt x="158" y="5451"/>
                  <a:pt x="252" y="5640"/>
                  <a:pt x="347" y="5861"/>
                </a:cubicBezTo>
                <a:cubicBezTo>
                  <a:pt x="473" y="6050"/>
                  <a:pt x="662" y="6176"/>
                  <a:pt x="914" y="6207"/>
                </a:cubicBezTo>
                <a:cubicBezTo>
                  <a:pt x="977" y="6995"/>
                  <a:pt x="1229" y="7625"/>
                  <a:pt x="1544" y="8161"/>
                </a:cubicBezTo>
                <a:cubicBezTo>
                  <a:pt x="1859" y="8696"/>
                  <a:pt x="2300" y="9106"/>
                  <a:pt x="2930" y="9547"/>
                </a:cubicBezTo>
                <a:lnTo>
                  <a:pt x="2930" y="10051"/>
                </a:lnTo>
                <a:cubicBezTo>
                  <a:pt x="2930" y="10650"/>
                  <a:pt x="3403" y="11091"/>
                  <a:pt x="3938" y="11091"/>
                </a:cubicBezTo>
                <a:lnTo>
                  <a:pt x="8160" y="11091"/>
                </a:lnTo>
                <a:cubicBezTo>
                  <a:pt x="8759" y="11091"/>
                  <a:pt x="9168" y="10618"/>
                  <a:pt x="9168" y="10051"/>
                </a:cubicBezTo>
                <a:lnTo>
                  <a:pt x="9168" y="9547"/>
                </a:lnTo>
                <a:cubicBezTo>
                  <a:pt x="10428" y="8696"/>
                  <a:pt x="11122" y="7594"/>
                  <a:pt x="11216" y="6207"/>
                </a:cubicBezTo>
                <a:cubicBezTo>
                  <a:pt x="11437" y="6113"/>
                  <a:pt x="11626" y="6018"/>
                  <a:pt x="11752" y="5861"/>
                </a:cubicBezTo>
                <a:cubicBezTo>
                  <a:pt x="11846" y="5640"/>
                  <a:pt x="11941" y="5451"/>
                  <a:pt x="11941" y="5231"/>
                </a:cubicBezTo>
                <a:cubicBezTo>
                  <a:pt x="11972" y="4632"/>
                  <a:pt x="11500" y="4191"/>
                  <a:pt x="10901" y="4191"/>
                </a:cubicBezTo>
                <a:lnTo>
                  <a:pt x="10838" y="4191"/>
                </a:lnTo>
                <a:cubicBezTo>
                  <a:pt x="11122" y="3656"/>
                  <a:pt x="11279" y="3057"/>
                  <a:pt x="11279" y="2458"/>
                </a:cubicBezTo>
                <a:cubicBezTo>
                  <a:pt x="11279" y="2269"/>
                  <a:pt x="11122" y="2112"/>
                  <a:pt x="10901" y="2112"/>
                </a:cubicBezTo>
                <a:cubicBezTo>
                  <a:pt x="9452" y="2112"/>
                  <a:pt x="8160" y="2931"/>
                  <a:pt x="7530" y="4191"/>
                </a:cubicBezTo>
                <a:lnTo>
                  <a:pt x="6427" y="4191"/>
                </a:lnTo>
                <a:lnTo>
                  <a:pt x="3088" y="1482"/>
                </a:lnTo>
                <a:cubicBezTo>
                  <a:pt x="3245" y="1072"/>
                  <a:pt x="3151" y="663"/>
                  <a:pt x="2867" y="348"/>
                </a:cubicBezTo>
                <a:cubicBezTo>
                  <a:pt x="2678" y="127"/>
                  <a:pt x="2395" y="1"/>
                  <a:pt x="21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2748;p51"/>
          <p:cNvGrpSpPr/>
          <p:nvPr/>
        </p:nvGrpSpPr>
        <p:grpSpPr>
          <a:xfrm>
            <a:off x="6235835" y="3816522"/>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49329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4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Desired Outcomes</a:t>
            </a:r>
            <a:endParaRPr dirty="0"/>
          </a:p>
        </p:txBody>
      </p:sp>
      <p:grpSp>
        <p:nvGrpSpPr>
          <p:cNvPr id="16" name="Google Shape;2930;p51"/>
          <p:cNvGrpSpPr/>
          <p:nvPr/>
        </p:nvGrpSpPr>
        <p:grpSpPr>
          <a:xfrm>
            <a:off x="281361" y="4340571"/>
            <a:ext cx="543075" cy="634953"/>
            <a:chOff x="3170559" y="2850966"/>
            <a:chExt cx="543075" cy="634953"/>
          </a:xfrm>
        </p:grpSpPr>
        <p:sp>
          <p:nvSpPr>
            <p:cNvPr id="17"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755;p51"/>
          <p:cNvGrpSpPr/>
          <p:nvPr/>
        </p:nvGrpSpPr>
        <p:grpSpPr>
          <a:xfrm>
            <a:off x="8424000" y="3280662"/>
            <a:ext cx="372720" cy="677976"/>
            <a:chOff x="2731595" y="3677112"/>
            <a:chExt cx="372720" cy="677976"/>
          </a:xfrm>
        </p:grpSpPr>
        <p:sp>
          <p:nvSpPr>
            <p:cNvPr id="21" name="Google Shape;2756;p51"/>
            <p:cNvSpPr/>
            <p:nvPr/>
          </p:nvSpPr>
          <p:spPr>
            <a:xfrm>
              <a:off x="2742843" y="4000044"/>
              <a:ext cx="336046" cy="256298"/>
            </a:xfrm>
            <a:custGeom>
              <a:avLst/>
              <a:gdLst/>
              <a:ahLst/>
              <a:cxnLst/>
              <a:rect l="l" t="t" r="r" b="b"/>
              <a:pathLst>
                <a:path w="12966" h="9889" extrusionOk="0">
                  <a:moveTo>
                    <a:pt x="11538" y="1"/>
                  </a:moveTo>
                  <a:cubicBezTo>
                    <a:pt x="11453" y="1"/>
                    <a:pt x="11369" y="26"/>
                    <a:pt x="11299" y="83"/>
                  </a:cubicBezTo>
                  <a:cubicBezTo>
                    <a:pt x="9861" y="1305"/>
                    <a:pt x="7806" y="1767"/>
                    <a:pt x="5742" y="1767"/>
                  </a:cubicBezTo>
                  <a:cubicBezTo>
                    <a:pt x="4105" y="1767"/>
                    <a:pt x="2462" y="1476"/>
                    <a:pt x="1119" y="1042"/>
                  </a:cubicBezTo>
                  <a:cubicBezTo>
                    <a:pt x="1050" y="905"/>
                    <a:pt x="1005" y="768"/>
                    <a:pt x="913" y="631"/>
                  </a:cubicBezTo>
                  <a:cubicBezTo>
                    <a:pt x="877" y="548"/>
                    <a:pt x="799" y="510"/>
                    <a:pt x="723" y="510"/>
                  </a:cubicBezTo>
                  <a:cubicBezTo>
                    <a:pt x="610" y="510"/>
                    <a:pt x="498" y="595"/>
                    <a:pt x="525" y="745"/>
                  </a:cubicBezTo>
                  <a:cubicBezTo>
                    <a:pt x="548" y="814"/>
                    <a:pt x="548" y="859"/>
                    <a:pt x="548" y="928"/>
                  </a:cubicBezTo>
                  <a:cubicBezTo>
                    <a:pt x="160" y="996"/>
                    <a:pt x="0" y="1635"/>
                    <a:pt x="480" y="1818"/>
                  </a:cubicBezTo>
                  <a:cubicBezTo>
                    <a:pt x="525" y="1841"/>
                    <a:pt x="594" y="1841"/>
                    <a:pt x="662" y="1863"/>
                  </a:cubicBezTo>
                  <a:cubicBezTo>
                    <a:pt x="731" y="2799"/>
                    <a:pt x="708" y="3735"/>
                    <a:pt x="708" y="4648"/>
                  </a:cubicBezTo>
                  <a:cubicBezTo>
                    <a:pt x="685" y="5584"/>
                    <a:pt x="388" y="6976"/>
                    <a:pt x="845" y="7867"/>
                  </a:cubicBezTo>
                  <a:cubicBezTo>
                    <a:pt x="1187" y="8551"/>
                    <a:pt x="1849" y="8848"/>
                    <a:pt x="2557" y="9076"/>
                  </a:cubicBezTo>
                  <a:cubicBezTo>
                    <a:pt x="3894" y="9529"/>
                    <a:pt x="5434" y="9889"/>
                    <a:pt x="6878" y="9889"/>
                  </a:cubicBezTo>
                  <a:cubicBezTo>
                    <a:pt x="7037" y="9889"/>
                    <a:pt x="7194" y="9884"/>
                    <a:pt x="7350" y="9875"/>
                  </a:cubicBezTo>
                  <a:cubicBezTo>
                    <a:pt x="8948" y="9784"/>
                    <a:pt x="11413" y="9122"/>
                    <a:pt x="12440" y="7752"/>
                  </a:cubicBezTo>
                  <a:cubicBezTo>
                    <a:pt x="12942" y="7090"/>
                    <a:pt x="12965" y="6406"/>
                    <a:pt x="12851" y="5607"/>
                  </a:cubicBezTo>
                  <a:cubicBezTo>
                    <a:pt x="12600" y="3826"/>
                    <a:pt x="12121" y="2206"/>
                    <a:pt x="12007" y="403"/>
                  </a:cubicBezTo>
                  <a:cubicBezTo>
                    <a:pt x="11990" y="172"/>
                    <a:pt x="11759" y="1"/>
                    <a:pt x="11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7;p51"/>
            <p:cNvSpPr/>
            <p:nvPr/>
          </p:nvSpPr>
          <p:spPr>
            <a:xfrm>
              <a:off x="2817382" y="3841766"/>
              <a:ext cx="282786" cy="506221"/>
            </a:xfrm>
            <a:custGeom>
              <a:avLst/>
              <a:gdLst/>
              <a:ahLst/>
              <a:cxnLst/>
              <a:rect l="l" t="t" r="r" b="b"/>
              <a:pathLst>
                <a:path w="10911" h="19532" extrusionOk="0">
                  <a:moveTo>
                    <a:pt x="6222" y="1"/>
                  </a:moveTo>
                  <a:cubicBezTo>
                    <a:pt x="6203" y="1"/>
                    <a:pt x="6183" y="2"/>
                    <a:pt x="6163" y="4"/>
                  </a:cubicBezTo>
                  <a:cubicBezTo>
                    <a:pt x="4429" y="256"/>
                    <a:pt x="2876" y="758"/>
                    <a:pt x="1073" y="917"/>
                  </a:cubicBezTo>
                  <a:cubicBezTo>
                    <a:pt x="799" y="940"/>
                    <a:pt x="754" y="1328"/>
                    <a:pt x="1028" y="1397"/>
                  </a:cubicBezTo>
                  <a:cubicBezTo>
                    <a:pt x="1587" y="1578"/>
                    <a:pt x="2107" y="1647"/>
                    <a:pt x="2609" y="1647"/>
                  </a:cubicBezTo>
                  <a:cubicBezTo>
                    <a:pt x="3624" y="1647"/>
                    <a:pt x="4570" y="1367"/>
                    <a:pt x="5638" y="1169"/>
                  </a:cubicBezTo>
                  <a:cubicBezTo>
                    <a:pt x="5684" y="2013"/>
                    <a:pt x="6003" y="2721"/>
                    <a:pt x="6483" y="3520"/>
                  </a:cubicBezTo>
                  <a:cubicBezTo>
                    <a:pt x="7670" y="5528"/>
                    <a:pt x="8377" y="7537"/>
                    <a:pt x="8697" y="9842"/>
                  </a:cubicBezTo>
                  <a:cubicBezTo>
                    <a:pt x="8879" y="11257"/>
                    <a:pt x="9062" y="12673"/>
                    <a:pt x="9222" y="14088"/>
                  </a:cubicBezTo>
                  <a:cubicBezTo>
                    <a:pt x="9427" y="15959"/>
                    <a:pt x="9131" y="16758"/>
                    <a:pt x="7373" y="17466"/>
                  </a:cubicBezTo>
                  <a:cubicBezTo>
                    <a:pt x="6483" y="17831"/>
                    <a:pt x="5524" y="18059"/>
                    <a:pt x="4565" y="18151"/>
                  </a:cubicBezTo>
                  <a:cubicBezTo>
                    <a:pt x="3379" y="18242"/>
                    <a:pt x="1438" y="18265"/>
                    <a:pt x="274" y="18516"/>
                  </a:cubicBezTo>
                  <a:cubicBezTo>
                    <a:pt x="0" y="18584"/>
                    <a:pt x="617" y="18539"/>
                    <a:pt x="845" y="18721"/>
                  </a:cubicBezTo>
                  <a:cubicBezTo>
                    <a:pt x="1508" y="19275"/>
                    <a:pt x="2588" y="19532"/>
                    <a:pt x="3792" y="19532"/>
                  </a:cubicBezTo>
                  <a:cubicBezTo>
                    <a:pt x="6610" y="19532"/>
                    <a:pt x="10107" y="18125"/>
                    <a:pt x="10523" y="15822"/>
                  </a:cubicBezTo>
                  <a:cubicBezTo>
                    <a:pt x="10911" y="13745"/>
                    <a:pt x="10112" y="11006"/>
                    <a:pt x="9770" y="8975"/>
                  </a:cubicBezTo>
                  <a:cubicBezTo>
                    <a:pt x="9541" y="7628"/>
                    <a:pt x="9176" y="6327"/>
                    <a:pt x="8628" y="5095"/>
                  </a:cubicBezTo>
                  <a:cubicBezTo>
                    <a:pt x="8012" y="3725"/>
                    <a:pt x="6528" y="2287"/>
                    <a:pt x="6688" y="666"/>
                  </a:cubicBezTo>
                  <a:cubicBezTo>
                    <a:pt x="6732" y="385"/>
                    <a:pt x="6570" y="1"/>
                    <a:pt x="6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8;p51"/>
            <p:cNvSpPr/>
            <p:nvPr/>
          </p:nvSpPr>
          <p:spPr>
            <a:xfrm>
              <a:off x="2941604" y="3727029"/>
              <a:ext cx="71014" cy="114244"/>
            </a:xfrm>
            <a:custGeom>
              <a:avLst/>
              <a:gdLst/>
              <a:ahLst/>
              <a:cxnLst/>
              <a:rect l="l" t="t" r="r" b="b"/>
              <a:pathLst>
                <a:path w="2740" h="4408" extrusionOk="0">
                  <a:moveTo>
                    <a:pt x="1662" y="0"/>
                  </a:moveTo>
                  <a:cubicBezTo>
                    <a:pt x="1565" y="0"/>
                    <a:pt x="1472" y="52"/>
                    <a:pt x="1439" y="163"/>
                  </a:cubicBezTo>
                  <a:cubicBezTo>
                    <a:pt x="1416" y="186"/>
                    <a:pt x="1416" y="209"/>
                    <a:pt x="1416" y="209"/>
                  </a:cubicBezTo>
                  <a:cubicBezTo>
                    <a:pt x="1396" y="205"/>
                    <a:pt x="1376" y="203"/>
                    <a:pt x="1355" y="203"/>
                  </a:cubicBezTo>
                  <a:cubicBezTo>
                    <a:pt x="1256" y="203"/>
                    <a:pt x="1149" y="247"/>
                    <a:pt x="1074" y="323"/>
                  </a:cubicBezTo>
                  <a:cubicBezTo>
                    <a:pt x="1005" y="277"/>
                    <a:pt x="914" y="254"/>
                    <a:pt x="800" y="254"/>
                  </a:cubicBezTo>
                  <a:cubicBezTo>
                    <a:pt x="1" y="254"/>
                    <a:pt x="92" y="1373"/>
                    <a:pt x="275" y="2263"/>
                  </a:cubicBezTo>
                  <a:cubicBezTo>
                    <a:pt x="275" y="2993"/>
                    <a:pt x="229" y="3770"/>
                    <a:pt x="663" y="4317"/>
                  </a:cubicBezTo>
                  <a:cubicBezTo>
                    <a:pt x="702" y="4370"/>
                    <a:pt x="765" y="4408"/>
                    <a:pt x="829" y="4408"/>
                  </a:cubicBezTo>
                  <a:cubicBezTo>
                    <a:pt x="875" y="4408"/>
                    <a:pt x="921" y="4388"/>
                    <a:pt x="959" y="4340"/>
                  </a:cubicBezTo>
                  <a:cubicBezTo>
                    <a:pt x="1028" y="4249"/>
                    <a:pt x="1074" y="4158"/>
                    <a:pt x="1119" y="4066"/>
                  </a:cubicBezTo>
                  <a:cubicBezTo>
                    <a:pt x="1138" y="4072"/>
                    <a:pt x="1157" y="4075"/>
                    <a:pt x="1178" y="4075"/>
                  </a:cubicBezTo>
                  <a:cubicBezTo>
                    <a:pt x="1235" y="4075"/>
                    <a:pt x="1297" y="4054"/>
                    <a:pt x="1347" y="4021"/>
                  </a:cubicBezTo>
                  <a:cubicBezTo>
                    <a:pt x="1370" y="3975"/>
                    <a:pt x="1416" y="3929"/>
                    <a:pt x="1439" y="3907"/>
                  </a:cubicBezTo>
                  <a:cubicBezTo>
                    <a:pt x="1459" y="3986"/>
                    <a:pt x="1547" y="4048"/>
                    <a:pt x="1630" y="4048"/>
                  </a:cubicBezTo>
                  <a:cubicBezTo>
                    <a:pt x="1643" y="4048"/>
                    <a:pt x="1655" y="4046"/>
                    <a:pt x="1667" y="4043"/>
                  </a:cubicBezTo>
                  <a:cubicBezTo>
                    <a:pt x="1941" y="3952"/>
                    <a:pt x="2078" y="3770"/>
                    <a:pt x="2169" y="3541"/>
                  </a:cubicBezTo>
                  <a:cubicBezTo>
                    <a:pt x="2375" y="3541"/>
                    <a:pt x="2557" y="3404"/>
                    <a:pt x="2626" y="3153"/>
                  </a:cubicBezTo>
                  <a:cubicBezTo>
                    <a:pt x="2740" y="2674"/>
                    <a:pt x="2420" y="2172"/>
                    <a:pt x="2283" y="1715"/>
                  </a:cubicBezTo>
                  <a:cubicBezTo>
                    <a:pt x="2123" y="1213"/>
                    <a:pt x="2123" y="665"/>
                    <a:pt x="1918" y="163"/>
                  </a:cubicBezTo>
                  <a:cubicBezTo>
                    <a:pt x="1871" y="58"/>
                    <a:pt x="1764"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9;p51"/>
            <p:cNvSpPr/>
            <p:nvPr/>
          </p:nvSpPr>
          <p:spPr>
            <a:xfrm>
              <a:off x="2793719" y="3681803"/>
              <a:ext cx="197025" cy="172481"/>
            </a:xfrm>
            <a:custGeom>
              <a:avLst/>
              <a:gdLst/>
              <a:ahLst/>
              <a:cxnLst/>
              <a:rect l="l" t="t" r="r" b="b"/>
              <a:pathLst>
                <a:path w="7602" h="6655" extrusionOk="0">
                  <a:moveTo>
                    <a:pt x="685" y="2136"/>
                  </a:moveTo>
                  <a:lnTo>
                    <a:pt x="685" y="2136"/>
                  </a:lnTo>
                  <a:cubicBezTo>
                    <a:pt x="776" y="2228"/>
                    <a:pt x="891" y="2296"/>
                    <a:pt x="1005" y="2365"/>
                  </a:cubicBezTo>
                  <a:cubicBezTo>
                    <a:pt x="982" y="2456"/>
                    <a:pt x="982" y="2524"/>
                    <a:pt x="959" y="2593"/>
                  </a:cubicBezTo>
                  <a:cubicBezTo>
                    <a:pt x="931" y="2583"/>
                    <a:pt x="898" y="2578"/>
                    <a:pt x="865" y="2578"/>
                  </a:cubicBezTo>
                  <a:cubicBezTo>
                    <a:pt x="819" y="2578"/>
                    <a:pt x="771" y="2589"/>
                    <a:pt x="731" y="2616"/>
                  </a:cubicBezTo>
                  <a:cubicBezTo>
                    <a:pt x="708" y="2479"/>
                    <a:pt x="708" y="2319"/>
                    <a:pt x="708" y="2182"/>
                  </a:cubicBezTo>
                  <a:cubicBezTo>
                    <a:pt x="708" y="2182"/>
                    <a:pt x="685" y="2159"/>
                    <a:pt x="685" y="2136"/>
                  </a:cubicBezTo>
                  <a:close/>
                  <a:moveTo>
                    <a:pt x="5799" y="0"/>
                  </a:moveTo>
                  <a:cubicBezTo>
                    <a:pt x="5299" y="0"/>
                    <a:pt x="4791" y="76"/>
                    <a:pt x="4406" y="128"/>
                  </a:cubicBezTo>
                  <a:cubicBezTo>
                    <a:pt x="3447" y="242"/>
                    <a:pt x="2351" y="265"/>
                    <a:pt x="1416" y="516"/>
                  </a:cubicBezTo>
                  <a:cubicBezTo>
                    <a:pt x="320" y="813"/>
                    <a:pt x="160" y="1429"/>
                    <a:pt x="503" y="1931"/>
                  </a:cubicBezTo>
                  <a:cubicBezTo>
                    <a:pt x="464" y="1918"/>
                    <a:pt x="422" y="1911"/>
                    <a:pt x="381" y="1911"/>
                  </a:cubicBezTo>
                  <a:cubicBezTo>
                    <a:pt x="276" y="1911"/>
                    <a:pt x="177" y="1959"/>
                    <a:pt x="160" y="2091"/>
                  </a:cubicBezTo>
                  <a:cubicBezTo>
                    <a:pt x="23" y="2753"/>
                    <a:pt x="0" y="3392"/>
                    <a:pt x="23" y="4054"/>
                  </a:cubicBezTo>
                  <a:cubicBezTo>
                    <a:pt x="69" y="4693"/>
                    <a:pt x="23" y="5606"/>
                    <a:pt x="457" y="6108"/>
                  </a:cubicBezTo>
                  <a:cubicBezTo>
                    <a:pt x="523" y="6186"/>
                    <a:pt x="638" y="6231"/>
                    <a:pt x="752" y="6231"/>
                  </a:cubicBezTo>
                  <a:cubicBezTo>
                    <a:pt x="872" y="6231"/>
                    <a:pt x="992" y="6180"/>
                    <a:pt x="1050" y="6062"/>
                  </a:cubicBezTo>
                  <a:cubicBezTo>
                    <a:pt x="1096" y="5948"/>
                    <a:pt x="1142" y="5811"/>
                    <a:pt x="1164" y="5697"/>
                  </a:cubicBezTo>
                  <a:cubicBezTo>
                    <a:pt x="1256" y="6017"/>
                    <a:pt x="1370" y="6313"/>
                    <a:pt x="1598" y="6587"/>
                  </a:cubicBezTo>
                  <a:cubicBezTo>
                    <a:pt x="1637" y="6634"/>
                    <a:pt x="1684" y="6654"/>
                    <a:pt x="1731" y="6654"/>
                  </a:cubicBezTo>
                  <a:cubicBezTo>
                    <a:pt x="1823" y="6654"/>
                    <a:pt x="1918" y="6579"/>
                    <a:pt x="1963" y="6473"/>
                  </a:cubicBezTo>
                  <a:cubicBezTo>
                    <a:pt x="2214" y="5857"/>
                    <a:pt x="2009" y="5195"/>
                    <a:pt x="1895" y="4556"/>
                  </a:cubicBezTo>
                  <a:cubicBezTo>
                    <a:pt x="1804" y="3894"/>
                    <a:pt x="1689" y="3232"/>
                    <a:pt x="1621" y="2593"/>
                  </a:cubicBezTo>
                  <a:lnTo>
                    <a:pt x="1621" y="2593"/>
                  </a:lnTo>
                  <a:cubicBezTo>
                    <a:pt x="1725" y="2602"/>
                    <a:pt x="1829" y="2608"/>
                    <a:pt x="1935" y="2608"/>
                  </a:cubicBezTo>
                  <a:cubicBezTo>
                    <a:pt x="2084" y="2608"/>
                    <a:pt x="2237" y="2597"/>
                    <a:pt x="2397" y="2570"/>
                  </a:cubicBezTo>
                  <a:cubicBezTo>
                    <a:pt x="2488" y="2547"/>
                    <a:pt x="2557" y="2502"/>
                    <a:pt x="2580" y="2433"/>
                  </a:cubicBezTo>
                  <a:lnTo>
                    <a:pt x="2717" y="2433"/>
                  </a:lnTo>
                  <a:cubicBezTo>
                    <a:pt x="2945" y="2433"/>
                    <a:pt x="2945" y="2091"/>
                    <a:pt x="2739" y="2045"/>
                  </a:cubicBezTo>
                  <a:cubicBezTo>
                    <a:pt x="2580" y="2022"/>
                    <a:pt x="2397" y="1954"/>
                    <a:pt x="2214" y="1885"/>
                  </a:cubicBezTo>
                  <a:cubicBezTo>
                    <a:pt x="2169" y="1863"/>
                    <a:pt x="2123" y="1840"/>
                    <a:pt x="2077" y="1817"/>
                  </a:cubicBezTo>
                  <a:cubicBezTo>
                    <a:pt x="2077" y="1817"/>
                    <a:pt x="2055" y="1794"/>
                    <a:pt x="2009" y="1794"/>
                  </a:cubicBezTo>
                  <a:cubicBezTo>
                    <a:pt x="2717" y="1474"/>
                    <a:pt x="3721" y="1497"/>
                    <a:pt x="4383" y="1429"/>
                  </a:cubicBezTo>
                  <a:cubicBezTo>
                    <a:pt x="4976" y="1360"/>
                    <a:pt x="5661" y="1360"/>
                    <a:pt x="6300" y="1246"/>
                  </a:cubicBezTo>
                  <a:cubicBezTo>
                    <a:pt x="6488" y="1271"/>
                    <a:pt x="6669" y="1289"/>
                    <a:pt x="6847" y="1289"/>
                  </a:cubicBezTo>
                  <a:cubicBezTo>
                    <a:pt x="6993" y="1289"/>
                    <a:pt x="7137" y="1277"/>
                    <a:pt x="7282" y="1246"/>
                  </a:cubicBezTo>
                  <a:cubicBezTo>
                    <a:pt x="7510" y="1201"/>
                    <a:pt x="7601" y="927"/>
                    <a:pt x="7510" y="744"/>
                  </a:cubicBezTo>
                  <a:cubicBezTo>
                    <a:pt x="7556" y="676"/>
                    <a:pt x="7533" y="561"/>
                    <a:pt x="7441" y="516"/>
                  </a:cubicBezTo>
                  <a:cubicBezTo>
                    <a:pt x="7396" y="516"/>
                    <a:pt x="7373" y="493"/>
                    <a:pt x="7327" y="493"/>
                  </a:cubicBezTo>
                  <a:cubicBezTo>
                    <a:pt x="6980" y="108"/>
                    <a:pt x="6395" y="0"/>
                    <a:pt x="5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60;p51"/>
            <p:cNvSpPr/>
            <p:nvPr/>
          </p:nvSpPr>
          <p:spPr>
            <a:xfrm>
              <a:off x="2739888" y="3856046"/>
              <a:ext cx="107091" cy="464131"/>
            </a:xfrm>
            <a:custGeom>
              <a:avLst/>
              <a:gdLst/>
              <a:ahLst/>
              <a:cxnLst/>
              <a:rect l="l" t="t" r="r" b="b"/>
              <a:pathLst>
                <a:path w="4132" h="17908" extrusionOk="0">
                  <a:moveTo>
                    <a:pt x="3851" y="0"/>
                  </a:moveTo>
                  <a:cubicBezTo>
                    <a:pt x="3736" y="0"/>
                    <a:pt x="3614" y="69"/>
                    <a:pt x="3561" y="207"/>
                  </a:cubicBezTo>
                  <a:cubicBezTo>
                    <a:pt x="2853" y="1964"/>
                    <a:pt x="1164" y="3014"/>
                    <a:pt x="502" y="4749"/>
                  </a:cubicBezTo>
                  <a:cubicBezTo>
                    <a:pt x="0" y="6073"/>
                    <a:pt x="137" y="7602"/>
                    <a:pt x="274" y="8949"/>
                  </a:cubicBezTo>
                  <a:cubicBezTo>
                    <a:pt x="434" y="10410"/>
                    <a:pt x="754" y="11848"/>
                    <a:pt x="1027" y="13308"/>
                  </a:cubicBezTo>
                  <a:cubicBezTo>
                    <a:pt x="1164" y="14039"/>
                    <a:pt x="1256" y="14769"/>
                    <a:pt x="1393" y="15500"/>
                  </a:cubicBezTo>
                  <a:cubicBezTo>
                    <a:pt x="1393" y="15568"/>
                    <a:pt x="1415" y="15637"/>
                    <a:pt x="1415" y="15682"/>
                  </a:cubicBezTo>
                  <a:cubicBezTo>
                    <a:pt x="1256" y="15796"/>
                    <a:pt x="1233" y="16047"/>
                    <a:pt x="1210" y="16207"/>
                  </a:cubicBezTo>
                  <a:cubicBezTo>
                    <a:pt x="1187" y="16481"/>
                    <a:pt x="1187" y="16801"/>
                    <a:pt x="1301" y="17052"/>
                  </a:cubicBezTo>
                  <a:cubicBezTo>
                    <a:pt x="1351" y="17151"/>
                    <a:pt x="1455" y="17210"/>
                    <a:pt x="1557" y="17210"/>
                  </a:cubicBezTo>
                  <a:cubicBezTo>
                    <a:pt x="1643" y="17210"/>
                    <a:pt x="1729" y="17168"/>
                    <a:pt x="1781" y="17075"/>
                  </a:cubicBezTo>
                  <a:cubicBezTo>
                    <a:pt x="1826" y="17234"/>
                    <a:pt x="1895" y="17417"/>
                    <a:pt x="1963" y="17577"/>
                  </a:cubicBezTo>
                  <a:cubicBezTo>
                    <a:pt x="2058" y="17808"/>
                    <a:pt x="2262" y="17908"/>
                    <a:pt x="2471" y="17908"/>
                  </a:cubicBezTo>
                  <a:cubicBezTo>
                    <a:pt x="2819" y="17908"/>
                    <a:pt x="3181" y="17633"/>
                    <a:pt x="3082" y="17234"/>
                  </a:cubicBezTo>
                  <a:cubicBezTo>
                    <a:pt x="2808" y="16116"/>
                    <a:pt x="2557" y="14975"/>
                    <a:pt x="2328" y="13811"/>
                  </a:cubicBezTo>
                  <a:cubicBezTo>
                    <a:pt x="2214" y="12761"/>
                    <a:pt x="2146" y="11711"/>
                    <a:pt x="2100" y="10684"/>
                  </a:cubicBezTo>
                  <a:cubicBezTo>
                    <a:pt x="1940" y="7853"/>
                    <a:pt x="1918" y="5365"/>
                    <a:pt x="3401" y="2854"/>
                  </a:cubicBezTo>
                  <a:cubicBezTo>
                    <a:pt x="3447" y="2809"/>
                    <a:pt x="3447" y="2763"/>
                    <a:pt x="3424" y="2717"/>
                  </a:cubicBezTo>
                  <a:cubicBezTo>
                    <a:pt x="3424" y="2717"/>
                    <a:pt x="3424" y="2695"/>
                    <a:pt x="3424" y="2695"/>
                  </a:cubicBezTo>
                  <a:cubicBezTo>
                    <a:pt x="3972" y="1896"/>
                    <a:pt x="4132" y="1211"/>
                    <a:pt x="4109" y="275"/>
                  </a:cubicBezTo>
                  <a:cubicBezTo>
                    <a:pt x="4109" y="92"/>
                    <a:pt x="3984" y="0"/>
                    <a:pt x="3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1;p51"/>
            <p:cNvSpPr/>
            <p:nvPr/>
          </p:nvSpPr>
          <p:spPr>
            <a:xfrm>
              <a:off x="2731595" y="3677112"/>
              <a:ext cx="372720" cy="677976"/>
            </a:xfrm>
            <a:custGeom>
              <a:avLst/>
              <a:gdLst/>
              <a:ahLst/>
              <a:cxnLst/>
              <a:rect l="l" t="t" r="r" b="b"/>
              <a:pathLst>
                <a:path w="14381" h="26159" extrusionOk="0">
                  <a:moveTo>
                    <a:pt x="7624" y="583"/>
                  </a:moveTo>
                  <a:cubicBezTo>
                    <a:pt x="8012" y="583"/>
                    <a:pt x="9382" y="606"/>
                    <a:pt x="9519" y="1085"/>
                  </a:cubicBezTo>
                  <a:cubicBezTo>
                    <a:pt x="9747" y="1792"/>
                    <a:pt x="8629" y="1884"/>
                    <a:pt x="8218" y="1952"/>
                  </a:cubicBezTo>
                  <a:cubicBezTo>
                    <a:pt x="7113" y="2153"/>
                    <a:pt x="5901" y="2230"/>
                    <a:pt x="4755" y="2230"/>
                  </a:cubicBezTo>
                  <a:cubicBezTo>
                    <a:pt x="4599" y="2230"/>
                    <a:pt x="4445" y="2229"/>
                    <a:pt x="4292" y="2226"/>
                  </a:cubicBezTo>
                  <a:cubicBezTo>
                    <a:pt x="3881" y="2226"/>
                    <a:pt x="3105" y="2226"/>
                    <a:pt x="2877" y="1884"/>
                  </a:cubicBezTo>
                  <a:cubicBezTo>
                    <a:pt x="2671" y="1587"/>
                    <a:pt x="3173" y="1267"/>
                    <a:pt x="3425" y="1176"/>
                  </a:cubicBezTo>
                  <a:cubicBezTo>
                    <a:pt x="4885" y="674"/>
                    <a:pt x="6255" y="651"/>
                    <a:pt x="7624" y="583"/>
                  </a:cubicBezTo>
                  <a:close/>
                  <a:moveTo>
                    <a:pt x="9930" y="2295"/>
                  </a:moveTo>
                  <a:cubicBezTo>
                    <a:pt x="9998" y="2728"/>
                    <a:pt x="10112" y="3162"/>
                    <a:pt x="10158" y="3550"/>
                  </a:cubicBezTo>
                  <a:cubicBezTo>
                    <a:pt x="10181" y="4052"/>
                    <a:pt x="10249" y="4577"/>
                    <a:pt x="10272" y="5102"/>
                  </a:cubicBezTo>
                  <a:cubicBezTo>
                    <a:pt x="10226" y="5125"/>
                    <a:pt x="10181" y="5171"/>
                    <a:pt x="10135" y="5216"/>
                  </a:cubicBezTo>
                  <a:cubicBezTo>
                    <a:pt x="10044" y="5376"/>
                    <a:pt x="9907" y="5490"/>
                    <a:pt x="9747" y="5604"/>
                  </a:cubicBezTo>
                  <a:cubicBezTo>
                    <a:pt x="9770" y="5056"/>
                    <a:pt x="9587" y="4440"/>
                    <a:pt x="9565" y="3892"/>
                  </a:cubicBezTo>
                  <a:cubicBezTo>
                    <a:pt x="9542" y="3481"/>
                    <a:pt x="9656" y="2888"/>
                    <a:pt x="9473" y="2500"/>
                  </a:cubicBezTo>
                  <a:cubicBezTo>
                    <a:pt x="9633" y="2432"/>
                    <a:pt x="9793" y="2363"/>
                    <a:pt x="9930" y="2295"/>
                  </a:cubicBezTo>
                  <a:close/>
                  <a:moveTo>
                    <a:pt x="2603" y="2728"/>
                  </a:moveTo>
                  <a:lnTo>
                    <a:pt x="2603" y="2728"/>
                  </a:lnTo>
                  <a:cubicBezTo>
                    <a:pt x="2922" y="2865"/>
                    <a:pt x="3288" y="2934"/>
                    <a:pt x="3630" y="2957"/>
                  </a:cubicBezTo>
                  <a:cubicBezTo>
                    <a:pt x="3676" y="3573"/>
                    <a:pt x="3767" y="4166"/>
                    <a:pt x="3835" y="4760"/>
                  </a:cubicBezTo>
                  <a:cubicBezTo>
                    <a:pt x="3881" y="5239"/>
                    <a:pt x="3881" y="5764"/>
                    <a:pt x="3995" y="6266"/>
                  </a:cubicBezTo>
                  <a:cubicBezTo>
                    <a:pt x="3653" y="6152"/>
                    <a:pt x="3310" y="6015"/>
                    <a:pt x="2945" y="5878"/>
                  </a:cubicBezTo>
                  <a:cubicBezTo>
                    <a:pt x="2945" y="5193"/>
                    <a:pt x="2740" y="4486"/>
                    <a:pt x="2648" y="3801"/>
                  </a:cubicBezTo>
                  <a:cubicBezTo>
                    <a:pt x="2603" y="3481"/>
                    <a:pt x="2603" y="3093"/>
                    <a:pt x="2603" y="2728"/>
                  </a:cubicBezTo>
                  <a:close/>
                  <a:moveTo>
                    <a:pt x="3995" y="2979"/>
                  </a:moveTo>
                  <a:lnTo>
                    <a:pt x="3995" y="2979"/>
                  </a:lnTo>
                  <a:cubicBezTo>
                    <a:pt x="4086" y="3002"/>
                    <a:pt x="4178" y="3002"/>
                    <a:pt x="4269" y="3002"/>
                  </a:cubicBezTo>
                  <a:lnTo>
                    <a:pt x="4794" y="3002"/>
                  </a:lnTo>
                  <a:cubicBezTo>
                    <a:pt x="4794" y="3025"/>
                    <a:pt x="4794" y="3025"/>
                    <a:pt x="4794" y="3025"/>
                  </a:cubicBezTo>
                  <a:cubicBezTo>
                    <a:pt x="4771" y="3733"/>
                    <a:pt x="4794" y="4463"/>
                    <a:pt x="4840" y="5148"/>
                  </a:cubicBezTo>
                  <a:cubicBezTo>
                    <a:pt x="4885" y="5604"/>
                    <a:pt x="4908" y="6061"/>
                    <a:pt x="5045" y="6472"/>
                  </a:cubicBezTo>
                  <a:cubicBezTo>
                    <a:pt x="4771" y="6449"/>
                    <a:pt x="4520" y="6403"/>
                    <a:pt x="4246" y="6335"/>
                  </a:cubicBezTo>
                  <a:cubicBezTo>
                    <a:pt x="4292" y="5239"/>
                    <a:pt x="4132" y="4075"/>
                    <a:pt x="3995" y="2979"/>
                  </a:cubicBezTo>
                  <a:close/>
                  <a:moveTo>
                    <a:pt x="8994" y="2614"/>
                  </a:moveTo>
                  <a:cubicBezTo>
                    <a:pt x="8903" y="3048"/>
                    <a:pt x="9154" y="3641"/>
                    <a:pt x="9177" y="4006"/>
                  </a:cubicBezTo>
                  <a:cubicBezTo>
                    <a:pt x="9222" y="4577"/>
                    <a:pt x="9108" y="5308"/>
                    <a:pt x="9336" y="5855"/>
                  </a:cubicBezTo>
                  <a:cubicBezTo>
                    <a:pt x="9062" y="5992"/>
                    <a:pt x="8766" y="6106"/>
                    <a:pt x="8446" y="6198"/>
                  </a:cubicBezTo>
                  <a:cubicBezTo>
                    <a:pt x="8423" y="6152"/>
                    <a:pt x="8423" y="6106"/>
                    <a:pt x="8423" y="6061"/>
                  </a:cubicBezTo>
                  <a:cubicBezTo>
                    <a:pt x="8378" y="5810"/>
                    <a:pt x="8309" y="5559"/>
                    <a:pt x="8286" y="5308"/>
                  </a:cubicBezTo>
                  <a:cubicBezTo>
                    <a:pt x="8276" y="5256"/>
                    <a:pt x="8229" y="5232"/>
                    <a:pt x="8180" y="5232"/>
                  </a:cubicBezTo>
                  <a:cubicBezTo>
                    <a:pt x="8120" y="5232"/>
                    <a:pt x="8058" y="5268"/>
                    <a:pt x="8058" y="5330"/>
                  </a:cubicBezTo>
                  <a:cubicBezTo>
                    <a:pt x="8058" y="5559"/>
                    <a:pt x="8104" y="5787"/>
                    <a:pt x="8104" y="6015"/>
                  </a:cubicBezTo>
                  <a:cubicBezTo>
                    <a:pt x="8104" y="6106"/>
                    <a:pt x="8104" y="6175"/>
                    <a:pt x="8104" y="6266"/>
                  </a:cubicBezTo>
                  <a:cubicBezTo>
                    <a:pt x="7442" y="6426"/>
                    <a:pt x="6780" y="6472"/>
                    <a:pt x="6323" y="6517"/>
                  </a:cubicBezTo>
                  <a:cubicBezTo>
                    <a:pt x="6152" y="6529"/>
                    <a:pt x="5987" y="6534"/>
                    <a:pt x="5824" y="6534"/>
                  </a:cubicBezTo>
                  <a:cubicBezTo>
                    <a:pt x="5661" y="6534"/>
                    <a:pt x="5502" y="6529"/>
                    <a:pt x="5342" y="6517"/>
                  </a:cubicBezTo>
                  <a:cubicBezTo>
                    <a:pt x="5547" y="5444"/>
                    <a:pt x="5296" y="3961"/>
                    <a:pt x="4977" y="3025"/>
                  </a:cubicBezTo>
                  <a:cubicBezTo>
                    <a:pt x="4977" y="3004"/>
                    <a:pt x="4957" y="3002"/>
                    <a:pt x="4954" y="3002"/>
                  </a:cubicBezTo>
                  <a:lnTo>
                    <a:pt x="4954" y="3002"/>
                  </a:lnTo>
                  <a:cubicBezTo>
                    <a:pt x="5099" y="3006"/>
                    <a:pt x="5244" y="3008"/>
                    <a:pt x="5389" y="3008"/>
                  </a:cubicBezTo>
                  <a:cubicBezTo>
                    <a:pt x="6117" y="3008"/>
                    <a:pt x="6852" y="2960"/>
                    <a:pt x="7556" y="2865"/>
                  </a:cubicBezTo>
                  <a:cubicBezTo>
                    <a:pt x="7579" y="3208"/>
                    <a:pt x="7602" y="3527"/>
                    <a:pt x="7670" y="3870"/>
                  </a:cubicBezTo>
                  <a:cubicBezTo>
                    <a:pt x="7761" y="4258"/>
                    <a:pt x="7784" y="4714"/>
                    <a:pt x="8058" y="5034"/>
                  </a:cubicBezTo>
                  <a:cubicBezTo>
                    <a:pt x="8066" y="5050"/>
                    <a:pt x="8086" y="5057"/>
                    <a:pt x="8108" y="5057"/>
                  </a:cubicBezTo>
                  <a:cubicBezTo>
                    <a:pt x="8147" y="5057"/>
                    <a:pt x="8195" y="5032"/>
                    <a:pt x="8195" y="4988"/>
                  </a:cubicBezTo>
                  <a:cubicBezTo>
                    <a:pt x="8286" y="4623"/>
                    <a:pt x="8149" y="4212"/>
                    <a:pt x="8127" y="3824"/>
                  </a:cubicBezTo>
                  <a:cubicBezTo>
                    <a:pt x="8081" y="3481"/>
                    <a:pt x="8058" y="3139"/>
                    <a:pt x="8035" y="2797"/>
                  </a:cubicBezTo>
                  <a:cubicBezTo>
                    <a:pt x="8149" y="2774"/>
                    <a:pt x="8286" y="2774"/>
                    <a:pt x="8400" y="2751"/>
                  </a:cubicBezTo>
                  <a:cubicBezTo>
                    <a:pt x="8583" y="2705"/>
                    <a:pt x="8788" y="2683"/>
                    <a:pt x="8994" y="2614"/>
                  </a:cubicBezTo>
                  <a:close/>
                  <a:moveTo>
                    <a:pt x="9291" y="6700"/>
                  </a:moveTo>
                  <a:cubicBezTo>
                    <a:pt x="9108" y="8845"/>
                    <a:pt x="11025" y="10010"/>
                    <a:pt x="11870" y="11858"/>
                  </a:cubicBezTo>
                  <a:cubicBezTo>
                    <a:pt x="10276" y="13139"/>
                    <a:pt x="7748" y="13980"/>
                    <a:pt x="5367" y="13980"/>
                  </a:cubicBezTo>
                  <a:cubicBezTo>
                    <a:pt x="3757" y="13980"/>
                    <a:pt x="2215" y="13596"/>
                    <a:pt x="1074" y="12703"/>
                  </a:cubicBezTo>
                  <a:cubicBezTo>
                    <a:pt x="1074" y="12657"/>
                    <a:pt x="1074" y="12634"/>
                    <a:pt x="1096" y="12589"/>
                  </a:cubicBezTo>
                  <a:cubicBezTo>
                    <a:pt x="1233" y="10626"/>
                    <a:pt x="2420" y="10283"/>
                    <a:pt x="3333" y="8823"/>
                  </a:cubicBezTo>
                  <a:cubicBezTo>
                    <a:pt x="3698" y="8229"/>
                    <a:pt x="3904" y="7681"/>
                    <a:pt x="3767" y="7111"/>
                  </a:cubicBezTo>
                  <a:lnTo>
                    <a:pt x="3767" y="7111"/>
                  </a:lnTo>
                  <a:cubicBezTo>
                    <a:pt x="4367" y="7305"/>
                    <a:pt x="5047" y="7362"/>
                    <a:pt x="5669" y="7362"/>
                  </a:cubicBezTo>
                  <a:cubicBezTo>
                    <a:pt x="5923" y="7362"/>
                    <a:pt x="6167" y="7352"/>
                    <a:pt x="6392" y="7339"/>
                  </a:cubicBezTo>
                  <a:cubicBezTo>
                    <a:pt x="7168" y="7270"/>
                    <a:pt x="8332" y="7088"/>
                    <a:pt x="9291" y="6700"/>
                  </a:cubicBezTo>
                  <a:close/>
                  <a:moveTo>
                    <a:pt x="12121" y="12543"/>
                  </a:moveTo>
                  <a:cubicBezTo>
                    <a:pt x="12760" y="14757"/>
                    <a:pt x="13011" y="17154"/>
                    <a:pt x="13171" y="19505"/>
                  </a:cubicBezTo>
                  <a:cubicBezTo>
                    <a:pt x="11277" y="21041"/>
                    <a:pt x="8900" y="21947"/>
                    <a:pt x="6529" y="21947"/>
                  </a:cubicBezTo>
                  <a:cubicBezTo>
                    <a:pt x="4813" y="21947"/>
                    <a:pt x="3100" y="21472"/>
                    <a:pt x="1576" y="20418"/>
                  </a:cubicBezTo>
                  <a:cubicBezTo>
                    <a:pt x="1347" y="18021"/>
                    <a:pt x="959" y="15625"/>
                    <a:pt x="1051" y="13228"/>
                  </a:cubicBezTo>
                  <a:lnTo>
                    <a:pt x="1051" y="13228"/>
                  </a:lnTo>
                  <a:cubicBezTo>
                    <a:pt x="2288" y="14200"/>
                    <a:pt x="3999" y="14640"/>
                    <a:pt x="5767" y="14640"/>
                  </a:cubicBezTo>
                  <a:cubicBezTo>
                    <a:pt x="8108" y="14640"/>
                    <a:pt x="10548" y="13869"/>
                    <a:pt x="12121" y="12543"/>
                  </a:cubicBezTo>
                  <a:close/>
                  <a:moveTo>
                    <a:pt x="13239" y="20463"/>
                  </a:moveTo>
                  <a:cubicBezTo>
                    <a:pt x="13308" y="21262"/>
                    <a:pt x="13354" y="22038"/>
                    <a:pt x="13399" y="22814"/>
                  </a:cubicBezTo>
                  <a:cubicBezTo>
                    <a:pt x="11887" y="24188"/>
                    <a:pt x="9193" y="25216"/>
                    <a:pt x="6519" y="25216"/>
                  </a:cubicBezTo>
                  <a:cubicBezTo>
                    <a:pt x="4794" y="25216"/>
                    <a:pt x="3077" y="24788"/>
                    <a:pt x="1690" y="23750"/>
                  </a:cubicBezTo>
                  <a:cubicBezTo>
                    <a:pt x="1713" y="23705"/>
                    <a:pt x="1735" y="23636"/>
                    <a:pt x="1735" y="23545"/>
                  </a:cubicBezTo>
                  <a:cubicBezTo>
                    <a:pt x="1758" y="22746"/>
                    <a:pt x="1713" y="21947"/>
                    <a:pt x="1644" y="21148"/>
                  </a:cubicBezTo>
                  <a:lnTo>
                    <a:pt x="1644" y="21148"/>
                  </a:lnTo>
                  <a:cubicBezTo>
                    <a:pt x="3055" y="22230"/>
                    <a:pt x="4776" y="22674"/>
                    <a:pt x="6545" y="22674"/>
                  </a:cubicBezTo>
                  <a:cubicBezTo>
                    <a:pt x="6866" y="22674"/>
                    <a:pt x="7188" y="22660"/>
                    <a:pt x="7510" y="22632"/>
                  </a:cubicBezTo>
                  <a:cubicBezTo>
                    <a:pt x="9291" y="22472"/>
                    <a:pt x="11847" y="21856"/>
                    <a:pt x="13239" y="20463"/>
                  </a:cubicBezTo>
                  <a:close/>
                  <a:moveTo>
                    <a:pt x="7909" y="0"/>
                  </a:moveTo>
                  <a:cubicBezTo>
                    <a:pt x="7585" y="0"/>
                    <a:pt x="7260" y="19"/>
                    <a:pt x="6940" y="35"/>
                  </a:cubicBezTo>
                  <a:cubicBezTo>
                    <a:pt x="6095" y="81"/>
                    <a:pt x="2055" y="240"/>
                    <a:pt x="1964" y="1724"/>
                  </a:cubicBezTo>
                  <a:cubicBezTo>
                    <a:pt x="1713" y="2295"/>
                    <a:pt x="1827" y="3048"/>
                    <a:pt x="1895" y="3664"/>
                  </a:cubicBezTo>
                  <a:cubicBezTo>
                    <a:pt x="2009" y="4486"/>
                    <a:pt x="2032" y="5467"/>
                    <a:pt x="2397" y="6221"/>
                  </a:cubicBezTo>
                  <a:cubicBezTo>
                    <a:pt x="2443" y="6289"/>
                    <a:pt x="2489" y="6335"/>
                    <a:pt x="2557" y="6357"/>
                  </a:cubicBezTo>
                  <a:cubicBezTo>
                    <a:pt x="2717" y="6540"/>
                    <a:pt x="2922" y="6700"/>
                    <a:pt x="3128" y="6837"/>
                  </a:cubicBezTo>
                  <a:cubicBezTo>
                    <a:pt x="2900" y="7659"/>
                    <a:pt x="2671" y="8412"/>
                    <a:pt x="2055" y="9074"/>
                  </a:cubicBezTo>
                  <a:cubicBezTo>
                    <a:pt x="1713" y="9439"/>
                    <a:pt x="1279" y="9736"/>
                    <a:pt x="959" y="10146"/>
                  </a:cubicBezTo>
                  <a:cubicBezTo>
                    <a:pt x="320" y="10945"/>
                    <a:pt x="206" y="11767"/>
                    <a:pt x="161" y="12794"/>
                  </a:cubicBezTo>
                  <a:cubicBezTo>
                    <a:pt x="1" y="16378"/>
                    <a:pt x="891" y="19893"/>
                    <a:pt x="891" y="23454"/>
                  </a:cubicBezTo>
                  <a:cubicBezTo>
                    <a:pt x="868" y="23522"/>
                    <a:pt x="868" y="23591"/>
                    <a:pt x="914" y="23659"/>
                  </a:cubicBezTo>
                  <a:cubicBezTo>
                    <a:pt x="914" y="23659"/>
                    <a:pt x="914" y="23659"/>
                    <a:pt x="937" y="23682"/>
                  </a:cubicBezTo>
                  <a:cubicBezTo>
                    <a:pt x="959" y="23750"/>
                    <a:pt x="1005" y="23796"/>
                    <a:pt x="1074" y="23842"/>
                  </a:cubicBezTo>
                  <a:cubicBezTo>
                    <a:pt x="2347" y="25466"/>
                    <a:pt x="4753" y="26158"/>
                    <a:pt x="7086" y="26158"/>
                  </a:cubicBezTo>
                  <a:cubicBezTo>
                    <a:pt x="8850" y="26158"/>
                    <a:pt x="10573" y="25762"/>
                    <a:pt x="11733" y="25074"/>
                  </a:cubicBezTo>
                  <a:cubicBezTo>
                    <a:pt x="12486" y="24618"/>
                    <a:pt x="14381" y="23454"/>
                    <a:pt x="14335" y="22997"/>
                  </a:cubicBezTo>
                  <a:cubicBezTo>
                    <a:pt x="14130" y="19870"/>
                    <a:pt x="13879" y="16652"/>
                    <a:pt x="13239" y="13570"/>
                  </a:cubicBezTo>
                  <a:cubicBezTo>
                    <a:pt x="13011" y="12497"/>
                    <a:pt x="12783" y="11356"/>
                    <a:pt x="12189" y="10420"/>
                  </a:cubicBezTo>
                  <a:cubicBezTo>
                    <a:pt x="11801" y="9827"/>
                    <a:pt x="11276" y="9416"/>
                    <a:pt x="10820" y="8914"/>
                  </a:cubicBezTo>
                  <a:cubicBezTo>
                    <a:pt x="10090" y="8138"/>
                    <a:pt x="9998" y="7407"/>
                    <a:pt x="9724" y="6517"/>
                  </a:cubicBezTo>
                  <a:cubicBezTo>
                    <a:pt x="10181" y="6289"/>
                    <a:pt x="10569" y="5992"/>
                    <a:pt x="10820" y="5650"/>
                  </a:cubicBezTo>
                  <a:cubicBezTo>
                    <a:pt x="10866" y="5559"/>
                    <a:pt x="10888" y="5467"/>
                    <a:pt x="10888" y="5399"/>
                  </a:cubicBezTo>
                  <a:cubicBezTo>
                    <a:pt x="10911" y="5308"/>
                    <a:pt x="10911" y="5216"/>
                    <a:pt x="10888" y="5079"/>
                  </a:cubicBezTo>
                  <a:cubicBezTo>
                    <a:pt x="10866" y="4577"/>
                    <a:pt x="10774" y="4075"/>
                    <a:pt x="10729" y="3573"/>
                  </a:cubicBezTo>
                  <a:cubicBezTo>
                    <a:pt x="10683" y="2934"/>
                    <a:pt x="10797" y="2089"/>
                    <a:pt x="10546" y="1473"/>
                  </a:cubicBezTo>
                  <a:cubicBezTo>
                    <a:pt x="10614" y="925"/>
                    <a:pt x="10135" y="560"/>
                    <a:pt x="9656" y="332"/>
                  </a:cubicBezTo>
                  <a:cubicBezTo>
                    <a:pt x="9107" y="65"/>
                    <a:pt x="8510" y="0"/>
                    <a:pt x="7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894;p51"/>
          <p:cNvGrpSpPr/>
          <p:nvPr/>
        </p:nvGrpSpPr>
        <p:grpSpPr>
          <a:xfrm>
            <a:off x="8495584" y="4646242"/>
            <a:ext cx="187565" cy="271849"/>
            <a:chOff x="2688416" y="2821886"/>
            <a:chExt cx="187565" cy="271849"/>
          </a:xfrm>
        </p:grpSpPr>
        <p:sp>
          <p:nvSpPr>
            <p:cNvPr id="30" name="Google Shape;2895;p51"/>
            <p:cNvSpPr/>
            <p:nvPr/>
          </p:nvSpPr>
          <p:spPr>
            <a:xfrm>
              <a:off x="2688416" y="2827821"/>
              <a:ext cx="153846" cy="251296"/>
            </a:xfrm>
            <a:custGeom>
              <a:avLst/>
              <a:gdLst/>
              <a:ahLst/>
              <a:cxnLst/>
              <a:rect l="l" t="t" r="r" b="b"/>
              <a:pathLst>
                <a:path w="5936" h="9696" extrusionOk="0">
                  <a:moveTo>
                    <a:pt x="5115" y="0"/>
                  </a:moveTo>
                  <a:cubicBezTo>
                    <a:pt x="4190" y="0"/>
                    <a:pt x="3032" y="1956"/>
                    <a:pt x="2785" y="2538"/>
                  </a:cubicBezTo>
                  <a:cubicBezTo>
                    <a:pt x="2237" y="3907"/>
                    <a:pt x="0" y="8678"/>
                    <a:pt x="1986" y="9682"/>
                  </a:cubicBezTo>
                  <a:cubicBezTo>
                    <a:pt x="2010" y="9691"/>
                    <a:pt x="2034" y="9696"/>
                    <a:pt x="2057" y="9696"/>
                  </a:cubicBezTo>
                  <a:cubicBezTo>
                    <a:pt x="2143" y="9696"/>
                    <a:pt x="2215" y="9630"/>
                    <a:pt x="2215" y="9522"/>
                  </a:cubicBezTo>
                  <a:cubicBezTo>
                    <a:pt x="2169" y="7650"/>
                    <a:pt x="2717" y="6121"/>
                    <a:pt x="3333" y="4341"/>
                  </a:cubicBezTo>
                  <a:cubicBezTo>
                    <a:pt x="3584" y="3588"/>
                    <a:pt x="3812" y="2720"/>
                    <a:pt x="4223" y="2058"/>
                  </a:cubicBezTo>
                  <a:cubicBezTo>
                    <a:pt x="4680" y="1374"/>
                    <a:pt x="5045" y="1351"/>
                    <a:pt x="5684" y="1031"/>
                  </a:cubicBezTo>
                  <a:cubicBezTo>
                    <a:pt x="5844" y="940"/>
                    <a:pt x="5935" y="757"/>
                    <a:pt x="5844" y="597"/>
                  </a:cubicBezTo>
                  <a:cubicBezTo>
                    <a:pt x="5641" y="171"/>
                    <a:pt x="5388" y="0"/>
                    <a:pt x="5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6;p51"/>
            <p:cNvSpPr/>
            <p:nvPr/>
          </p:nvSpPr>
          <p:spPr>
            <a:xfrm>
              <a:off x="2706170" y="2821886"/>
              <a:ext cx="169811" cy="271849"/>
            </a:xfrm>
            <a:custGeom>
              <a:avLst/>
              <a:gdLst/>
              <a:ahLst/>
              <a:cxnLst/>
              <a:rect l="l" t="t" r="r" b="b"/>
              <a:pathLst>
                <a:path w="6552" h="10489" extrusionOk="0">
                  <a:moveTo>
                    <a:pt x="4327" y="706"/>
                  </a:moveTo>
                  <a:cubicBezTo>
                    <a:pt x="4944" y="706"/>
                    <a:pt x="5445" y="1244"/>
                    <a:pt x="5501" y="2105"/>
                  </a:cubicBezTo>
                  <a:cubicBezTo>
                    <a:pt x="5547" y="2744"/>
                    <a:pt x="5341" y="3292"/>
                    <a:pt x="5250" y="3771"/>
                  </a:cubicBezTo>
                  <a:cubicBezTo>
                    <a:pt x="5182" y="4113"/>
                    <a:pt x="5090" y="4456"/>
                    <a:pt x="5022" y="4798"/>
                  </a:cubicBezTo>
                  <a:cubicBezTo>
                    <a:pt x="4771" y="4570"/>
                    <a:pt x="4497" y="4364"/>
                    <a:pt x="4269" y="4227"/>
                  </a:cubicBezTo>
                  <a:cubicBezTo>
                    <a:pt x="3794" y="3974"/>
                    <a:pt x="3177" y="3787"/>
                    <a:pt x="2585" y="3787"/>
                  </a:cubicBezTo>
                  <a:cubicBezTo>
                    <a:pt x="2322" y="3787"/>
                    <a:pt x="2065" y="3824"/>
                    <a:pt x="1826" y="3908"/>
                  </a:cubicBezTo>
                  <a:cubicBezTo>
                    <a:pt x="2123" y="3063"/>
                    <a:pt x="2534" y="2082"/>
                    <a:pt x="3127" y="1374"/>
                  </a:cubicBezTo>
                  <a:cubicBezTo>
                    <a:pt x="3520" y="912"/>
                    <a:pt x="3946" y="706"/>
                    <a:pt x="4327" y="706"/>
                  </a:cubicBezTo>
                  <a:close/>
                  <a:moveTo>
                    <a:pt x="2535" y="4542"/>
                  </a:moveTo>
                  <a:cubicBezTo>
                    <a:pt x="2587" y="4542"/>
                    <a:pt x="2640" y="4544"/>
                    <a:pt x="2694" y="4547"/>
                  </a:cubicBezTo>
                  <a:cubicBezTo>
                    <a:pt x="3173" y="4570"/>
                    <a:pt x="3652" y="4752"/>
                    <a:pt x="4063" y="5049"/>
                  </a:cubicBezTo>
                  <a:cubicBezTo>
                    <a:pt x="4428" y="5300"/>
                    <a:pt x="4565" y="5528"/>
                    <a:pt x="4679" y="5962"/>
                  </a:cubicBezTo>
                  <a:cubicBezTo>
                    <a:pt x="4474" y="6647"/>
                    <a:pt x="4223" y="7309"/>
                    <a:pt x="3926" y="7925"/>
                  </a:cubicBezTo>
                  <a:cubicBezTo>
                    <a:pt x="3812" y="8245"/>
                    <a:pt x="3698" y="8587"/>
                    <a:pt x="3493" y="8861"/>
                  </a:cubicBezTo>
                  <a:cubicBezTo>
                    <a:pt x="2933" y="9570"/>
                    <a:pt x="2453" y="9825"/>
                    <a:pt x="2061" y="9825"/>
                  </a:cubicBezTo>
                  <a:cubicBezTo>
                    <a:pt x="1316" y="9825"/>
                    <a:pt x="890" y="8906"/>
                    <a:pt x="845" y="8427"/>
                  </a:cubicBezTo>
                  <a:cubicBezTo>
                    <a:pt x="753" y="7263"/>
                    <a:pt x="1233" y="5939"/>
                    <a:pt x="1393" y="5437"/>
                  </a:cubicBezTo>
                  <a:cubicBezTo>
                    <a:pt x="1438" y="5255"/>
                    <a:pt x="1530" y="4935"/>
                    <a:pt x="1621" y="4570"/>
                  </a:cubicBezTo>
                  <a:cubicBezTo>
                    <a:pt x="1674" y="4573"/>
                    <a:pt x="1727" y="4575"/>
                    <a:pt x="1780" y="4575"/>
                  </a:cubicBezTo>
                  <a:cubicBezTo>
                    <a:pt x="2034" y="4575"/>
                    <a:pt x="2280" y="4542"/>
                    <a:pt x="2535" y="4542"/>
                  </a:cubicBezTo>
                  <a:close/>
                  <a:moveTo>
                    <a:pt x="4541" y="1"/>
                  </a:moveTo>
                  <a:cubicBezTo>
                    <a:pt x="4318" y="1"/>
                    <a:pt x="4088" y="53"/>
                    <a:pt x="3858" y="165"/>
                  </a:cubicBezTo>
                  <a:cubicBezTo>
                    <a:pt x="3036" y="553"/>
                    <a:pt x="2465" y="1214"/>
                    <a:pt x="2032" y="1968"/>
                  </a:cubicBezTo>
                  <a:cubicBezTo>
                    <a:pt x="1530" y="2926"/>
                    <a:pt x="1210" y="4022"/>
                    <a:pt x="913" y="5003"/>
                  </a:cubicBezTo>
                  <a:cubicBezTo>
                    <a:pt x="525" y="6168"/>
                    <a:pt x="0" y="7857"/>
                    <a:pt x="411" y="9112"/>
                  </a:cubicBezTo>
                  <a:cubicBezTo>
                    <a:pt x="716" y="10102"/>
                    <a:pt x="1306" y="10489"/>
                    <a:pt x="1952" y="10489"/>
                  </a:cubicBezTo>
                  <a:cubicBezTo>
                    <a:pt x="2856" y="10489"/>
                    <a:pt x="3868" y="9733"/>
                    <a:pt x="4360" y="8815"/>
                  </a:cubicBezTo>
                  <a:cubicBezTo>
                    <a:pt x="5182" y="7332"/>
                    <a:pt x="5638" y="5620"/>
                    <a:pt x="5980" y="3976"/>
                  </a:cubicBezTo>
                  <a:cubicBezTo>
                    <a:pt x="6186" y="2972"/>
                    <a:pt x="6551" y="1625"/>
                    <a:pt x="5866" y="712"/>
                  </a:cubicBezTo>
                  <a:cubicBezTo>
                    <a:pt x="5518" y="269"/>
                    <a:pt x="5048" y="1"/>
                    <a:pt x="4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742;p51"/>
          <p:cNvGrpSpPr/>
          <p:nvPr/>
        </p:nvGrpSpPr>
        <p:grpSpPr>
          <a:xfrm>
            <a:off x="8771294" y="4687658"/>
            <a:ext cx="167453" cy="270760"/>
            <a:chOff x="2917345" y="2776427"/>
            <a:chExt cx="167453" cy="270760"/>
          </a:xfrm>
        </p:grpSpPr>
        <p:sp>
          <p:nvSpPr>
            <p:cNvPr id="33" name="Google Shape;2743;p51"/>
            <p:cNvSpPr/>
            <p:nvPr/>
          </p:nvSpPr>
          <p:spPr>
            <a:xfrm>
              <a:off x="2957803" y="2893004"/>
              <a:ext cx="113389" cy="146304"/>
            </a:xfrm>
            <a:custGeom>
              <a:avLst/>
              <a:gdLst/>
              <a:ahLst/>
              <a:cxnLst/>
              <a:rect l="l" t="t" r="r" b="b"/>
              <a:pathLst>
                <a:path w="4375" h="5645" extrusionOk="0">
                  <a:moveTo>
                    <a:pt x="2564" y="0"/>
                  </a:moveTo>
                  <a:cubicBezTo>
                    <a:pt x="2386" y="0"/>
                    <a:pt x="2212" y="22"/>
                    <a:pt x="2069" y="45"/>
                  </a:cubicBezTo>
                  <a:cubicBezTo>
                    <a:pt x="1293" y="182"/>
                    <a:pt x="791" y="685"/>
                    <a:pt x="197" y="1141"/>
                  </a:cubicBezTo>
                  <a:cubicBezTo>
                    <a:pt x="1" y="1298"/>
                    <a:pt x="75" y="1675"/>
                    <a:pt x="318" y="1675"/>
                  </a:cubicBezTo>
                  <a:cubicBezTo>
                    <a:pt x="357" y="1675"/>
                    <a:pt x="401" y="1665"/>
                    <a:pt x="449" y="1643"/>
                  </a:cubicBezTo>
                  <a:cubicBezTo>
                    <a:pt x="517" y="1620"/>
                    <a:pt x="608" y="1575"/>
                    <a:pt x="700" y="1529"/>
                  </a:cubicBezTo>
                  <a:lnTo>
                    <a:pt x="700" y="1529"/>
                  </a:lnTo>
                  <a:cubicBezTo>
                    <a:pt x="619" y="1792"/>
                    <a:pt x="825" y="2092"/>
                    <a:pt x="1080" y="2092"/>
                  </a:cubicBezTo>
                  <a:cubicBezTo>
                    <a:pt x="1113" y="2092"/>
                    <a:pt x="1146" y="2087"/>
                    <a:pt x="1179" y="2077"/>
                  </a:cubicBezTo>
                  <a:lnTo>
                    <a:pt x="1179" y="2077"/>
                  </a:lnTo>
                  <a:cubicBezTo>
                    <a:pt x="1065" y="2442"/>
                    <a:pt x="1088" y="2762"/>
                    <a:pt x="1476" y="2967"/>
                  </a:cubicBezTo>
                  <a:cubicBezTo>
                    <a:pt x="1544" y="2990"/>
                    <a:pt x="1590" y="3013"/>
                    <a:pt x="1635" y="3013"/>
                  </a:cubicBezTo>
                  <a:cubicBezTo>
                    <a:pt x="1681" y="3287"/>
                    <a:pt x="1818" y="3538"/>
                    <a:pt x="2069" y="3675"/>
                  </a:cubicBezTo>
                  <a:cubicBezTo>
                    <a:pt x="2046" y="3789"/>
                    <a:pt x="2023" y="3880"/>
                    <a:pt x="2001" y="3971"/>
                  </a:cubicBezTo>
                  <a:cubicBezTo>
                    <a:pt x="1955" y="4154"/>
                    <a:pt x="2046" y="4314"/>
                    <a:pt x="2183" y="4405"/>
                  </a:cubicBezTo>
                  <a:cubicBezTo>
                    <a:pt x="2001" y="4565"/>
                    <a:pt x="1978" y="4884"/>
                    <a:pt x="2229" y="5021"/>
                  </a:cubicBezTo>
                  <a:cubicBezTo>
                    <a:pt x="2389" y="5113"/>
                    <a:pt x="2526" y="5158"/>
                    <a:pt x="2663" y="5204"/>
                  </a:cubicBezTo>
                  <a:cubicBezTo>
                    <a:pt x="2663" y="5227"/>
                    <a:pt x="2663" y="5272"/>
                    <a:pt x="2663" y="5295"/>
                  </a:cubicBezTo>
                  <a:cubicBezTo>
                    <a:pt x="2694" y="5487"/>
                    <a:pt x="2871" y="5644"/>
                    <a:pt x="3045" y="5644"/>
                  </a:cubicBezTo>
                  <a:cubicBezTo>
                    <a:pt x="3120" y="5644"/>
                    <a:pt x="3194" y="5615"/>
                    <a:pt x="3256" y="5546"/>
                  </a:cubicBezTo>
                  <a:cubicBezTo>
                    <a:pt x="4238" y="4451"/>
                    <a:pt x="4374" y="2282"/>
                    <a:pt x="3507" y="1050"/>
                  </a:cubicBezTo>
                  <a:cubicBezTo>
                    <a:pt x="3598" y="821"/>
                    <a:pt x="3598" y="570"/>
                    <a:pt x="3439" y="342"/>
                  </a:cubicBezTo>
                  <a:cubicBezTo>
                    <a:pt x="3245" y="74"/>
                    <a:pt x="2897" y="0"/>
                    <a:pt x="2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4;p51"/>
            <p:cNvSpPr/>
            <p:nvPr/>
          </p:nvSpPr>
          <p:spPr>
            <a:xfrm>
              <a:off x="3004039" y="2819917"/>
              <a:ext cx="70107" cy="225456"/>
            </a:xfrm>
            <a:custGeom>
              <a:avLst/>
              <a:gdLst/>
              <a:ahLst/>
              <a:cxnLst/>
              <a:rect l="l" t="t" r="r" b="b"/>
              <a:pathLst>
                <a:path w="2705" h="8699" extrusionOk="0">
                  <a:moveTo>
                    <a:pt x="227" y="0"/>
                  </a:moveTo>
                  <a:cubicBezTo>
                    <a:pt x="105" y="0"/>
                    <a:pt x="0" y="144"/>
                    <a:pt x="34" y="263"/>
                  </a:cubicBezTo>
                  <a:cubicBezTo>
                    <a:pt x="673" y="2980"/>
                    <a:pt x="1906" y="5559"/>
                    <a:pt x="1130" y="8389"/>
                  </a:cubicBezTo>
                  <a:cubicBezTo>
                    <a:pt x="1076" y="8551"/>
                    <a:pt x="1206" y="8698"/>
                    <a:pt x="1363" y="8698"/>
                  </a:cubicBezTo>
                  <a:cubicBezTo>
                    <a:pt x="1406" y="8698"/>
                    <a:pt x="1451" y="8687"/>
                    <a:pt x="1495" y="8663"/>
                  </a:cubicBezTo>
                  <a:cubicBezTo>
                    <a:pt x="2705" y="8001"/>
                    <a:pt x="2454" y="6381"/>
                    <a:pt x="2248" y="5216"/>
                  </a:cubicBezTo>
                  <a:cubicBezTo>
                    <a:pt x="1974" y="3482"/>
                    <a:pt x="1563" y="1405"/>
                    <a:pt x="354" y="58"/>
                  </a:cubicBezTo>
                  <a:cubicBezTo>
                    <a:pt x="313" y="17"/>
                    <a:pt x="269"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5;p51"/>
            <p:cNvSpPr/>
            <p:nvPr/>
          </p:nvSpPr>
          <p:spPr>
            <a:xfrm>
              <a:off x="2932144" y="2786379"/>
              <a:ext cx="104344" cy="258657"/>
            </a:xfrm>
            <a:custGeom>
              <a:avLst/>
              <a:gdLst/>
              <a:ahLst/>
              <a:cxnLst/>
              <a:rect l="l" t="t" r="r" b="b"/>
              <a:pathLst>
                <a:path w="4026" h="9980" extrusionOk="0">
                  <a:moveTo>
                    <a:pt x="1136" y="0"/>
                  </a:moveTo>
                  <a:cubicBezTo>
                    <a:pt x="1066" y="0"/>
                    <a:pt x="995" y="35"/>
                    <a:pt x="936" y="119"/>
                  </a:cubicBezTo>
                  <a:cubicBezTo>
                    <a:pt x="1" y="1420"/>
                    <a:pt x="115" y="2858"/>
                    <a:pt x="594" y="4365"/>
                  </a:cubicBezTo>
                  <a:cubicBezTo>
                    <a:pt x="1165" y="6191"/>
                    <a:pt x="2009" y="8588"/>
                    <a:pt x="3470" y="9911"/>
                  </a:cubicBezTo>
                  <a:cubicBezTo>
                    <a:pt x="3530" y="9956"/>
                    <a:pt x="3612" y="9979"/>
                    <a:pt x="3693" y="9979"/>
                  </a:cubicBezTo>
                  <a:cubicBezTo>
                    <a:pt x="3860" y="9979"/>
                    <a:pt x="4026" y="9883"/>
                    <a:pt x="3995" y="9683"/>
                  </a:cubicBezTo>
                  <a:cubicBezTo>
                    <a:pt x="3881" y="8542"/>
                    <a:pt x="2991" y="7538"/>
                    <a:pt x="2534" y="6488"/>
                  </a:cubicBezTo>
                  <a:cubicBezTo>
                    <a:pt x="1667" y="4547"/>
                    <a:pt x="685" y="2539"/>
                    <a:pt x="1416" y="416"/>
                  </a:cubicBezTo>
                  <a:cubicBezTo>
                    <a:pt x="1481" y="220"/>
                    <a:pt x="1312" y="0"/>
                    <a:pt x="1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6;p51"/>
            <p:cNvSpPr/>
            <p:nvPr/>
          </p:nvSpPr>
          <p:spPr>
            <a:xfrm>
              <a:off x="2917345" y="2776427"/>
              <a:ext cx="167453" cy="270760"/>
            </a:xfrm>
            <a:custGeom>
              <a:avLst/>
              <a:gdLst/>
              <a:ahLst/>
              <a:cxnLst/>
              <a:rect l="l" t="t" r="r" b="b"/>
              <a:pathLst>
                <a:path w="6461" h="10447" extrusionOk="0">
                  <a:moveTo>
                    <a:pt x="1795" y="786"/>
                  </a:moveTo>
                  <a:cubicBezTo>
                    <a:pt x="2173" y="786"/>
                    <a:pt x="2588" y="978"/>
                    <a:pt x="2945" y="1371"/>
                  </a:cubicBezTo>
                  <a:cubicBezTo>
                    <a:pt x="3379" y="1850"/>
                    <a:pt x="3562" y="2398"/>
                    <a:pt x="3767" y="2832"/>
                  </a:cubicBezTo>
                  <a:cubicBezTo>
                    <a:pt x="3995" y="3265"/>
                    <a:pt x="4201" y="3722"/>
                    <a:pt x="4383" y="4155"/>
                  </a:cubicBezTo>
                  <a:cubicBezTo>
                    <a:pt x="4210" y="4114"/>
                    <a:pt x="4019" y="4097"/>
                    <a:pt x="3827" y="4097"/>
                  </a:cubicBezTo>
                  <a:cubicBezTo>
                    <a:pt x="3488" y="4097"/>
                    <a:pt x="3147" y="4151"/>
                    <a:pt x="2900" y="4224"/>
                  </a:cubicBezTo>
                  <a:cubicBezTo>
                    <a:pt x="2146" y="4429"/>
                    <a:pt x="1667" y="4954"/>
                    <a:pt x="1416" y="5639"/>
                  </a:cubicBezTo>
                  <a:cubicBezTo>
                    <a:pt x="1051" y="4726"/>
                    <a:pt x="594" y="3425"/>
                    <a:pt x="640" y="2261"/>
                  </a:cubicBezTo>
                  <a:cubicBezTo>
                    <a:pt x="668" y="1288"/>
                    <a:pt x="1184" y="786"/>
                    <a:pt x="1795" y="786"/>
                  </a:cubicBezTo>
                  <a:close/>
                  <a:moveTo>
                    <a:pt x="3564" y="4629"/>
                  </a:moveTo>
                  <a:cubicBezTo>
                    <a:pt x="3823" y="4629"/>
                    <a:pt x="4069" y="4673"/>
                    <a:pt x="4315" y="4749"/>
                  </a:cubicBezTo>
                  <a:cubicBezTo>
                    <a:pt x="4497" y="4817"/>
                    <a:pt x="4589" y="4886"/>
                    <a:pt x="4703" y="4909"/>
                  </a:cubicBezTo>
                  <a:cubicBezTo>
                    <a:pt x="4954" y="5571"/>
                    <a:pt x="5159" y="6232"/>
                    <a:pt x="5342" y="6917"/>
                  </a:cubicBezTo>
                  <a:cubicBezTo>
                    <a:pt x="5433" y="7237"/>
                    <a:pt x="5547" y="7579"/>
                    <a:pt x="5547" y="7922"/>
                  </a:cubicBezTo>
                  <a:cubicBezTo>
                    <a:pt x="5560" y="9332"/>
                    <a:pt x="5029" y="9750"/>
                    <a:pt x="4457" y="9750"/>
                  </a:cubicBezTo>
                  <a:cubicBezTo>
                    <a:pt x="3973" y="9750"/>
                    <a:pt x="3460" y="9451"/>
                    <a:pt x="3219" y="9200"/>
                  </a:cubicBezTo>
                  <a:cubicBezTo>
                    <a:pt x="2420" y="8355"/>
                    <a:pt x="1987" y="7031"/>
                    <a:pt x="1781" y="6552"/>
                  </a:cubicBezTo>
                  <a:cubicBezTo>
                    <a:pt x="1736" y="6415"/>
                    <a:pt x="1667" y="6232"/>
                    <a:pt x="1576" y="6027"/>
                  </a:cubicBezTo>
                  <a:cubicBezTo>
                    <a:pt x="1895" y="5251"/>
                    <a:pt x="2557" y="4680"/>
                    <a:pt x="3402" y="4635"/>
                  </a:cubicBezTo>
                  <a:cubicBezTo>
                    <a:pt x="3457" y="4631"/>
                    <a:pt x="3511" y="4629"/>
                    <a:pt x="3564" y="4629"/>
                  </a:cubicBezTo>
                  <a:close/>
                  <a:moveTo>
                    <a:pt x="1841" y="1"/>
                  </a:moveTo>
                  <a:cubicBezTo>
                    <a:pt x="1259" y="1"/>
                    <a:pt x="736" y="283"/>
                    <a:pt x="435" y="869"/>
                  </a:cubicBezTo>
                  <a:cubicBezTo>
                    <a:pt x="47" y="1690"/>
                    <a:pt x="1" y="2558"/>
                    <a:pt x="161" y="3425"/>
                  </a:cubicBezTo>
                  <a:cubicBezTo>
                    <a:pt x="320" y="4475"/>
                    <a:pt x="777" y="5525"/>
                    <a:pt x="1142" y="6484"/>
                  </a:cubicBezTo>
                  <a:cubicBezTo>
                    <a:pt x="1576" y="7648"/>
                    <a:pt x="2215" y="9291"/>
                    <a:pt x="3288" y="10021"/>
                  </a:cubicBezTo>
                  <a:cubicBezTo>
                    <a:pt x="3726" y="10319"/>
                    <a:pt x="4125" y="10446"/>
                    <a:pt x="4478" y="10446"/>
                  </a:cubicBezTo>
                  <a:cubicBezTo>
                    <a:pt x="5780" y="10446"/>
                    <a:pt x="6461" y="8711"/>
                    <a:pt x="6209" y="7328"/>
                  </a:cubicBezTo>
                  <a:cubicBezTo>
                    <a:pt x="5935" y="5685"/>
                    <a:pt x="5228" y="4041"/>
                    <a:pt x="4475" y="2558"/>
                  </a:cubicBezTo>
                  <a:cubicBezTo>
                    <a:pt x="4018" y="1622"/>
                    <a:pt x="3470" y="344"/>
                    <a:pt x="2352" y="70"/>
                  </a:cubicBezTo>
                  <a:cubicBezTo>
                    <a:pt x="2179" y="24"/>
                    <a:pt x="20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447800" y="1323109"/>
            <a:ext cx="6684818" cy="3539430"/>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3"/>
                </a:solidFill>
                <a:effectLst>
                  <a:outerShdw blurRad="38100" dist="38100" dir="2700000" algn="tl">
                    <a:srgbClr val="000000">
                      <a:alpha val="43137"/>
                    </a:srgbClr>
                  </a:outerShdw>
                </a:effectLst>
                <a:latin typeface="Fira Sans" panose="020B0604020202020204" charset="0"/>
              </a:rPr>
              <a:t>The goals of treatment are to:</a:t>
            </a:r>
          </a:p>
          <a:p>
            <a:pPr marL="400050" indent="-400050">
              <a:buFont typeface="+mj-lt"/>
              <a:buAutoNum type="romanUcPeriod"/>
            </a:pPr>
            <a:r>
              <a:rPr lang="en-US" dirty="0">
                <a:solidFill>
                  <a:schemeClr val="accent3"/>
                </a:solidFill>
                <a:latin typeface="Fira Sans" panose="020B0604020202020204" charset="0"/>
              </a:rPr>
              <a:t>alleviate or eliminate the patient's symptoms</a:t>
            </a:r>
          </a:p>
          <a:p>
            <a:pPr marL="400050" indent="-400050">
              <a:buFont typeface="+mj-lt"/>
              <a:buAutoNum type="romanUcPeriod"/>
            </a:pPr>
            <a:r>
              <a:rPr lang="en-US" dirty="0">
                <a:solidFill>
                  <a:schemeClr val="accent3"/>
                </a:solidFill>
                <a:latin typeface="Fira Sans" panose="020B0604020202020204" charset="0"/>
              </a:rPr>
              <a:t>decrease the frequency or recurrence and duration of gastroesophageal reflux</a:t>
            </a:r>
          </a:p>
          <a:p>
            <a:pPr marL="400050" indent="-400050">
              <a:buFont typeface="+mj-lt"/>
              <a:buAutoNum type="romanUcPeriod"/>
            </a:pPr>
            <a:r>
              <a:rPr lang="en-US" dirty="0">
                <a:solidFill>
                  <a:schemeClr val="accent3"/>
                </a:solidFill>
                <a:latin typeface="Fira Sans" panose="020B0604020202020204" charset="0"/>
              </a:rPr>
              <a:t>promote healing of the injured mucosa</a:t>
            </a:r>
          </a:p>
          <a:p>
            <a:pPr marL="400050" indent="-400050">
              <a:buFont typeface="+mj-lt"/>
              <a:buAutoNum type="romanUcPeriod"/>
            </a:pPr>
            <a:r>
              <a:rPr lang="en-US" dirty="0">
                <a:solidFill>
                  <a:schemeClr val="accent3"/>
                </a:solidFill>
                <a:latin typeface="Fira Sans" panose="020B0604020202020204" charset="0"/>
              </a:rPr>
              <a:t>prevent complications.</a:t>
            </a:r>
          </a:p>
          <a:p>
            <a:endParaRPr lang="en-US" dirty="0">
              <a:solidFill>
                <a:schemeClr val="accent3"/>
              </a:solidFill>
              <a:latin typeface="Fira Sans" panose="020B0604020202020204" charset="0"/>
            </a:endParaRPr>
          </a:p>
          <a:p>
            <a:pPr marL="285750" indent="-285750">
              <a:buFont typeface="Courier New" panose="02070309020205020404" pitchFamily="49" charset="0"/>
              <a:buChar char="o"/>
            </a:pPr>
            <a:r>
              <a:rPr lang="en-US" dirty="0">
                <a:solidFill>
                  <a:schemeClr val="accent3"/>
                </a:solidFill>
                <a:effectLst>
                  <a:outerShdw blurRad="38100" dist="38100" dir="2700000" algn="tl">
                    <a:srgbClr val="000000">
                      <a:alpha val="43137"/>
                    </a:srgbClr>
                  </a:outerShdw>
                </a:effectLst>
                <a:latin typeface="Fira Sans" panose="020B0604020202020204" charset="0"/>
              </a:rPr>
              <a:t>Therapy is directed at augmenting defense mechanisms </a:t>
            </a:r>
            <a:r>
              <a:rPr lang="en-US" dirty="0">
                <a:solidFill>
                  <a:schemeClr val="accent3"/>
                </a:solidFill>
                <a:latin typeface="Fira Sans" panose="020B0604020202020204" charset="0"/>
              </a:rPr>
              <a:t>that prevent reflux and/or decrease the aggressive factors that worsen reflux or mucosal damage including:</a:t>
            </a:r>
          </a:p>
          <a:p>
            <a:pPr marL="342900" indent="-342900">
              <a:buFont typeface="+mj-lt"/>
              <a:buAutoNum type="alphaLcPeriod"/>
            </a:pPr>
            <a:r>
              <a:rPr lang="en-US" dirty="0">
                <a:solidFill>
                  <a:schemeClr val="accent3"/>
                </a:solidFill>
                <a:latin typeface="Fira Sans" panose="020B0604020202020204" charset="0"/>
              </a:rPr>
              <a:t>decreasing the acidity of the </a:t>
            </a:r>
            <a:r>
              <a:rPr lang="en-US" dirty="0" err="1">
                <a:solidFill>
                  <a:schemeClr val="accent3"/>
                </a:solidFill>
                <a:latin typeface="Fira Sans" panose="020B0604020202020204" charset="0"/>
              </a:rPr>
              <a:t>refluxate</a:t>
            </a:r>
            <a:r>
              <a:rPr lang="en-US" dirty="0">
                <a:solidFill>
                  <a:schemeClr val="accent3"/>
                </a:solidFill>
                <a:latin typeface="Fira Sans" panose="020B0604020202020204" charset="0"/>
              </a:rPr>
              <a:t> (neutralize acid)</a:t>
            </a:r>
          </a:p>
          <a:p>
            <a:pPr marL="342900" indent="-342900">
              <a:buFont typeface="+mj-lt"/>
              <a:buAutoNum type="alphaLcPeriod"/>
            </a:pPr>
            <a:r>
              <a:rPr lang="en-US" dirty="0">
                <a:solidFill>
                  <a:schemeClr val="accent3"/>
                </a:solidFill>
                <a:latin typeface="Fira Sans" panose="020B0604020202020204" charset="0"/>
              </a:rPr>
              <a:t>decreasing the gastric volume available to be refluxed</a:t>
            </a:r>
          </a:p>
          <a:p>
            <a:pPr marL="342900" indent="-342900">
              <a:buFont typeface="+mj-lt"/>
              <a:buAutoNum type="alphaLcPeriod"/>
            </a:pPr>
            <a:r>
              <a:rPr lang="en-US" dirty="0">
                <a:solidFill>
                  <a:schemeClr val="accent3"/>
                </a:solidFill>
                <a:latin typeface="Fira Sans" panose="020B0604020202020204" charset="0"/>
              </a:rPr>
              <a:t>improving gastric emptying</a:t>
            </a:r>
          </a:p>
          <a:p>
            <a:pPr marL="342900" indent="-342900">
              <a:buFont typeface="+mj-lt"/>
              <a:buAutoNum type="alphaLcPeriod"/>
            </a:pPr>
            <a:r>
              <a:rPr lang="en-US" dirty="0">
                <a:solidFill>
                  <a:schemeClr val="accent3"/>
                </a:solidFill>
                <a:latin typeface="Fira Sans" panose="020B0604020202020204" charset="0"/>
              </a:rPr>
              <a:t>increasing LES pressure</a:t>
            </a:r>
          </a:p>
          <a:p>
            <a:pPr marL="342900" indent="-342900">
              <a:buFont typeface="+mj-lt"/>
              <a:buAutoNum type="alphaLcPeriod"/>
            </a:pPr>
            <a:r>
              <a:rPr lang="en-US" dirty="0">
                <a:solidFill>
                  <a:schemeClr val="accent3"/>
                </a:solidFill>
                <a:latin typeface="Fira Sans" panose="020B0604020202020204" charset="0"/>
              </a:rPr>
              <a:t>enhancing esophageal acid clearance</a:t>
            </a:r>
          </a:p>
          <a:p>
            <a:pPr marL="342900" indent="-342900">
              <a:buFont typeface="+mj-lt"/>
              <a:buAutoNum type="alphaLcPeriod"/>
            </a:pPr>
            <a:r>
              <a:rPr lang="en-US" dirty="0">
                <a:solidFill>
                  <a:schemeClr val="accent3"/>
                </a:solidFill>
                <a:latin typeface="Fira Sans" panose="020B0604020202020204" charset="0"/>
              </a:rPr>
              <a:t>protecting the esophageal mucosa.</a:t>
            </a:r>
          </a:p>
        </p:txBody>
      </p:sp>
    </p:spTree>
    <p:extLst>
      <p:ext uri="{BB962C8B-B14F-4D97-AF65-F5344CB8AC3E}">
        <p14:creationId xmlns:p14="http://schemas.microsoft.com/office/powerpoint/2010/main" val="667403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4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General Treatment Approach</a:t>
            </a:r>
            <a:endParaRPr dirty="0"/>
          </a:p>
        </p:txBody>
      </p:sp>
      <p:grpSp>
        <p:nvGrpSpPr>
          <p:cNvPr id="16" name="Google Shape;2930;p51"/>
          <p:cNvGrpSpPr/>
          <p:nvPr/>
        </p:nvGrpSpPr>
        <p:grpSpPr>
          <a:xfrm>
            <a:off x="281361" y="4340571"/>
            <a:ext cx="543075" cy="634953"/>
            <a:chOff x="3170559" y="2850966"/>
            <a:chExt cx="543075" cy="634953"/>
          </a:xfrm>
        </p:grpSpPr>
        <p:sp>
          <p:nvSpPr>
            <p:cNvPr id="17"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755;p51"/>
          <p:cNvGrpSpPr/>
          <p:nvPr/>
        </p:nvGrpSpPr>
        <p:grpSpPr>
          <a:xfrm>
            <a:off x="8424000" y="3280662"/>
            <a:ext cx="372720" cy="677976"/>
            <a:chOff x="2731595" y="3677112"/>
            <a:chExt cx="372720" cy="677976"/>
          </a:xfrm>
        </p:grpSpPr>
        <p:sp>
          <p:nvSpPr>
            <p:cNvPr id="21" name="Google Shape;2756;p51"/>
            <p:cNvSpPr/>
            <p:nvPr/>
          </p:nvSpPr>
          <p:spPr>
            <a:xfrm>
              <a:off x="2742843" y="4000044"/>
              <a:ext cx="336046" cy="256298"/>
            </a:xfrm>
            <a:custGeom>
              <a:avLst/>
              <a:gdLst/>
              <a:ahLst/>
              <a:cxnLst/>
              <a:rect l="l" t="t" r="r" b="b"/>
              <a:pathLst>
                <a:path w="12966" h="9889" extrusionOk="0">
                  <a:moveTo>
                    <a:pt x="11538" y="1"/>
                  </a:moveTo>
                  <a:cubicBezTo>
                    <a:pt x="11453" y="1"/>
                    <a:pt x="11369" y="26"/>
                    <a:pt x="11299" y="83"/>
                  </a:cubicBezTo>
                  <a:cubicBezTo>
                    <a:pt x="9861" y="1305"/>
                    <a:pt x="7806" y="1767"/>
                    <a:pt x="5742" y="1767"/>
                  </a:cubicBezTo>
                  <a:cubicBezTo>
                    <a:pt x="4105" y="1767"/>
                    <a:pt x="2462" y="1476"/>
                    <a:pt x="1119" y="1042"/>
                  </a:cubicBezTo>
                  <a:cubicBezTo>
                    <a:pt x="1050" y="905"/>
                    <a:pt x="1005" y="768"/>
                    <a:pt x="913" y="631"/>
                  </a:cubicBezTo>
                  <a:cubicBezTo>
                    <a:pt x="877" y="548"/>
                    <a:pt x="799" y="510"/>
                    <a:pt x="723" y="510"/>
                  </a:cubicBezTo>
                  <a:cubicBezTo>
                    <a:pt x="610" y="510"/>
                    <a:pt x="498" y="595"/>
                    <a:pt x="525" y="745"/>
                  </a:cubicBezTo>
                  <a:cubicBezTo>
                    <a:pt x="548" y="814"/>
                    <a:pt x="548" y="859"/>
                    <a:pt x="548" y="928"/>
                  </a:cubicBezTo>
                  <a:cubicBezTo>
                    <a:pt x="160" y="996"/>
                    <a:pt x="0" y="1635"/>
                    <a:pt x="480" y="1818"/>
                  </a:cubicBezTo>
                  <a:cubicBezTo>
                    <a:pt x="525" y="1841"/>
                    <a:pt x="594" y="1841"/>
                    <a:pt x="662" y="1863"/>
                  </a:cubicBezTo>
                  <a:cubicBezTo>
                    <a:pt x="731" y="2799"/>
                    <a:pt x="708" y="3735"/>
                    <a:pt x="708" y="4648"/>
                  </a:cubicBezTo>
                  <a:cubicBezTo>
                    <a:pt x="685" y="5584"/>
                    <a:pt x="388" y="6976"/>
                    <a:pt x="845" y="7867"/>
                  </a:cubicBezTo>
                  <a:cubicBezTo>
                    <a:pt x="1187" y="8551"/>
                    <a:pt x="1849" y="8848"/>
                    <a:pt x="2557" y="9076"/>
                  </a:cubicBezTo>
                  <a:cubicBezTo>
                    <a:pt x="3894" y="9529"/>
                    <a:pt x="5434" y="9889"/>
                    <a:pt x="6878" y="9889"/>
                  </a:cubicBezTo>
                  <a:cubicBezTo>
                    <a:pt x="7037" y="9889"/>
                    <a:pt x="7194" y="9884"/>
                    <a:pt x="7350" y="9875"/>
                  </a:cubicBezTo>
                  <a:cubicBezTo>
                    <a:pt x="8948" y="9784"/>
                    <a:pt x="11413" y="9122"/>
                    <a:pt x="12440" y="7752"/>
                  </a:cubicBezTo>
                  <a:cubicBezTo>
                    <a:pt x="12942" y="7090"/>
                    <a:pt x="12965" y="6406"/>
                    <a:pt x="12851" y="5607"/>
                  </a:cubicBezTo>
                  <a:cubicBezTo>
                    <a:pt x="12600" y="3826"/>
                    <a:pt x="12121" y="2206"/>
                    <a:pt x="12007" y="403"/>
                  </a:cubicBezTo>
                  <a:cubicBezTo>
                    <a:pt x="11990" y="172"/>
                    <a:pt x="11759" y="1"/>
                    <a:pt x="11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7;p51"/>
            <p:cNvSpPr/>
            <p:nvPr/>
          </p:nvSpPr>
          <p:spPr>
            <a:xfrm>
              <a:off x="2817382" y="3841766"/>
              <a:ext cx="282786" cy="506221"/>
            </a:xfrm>
            <a:custGeom>
              <a:avLst/>
              <a:gdLst/>
              <a:ahLst/>
              <a:cxnLst/>
              <a:rect l="l" t="t" r="r" b="b"/>
              <a:pathLst>
                <a:path w="10911" h="19532" extrusionOk="0">
                  <a:moveTo>
                    <a:pt x="6222" y="1"/>
                  </a:moveTo>
                  <a:cubicBezTo>
                    <a:pt x="6203" y="1"/>
                    <a:pt x="6183" y="2"/>
                    <a:pt x="6163" y="4"/>
                  </a:cubicBezTo>
                  <a:cubicBezTo>
                    <a:pt x="4429" y="256"/>
                    <a:pt x="2876" y="758"/>
                    <a:pt x="1073" y="917"/>
                  </a:cubicBezTo>
                  <a:cubicBezTo>
                    <a:pt x="799" y="940"/>
                    <a:pt x="754" y="1328"/>
                    <a:pt x="1028" y="1397"/>
                  </a:cubicBezTo>
                  <a:cubicBezTo>
                    <a:pt x="1587" y="1578"/>
                    <a:pt x="2107" y="1647"/>
                    <a:pt x="2609" y="1647"/>
                  </a:cubicBezTo>
                  <a:cubicBezTo>
                    <a:pt x="3624" y="1647"/>
                    <a:pt x="4570" y="1367"/>
                    <a:pt x="5638" y="1169"/>
                  </a:cubicBezTo>
                  <a:cubicBezTo>
                    <a:pt x="5684" y="2013"/>
                    <a:pt x="6003" y="2721"/>
                    <a:pt x="6483" y="3520"/>
                  </a:cubicBezTo>
                  <a:cubicBezTo>
                    <a:pt x="7670" y="5528"/>
                    <a:pt x="8377" y="7537"/>
                    <a:pt x="8697" y="9842"/>
                  </a:cubicBezTo>
                  <a:cubicBezTo>
                    <a:pt x="8879" y="11257"/>
                    <a:pt x="9062" y="12673"/>
                    <a:pt x="9222" y="14088"/>
                  </a:cubicBezTo>
                  <a:cubicBezTo>
                    <a:pt x="9427" y="15959"/>
                    <a:pt x="9131" y="16758"/>
                    <a:pt x="7373" y="17466"/>
                  </a:cubicBezTo>
                  <a:cubicBezTo>
                    <a:pt x="6483" y="17831"/>
                    <a:pt x="5524" y="18059"/>
                    <a:pt x="4565" y="18151"/>
                  </a:cubicBezTo>
                  <a:cubicBezTo>
                    <a:pt x="3379" y="18242"/>
                    <a:pt x="1438" y="18265"/>
                    <a:pt x="274" y="18516"/>
                  </a:cubicBezTo>
                  <a:cubicBezTo>
                    <a:pt x="0" y="18584"/>
                    <a:pt x="617" y="18539"/>
                    <a:pt x="845" y="18721"/>
                  </a:cubicBezTo>
                  <a:cubicBezTo>
                    <a:pt x="1508" y="19275"/>
                    <a:pt x="2588" y="19532"/>
                    <a:pt x="3792" y="19532"/>
                  </a:cubicBezTo>
                  <a:cubicBezTo>
                    <a:pt x="6610" y="19532"/>
                    <a:pt x="10107" y="18125"/>
                    <a:pt x="10523" y="15822"/>
                  </a:cubicBezTo>
                  <a:cubicBezTo>
                    <a:pt x="10911" y="13745"/>
                    <a:pt x="10112" y="11006"/>
                    <a:pt x="9770" y="8975"/>
                  </a:cubicBezTo>
                  <a:cubicBezTo>
                    <a:pt x="9541" y="7628"/>
                    <a:pt x="9176" y="6327"/>
                    <a:pt x="8628" y="5095"/>
                  </a:cubicBezTo>
                  <a:cubicBezTo>
                    <a:pt x="8012" y="3725"/>
                    <a:pt x="6528" y="2287"/>
                    <a:pt x="6688" y="666"/>
                  </a:cubicBezTo>
                  <a:cubicBezTo>
                    <a:pt x="6732" y="385"/>
                    <a:pt x="6570" y="1"/>
                    <a:pt x="6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8;p51"/>
            <p:cNvSpPr/>
            <p:nvPr/>
          </p:nvSpPr>
          <p:spPr>
            <a:xfrm>
              <a:off x="2941604" y="3727029"/>
              <a:ext cx="71014" cy="114244"/>
            </a:xfrm>
            <a:custGeom>
              <a:avLst/>
              <a:gdLst/>
              <a:ahLst/>
              <a:cxnLst/>
              <a:rect l="l" t="t" r="r" b="b"/>
              <a:pathLst>
                <a:path w="2740" h="4408" extrusionOk="0">
                  <a:moveTo>
                    <a:pt x="1662" y="0"/>
                  </a:moveTo>
                  <a:cubicBezTo>
                    <a:pt x="1565" y="0"/>
                    <a:pt x="1472" y="52"/>
                    <a:pt x="1439" y="163"/>
                  </a:cubicBezTo>
                  <a:cubicBezTo>
                    <a:pt x="1416" y="186"/>
                    <a:pt x="1416" y="209"/>
                    <a:pt x="1416" y="209"/>
                  </a:cubicBezTo>
                  <a:cubicBezTo>
                    <a:pt x="1396" y="205"/>
                    <a:pt x="1376" y="203"/>
                    <a:pt x="1355" y="203"/>
                  </a:cubicBezTo>
                  <a:cubicBezTo>
                    <a:pt x="1256" y="203"/>
                    <a:pt x="1149" y="247"/>
                    <a:pt x="1074" y="323"/>
                  </a:cubicBezTo>
                  <a:cubicBezTo>
                    <a:pt x="1005" y="277"/>
                    <a:pt x="914" y="254"/>
                    <a:pt x="800" y="254"/>
                  </a:cubicBezTo>
                  <a:cubicBezTo>
                    <a:pt x="1" y="254"/>
                    <a:pt x="92" y="1373"/>
                    <a:pt x="275" y="2263"/>
                  </a:cubicBezTo>
                  <a:cubicBezTo>
                    <a:pt x="275" y="2993"/>
                    <a:pt x="229" y="3770"/>
                    <a:pt x="663" y="4317"/>
                  </a:cubicBezTo>
                  <a:cubicBezTo>
                    <a:pt x="702" y="4370"/>
                    <a:pt x="765" y="4408"/>
                    <a:pt x="829" y="4408"/>
                  </a:cubicBezTo>
                  <a:cubicBezTo>
                    <a:pt x="875" y="4408"/>
                    <a:pt x="921" y="4388"/>
                    <a:pt x="959" y="4340"/>
                  </a:cubicBezTo>
                  <a:cubicBezTo>
                    <a:pt x="1028" y="4249"/>
                    <a:pt x="1074" y="4158"/>
                    <a:pt x="1119" y="4066"/>
                  </a:cubicBezTo>
                  <a:cubicBezTo>
                    <a:pt x="1138" y="4072"/>
                    <a:pt x="1157" y="4075"/>
                    <a:pt x="1178" y="4075"/>
                  </a:cubicBezTo>
                  <a:cubicBezTo>
                    <a:pt x="1235" y="4075"/>
                    <a:pt x="1297" y="4054"/>
                    <a:pt x="1347" y="4021"/>
                  </a:cubicBezTo>
                  <a:cubicBezTo>
                    <a:pt x="1370" y="3975"/>
                    <a:pt x="1416" y="3929"/>
                    <a:pt x="1439" y="3907"/>
                  </a:cubicBezTo>
                  <a:cubicBezTo>
                    <a:pt x="1459" y="3986"/>
                    <a:pt x="1547" y="4048"/>
                    <a:pt x="1630" y="4048"/>
                  </a:cubicBezTo>
                  <a:cubicBezTo>
                    <a:pt x="1643" y="4048"/>
                    <a:pt x="1655" y="4046"/>
                    <a:pt x="1667" y="4043"/>
                  </a:cubicBezTo>
                  <a:cubicBezTo>
                    <a:pt x="1941" y="3952"/>
                    <a:pt x="2078" y="3770"/>
                    <a:pt x="2169" y="3541"/>
                  </a:cubicBezTo>
                  <a:cubicBezTo>
                    <a:pt x="2375" y="3541"/>
                    <a:pt x="2557" y="3404"/>
                    <a:pt x="2626" y="3153"/>
                  </a:cubicBezTo>
                  <a:cubicBezTo>
                    <a:pt x="2740" y="2674"/>
                    <a:pt x="2420" y="2172"/>
                    <a:pt x="2283" y="1715"/>
                  </a:cubicBezTo>
                  <a:cubicBezTo>
                    <a:pt x="2123" y="1213"/>
                    <a:pt x="2123" y="665"/>
                    <a:pt x="1918" y="163"/>
                  </a:cubicBezTo>
                  <a:cubicBezTo>
                    <a:pt x="1871" y="58"/>
                    <a:pt x="1764"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9;p51"/>
            <p:cNvSpPr/>
            <p:nvPr/>
          </p:nvSpPr>
          <p:spPr>
            <a:xfrm>
              <a:off x="2793719" y="3681803"/>
              <a:ext cx="197025" cy="172481"/>
            </a:xfrm>
            <a:custGeom>
              <a:avLst/>
              <a:gdLst/>
              <a:ahLst/>
              <a:cxnLst/>
              <a:rect l="l" t="t" r="r" b="b"/>
              <a:pathLst>
                <a:path w="7602" h="6655" extrusionOk="0">
                  <a:moveTo>
                    <a:pt x="685" y="2136"/>
                  </a:moveTo>
                  <a:lnTo>
                    <a:pt x="685" y="2136"/>
                  </a:lnTo>
                  <a:cubicBezTo>
                    <a:pt x="776" y="2228"/>
                    <a:pt x="891" y="2296"/>
                    <a:pt x="1005" y="2365"/>
                  </a:cubicBezTo>
                  <a:cubicBezTo>
                    <a:pt x="982" y="2456"/>
                    <a:pt x="982" y="2524"/>
                    <a:pt x="959" y="2593"/>
                  </a:cubicBezTo>
                  <a:cubicBezTo>
                    <a:pt x="931" y="2583"/>
                    <a:pt x="898" y="2578"/>
                    <a:pt x="865" y="2578"/>
                  </a:cubicBezTo>
                  <a:cubicBezTo>
                    <a:pt x="819" y="2578"/>
                    <a:pt x="771" y="2589"/>
                    <a:pt x="731" y="2616"/>
                  </a:cubicBezTo>
                  <a:cubicBezTo>
                    <a:pt x="708" y="2479"/>
                    <a:pt x="708" y="2319"/>
                    <a:pt x="708" y="2182"/>
                  </a:cubicBezTo>
                  <a:cubicBezTo>
                    <a:pt x="708" y="2182"/>
                    <a:pt x="685" y="2159"/>
                    <a:pt x="685" y="2136"/>
                  </a:cubicBezTo>
                  <a:close/>
                  <a:moveTo>
                    <a:pt x="5799" y="0"/>
                  </a:moveTo>
                  <a:cubicBezTo>
                    <a:pt x="5299" y="0"/>
                    <a:pt x="4791" y="76"/>
                    <a:pt x="4406" y="128"/>
                  </a:cubicBezTo>
                  <a:cubicBezTo>
                    <a:pt x="3447" y="242"/>
                    <a:pt x="2351" y="265"/>
                    <a:pt x="1416" y="516"/>
                  </a:cubicBezTo>
                  <a:cubicBezTo>
                    <a:pt x="320" y="813"/>
                    <a:pt x="160" y="1429"/>
                    <a:pt x="503" y="1931"/>
                  </a:cubicBezTo>
                  <a:cubicBezTo>
                    <a:pt x="464" y="1918"/>
                    <a:pt x="422" y="1911"/>
                    <a:pt x="381" y="1911"/>
                  </a:cubicBezTo>
                  <a:cubicBezTo>
                    <a:pt x="276" y="1911"/>
                    <a:pt x="177" y="1959"/>
                    <a:pt x="160" y="2091"/>
                  </a:cubicBezTo>
                  <a:cubicBezTo>
                    <a:pt x="23" y="2753"/>
                    <a:pt x="0" y="3392"/>
                    <a:pt x="23" y="4054"/>
                  </a:cubicBezTo>
                  <a:cubicBezTo>
                    <a:pt x="69" y="4693"/>
                    <a:pt x="23" y="5606"/>
                    <a:pt x="457" y="6108"/>
                  </a:cubicBezTo>
                  <a:cubicBezTo>
                    <a:pt x="523" y="6186"/>
                    <a:pt x="638" y="6231"/>
                    <a:pt x="752" y="6231"/>
                  </a:cubicBezTo>
                  <a:cubicBezTo>
                    <a:pt x="872" y="6231"/>
                    <a:pt x="992" y="6180"/>
                    <a:pt x="1050" y="6062"/>
                  </a:cubicBezTo>
                  <a:cubicBezTo>
                    <a:pt x="1096" y="5948"/>
                    <a:pt x="1142" y="5811"/>
                    <a:pt x="1164" y="5697"/>
                  </a:cubicBezTo>
                  <a:cubicBezTo>
                    <a:pt x="1256" y="6017"/>
                    <a:pt x="1370" y="6313"/>
                    <a:pt x="1598" y="6587"/>
                  </a:cubicBezTo>
                  <a:cubicBezTo>
                    <a:pt x="1637" y="6634"/>
                    <a:pt x="1684" y="6654"/>
                    <a:pt x="1731" y="6654"/>
                  </a:cubicBezTo>
                  <a:cubicBezTo>
                    <a:pt x="1823" y="6654"/>
                    <a:pt x="1918" y="6579"/>
                    <a:pt x="1963" y="6473"/>
                  </a:cubicBezTo>
                  <a:cubicBezTo>
                    <a:pt x="2214" y="5857"/>
                    <a:pt x="2009" y="5195"/>
                    <a:pt x="1895" y="4556"/>
                  </a:cubicBezTo>
                  <a:cubicBezTo>
                    <a:pt x="1804" y="3894"/>
                    <a:pt x="1689" y="3232"/>
                    <a:pt x="1621" y="2593"/>
                  </a:cubicBezTo>
                  <a:lnTo>
                    <a:pt x="1621" y="2593"/>
                  </a:lnTo>
                  <a:cubicBezTo>
                    <a:pt x="1725" y="2602"/>
                    <a:pt x="1829" y="2608"/>
                    <a:pt x="1935" y="2608"/>
                  </a:cubicBezTo>
                  <a:cubicBezTo>
                    <a:pt x="2084" y="2608"/>
                    <a:pt x="2237" y="2597"/>
                    <a:pt x="2397" y="2570"/>
                  </a:cubicBezTo>
                  <a:cubicBezTo>
                    <a:pt x="2488" y="2547"/>
                    <a:pt x="2557" y="2502"/>
                    <a:pt x="2580" y="2433"/>
                  </a:cubicBezTo>
                  <a:lnTo>
                    <a:pt x="2717" y="2433"/>
                  </a:lnTo>
                  <a:cubicBezTo>
                    <a:pt x="2945" y="2433"/>
                    <a:pt x="2945" y="2091"/>
                    <a:pt x="2739" y="2045"/>
                  </a:cubicBezTo>
                  <a:cubicBezTo>
                    <a:pt x="2580" y="2022"/>
                    <a:pt x="2397" y="1954"/>
                    <a:pt x="2214" y="1885"/>
                  </a:cubicBezTo>
                  <a:cubicBezTo>
                    <a:pt x="2169" y="1863"/>
                    <a:pt x="2123" y="1840"/>
                    <a:pt x="2077" y="1817"/>
                  </a:cubicBezTo>
                  <a:cubicBezTo>
                    <a:pt x="2077" y="1817"/>
                    <a:pt x="2055" y="1794"/>
                    <a:pt x="2009" y="1794"/>
                  </a:cubicBezTo>
                  <a:cubicBezTo>
                    <a:pt x="2717" y="1474"/>
                    <a:pt x="3721" y="1497"/>
                    <a:pt x="4383" y="1429"/>
                  </a:cubicBezTo>
                  <a:cubicBezTo>
                    <a:pt x="4976" y="1360"/>
                    <a:pt x="5661" y="1360"/>
                    <a:pt x="6300" y="1246"/>
                  </a:cubicBezTo>
                  <a:cubicBezTo>
                    <a:pt x="6488" y="1271"/>
                    <a:pt x="6669" y="1289"/>
                    <a:pt x="6847" y="1289"/>
                  </a:cubicBezTo>
                  <a:cubicBezTo>
                    <a:pt x="6993" y="1289"/>
                    <a:pt x="7137" y="1277"/>
                    <a:pt x="7282" y="1246"/>
                  </a:cubicBezTo>
                  <a:cubicBezTo>
                    <a:pt x="7510" y="1201"/>
                    <a:pt x="7601" y="927"/>
                    <a:pt x="7510" y="744"/>
                  </a:cubicBezTo>
                  <a:cubicBezTo>
                    <a:pt x="7556" y="676"/>
                    <a:pt x="7533" y="561"/>
                    <a:pt x="7441" y="516"/>
                  </a:cubicBezTo>
                  <a:cubicBezTo>
                    <a:pt x="7396" y="516"/>
                    <a:pt x="7373" y="493"/>
                    <a:pt x="7327" y="493"/>
                  </a:cubicBezTo>
                  <a:cubicBezTo>
                    <a:pt x="6980" y="108"/>
                    <a:pt x="6395" y="0"/>
                    <a:pt x="5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60;p51"/>
            <p:cNvSpPr/>
            <p:nvPr/>
          </p:nvSpPr>
          <p:spPr>
            <a:xfrm>
              <a:off x="2739888" y="3856046"/>
              <a:ext cx="107091" cy="464131"/>
            </a:xfrm>
            <a:custGeom>
              <a:avLst/>
              <a:gdLst/>
              <a:ahLst/>
              <a:cxnLst/>
              <a:rect l="l" t="t" r="r" b="b"/>
              <a:pathLst>
                <a:path w="4132" h="17908" extrusionOk="0">
                  <a:moveTo>
                    <a:pt x="3851" y="0"/>
                  </a:moveTo>
                  <a:cubicBezTo>
                    <a:pt x="3736" y="0"/>
                    <a:pt x="3614" y="69"/>
                    <a:pt x="3561" y="207"/>
                  </a:cubicBezTo>
                  <a:cubicBezTo>
                    <a:pt x="2853" y="1964"/>
                    <a:pt x="1164" y="3014"/>
                    <a:pt x="502" y="4749"/>
                  </a:cubicBezTo>
                  <a:cubicBezTo>
                    <a:pt x="0" y="6073"/>
                    <a:pt x="137" y="7602"/>
                    <a:pt x="274" y="8949"/>
                  </a:cubicBezTo>
                  <a:cubicBezTo>
                    <a:pt x="434" y="10410"/>
                    <a:pt x="754" y="11848"/>
                    <a:pt x="1027" y="13308"/>
                  </a:cubicBezTo>
                  <a:cubicBezTo>
                    <a:pt x="1164" y="14039"/>
                    <a:pt x="1256" y="14769"/>
                    <a:pt x="1393" y="15500"/>
                  </a:cubicBezTo>
                  <a:cubicBezTo>
                    <a:pt x="1393" y="15568"/>
                    <a:pt x="1415" y="15637"/>
                    <a:pt x="1415" y="15682"/>
                  </a:cubicBezTo>
                  <a:cubicBezTo>
                    <a:pt x="1256" y="15796"/>
                    <a:pt x="1233" y="16047"/>
                    <a:pt x="1210" y="16207"/>
                  </a:cubicBezTo>
                  <a:cubicBezTo>
                    <a:pt x="1187" y="16481"/>
                    <a:pt x="1187" y="16801"/>
                    <a:pt x="1301" y="17052"/>
                  </a:cubicBezTo>
                  <a:cubicBezTo>
                    <a:pt x="1351" y="17151"/>
                    <a:pt x="1455" y="17210"/>
                    <a:pt x="1557" y="17210"/>
                  </a:cubicBezTo>
                  <a:cubicBezTo>
                    <a:pt x="1643" y="17210"/>
                    <a:pt x="1729" y="17168"/>
                    <a:pt x="1781" y="17075"/>
                  </a:cubicBezTo>
                  <a:cubicBezTo>
                    <a:pt x="1826" y="17234"/>
                    <a:pt x="1895" y="17417"/>
                    <a:pt x="1963" y="17577"/>
                  </a:cubicBezTo>
                  <a:cubicBezTo>
                    <a:pt x="2058" y="17808"/>
                    <a:pt x="2262" y="17908"/>
                    <a:pt x="2471" y="17908"/>
                  </a:cubicBezTo>
                  <a:cubicBezTo>
                    <a:pt x="2819" y="17908"/>
                    <a:pt x="3181" y="17633"/>
                    <a:pt x="3082" y="17234"/>
                  </a:cubicBezTo>
                  <a:cubicBezTo>
                    <a:pt x="2808" y="16116"/>
                    <a:pt x="2557" y="14975"/>
                    <a:pt x="2328" y="13811"/>
                  </a:cubicBezTo>
                  <a:cubicBezTo>
                    <a:pt x="2214" y="12761"/>
                    <a:pt x="2146" y="11711"/>
                    <a:pt x="2100" y="10684"/>
                  </a:cubicBezTo>
                  <a:cubicBezTo>
                    <a:pt x="1940" y="7853"/>
                    <a:pt x="1918" y="5365"/>
                    <a:pt x="3401" y="2854"/>
                  </a:cubicBezTo>
                  <a:cubicBezTo>
                    <a:pt x="3447" y="2809"/>
                    <a:pt x="3447" y="2763"/>
                    <a:pt x="3424" y="2717"/>
                  </a:cubicBezTo>
                  <a:cubicBezTo>
                    <a:pt x="3424" y="2717"/>
                    <a:pt x="3424" y="2695"/>
                    <a:pt x="3424" y="2695"/>
                  </a:cubicBezTo>
                  <a:cubicBezTo>
                    <a:pt x="3972" y="1896"/>
                    <a:pt x="4132" y="1211"/>
                    <a:pt x="4109" y="275"/>
                  </a:cubicBezTo>
                  <a:cubicBezTo>
                    <a:pt x="4109" y="92"/>
                    <a:pt x="3984" y="0"/>
                    <a:pt x="3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1;p51"/>
            <p:cNvSpPr/>
            <p:nvPr/>
          </p:nvSpPr>
          <p:spPr>
            <a:xfrm>
              <a:off x="2731595" y="3677112"/>
              <a:ext cx="372720" cy="677976"/>
            </a:xfrm>
            <a:custGeom>
              <a:avLst/>
              <a:gdLst/>
              <a:ahLst/>
              <a:cxnLst/>
              <a:rect l="l" t="t" r="r" b="b"/>
              <a:pathLst>
                <a:path w="14381" h="26159" extrusionOk="0">
                  <a:moveTo>
                    <a:pt x="7624" y="583"/>
                  </a:moveTo>
                  <a:cubicBezTo>
                    <a:pt x="8012" y="583"/>
                    <a:pt x="9382" y="606"/>
                    <a:pt x="9519" y="1085"/>
                  </a:cubicBezTo>
                  <a:cubicBezTo>
                    <a:pt x="9747" y="1792"/>
                    <a:pt x="8629" y="1884"/>
                    <a:pt x="8218" y="1952"/>
                  </a:cubicBezTo>
                  <a:cubicBezTo>
                    <a:pt x="7113" y="2153"/>
                    <a:pt x="5901" y="2230"/>
                    <a:pt x="4755" y="2230"/>
                  </a:cubicBezTo>
                  <a:cubicBezTo>
                    <a:pt x="4599" y="2230"/>
                    <a:pt x="4445" y="2229"/>
                    <a:pt x="4292" y="2226"/>
                  </a:cubicBezTo>
                  <a:cubicBezTo>
                    <a:pt x="3881" y="2226"/>
                    <a:pt x="3105" y="2226"/>
                    <a:pt x="2877" y="1884"/>
                  </a:cubicBezTo>
                  <a:cubicBezTo>
                    <a:pt x="2671" y="1587"/>
                    <a:pt x="3173" y="1267"/>
                    <a:pt x="3425" y="1176"/>
                  </a:cubicBezTo>
                  <a:cubicBezTo>
                    <a:pt x="4885" y="674"/>
                    <a:pt x="6255" y="651"/>
                    <a:pt x="7624" y="583"/>
                  </a:cubicBezTo>
                  <a:close/>
                  <a:moveTo>
                    <a:pt x="9930" y="2295"/>
                  </a:moveTo>
                  <a:cubicBezTo>
                    <a:pt x="9998" y="2728"/>
                    <a:pt x="10112" y="3162"/>
                    <a:pt x="10158" y="3550"/>
                  </a:cubicBezTo>
                  <a:cubicBezTo>
                    <a:pt x="10181" y="4052"/>
                    <a:pt x="10249" y="4577"/>
                    <a:pt x="10272" y="5102"/>
                  </a:cubicBezTo>
                  <a:cubicBezTo>
                    <a:pt x="10226" y="5125"/>
                    <a:pt x="10181" y="5171"/>
                    <a:pt x="10135" y="5216"/>
                  </a:cubicBezTo>
                  <a:cubicBezTo>
                    <a:pt x="10044" y="5376"/>
                    <a:pt x="9907" y="5490"/>
                    <a:pt x="9747" y="5604"/>
                  </a:cubicBezTo>
                  <a:cubicBezTo>
                    <a:pt x="9770" y="5056"/>
                    <a:pt x="9587" y="4440"/>
                    <a:pt x="9565" y="3892"/>
                  </a:cubicBezTo>
                  <a:cubicBezTo>
                    <a:pt x="9542" y="3481"/>
                    <a:pt x="9656" y="2888"/>
                    <a:pt x="9473" y="2500"/>
                  </a:cubicBezTo>
                  <a:cubicBezTo>
                    <a:pt x="9633" y="2432"/>
                    <a:pt x="9793" y="2363"/>
                    <a:pt x="9930" y="2295"/>
                  </a:cubicBezTo>
                  <a:close/>
                  <a:moveTo>
                    <a:pt x="2603" y="2728"/>
                  </a:moveTo>
                  <a:lnTo>
                    <a:pt x="2603" y="2728"/>
                  </a:lnTo>
                  <a:cubicBezTo>
                    <a:pt x="2922" y="2865"/>
                    <a:pt x="3288" y="2934"/>
                    <a:pt x="3630" y="2957"/>
                  </a:cubicBezTo>
                  <a:cubicBezTo>
                    <a:pt x="3676" y="3573"/>
                    <a:pt x="3767" y="4166"/>
                    <a:pt x="3835" y="4760"/>
                  </a:cubicBezTo>
                  <a:cubicBezTo>
                    <a:pt x="3881" y="5239"/>
                    <a:pt x="3881" y="5764"/>
                    <a:pt x="3995" y="6266"/>
                  </a:cubicBezTo>
                  <a:cubicBezTo>
                    <a:pt x="3653" y="6152"/>
                    <a:pt x="3310" y="6015"/>
                    <a:pt x="2945" y="5878"/>
                  </a:cubicBezTo>
                  <a:cubicBezTo>
                    <a:pt x="2945" y="5193"/>
                    <a:pt x="2740" y="4486"/>
                    <a:pt x="2648" y="3801"/>
                  </a:cubicBezTo>
                  <a:cubicBezTo>
                    <a:pt x="2603" y="3481"/>
                    <a:pt x="2603" y="3093"/>
                    <a:pt x="2603" y="2728"/>
                  </a:cubicBezTo>
                  <a:close/>
                  <a:moveTo>
                    <a:pt x="3995" y="2979"/>
                  </a:moveTo>
                  <a:lnTo>
                    <a:pt x="3995" y="2979"/>
                  </a:lnTo>
                  <a:cubicBezTo>
                    <a:pt x="4086" y="3002"/>
                    <a:pt x="4178" y="3002"/>
                    <a:pt x="4269" y="3002"/>
                  </a:cubicBezTo>
                  <a:lnTo>
                    <a:pt x="4794" y="3002"/>
                  </a:lnTo>
                  <a:cubicBezTo>
                    <a:pt x="4794" y="3025"/>
                    <a:pt x="4794" y="3025"/>
                    <a:pt x="4794" y="3025"/>
                  </a:cubicBezTo>
                  <a:cubicBezTo>
                    <a:pt x="4771" y="3733"/>
                    <a:pt x="4794" y="4463"/>
                    <a:pt x="4840" y="5148"/>
                  </a:cubicBezTo>
                  <a:cubicBezTo>
                    <a:pt x="4885" y="5604"/>
                    <a:pt x="4908" y="6061"/>
                    <a:pt x="5045" y="6472"/>
                  </a:cubicBezTo>
                  <a:cubicBezTo>
                    <a:pt x="4771" y="6449"/>
                    <a:pt x="4520" y="6403"/>
                    <a:pt x="4246" y="6335"/>
                  </a:cubicBezTo>
                  <a:cubicBezTo>
                    <a:pt x="4292" y="5239"/>
                    <a:pt x="4132" y="4075"/>
                    <a:pt x="3995" y="2979"/>
                  </a:cubicBezTo>
                  <a:close/>
                  <a:moveTo>
                    <a:pt x="8994" y="2614"/>
                  </a:moveTo>
                  <a:cubicBezTo>
                    <a:pt x="8903" y="3048"/>
                    <a:pt x="9154" y="3641"/>
                    <a:pt x="9177" y="4006"/>
                  </a:cubicBezTo>
                  <a:cubicBezTo>
                    <a:pt x="9222" y="4577"/>
                    <a:pt x="9108" y="5308"/>
                    <a:pt x="9336" y="5855"/>
                  </a:cubicBezTo>
                  <a:cubicBezTo>
                    <a:pt x="9062" y="5992"/>
                    <a:pt x="8766" y="6106"/>
                    <a:pt x="8446" y="6198"/>
                  </a:cubicBezTo>
                  <a:cubicBezTo>
                    <a:pt x="8423" y="6152"/>
                    <a:pt x="8423" y="6106"/>
                    <a:pt x="8423" y="6061"/>
                  </a:cubicBezTo>
                  <a:cubicBezTo>
                    <a:pt x="8378" y="5810"/>
                    <a:pt x="8309" y="5559"/>
                    <a:pt x="8286" y="5308"/>
                  </a:cubicBezTo>
                  <a:cubicBezTo>
                    <a:pt x="8276" y="5256"/>
                    <a:pt x="8229" y="5232"/>
                    <a:pt x="8180" y="5232"/>
                  </a:cubicBezTo>
                  <a:cubicBezTo>
                    <a:pt x="8120" y="5232"/>
                    <a:pt x="8058" y="5268"/>
                    <a:pt x="8058" y="5330"/>
                  </a:cubicBezTo>
                  <a:cubicBezTo>
                    <a:pt x="8058" y="5559"/>
                    <a:pt x="8104" y="5787"/>
                    <a:pt x="8104" y="6015"/>
                  </a:cubicBezTo>
                  <a:cubicBezTo>
                    <a:pt x="8104" y="6106"/>
                    <a:pt x="8104" y="6175"/>
                    <a:pt x="8104" y="6266"/>
                  </a:cubicBezTo>
                  <a:cubicBezTo>
                    <a:pt x="7442" y="6426"/>
                    <a:pt x="6780" y="6472"/>
                    <a:pt x="6323" y="6517"/>
                  </a:cubicBezTo>
                  <a:cubicBezTo>
                    <a:pt x="6152" y="6529"/>
                    <a:pt x="5987" y="6534"/>
                    <a:pt x="5824" y="6534"/>
                  </a:cubicBezTo>
                  <a:cubicBezTo>
                    <a:pt x="5661" y="6534"/>
                    <a:pt x="5502" y="6529"/>
                    <a:pt x="5342" y="6517"/>
                  </a:cubicBezTo>
                  <a:cubicBezTo>
                    <a:pt x="5547" y="5444"/>
                    <a:pt x="5296" y="3961"/>
                    <a:pt x="4977" y="3025"/>
                  </a:cubicBezTo>
                  <a:cubicBezTo>
                    <a:pt x="4977" y="3004"/>
                    <a:pt x="4957" y="3002"/>
                    <a:pt x="4954" y="3002"/>
                  </a:cubicBezTo>
                  <a:lnTo>
                    <a:pt x="4954" y="3002"/>
                  </a:lnTo>
                  <a:cubicBezTo>
                    <a:pt x="5099" y="3006"/>
                    <a:pt x="5244" y="3008"/>
                    <a:pt x="5389" y="3008"/>
                  </a:cubicBezTo>
                  <a:cubicBezTo>
                    <a:pt x="6117" y="3008"/>
                    <a:pt x="6852" y="2960"/>
                    <a:pt x="7556" y="2865"/>
                  </a:cubicBezTo>
                  <a:cubicBezTo>
                    <a:pt x="7579" y="3208"/>
                    <a:pt x="7602" y="3527"/>
                    <a:pt x="7670" y="3870"/>
                  </a:cubicBezTo>
                  <a:cubicBezTo>
                    <a:pt x="7761" y="4258"/>
                    <a:pt x="7784" y="4714"/>
                    <a:pt x="8058" y="5034"/>
                  </a:cubicBezTo>
                  <a:cubicBezTo>
                    <a:pt x="8066" y="5050"/>
                    <a:pt x="8086" y="5057"/>
                    <a:pt x="8108" y="5057"/>
                  </a:cubicBezTo>
                  <a:cubicBezTo>
                    <a:pt x="8147" y="5057"/>
                    <a:pt x="8195" y="5032"/>
                    <a:pt x="8195" y="4988"/>
                  </a:cubicBezTo>
                  <a:cubicBezTo>
                    <a:pt x="8286" y="4623"/>
                    <a:pt x="8149" y="4212"/>
                    <a:pt x="8127" y="3824"/>
                  </a:cubicBezTo>
                  <a:cubicBezTo>
                    <a:pt x="8081" y="3481"/>
                    <a:pt x="8058" y="3139"/>
                    <a:pt x="8035" y="2797"/>
                  </a:cubicBezTo>
                  <a:cubicBezTo>
                    <a:pt x="8149" y="2774"/>
                    <a:pt x="8286" y="2774"/>
                    <a:pt x="8400" y="2751"/>
                  </a:cubicBezTo>
                  <a:cubicBezTo>
                    <a:pt x="8583" y="2705"/>
                    <a:pt x="8788" y="2683"/>
                    <a:pt x="8994" y="2614"/>
                  </a:cubicBezTo>
                  <a:close/>
                  <a:moveTo>
                    <a:pt x="9291" y="6700"/>
                  </a:moveTo>
                  <a:cubicBezTo>
                    <a:pt x="9108" y="8845"/>
                    <a:pt x="11025" y="10010"/>
                    <a:pt x="11870" y="11858"/>
                  </a:cubicBezTo>
                  <a:cubicBezTo>
                    <a:pt x="10276" y="13139"/>
                    <a:pt x="7748" y="13980"/>
                    <a:pt x="5367" y="13980"/>
                  </a:cubicBezTo>
                  <a:cubicBezTo>
                    <a:pt x="3757" y="13980"/>
                    <a:pt x="2215" y="13596"/>
                    <a:pt x="1074" y="12703"/>
                  </a:cubicBezTo>
                  <a:cubicBezTo>
                    <a:pt x="1074" y="12657"/>
                    <a:pt x="1074" y="12634"/>
                    <a:pt x="1096" y="12589"/>
                  </a:cubicBezTo>
                  <a:cubicBezTo>
                    <a:pt x="1233" y="10626"/>
                    <a:pt x="2420" y="10283"/>
                    <a:pt x="3333" y="8823"/>
                  </a:cubicBezTo>
                  <a:cubicBezTo>
                    <a:pt x="3698" y="8229"/>
                    <a:pt x="3904" y="7681"/>
                    <a:pt x="3767" y="7111"/>
                  </a:cubicBezTo>
                  <a:lnTo>
                    <a:pt x="3767" y="7111"/>
                  </a:lnTo>
                  <a:cubicBezTo>
                    <a:pt x="4367" y="7305"/>
                    <a:pt x="5047" y="7362"/>
                    <a:pt x="5669" y="7362"/>
                  </a:cubicBezTo>
                  <a:cubicBezTo>
                    <a:pt x="5923" y="7362"/>
                    <a:pt x="6167" y="7352"/>
                    <a:pt x="6392" y="7339"/>
                  </a:cubicBezTo>
                  <a:cubicBezTo>
                    <a:pt x="7168" y="7270"/>
                    <a:pt x="8332" y="7088"/>
                    <a:pt x="9291" y="6700"/>
                  </a:cubicBezTo>
                  <a:close/>
                  <a:moveTo>
                    <a:pt x="12121" y="12543"/>
                  </a:moveTo>
                  <a:cubicBezTo>
                    <a:pt x="12760" y="14757"/>
                    <a:pt x="13011" y="17154"/>
                    <a:pt x="13171" y="19505"/>
                  </a:cubicBezTo>
                  <a:cubicBezTo>
                    <a:pt x="11277" y="21041"/>
                    <a:pt x="8900" y="21947"/>
                    <a:pt x="6529" y="21947"/>
                  </a:cubicBezTo>
                  <a:cubicBezTo>
                    <a:pt x="4813" y="21947"/>
                    <a:pt x="3100" y="21472"/>
                    <a:pt x="1576" y="20418"/>
                  </a:cubicBezTo>
                  <a:cubicBezTo>
                    <a:pt x="1347" y="18021"/>
                    <a:pt x="959" y="15625"/>
                    <a:pt x="1051" y="13228"/>
                  </a:cubicBezTo>
                  <a:lnTo>
                    <a:pt x="1051" y="13228"/>
                  </a:lnTo>
                  <a:cubicBezTo>
                    <a:pt x="2288" y="14200"/>
                    <a:pt x="3999" y="14640"/>
                    <a:pt x="5767" y="14640"/>
                  </a:cubicBezTo>
                  <a:cubicBezTo>
                    <a:pt x="8108" y="14640"/>
                    <a:pt x="10548" y="13869"/>
                    <a:pt x="12121" y="12543"/>
                  </a:cubicBezTo>
                  <a:close/>
                  <a:moveTo>
                    <a:pt x="13239" y="20463"/>
                  </a:moveTo>
                  <a:cubicBezTo>
                    <a:pt x="13308" y="21262"/>
                    <a:pt x="13354" y="22038"/>
                    <a:pt x="13399" y="22814"/>
                  </a:cubicBezTo>
                  <a:cubicBezTo>
                    <a:pt x="11887" y="24188"/>
                    <a:pt x="9193" y="25216"/>
                    <a:pt x="6519" y="25216"/>
                  </a:cubicBezTo>
                  <a:cubicBezTo>
                    <a:pt x="4794" y="25216"/>
                    <a:pt x="3077" y="24788"/>
                    <a:pt x="1690" y="23750"/>
                  </a:cubicBezTo>
                  <a:cubicBezTo>
                    <a:pt x="1713" y="23705"/>
                    <a:pt x="1735" y="23636"/>
                    <a:pt x="1735" y="23545"/>
                  </a:cubicBezTo>
                  <a:cubicBezTo>
                    <a:pt x="1758" y="22746"/>
                    <a:pt x="1713" y="21947"/>
                    <a:pt x="1644" y="21148"/>
                  </a:cubicBezTo>
                  <a:lnTo>
                    <a:pt x="1644" y="21148"/>
                  </a:lnTo>
                  <a:cubicBezTo>
                    <a:pt x="3055" y="22230"/>
                    <a:pt x="4776" y="22674"/>
                    <a:pt x="6545" y="22674"/>
                  </a:cubicBezTo>
                  <a:cubicBezTo>
                    <a:pt x="6866" y="22674"/>
                    <a:pt x="7188" y="22660"/>
                    <a:pt x="7510" y="22632"/>
                  </a:cubicBezTo>
                  <a:cubicBezTo>
                    <a:pt x="9291" y="22472"/>
                    <a:pt x="11847" y="21856"/>
                    <a:pt x="13239" y="20463"/>
                  </a:cubicBezTo>
                  <a:close/>
                  <a:moveTo>
                    <a:pt x="7909" y="0"/>
                  </a:moveTo>
                  <a:cubicBezTo>
                    <a:pt x="7585" y="0"/>
                    <a:pt x="7260" y="19"/>
                    <a:pt x="6940" y="35"/>
                  </a:cubicBezTo>
                  <a:cubicBezTo>
                    <a:pt x="6095" y="81"/>
                    <a:pt x="2055" y="240"/>
                    <a:pt x="1964" y="1724"/>
                  </a:cubicBezTo>
                  <a:cubicBezTo>
                    <a:pt x="1713" y="2295"/>
                    <a:pt x="1827" y="3048"/>
                    <a:pt x="1895" y="3664"/>
                  </a:cubicBezTo>
                  <a:cubicBezTo>
                    <a:pt x="2009" y="4486"/>
                    <a:pt x="2032" y="5467"/>
                    <a:pt x="2397" y="6221"/>
                  </a:cubicBezTo>
                  <a:cubicBezTo>
                    <a:pt x="2443" y="6289"/>
                    <a:pt x="2489" y="6335"/>
                    <a:pt x="2557" y="6357"/>
                  </a:cubicBezTo>
                  <a:cubicBezTo>
                    <a:pt x="2717" y="6540"/>
                    <a:pt x="2922" y="6700"/>
                    <a:pt x="3128" y="6837"/>
                  </a:cubicBezTo>
                  <a:cubicBezTo>
                    <a:pt x="2900" y="7659"/>
                    <a:pt x="2671" y="8412"/>
                    <a:pt x="2055" y="9074"/>
                  </a:cubicBezTo>
                  <a:cubicBezTo>
                    <a:pt x="1713" y="9439"/>
                    <a:pt x="1279" y="9736"/>
                    <a:pt x="959" y="10146"/>
                  </a:cubicBezTo>
                  <a:cubicBezTo>
                    <a:pt x="320" y="10945"/>
                    <a:pt x="206" y="11767"/>
                    <a:pt x="161" y="12794"/>
                  </a:cubicBezTo>
                  <a:cubicBezTo>
                    <a:pt x="1" y="16378"/>
                    <a:pt x="891" y="19893"/>
                    <a:pt x="891" y="23454"/>
                  </a:cubicBezTo>
                  <a:cubicBezTo>
                    <a:pt x="868" y="23522"/>
                    <a:pt x="868" y="23591"/>
                    <a:pt x="914" y="23659"/>
                  </a:cubicBezTo>
                  <a:cubicBezTo>
                    <a:pt x="914" y="23659"/>
                    <a:pt x="914" y="23659"/>
                    <a:pt x="937" y="23682"/>
                  </a:cubicBezTo>
                  <a:cubicBezTo>
                    <a:pt x="959" y="23750"/>
                    <a:pt x="1005" y="23796"/>
                    <a:pt x="1074" y="23842"/>
                  </a:cubicBezTo>
                  <a:cubicBezTo>
                    <a:pt x="2347" y="25466"/>
                    <a:pt x="4753" y="26158"/>
                    <a:pt x="7086" y="26158"/>
                  </a:cubicBezTo>
                  <a:cubicBezTo>
                    <a:pt x="8850" y="26158"/>
                    <a:pt x="10573" y="25762"/>
                    <a:pt x="11733" y="25074"/>
                  </a:cubicBezTo>
                  <a:cubicBezTo>
                    <a:pt x="12486" y="24618"/>
                    <a:pt x="14381" y="23454"/>
                    <a:pt x="14335" y="22997"/>
                  </a:cubicBezTo>
                  <a:cubicBezTo>
                    <a:pt x="14130" y="19870"/>
                    <a:pt x="13879" y="16652"/>
                    <a:pt x="13239" y="13570"/>
                  </a:cubicBezTo>
                  <a:cubicBezTo>
                    <a:pt x="13011" y="12497"/>
                    <a:pt x="12783" y="11356"/>
                    <a:pt x="12189" y="10420"/>
                  </a:cubicBezTo>
                  <a:cubicBezTo>
                    <a:pt x="11801" y="9827"/>
                    <a:pt x="11276" y="9416"/>
                    <a:pt x="10820" y="8914"/>
                  </a:cubicBezTo>
                  <a:cubicBezTo>
                    <a:pt x="10090" y="8138"/>
                    <a:pt x="9998" y="7407"/>
                    <a:pt x="9724" y="6517"/>
                  </a:cubicBezTo>
                  <a:cubicBezTo>
                    <a:pt x="10181" y="6289"/>
                    <a:pt x="10569" y="5992"/>
                    <a:pt x="10820" y="5650"/>
                  </a:cubicBezTo>
                  <a:cubicBezTo>
                    <a:pt x="10866" y="5559"/>
                    <a:pt x="10888" y="5467"/>
                    <a:pt x="10888" y="5399"/>
                  </a:cubicBezTo>
                  <a:cubicBezTo>
                    <a:pt x="10911" y="5308"/>
                    <a:pt x="10911" y="5216"/>
                    <a:pt x="10888" y="5079"/>
                  </a:cubicBezTo>
                  <a:cubicBezTo>
                    <a:pt x="10866" y="4577"/>
                    <a:pt x="10774" y="4075"/>
                    <a:pt x="10729" y="3573"/>
                  </a:cubicBezTo>
                  <a:cubicBezTo>
                    <a:pt x="10683" y="2934"/>
                    <a:pt x="10797" y="2089"/>
                    <a:pt x="10546" y="1473"/>
                  </a:cubicBezTo>
                  <a:cubicBezTo>
                    <a:pt x="10614" y="925"/>
                    <a:pt x="10135" y="560"/>
                    <a:pt x="9656" y="332"/>
                  </a:cubicBezTo>
                  <a:cubicBezTo>
                    <a:pt x="9107" y="65"/>
                    <a:pt x="8510" y="0"/>
                    <a:pt x="7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894;p51"/>
          <p:cNvGrpSpPr/>
          <p:nvPr/>
        </p:nvGrpSpPr>
        <p:grpSpPr>
          <a:xfrm>
            <a:off x="8495584" y="4646242"/>
            <a:ext cx="187565" cy="271849"/>
            <a:chOff x="2688416" y="2821886"/>
            <a:chExt cx="187565" cy="271849"/>
          </a:xfrm>
        </p:grpSpPr>
        <p:sp>
          <p:nvSpPr>
            <p:cNvPr id="30" name="Google Shape;2895;p51"/>
            <p:cNvSpPr/>
            <p:nvPr/>
          </p:nvSpPr>
          <p:spPr>
            <a:xfrm>
              <a:off x="2688416" y="2827821"/>
              <a:ext cx="153846" cy="251296"/>
            </a:xfrm>
            <a:custGeom>
              <a:avLst/>
              <a:gdLst/>
              <a:ahLst/>
              <a:cxnLst/>
              <a:rect l="l" t="t" r="r" b="b"/>
              <a:pathLst>
                <a:path w="5936" h="9696" extrusionOk="0">
                  <a:moveTo>
                    <a:pt x="5115" y="0"/>
                  </a:moveTo>
                  <a:cubicBezTo>
                    <a:pt x="4190" y="0"/>
                    <a:pt x="3032" y="1956"/>
                    <a:pt x="2785" y="2538"/>
                  </a:cubicBezTo>
                  <a:cubicBezTo>
                    <a:pt x="2237" y="3907"/>
                    <a:pt x="0" y="8678"/>
                    <a:pt x="1986" y="9682"/>
                  </a:cubicBezTo>
                  <a:cubicBezTo>
                    <a:pt x="2010" y="9691"/>
                    <a:pt x="2034" y="9696"/>
                    <a:pt x="2057" y="9696"/>
                  </a:cubicBezTo>
                  <a:cubicBezTo>
                    <a:pt x="2143" y="9696"/>
                    <a:pt x="2215" y="9630"/>
                    <a:pt x="2215" y="9522"/>
                  </a:cubicBezTo>
                  <a:cubicBezTo>
                    <a:pt x="2169" y="7650"/>
                    <a:pt x="2717" y="6121"/>
                    <a:pt x="3333" y="4341"/>
                  </a:cubicBezTo>
                  <a:cubicBezTo>
                    <a:pt x="3584" y="3588"/>
                    <a:pt x="3812" y="2720"/>
                    <a:pt x="4223" y="2058"/>
                  </a:cubicBezTo>
                  <a:cubicBezTo>
                    <a:pt x="4680" y="1374"/>
                    <a:pt x="5045" y="1351"/>
                    <a:pt x="5684" y="1031"/>
                  </a:cubicBezTo>
                  <a:cubicBezTo>
                    <a:pt x="5844" y="940"/>
                    <a:pt x="5935" y="757"/>
                    <a:pt x="5844" y="597"/>
                  </a:cubicBezTo>
                  <a:cubicBezTo>
                    <a:pt x="5641" y="171"/>
                    <a:pt x="5388" y="0"/>
                    <a:pt x="5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6;p51"/>
            <p:cNvSpPr/>
            <p:nvPr/>
          </p:nvSpPr>
          <p:spPr>
            <a:xfrm>
              <a:off x="2706170" y="2821886"/>
              <a:ext cx="169811" cy="271849"/>
            </a:xfrm>
            <a:custGeom>
              <a:avLst/>
              <a:gdLst/>
              <a:ahLst/>
              <a:cxnLst/>
              <a:rect l="l" t="t" r="r" b="b"/>
              <a:pathLst>
                <a:path w="6552" h="10489" extrusionOk="0">
                  <a:moveTo>
                    <a:pt x="4327" y="706"/>
                  </a:moveTo>
                  <a:cubicBezTo>
                    <a:pt x="4944" y="706"/>
                    <a:pt x="5445" y="1244"/>
                    <a:pt x="5501" y="2105"/>
                  </a:cubicBezTo>
                  <a:cubicBezTo>
                    <a:pt x="5547" y="2744"/>
                    <a:pt x="5341" y="3292"/>
                    <a:pt x="5250" y="3771"/>
                  </a:cubicBezTo>
                  <a:cubicBezTo>
                    <a:pt x="5182" y="4113"/>
                    <a:pt x="5090" y="4456"/>
                    <a:pt x="5022" y="4798"/>
                  </a:cubicBezTo>
                  <a:cubicBezTo>
                    <a:pt x="4771" y="4570"/>
                    <a:pt x="4497" y="4364"/>
                    <a:pt x="4269" y="4227"/>
                  </a:cubicBezTo>
                  <a:cubicBezTo>
                    <a:pt x="3794" y="3974"/>
                    <a:pt x="3177" y="3787"/>
                    <a:pt x="2585" y="3787"/>
                  </a:cubicBezTo>
                  <a:cubicBezTo>
                    <a:pt x="2322" y="3787"/>
                    <a:pt x="2065" y="3824"/>
                    <a:pt x="1826" y="3908"/>
                  </a:cubicBezTo>
                  <a:cubicBezTo>
                    <a:pt x="2123" y="3063"/>
                    <a:pt x="2534" y="2082"/>
                    <a:pt x="3127" y="1374"/>
                  </a:cubicBezTo>
                  <a:cubicBezTo>
                    <a:pt x="3520" y="912"/>
                    <a:pt x="3946" y="706"/>
                    <a:pt x="4327" y="706"/>
                  </a:cubicBezTo>
                  <a:close/>
                  <a:moveTo>
                    <a:pt x="2535" y="4542"/>
                  </a:moveTo>
                  <a:cubicBezTo>
                    <a:pt x="2587" y="4542"/>
                    <a:pt x="2640" y="4544"/>
                    <a:pt x="2694" y="4547"/>
                  </a:cubicBezTo>
                  <a:cubicBezTo>
                    <a:pt x="3173" y="4570"/>
                    <a:pt x="3652" y="4752"/>
                    <a:pt x="4063" y="5049"/>
                  </a:cubicBezTo>
                  <a:cubicBezTo>
                    <a:pt x="4428" y="5300"/>
                    <a:pt x="4565" y="5528"/>
                    <a:pt x="4679" y="5962"/>
                  </a:cubicBezTo>
                  <a:cubicBezTo>
                    <a:pt x="4474" y="6647"/>
                    <a:pt x="4223" y="7309"/>
                    <a:pt x="3926" y="7925"/>
                  </a:cubicBezTo>
                  <a:cubicBezTo>
                    <a:pt x="3812" y="8245"/>
                    <a:pt x="3698" y="8587"/>
                    <a:pt x="3493" y="8861"/>
                  </a:cubicBezTo>
                  <a:cubicBezTo>
                    <a:pt x="2933" y="9570"/>
                    <a:pt x="2453" y="9825"/>
                    <a:pt x="2061" y="9825"/>
                  </a:cubicBezTo>
                  <a:cubicBezTo>
                    <a:pt x="1316" y="9825"/>
                    <a:pt x="890" y="8906"/>
                    <a:pt x="845" y="8427"/>
                  </a:cubicBezTo>
                  <a:cubicBezTo>
                    <a:pt x="753" y="7263"/>
                    <a:pt x="1233" y="5939"/>
                    <a:pt x="1393" y="5437"/>
                  </a:cubicBezTo>
                  <a:cubicBezTo>
                    <a:pt x="1438" y="5255"/>
                    <a:pt x="1530" y="4935"/>
                    <a:pt x="1621" y="4570"/>
                  </a:cubicBezTo>
                  <a:cubicBezTo>
                    <a:pt x="1674" y="4573"/>
                    <a:pt x="1727" y="4575"/>
                    <a:pt x="1780" y="4575"/>
                  </a:cubicBezTo>
                  <a:cubicBezTo>
                    <a:pt x="2034" y="4575"/>
                    <a:pt x="2280" y="4542"/>
                    <a:pt x="2535" y="4542"/>
                  </a:cubicBezTo>
                  <a:close/>
                  <a:moveTo>
                    <a:pt x="4541" y="1"/>
                  </a:moveTo>
                  <a:cubicBezTo>
                    <a:pt x="4318" y="1"/>
                    <a:pt x="4088" y="53"/>
                    <a:pt x="3858" y="165"/>
                  </a:cubicBezTo>
                  <a:cubicBezTo>
                    <a:pt x="3036" y="553"/>
                    <a:pt x="2465" y="1214"/>
                    <a:pt x="2032" y="1968"/>
                  </a:cubicBezTo>
                  <a:cubicBezTo>
                    <a:pt x="1530" y="2926"/>
                    <a:pt x="1210" y="4022"/>
                    <a:pt x="913" y="5003"/>
                  </a:cubicBezTo>
                  <a:cubicBezTo>
                    <a:pt x="525" y="6168"/>
                    <a:pt x="0" y="7857"/>
                    <a:pt x="411" y="9112"/>
                  </a:cubicBezTo>
                  <a:cubicBezTo>
                    <a:pt x="716" y="10102"/>
                    <a:pt x="1306" y="10489"/>
                    <a:pt x="1952" y="10489"/>
                  </a:cubicBezTo>
                  <a:cubicBezTo>
                    <a:pt x="2856" y="10489"/>
                    <a:pt x="3868" y="9733"/>
                    <a:pt x="4360" y="8815"/>
                  </a:cubicBezTo>
                  <a:cubicBezTo>
                    <a:pt x="5182" y="7332"/>
                    <a:pt x="5638" y="5620"/>
                    <a:pt x="5980" y="3976"/>
                  </a:cubicBezTo>
                  <a:cubicBezTo>
                    <a:pt x="6186" y="2972"/>
                    <a:pt x="6551" y="1625"/>
                    <a:pt x="5866" y="712"/>
                  </a:cubicBezTo>
                  <a:cubicBezTo>
                    <a:pt x="5518" y="269"/>
                    <a:pt x="5048" y="1"/>
                    <a:pt x="4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742;p51"/>
          <p:cNvGrpSpPr/>
          <p:nvPr/>
        </p:nvGrpSpPr>
        <p:grpSpPr>
          <a:xfrm>
            <a:off x="8771294" y="4687658"/>
            <a:ext cx="167453" cy="270760"/>
            <a:chOff x="2917345" y="2776427"/>
            <a:chExt cx="167453" cy="270760"/>
          </a:xfrm>
        </p:grpSpPr>
        <p:sp>
          <p:nvSpPr>
            <p:cNvPr id="33" name="Google Shape;2743;p51"/>
            <p:cNvSpPr/>
            <p:nvPr/>
          </p:nvSpPr>
          <p:spPr>
            <a:xfrm>
              <a:off x="2957803" y="2893004"/>
              <a:ext cx="113389" cy="146304"/>
            </a:xfrm>
            <a:custGeom>
              <a:avLst/>
              <a:gdLst/>
              <a:ahLst/>
              <a:cxnLst/>
              <a:rect l="l" t="t" r="r" b="b"/>
              <a:pathLst>
                <a:path w="4375" h="5645" extrusionOk="0">
                  <a:moveTo>
                    <a:pt x="2564" y="0"/>
                  </a:moveTo>
                  <a:cubicBezTo>
                    <a:pt x="2386" y="0"/>
                    <a:pt x="2212" y="22"/>
                    <a:pt x="2069" y="45"/>
                  </a:cubicBezTo>
                  <a:cubicBezTo>
                    <a:pt x="1293" y="182"/>
                    <a:pt x="791" y="685"/>
                    <a:pt x="197" y="1141"/>
                  </a:cubicBezTo>
                  <a:cubicBezTo>
                    <a:pt x="1" y="1298"/>
                    <a:pt x="75" y="1675"/>
                    <a:pt x="318" y="1675"/>
                  </a:cubicBezTo>
                  <a:cubicBezTo>
                    <a:pt x="357" y="1675"/>
                    <a:pt x="401" y="1665"/>
                    <a:pt x="449" y="1643"/>
                  </a:cubicBezTo>
                  <a:cubicBezTo>
                    <a:pt x="517" y="1620"/>
                    <a:pt x="608" y="1575"/>
                    <a:pt x="700" y="1529"/>
                  </a:cubicBezTo>
                  <a:lnTo>
                    <a:pt x="700" y="1529"/>
                  </a:lnTo>
                  <a:cubicBezTo>
                    <a:pt x="619" y="1792"/>
                    <a:pt x="825" y="2092"/>
                    <a:pt x="1080" y="2092"/>
                  </a:cubicBezTo>
                  <a:cubicBezTo>
                    <a:pt x="1113" y="2092"/>
                    <a:pt x="1146" y="2087"/>
                    <a:pt x="1179" y="2077"/>
                  </a:cubicBezTo>
                  <a:lnTo>
                    <a:pt x="1179" y="2077"/>
                  </a:lnTo>
                  <a:cubicBezTo>
                    <a:pt x="1065" y="2442"/>
                    <a:pt x="1088" y="2762"/>
                    <a:pt x="1476" y="2967"/>
                  </a:cubicBezTo>
                  <a:cubicBezTo>
                    <a:pt x="1544" y="2990"/>
                    <a:pt x="1590" y="3013"/>
                    <a:pt x="1635" y="3013"/>
                  </a:cubicBezTo>
                  <a:cubicBezTo>
                    <a:pt x="1681" y="3287"/>
                    <a:pt x="1818" y="3538"/>
                    <a:pt x="2069" y="3675"/>
                  </a:cubicBezTo>
                  <a:cubicBezTo>
                    <a:pt x="2046" y="3789"/>
                    <a:pt x="2023" y="3880"/>
                    <a:pt x="2001" y="3971"/>
                  </a:cubicBezTo>
                  <a:cubicBezTo>
                    <a:pt x="1955" y="4154"/>
                    <a:pt x="2046" y="4314"/>
                    <a:pt x="2183" y="4405"/>
                  </a:cubicBezTo>
                  <a:cubicBezTo>
                    <a:pt x="2001" y="4565"/>
                    <a:pt x="1978" y="4884"/>
                    <a:pt x="2229" y="5021"/>
                  </a:cubicBezTo>
                  <a:cubicBezTo>
                    <a:pt x="2389" y="5113"/>
                    <a:pt x="2526" y="5158"/>
                    <a:pt x="2663" y="5204"/>
                  </a:cubicBezTo>
                  <a:cubicBezTo>
                    <a:pt x="2663" y="5227"/>
                    <a:pt x="2663" y="5272"/>
                    <a:pt x="2663" y="5295"/>
                  </a:cubicBezTo>
                  <a:cubicBezTo>
                    <a:pt x="2694" y="5487"/>
                    <a:pt x="2871" y="5644"/>
                    <a:pt x="3045" y="5644"/>
                  </a:cubicBezTo>
                  <a:cubicBezTo>
                    <a:pt x="3120" y="5644"/>
                    <a:pt x="3194" y="5615"/>
                    <a:pt x="3256" y="5546"/>
                  </a:cubicBezTo>
                  <a:cubicBezTo>
                    <a:pt x="4238" y="4451"/>
                    <a:pt x="4374" y="2282"/>
                    <a:pt x="3507" y="1050"/>
                  </a:cubicBezTo>
                  <a:cubicBezTo>
                    <a:pt x="3598" y="821"/>
                    <a:pt x="3598" y="570"/>
                    <a:pt x="3439" y="342"/>
                  </a:cubicBezTo>
                  <a:cubicBezTo>
                    <a:pt x="3245" y="74"/>
                    <a:pt x="2897" y="0"/>
                    <a:pt x="2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4;p51"/>
            <p:cNvSpPr/>
            <p:nvPr/>
          </p:nvSpPr>
          <p:spPr>
            <a:xfrm>
              <a:off x="3004039" y="2819917"/>
              <a:ext cx="70107" cy="225456"/>
            </a:xfrm>
            <a:custGeom>
              <a:avLst/>
              <a:gdLst/>
              <a:ahLst/>
              <a:cxnLst/>
              <a:rect l="l" t="t" r="r" b="b"/>
              <a:pathLst>
                <a:path w="2705" h="8699" extrusionOk="0">
                  <a:moveTo>
                    <a:pt x="227" y="0"/>
                  </a:moveTo>
                  <a:cubicBezTo>
                    <a:pt x="105" y="0"/>
                    <a:pt x="0" y="144"/>
                    <a:pt x="34" y="263"/>
                  </a:cubicBezTo>
                  <a:cubicBezTo>
                    <a:pt x="673" y="2980"/>
                    <a:pt x="1906" y="5559"/>
                    <a:pt x="1130" y="8389"/>
                  </a:cubicBezTo>
                  <a:cubicBezTo>
                    <a:pt x="1076" y="8551"/>
                    <a:pt x="1206" y="8698"/>
                    <a:pt x="1363" y="8698"/>
                  </a:cubicBezTo>
                  <a:cubicBezTo>
                    <a:pt x="1406" y="8698"/>
                    <a:pt x="1451" y="8687"/>
                    <a:pt x="1495" y="8663"/>
                  </a:cubicBezTo>
                  <a:cubicBezTo>
                    <a:pt x="2705" y="8001"/>
                    <a:pt x="2454" y="6381"/>
                    <a:pt x="2248" y="5216"/>
                  </a:cubicBezTo>
                  <a:cubicBezTo>
                    <a:pt x="1974" y="3482"/>
                    <a:pt x="1563" y="1405"/>
                    <a:pt x="354" y="58"/>
                  </a:cubicBezTo>
                  <a:cubicBezTo>
                    <a:pt x="313" y="17"/>
                    <a:pt x="269"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5;p51"/>
            <p:cNvSpPr/>
            <p:nvPr/>
          </p:nvSpPr>
          <p:spPr>
            <a:xfrm>
              <a:off x="2932144" y="2786379"/>
              <a:ext cx="104344" cy="258657"/>
            </a:xfrm>
            <a:custGeom>
              <a:avLst/>
              <a:gdLst/>
              <a:ahLst/>
              <a:cxnLst/>
              <a:rect l="l" t="t" r="r" b="b"/>
              <a:pathLst>
                <a:path w="4026" h="9980" extrusionOk="0">
                  <a:moveTo>
                    <a:pt x="1136" y="0"/>
                  </a:moveTo>
                  <a:cubicBezTo>
                    <a:pt x="1066" y="0"/>
                    <a:pt x="995" y="35"/>
                    <a:pt x="936" y="119"/>
                  </a:cubicBezTo>
                  <a:cubicBezTo>
                    <a:pt x="1" y="1420"/>
                    <a:pt x="115" y="2858"/>
                    <a:pt x="594" y="4365"/>
                  </a:cubicBezTo>
                  <a:cubicBezTo>
                    <a:pt x="1165" y="6191"/>
                    <a:pt x="2009" y="8588"/>
                    <a:pt x="3470" y="9911"/>
                  </a:cubicBezTo>
                  <a:cubicBezTo>
                    <a:pt x="3530" y="9956"/>
                    <a:pt x="3612" y="9979"/>
                    <a:pt x="3693" y="9979"/>
                  </a:cubicBezTo>
                  <a:cubicBezTo>
                    <a:pt x="3860" y="9979"/>
                    <a:pt x="4026" y="9883"/>
                    <a:pt x="3995" y="9683"/>
                  </a:cubicBezTo>
                  <a:cubicBezTo>
                    <a:pt x="3881" y="8542"/>
                    <a:pt x="2991" y="7538"/>
                    <a:pt x="2534" y="6488"/>
                  </a:cubicBezTo>
                  <a:cubicBezTo>
                    <a:pt x="1667" y="4547"/>
                    <a:pt x="685" y="2539"/>
                    <a:pt x="1416" y="416"/>
                  </a:cubicBezTo>
                  <a:cubicBezTo>
                    <a:pt x="1481" y="220"/>
                    <a:pt x="1312" y="0"/>
                    <a:pt x="1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6;p51"/>
            <p:cNvSpPr/>
            <p:nvPr/>
          </p:nvSpPr>
          <p:spPr>
            <a:xfrm>
              <a:off x="2917345" y="2776427"/>
              <a:ext cx="167453" cy="270760"/>
            </a:xfrm>
            <a:custGeom>
              <a:avLst/>
              <a:gdLst/>
              <a:ahLst/>
              <a:cxnLst/>
              <a:rect l="l" t="t" r="r" b="b"/>
              <a:pathLst>
                <a:path w="6461" h="10447" extrusionOk="0">
                  <a:moveTo>
                    <a:pt x="1795" y="786"/>
                  </a:moveTo>
                  <a:cubicBezTo>
                    <a:pt x="2173" y="786"/>
                    <a:pt x="2588" y="978"/>
                    <a:pt x="2945" y="1371"/>
                  </a:cubicBezTo>
                  <a:cubicBezTo>
                    <a:pt x="3379" y="1850"/>
                    <a:pt x="3562" y="2398"/>
                    <a:pt x="3767" y="2832"/>
                  </a:cubicBezTo>
                  <a:cubicBezTo>
                    <a:pt x="3995" y="3265"/>
                    <a:pt x="4201" y="3722"/>
                    <a:pt x="4383" y="4155"/>
                  </a:cubicBezTo>
                  <a:cubicBezTo>
                    <a:pt x="4210" y="4114"/>
                    <a:pt x="4019" y="4097"/>
                    <a:pt x="3827" y="4097"/>
                  </a:cubicBezTo>
                  <a:cubicBezTo>
                    <a:pt x="3488" y="4097"/>
                    <a:pt x="3147" y="4151"/>
                    <a:pt x="2900" y="4224"/>
                  </a:cubicBezTo>
                  <a:cubicBezTo>
                    <a:pt x="2146" y="4429"/>
                    <a:pt x="1667" y="4954"/>
                    <a:pt x="1416" y="5639"/>
                  </a:cubicBezTo>
                  <a:cubicBezTo>
                    <a:pt x="1051" y="4726"/>
                    <a:pt x="594" y="3425"/>
                    <a:pt x="640" y="2261"/>
                  </a:cubicBezTo>
                  <a:cubicBezTo>
                    <a:pt x="668" y="1288"/>
                    <a:pt x="1184" y="786"/>
                    <a:pt x="1795" y="786"/>
                  </a:cubicBezTo>
                  <a:close/>
                  <a:moveTo>
                    <a:pt x="3564" y="4629"/>
                  </a:moveTo>
                  <a:cubicBezTo>
                    <a:pt x="3823" y="4629"/>
                    <a:pt x="4069" y="4673"/>
                    <a:pt x="4315" y="4749"/>
                  </a:cubicBezTo>
                  <a:cubicBezTo>
                    <a:pt x="4497" y="4817"/>
                    <a:pt x="4589" y="4886"/>
                    <a:pt x="4703" y="4909"/>
                  </a:cubicBezTo>
                  <a:cubicBezTo>
                    <a:pt x="4954" y="5571"/>
                    <a:pt x="5159" y="6232"/>
                    <a:pt x="5342" y="6917"/>
                  </a:cubicBezTo>
                  <a:cubicBezTo>
                    <a:pt x="5433" y="7237"/>
                    <a:pt x="5547" y="7579"/>
                    <a:pt x="5547" y="7922"/>
                  </a:cubicBezTo>
                  <a:cubicBezTo>
                    <a:pt x="5560" y="9332"/>
                    <a:pt x="5029" y="9750"/>
                    <a:pt x="4457" y="9750"/>
                  </a:cubicBezTo>
                  <a:cubicBezTo>
                    <a:pt x="3973" y="9750"/>
                    <a:pt x="3460" y="9451"/>
                    <a:pt x="3219" y="9200"/>
                  </a:cubicBezTo>
                  <a:cubicBezTo>
                    <a:pt x="2420" y="8355"/>
                    <a:pt x="1987" y="7031"/>
                    <a:pt x="1781" y="6552"/>
                  </a:cubicBezTo>
                  <a:cubicBezTo>
                    <a:pt x="1736" y="6415"/>
                    <a:pt x="1667" y="6232"/>
                    <a:pt x="1576" y="6027"/>
                  </a:cubicBezTo>
                  <a:cubicBezTo>
                    <a:pt x="1895" y="5251"/>
                    <a:pt x="2557" y="4680"/>
                    <a:pt x="3402" y="4635"/>
                  </a:cubicBezTo>
                  <a:cubicBezTo>
                    <a:pt x="3457" y="4631"/>
                    <a:pt x="3511" y="4629"/>
                    <a:pt x="3564" y="4629"/>
                  </a:cubicBezTo>
                  <a:close/>
                  <a:moveTo>
                    <a:pt x="1841" y="1"/>
                  </a:moveTo>
                  <a:cubicBezTo>
                    <a:pt x="1259" y="1"/>
                    <a:pt x="736" y="283"/>
                    <a:pt x="435" y="869"/>
                  </a:cubicBezTo>
                  <a:cubicBezTo>
                    <a:pt x="47" y="1690"/>
                    <a:pt x="1" y="2558"/>
                    <a:pt x="161" y="3425"/>
                  </a:cubicBezTo>
                  <a:cubicBezTo>
                    <a:pt x="320" y="4475"/>
                    <a:pt x="777" y="5525"/>
                    <a:pt x="1142" y="6484"/>
                  </a:cubicBezTo>
                  <a:cubicBezTo>
                    <a:pt x="1576" y="7648"/>
                    <a:pt x="2215" y="9291"/>
                    <a:pt x="3288" y="10021"/>
                  </a:cubicBezTo>
                  <a:cubicBezTo>
                    <a:pt x="3726" y="10319"/>
                    <a:pt x="4125" y="10446"/>
                    <a:pt x="4478" y="10446"/>
                  </a:cubicBezTo>
                  <a:cubicBezTo>
                    <a:pt x="5780" y="10446"/>
                    <a:pt x="6461" y="8711"/>
                    <a:pt x="6209" y="7328"/>
                  </a:cubicBezTo>
                  <a:cubicBezTo>
                    <a:pt x="5935" y="5685"/>
                    <a:pt x="5228" y="4041"/>
                    <a:pt x="4475" y="2558"/>
                  </a:cubicBezTo>
                  <a:cubicBezTo>
                    <a:pt x="4018" y="1622"/>
                    <a:pt x="3470" y="344"/>
                    <a:pt x="2352" y="70"/>
                  </a:cubicBezTo>
                  <a:cubicBezTo>
                    <a:pt x="2179" y="24"/>
                    <a:pt x="20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447800" y="1323109"/>
            <a:ext cx="6684818" cy="3754874"/>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3"/>
                </a:solidFill>
                <a:latin typeface="Fira Sans" panose="020B0604020202020204" charset="0"/>
              </a:rPr>
              <a:t>GERD treatment is determined by </a:t>
            </a:r>
            <a:r>
              <a:rPr lang="en-US" dirty="0">
                <a:solidFill>
                  <a:schemeClr val="accent3"/>
                </a:solidFill>
                <a:effectLst>
                  <a:outerShdw blurRad="38100" dist="38100" dir="2700000" algn="tl">
                    <a:srgbClr val="000000">
                      <a:alpha val="43137"/>
                    </a:srgbClr>
                  </a:outerShdw>
                </a:effectLst>
                <a:latin typeface="Fira Sans" panose="020B0604020202020204" charset="0"/>
              </a:rPr>
              <a:t>disease severity </a:t>
            </a:r>
            <a:r>
              <a:rPr lang="en-US" dirty="0">
                <a:solidFill>
                  <a:schemeClr val="accent3"/>
                </a:solidFill>
                <a:latin typeface="Fira Sans" panose="020B0604020202020204" charset="0"/>
              </a:rPr>
              <a:t>and includes: </a:t>
            </a:r>
            <a:r>
              <a:rPr lang="en-US" dirty="0">
                <a:solidFill>
                  <a:schemeClr val="accent3"/>
                </a:solidFill>
                <a:effectLst>
                  <a:outerShdw blurRad="38100" dist="38100" dir="2700000" algn="tl">
                    <a:srgbClr val="000000">
                      <a:alpha val="43137"/>
                    </a:srgbClr>
                  </a:outerShdw>
                </a:effectLst>
                <a:latin typeface="Fira Sans" panose="020B0604020202020204" charset="0"/>
              </a:rPr>
              <a:t>(a) </a:t>
            </a:r>
            <a:r>
              <a:rPr lang="en-US" dirty="0">
                <a:solidFill>
                  <a:schemeClr val="accent3"/>
                </a:solidFill>
                <a:latin typeface="Fira Sans" panose="020B0604020202020204" charset="0"/>
              </a:rPr>
              <a:t>lifestyle changes and patient-directed therapy with antacids, nonprescription H2RAs and/or nonprescription PPIs, </a:t>
            </a:r>
            <a:r>
              <a:rPr lang="en-US" dirty="0">
                <a:solidFill>
                  <a:schemeClr val="accent3"/>
                </a:solidFill>
                <a:effectLst>
                  <a:outerShdw blurRad="38100" dist="38100" dir="2700000" algn="tl">
                    <a:srgbClr val="000000">
                      <a:alpha val="43137"/>
                    </a:srgbClr>
                  </a:outerShdw>
                </a:effectLst>
                <a:latin typeface="Fira Sans" panose="020B0604020202020204" charset="0"/>
              </a:rPr>
              <a:t>(b) </a:t>
            </a:r>
            <a:r>
              <a:rPr lang="en-US" dirty="0">
                <a:solidFill>
                  <a:schemeClr val="accent3"/>
                </a:solidFill>
                <a:latin typeface="Fira Sans" panose="020B0604020202020204" charset="0"/>
              </a:rPr>
              <a:t>pharmacologic treatment with prescription-strength acid suppression therapy, </a:t>
            </a:r>
            <a:r>
              <a:rPr lang="en-US" dirty="0">
                <a:solidFill>
                  <a:schemeClr val="accent3"/>
                </a:solidFill>
                <a:effectLst>
                  <a:outerShdw blurRad="38100" dist="38100" dir="2700000" algn="tl">
                    <a:srgbClr val="000000">
                      <a:alpha val="43137"/>
                    </a:srgbClr>
                  </a:outerShdw>
                </a:effectLst>
                <a:latin typeface="Fira Sans" panose="020B0604020202020204" charset="0"/>
              </a:rPr>
              <a:t>(c) </a:t>
            </a:r>
            <a:r>
              <a:rPr lang="en-US" dirty="0">
                <a:solidFill>
                  <a:schemeClr val="accent3"/>
                </a:solidFill>
                <a:latin typeface="Fira Sans" panose="020B0604020202020204" charset="0"/>
              </a:rPr>
              <a:t>surgery, and </a:t>
            </a:r>
            <a:r>
              <a:rPr lang="en-US" dirty="0">
                <a:solidFill>
                  <a:schemeClr val="accent3"/>
                </a:solidFill>
                <a:effectLst>
                  <a:outerShdw blurRad="38100" dist="38100" dir="2700000" algn="tl">
                    <a:srgbClr val="000000">
                      <a:alpha val="43137"/>
                    </a:srgbClr>
                  </a:outerShdw>
                </a:effectLst>
                <a:latin typeface="Fira Sans" panose="020B0604020202020204" charset="0"/>
              </a:rPr>
              <a:t>(d) </a:t>
            </a:r>
            <a:r>
              <a:rPr lang="en-US" dirty="0">
                <a:solidFill>
                  <a:schemeClr val="accent3"/>
                </a:solidFill>
                <a:latin typeface="Fira Sans" panose="020B0604020202020204" charset="0"/>
              </a:rPr>
              <a:t>endoscopic therapies</a:t>
            </a:r>
          </a:p>
          <a:p>
            <a:pPr marL="285750" indent="-285750">
              <a:buFont typeface="Courier New" panose="02070309020205020404" pitchFamily="49" charset="0"/>
              <a:buChar char="o"/>
            </a:pPr>
            <a:endParaRPr lang="en-US" dirty="0">
              <a:solidFill>
                <a:schemeClr val="accent3"/>
              </a:solidFill>
              <a:effectLst>
                <a:outerShdw blurRad="38100" dist="38100" dir="2700000" algn="tl">
                  <a:srgbClr val="000000">
                    <a:alpha val="43137"/>
                  </a:srgbClr>
                </a:outerShdw>
              </a:effectLst>
              <a:latin typeface="Fira Sans" panose="020B0604020202020204" charset="0"/>
            </a:endParaRPr>
          </a:p>
          <a:p>
            <a:pPr marL="285750" indent="-285750">
              <a:buFont typeface="Courier New" panose="02070309020205020404" pitchFamily="49" charset="0"/>
              <a:buChar char="o"/>
            </a:pPr>
            <a:r>
              <a:rPr lang="en-US" dirty="0">
                <a:solidFill>
                  <a:schemeClr val="accent3"/>
                </a:solidFill>
                <a:effectLst>
                  <a:outerShdw blurRad="38100" dist="38100" dir="2700000" algn="tl">
                    <a:srgbClr val="000000">
                      <a:alpha val="43137"/>
                    </a:srgbClr>
                  </a:outerShdw>
                </a:effectLst>
                <a:latin typeface="Fira Sans" panose="020B0604020202020204" charset="0"/>
              </a:rPr>
              <a:t>Initial therapy</a:t>
            </a:r>
            <a:r>
              <a:rPr lang="en-US" dirty="0">
                <a:solidFill>
                  <a:schemeClr val="accent3"/>
                </a:solidFill>
                <a:latin typeface="Fira Sans" panose="020B0604020202020204" charset="0"/>
              </a:rPr>
              <a:t> in patients who present with </a:t>
            </a:r>
            <a:r>
              <a:rPr lang="en-US" dirty="0">
                <a:solidFill>
                  <a:schemeClr val="accent3"/>
                </a:solidFill>
                <a:effectLst>
                  <a:outerShdw blurRad="38100" dist="38100" dir="2700000" algn="tl">
                    <a:srgbClr val="000000">
                      <a:alpha val="43137"/>
                    </a:srgbClr>
                  </a:outerShdw>
                </a:effectLst>
                <a:latin typeface="Fira Sans" panose="020B0604020202020204" charset="0"/>
              </a:rPr>
              <a:t>typical GERD symptoms (</a:t>
            </a:r>
            <a:r>
              <a:rPr lang="en-US" dirty="0">
                <a:solidFill>
                  <a:schemeClr val="bg2"/>
                </a:solidFill>
                <a:effectLst>
                  <a:outerShdw blurRad="38100" dist="38100" dir="2700000" algn="tl">
                    <a:srgbClr val="000000">
                      <a:alpha val="43137"/>
                    </a:srgbClr>
                  </a:outerShdw>
                </a:effectLst>
                <a:latin typeface="Fira Sans" panose="020B0604020202020204" charset="0"/>
              </a:rPr>
              <a:t>mild &amp; intermittent</a:t>
            </a:r>
            <a:r>
              <a:rPr lang="en-US" dirty="0">
                <a:effectLst>
                  <a:outerShdw blurRad="38100" dist="38100" dir="2700000" algn="tl">
                    <a:srgbClr val="000000">
                      <a:alpha val="43137"/>
                    </a:srgbClr>
                  </a:outerShdw>
                </a:effectLst>
                <a:latin typeface="Fira Sans" panose="020B0604020202020204" charset="0"/>
              </a:rPr>
              <a:t>)</a:t>
            </a:r>
            <a:r>
              <a:rPr lang="en-US" dirty="0">
                <a:solidFill>
                  <a:schemeClr val="accent3"/>
                </a:solidFill>
                <a:effectLst>
                  <a:outerShdw blurRad="38100" dist="38100" dir="2700000" algn="tl">
                    <a:srgbClr val="000000">
                      <a:alpha val="43137"/>
                    </a:srgbClr>
                  </a:outerShdw>
                </a:effectLst>
                <a:latin typeface="Fira Sans" panose="020B0604020202020204" charset="0"/>
              </a:rPr>
              <a:t> </a:t>
            </a:r>
            <a:r>
              <a:rPr lang="en-US" dirty="0">
                <a:solidFill>
                  <a:schemeClr val="accent3"/>
                </a:solidFill>
                <a:latin typeface="Fira Sans" panose="020B0604020202020204" charset="0"/>
              </a:rPr>
              <a:t>should include patient-directed (self-care) therapy (antacids, OTC H2- antagonist, or OTC PPIs) and lifestyle modifications </a:t>
            </a:r>
          </a:p>
          <a:p>
            <a:pPr marL="285750" indent="-285750">
              <a:buFont typeface="Courier New" panose="02070309020205020404" pitchFamily="49" charset="0"/>
              <a:buChar char="o"/>
            </a:pPr>
            <a:endParaRPr lang="en-US" dirty="0">
              <a:solidFill>
                <a:schemeClr val="accent3"/>
              </a:solidFill>
              <a:latin typeface="Fira Sans" panose="020B0604020202020204" charset="0"/>
            </a:endParaRPr>
          </a:p>
          <a:p>
            <a:pPr marL="285750" indent="-285750">
              <a:buFont typeface="Courier New" panose="02070309020205020404" pitchFamily="49" charset="0"/>
              <a:buChar char="o"/>
            </a:pPr>
            <a:r>
              <a:rPr lang="en-US" dirty="0">
                <a:solidFill>
                  <a:schemeClr val="accent3"/>
                </a:solidFill>
                <a:latin typeface="Fira Sans" panose="020B0604020202020204" charset="0"/>
              </a:rPr>
              <a:t>Those </a:t>
            </a:r>
            <a:r>
              <a:rPr lang="en-US" dirty="0">
                <a:solidFill>
                  <a:schemeClr val="accent3"/>
                </a:solidFill>
                <a:effectLst>
                  <a:outerShdw blurRad="38100" dist="38100" dir="2700000" algn="tl">
                    <a:srgbClr val="000000">
                      <a:alpha val="43137"/>
                    </a:srgbClr>
                  </a:outerShdw>
                </a:effectLst>
                <a:latin typeface="Fira Sans" panose="020B0604020202020204" charset="0"/>
              </a:rPr>
              <a:t>who do not respond </a:t>
            </a:r>
            <a:r>
              <a:rPr lang="en-US" dirty="0">
                <a:solidFill>
                  <a:schemeClr val="accent3"/>
                </a:solidFill>
                <a:latin typeface="Fira Sans" panose="020B0604020202020204" charset="0"/>
              </a:rPr>
              <a:t>to patient-directed therapy and lifestyle modifications </a:t>
            </a:r>
            <a:r>
              <a:rPr lang="en-US" dirty="0">
                <a:solidFill>
                  <a:schemeClr val="accent3"/>
                </a:solidFill>
                <a:effectLst>
                  <a:outerShdw blurRad="38100" dist="38100" dir="2700000" algn="tl">
                    <a:srgbClr val="000000">
                      <a:alpha val="43137"/>
                    </a:srgbClr>
                  </a:outerShdw>
                </a:effectLst>
                <a:latin typeface="Fira Sans" panose="020B0604020202020204" charset="0"/>
              </a:rPr>
              <a:t>after 2 weeks</a:t>
            </a:r>
            <a:r>
              <a:rPr lang="en-US" dirty="0">
                <a:solidFill>
                  <a:schemeClr val="accent3"/>
                </a:solidFill>
                <a:latin typeface="Fira Sans" panose="020B0604020202020204" charset="0"/>
              </a:rPr>
              <a:t> should seek medical attention and are usually started on empiric therapy consisting of an </a:t>
            </a:r>
            <a:r>
              <a:rPr lang="en-US" dirty="0">
                <a:solidFill>
                  <a:schemeClr val="accent3"/>
                </a:solidFill>
                <a:effectLst>
                  <a:outerShdw blurRad="38100" dist="38100" dir="2700000" algn="tl">
                    <a:srgbClr val="000000">
                      <a:alpha val="43137"/>
                    </a:srgbClr>
                  </a:outerShdw>
                </a:effectLst>
                <a:latin typeface="Fira Sans" panose="020B0604020202020204" charset="0"/>
              </a:rPr>
              <a:t>acid suppression agent </a:t>
            </a:r>
            <a:r>
              <a:rPr lang="en-US" dirty="0">
                <a:solidFill>
                  <a:schemeClr val="accent3"/>
                </a:solidFill>
                <a:latin typeface="Fira Sans" panose="020B0604020202020204" charset="0"/>
              </a:rPr>
              <a:t>such as a proton pump inhibitor (PPI)</a:t>
            </a:r>
          </a:p>
          <a:p>
            <a:pPr marL="285750" indent="-285750">
              <a:buFont typeface="Courier New" panose="02070309020205020404" pitchFamily="49" charset="0"/>
              <a:buChar char="o"/>
            </a:pPr>
            <a:endParaRPr lang="en-US" dirty="0">
              <a:solidFill>
                <a:schemeClr val="accent3"/>
              </a:solidFill>
              <a:latin typeface="Fira Sans" panose="020B0604020202020204" charset="0"/>
            </a:endParaRPr>
          </a:p>
          <a:p>
            <a:pPr marL="285750" indent="-285750">
              <a:buFont typeface="Courier New" panose="02070309020205020404" pitchFamily="49" charset="0"/>
              <a:buChar char="o"/>
            </a:pPr>
            <a:r>
              <a:rPr lang="en-US" dirty="0">
                <a:solidFill>
                  <a:schemeClr val="accent3"/>
                </a:solidFill>
                <a:latin typeface="Fira Sans" panose="020B0604020202020204" charset="0"/>
              </a:rPr>
              <a:t>Those who </a:t>
            </a:r>
            <a:r>
              <a:rPr lang="en-US" dirty="0">
                <a:solidFill>
                  <a:schemeClr val="accent3"/>
                </a:solidFill>
                <a:effectLst>
                  <a:outerShdw blurRad="38100" dist="38100" dir="2700000" algn="tl">
                    <a:srgbClr val="000000">
                      <a:alpha val="43137"/>
                    </a:srgbClr>
                  </a:outerShdw>
                </a:effectLst>
                <a:latin typeface="Fira Sans" panose="020B0604020202020204" charset="0"/>
              </a:rPr>
              <a:t>do not respond </a:t>
            </a:r>
            <a:r>
              <a:rPr lang="en-US" dirty="0">
                <a:solidFill>
                  <a:schemeClr val="accent3"/>
                </a:solidFill>
                <a:latin typeface="Fira Sans" panose="020B0604020202020204" charset="0"/>
              </a:rPr>
              <a:t>to empiric acid suppression therapy or have alarm symptoms should undergo </a:t>
            </a:r>
            <a:r>
              <a:rPr lang="en-US" dirty="0">
                <a:solidFill>
                  <a:schemeClr val="accent3"/>
                </a:solidFill>
                <a:effectLst>
                  <a:outerShdw blurRad="38100" dist="38100" dir="2700000" algn="tl">
                    <a:srgbClr val="000000">
                      <a:alpha val="43137"/>
                    </a:srgbClr>
                  </a:outerShdw>
                </a:effectLst>
                <a:latin typeface="Fira Sans" panose="020B0604020202020204" charset="0"/>
              </a:rPr>
              <a:t>testing such as an endoscopy.</a:t>
            </a:r>
          </a:p>
        </p:txBody>
      </p:sp>
    </p:spTree>
    <p:extLst>
      <p:ext uri="{BB962C8B-B14F-4D97-AF65-F5344CB8AC3E}">
        <p14:creationId xmlns:p14="http://schemas.microsoft.com/office/powerpoint/2010/main" val="2825148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Content Placeholder 4">
            <a:extLst>
              <a:ext uri="{FF2B5EF4-FFF2-40B4-BE49-F238E27FC236}">
                <a16:creationId xmlns:a16="http://schemas.microsoft.com/office/drawing/2014/main" id="{B9E1551B-4B6F-40E9-8884-3AB0152F5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27" y="276763"/>
            <a:ext cx="7502673" cy="4690092"/>
          </a:xfrm>
          <a:prstGeom prst="rect">
            <a:avLst/>
          </a:prstGeom>
        </p:spPr>
      </p:pic>
    </p:spTree>
    <p:extLst>
      <p:ext uri="{BB962C8B-B14F-4D97-AF65-F5344CB8AC3E}">
        <p14:creationId xmlns:p14="http://schemas.microsoft.com/office/powerpoint/2010/main" val="1302835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4">
            <a:extLst>
              <a:ext uri="{FF2B5EF4-FFF2-40B4-BE49-F238E27FC236}">
                <a16:creationId xmlns:a16="http://schemas.microsoft.com/office/drawing/2014/main" id="{43B1731B-6878-4F8E-8CA1-78951C0AB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5" y="187036"/>
            <a:ext cx="6629400" cy="4717474"/>
          </a:xfrm>
          <a:prstGeom prst="rect">
            <a:avLst/>
          </a:prstGeom>
        </p:spPr>
      </p:pic>
    </p:spTree>
    <p:extLst>
      <p:ext uri="{BB962C8B-B14F-4D97-AF65-F5344CB8AC3E}">
        <p14:creationId xmlns:p14="http://schemas.microsoft.com/office/powerpoint/2010/main" val="413839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4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Non-pharmacological treatment</a:t>
            </a:r>
            <a:br>
              <a:rPr lang="en-US" dirty="0"/>
            </a:br>
            <a:r>
              <a:rPr lang="en-US" sz="2400" dirty="0"/>
              <a:t>Lifestyle modifications</a:t>
            </a:r>
            <a:endParaRPr sz="2400" dirty="0"/>
          </a:p>
        </p:txBody>
      </p:sp>
      <p:grpSp>
        <p:nvGrpSpPr>
          <p:cNvPr id="16" name="Google Shape;2930;p51"/>
          <p:cNvGrpSpPr/>
          <p:nvPr/>
        </p:nvGrpSpPr>
        <p:grpSpPr>
          <a:xfrm>
            <a:off x="281361" y="4340571"/>
            <a:ext cx="543075" cy="634953"/>
            <a:chOff x="3170559" y="2850966"/>
            <a:chExt cx="543075" cy="634953"/>
          </a:xfrm>
        </p:grpSpPr>
        <p:sp>
          <p:nvSpPr>
            <p:cNvPr id="17"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755;p51"/>
          <p:cNvGrpSpPr/>
          <p:nvPr/>
        </p:nvGrpSpPr>
        <p:grpSpPr>
          <a:xfrm>
            <a:off x="8424000" y="3280662"/>
            <a:ext cx="372720" cy="677976"/>
            <a:chOff x="2731595" y="3677112"/>
            <a:chExt cx="372720" cy="677976"/>
          </a:xfrm>
        </p:grpSpPr>
        <p:sp>
          <p:nvSpPr>
            <p:cNvPr id="21" name="Google Shape;2756;p51"/>
            <p:cNvSpPr/>
            <p:nvPr/>
          </p:nvSpPr>
          <p:spPr>
            <a:xfrm>
              <a:off x="2742843" y="4000044"/>
              <a:ext cx="336046" cy="256298"/>
            </a:xfrm>
            <a:custGeom>
              <a:avLst/>
              <a:gdLst/>
              <a:ahLst/>
              <a:cxnLst/>
              <a:rect l="l" t="t" r="r" b="b"/>
              <a:pathLst>
                <a:path w="12966" h="9889" extrusionOk="0">
                  <a:moveTo>
                    <a:pt x="11538" y="1"/>
                  </a:moveTo>
                  <a:cubicBezTo>
                    <a:pt x="11453" y="1"/>
                    <a:pt x="11369" y="26"/>
                    <a:pt x="11299" y="83"/>
                  </a:cubicBezTo>
                  <a:cubicBezTo>
                    <a:pt x="9861" y="1305"/>
                    <a:pt x="7806" y="1767"/>
                    <a:pt x="5742" y="1767"/>
                  </a:cubicBezTo>
                  <a:cubicBezTo>
                    <a:pt x="4105" y="1767"/>
                    <a:pt x="2462" y="1476"/>
                    <a:pt x="1119" y="1042"/>
                  </a:cubicBezTo>
                  <a:cubicBezTo>
                    <a:pt x="1050" y="905"/>
                    <a:pt x="1005" y="768"/>
                    <a:pt x="913" y="631"/>
                  </a:cubicBezTo>
                  <a:cubicBezTo>
                    <a:pt x="877" y="548"/>
                    <a:pt x="799" y="510"/>
                    <a:pt x="723" y="510"/>
                  </a:cubicBezTo>
                  <a:cubicBezTo>
                    <a:pt x="610" y="510"/>
                    <a:pt x="498" y="595"/>
                    <a:pt x="525" y="745"/>
                  </a:cubicBezTo>
                  <a:cubicBezTo>
                    <a:pt x="548" y="814"/>
                    <a:pt x="548" y="859"/>
                    <a:pt x="548" y="928"/>
                  </a:cubicBezTo>
                  <a:cubicBezTo>
                    <a:pt x="160" y="996"/>
                    <a:pt x="0" y="1635"/>
                    <a:pt x="480" y="1818"/>
                  </a:cubicBezTo>
                  <a:cubicBezTo>
                    <a:pt x="525" y="1841"/>
                    <a:pt x="594" y="1841"/>
                    <a:pt x="662" y="1863"/>
                  </a:cubicBezTo>
                  <a:cubicBezTo>
                    <a:pt x="731" y="2799"/>
                    <a:pt x="708" y="3735"/>
                    <a:pt x="708" y="4648"/>
                  </a:cubicBezTo>
                  <a:cubicBezTo>
                    <a:pt x="685" y="5584"/>
                    <a:pt x="388" y="6976"/>
                    <a:pt x="845" y="7867"/>
                  </a:cubicBezTo>
                  <a:cubicBezTo>
                    <a:pt x="1187" y="8551"/>
                    <a:pt x="1849" y="8848"/>
                    <a:pt x="2557" y="9076"/>
                  </a:cubicBezTo>
                  <a:cubicBezTo>
                    <a:pt x="3894" y="9529"/>
                    <a:pt x="5434" y="9889"/>
                    <a:pt x="6878" y="9889"/>
                  </a:cubicBezTo>
                  <a:cubicBezTo>
                    <a:pt x="7037" y="9889"/>
                    <a:pt x="7194" y="9884"/>
                    <a:pt x="7350" y="9875"/>
                  </a:cubicBezTo>
                  <a:cubicBezTo>
                    <a:pt x="8948" y="9784"/>
                    <a:pt x="11413" y="9122"/>
                    <a:pt x="12440" y="7752"/>
                  </a:cubicBezTo>
                  <a:cubicBezTo>
                    <a:pt x="12942" y="7090"/>
                    <a:pt x="12965" y="6406"/>
                    <a:pt x="12851" y="5607"/>
                  </a:cubicBezTo>
                  <a:cubicBezTo>
                    <a:pt x="12600" y="3826"/>
                    <a:pt x="12121" y="2206"/>
                    <a:pt x="12007" y="403"/>
                  </a:cubicBezTo>
                  <a:cubicBezTo>
                    <a:pt x="11990" y="172"/>
                    <a:pt x="11759" y="1"/>
                    <a:pt x="11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7;p51"/>
            <p:cNvSpPr/>
            <p:nvPr/>
          </p:nvSpPr>
          <p:spPr>
            <a:xfrm>
              <a:off x="2817382" y="3841766"/>
              <a:ext cx="282786" cy="506221"/>
            </a:xfrm>
            <a:custGeom>
              <a:avLst/>
              <a:gdLst/>
              <a:ahLst/>
              <a:cxnLst/>
              <a:rect l="l" t="t" r="r" b="b"/>
              <a:pathLst>
                <a:path w="10911" h="19532" extrusionOk="0">
                  <a:moveTo>
                    <a:pt x="6222" y="1"/>
                  </a:moveTo>
                  <a:cubicBezTo>
                    <a:pt x="6203" y="1"/>
                    <a:pt x="6183" y="2"/>
                    <a:pt x="6163" y="4"/>
                  </a:cubicBezTo>
                  <a:cubicBezTo>
                    <a:pt x="4429" y="256"/>
                    <a:pt x="2876" y="758"/>
                    <a:pt x="1073" y="917"/>
                  </a:cubicBezTo>
                  <a:cubicBezTo>
                    <a:pt x="799" y="940"/>
                    <a:pt x="754" y="1328"/>
                    <a:pt x="1028" y="1397"/>
                  </a:cubicBezTo>
                  <a:cubicBezTo>
                    <a:pt x="1587" y="1578"/>
                    <a:pt x="2107" y="1647"/>
                    <a:pt x="2609" y="1647"/>
                  </a:cubicBezTo>
                  <a:cubicBezTo>
                    <a:pt x="3624" y="1647"/>
                    <a:pt x="4570" y="1367"/>
                    <a:pt x="5638" y="1169"/>
                  </a:cubicBezTo>
                  <a:cubicBezTo>
                    <a:pt x="5684" y="2013"/>
                    <a:pt x="6003" y="2721"/>
                    <a:pt x="6483" y="3520"/>
                  </a:cubicBezTo>
                  <a:cubicBezTo>
                    <a:pt x="7670" y="5528"/>
                    <a:pt x="8377" y="7537"/>
                    <a:pt x="8697" y="9842"/>
                  </a:cubicBezTo>
                  <a:cubicBezTo>
                    <a:pt x="8879" y="11257"/>
                    <a:pt x="9062" y="12673"/>
                    <a:pt x="9222" y="14088"/>
                  </a:cubicBezTo>
                  <a:cubicBezTo>
                    <a:pt x="9427" y="15959"/>
                    <a:pt x="9131" y="16758"/>
                    <a:pt x="7373" y="17466"/>
                  </a:cubicBezTo>
                  <a:cubicBezTo>
                    <a:pt x="6483" y="17831"/>
                    <a:pt x="5524" y="18059"/>
                    <a:pt x="4565" y="18151"/>
                  </a:cubicBezTo>
                  <a:cubicBezTo>
                    <a:pt x="3379" y="18242"/>
                    <a:pt x="1438" y="18265"/>
                    <a:pt x="274" y="18516"/>
                  </a:cubicBezTo>
                  <a:cubicBezTo>
                    <a:pt x="0" y="18584"/>
                    <a:pt x="617" y="18539"/>
                    <a:pt x="845" y="18721"/>
                  </a:cubicBezTo>
                  <a:cubicBezTo>
                    <a:pt x="1508" y="19275"/>
                    <a:pt x="2588" y="19532"/>
                    <a:pt x="3792" y="19532"/>
                  </a:cubicBezTo>
                  <a:cubicBezTo>
                    <a:pt x="6610" y="19532"/>
                    <a:pt x="10107" y="18125"/>
                    <a:pt x="10523" y="15822"/>
                  </a:cubicBezTo>
                  <a:cubicBezTo>
                    <a:pt x="10911" y="13745"/>
                    <a:pt x="10112" y="11006"/>
                    <a:pt x="9770" y="8975"/>
                  </a:cubicBezTo>
                  <a:cubicBezTo>
                    <a:pt x="9541" y="7628"/>
                    <a:pt x="9176" y="6327"/>
                    <a:pt x="8628" y="5095"/>
                  </a:cubicBezTo>
                  <a:cubicBezTo>
                    <a:pt x="8012" y="3725"/>
                    <a:pt x="6528" y="2287"/>
                    <a:pt x="6688" y="666"/>
                  </a:cubicBezTo>
                  <a:cubicBezTo>
                    <a:pt x="6732" y="385"/>
                    <a:pt x="6570" y="1"/>
                    <a:pt x="6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8;p51"/>
            <p:cNvSpPr/>
            <p:nvPr/>
          </p:nvSpPr>
          <p:spPr>
            <a:xfrm>
              <a:off x="2941604" y="3727029"/>
              <a:ext cx="71014" cy="114244"/>
            </a:xfrm>
            <a:custGeom>
              <a:avLst/>
              <a:gdLst/>
              <a:ahLst/>
              <a:cxnLst/>
              <a:rect l="l" t="t" r="r" b="b"/>
              <a:pathLst>
                <a:path w="2740" h="4408" extrusionOk="0">
                  <a:moveTo>
                    <a:pt x="1662" y="0"/>
                  </a:moveTo>
                  <a:cubicBezTo>
                    <a:pt x="1565" y="0"/>
                    <a:pt x="1472" y="52"/>
                    <a:pt x="1439" y="163"/>
                  </a:cubicBezTo>
                  <a:cubicBezTo>
                    <a:pt x="1416" y="186"/>
                    <a:pt x="1416" y="209"/>
                    <a:pt x="1416" y="209"/>
                  </a:cubicBezTo>
                  <a:cubicBezTo>
                    <a:pt x="1396" y="205"/>
                    <a:pt x="1376" y="203"/>
                    <a:pt x="1355" y="203"/>
                  </a:cubicBezTo>
                  <a:cubicBezTo>
                    <a:pt x="1256" y="203"/>
                    <a:pt x="1149" y="247"/>
                    <a:pt x="1074" y="323"/>
                  </a:cubicBezTo>
                  <a:cubicBezTo>
                    <a:pt x="1005" y="277"/>
                    <a:pt x="914" y="254"/>
                    <a:pt x="800" y="254"/>
                  </a:cubicBezTo>
                  <a:cubicBezTo>
                    <a:pt x="1" y="254"/>
                    <a:pt x="92" y="1373"/>
                    <a:pt x="275" y="2263"/>
                  </a:cubicBezTo>
                  <a:cubicBezTo>
                    <a:pt x="275" y="2993"/>
                    <a:pt x="229" y="3770"/>
                    <a:pt x="663" y="4317"/>
                  </a:cubicBezTo>
                  <a:cubicBezTo>
                    <a:pt x="702" y="4370"/>
                    <a:pt x="765" y="4408"/>
                    <a:pt x="829" y="4408"/>
                  </a:cubicBezTo>
                  <a:cubicBezTo>
                    <a:pt x="875" y="4408"/>
                    <a:pt x="921" y="4388"/>
                    <a:pt x="959" y="4340"/>
                  </a:cubicBezTo>
                  <a:cubicBezTo>
                    <a:pt x="1028" y="4249"/>
                    <a:pt x="1074" y="4158"/>
                    <a:pt x="1119" y="4066"/>
                  </a:cubicBezTo>
                  <a:cubicBezTo>
                    <a:pt x="1138" y="4072"/>
                    <a:pt x="1157" y="4075"/>
                    <a:pt x="1178" y="4075"/>
                  </a:cubicBezTo>
                  <a:cubicBezTo>
                    <a:pt x="1235" y="4075"/>
                    <a:pt x="1297" y="4054"/>
                    <a:pt x="1347" y="4021"/>
                  </a:cubicBezTo>
                  <a:cubicBezTo>
                    <a:pt x="1370" y="3975"/>
                    <a:pt x="1416" y="3929"/>
                    <a:pt x="1439" y="3907"/>
                  </a:cubicBezTo>
                  <a:cubicBezTo>
                    <a:pt x="1459" y="3986"/>
                    <a:pt x="1547" y="4048"/>
                    <a:pt x="1630" y="4048"/>
                  </a:cubicBezTo>
                  <a:cubicBezTo>
                    <a:pt x="1643" y="4048"/>
                    <a:pt x="1655" y="4046"/>
                    <a:pt x="1667" y="4043"/>
                  </a:cubicBezTo>
                  <a:cubicBezTo>
                    <a:pt x="1941" y="3952"/>
                    <a:pt x="2078" y="3770"/>
                    <a:pt x="2169" y="3541"/>
                  </a:cubicBezTo>
                  <a:cubicBezTo>
                    <a:pt x="2375" y="3541"/>
                    <a:pt x="2557" y="3404"/>
                    <a:pt x="2626" y="3153"/>
                  </a:cubicBezTo>
                  <a:cubicBezTo>
                    <a:pt x="2740" y="2674"/>
                    <a:pt x="2420" y="2172"/>
                    <a:pt x="2283" y="1715"/>
                  </a:cubicBezTo>
                  <a:cubicBezTo>
                    <a:pt x="2123" y="1213"/>
                    <a:pt x="2123" y="665"/>
                    <a:pt x="1918" y="163"/>
                  </a:cubicBezTo>
                  <a:cubicBezTo>
                    <a:pt x="1871" y="58"/>
                    <a:pt x="1764"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9;p51"/>
            <p:cNvSpPr/>
            <p:nvPr/>
          </p:nvSpPr>
          <p:spPr>
            <a:xfrm>
              <a:off x="2793719" y="3681803"/>
              <a:ext cx="197025" cy="172481"/>
            </a:xfrm>
            <a:custGeom>
              <a:avLst/>
              <a:gdLst/>
              <a:ahLst/>
              <a:cxnLst/>
              <a:rect l="l" t="t" r="r" b="b"/>
              <a:pathLst>
                <a:path w="7602" h="6655" extrusionOk="0">
                  <a:moveTo>
                    <a:pt x="685" y="2136"/>
                  </a:moveTo>
                  <a:lnTo>
                    <a:pt x="685" y="2136"/>
                  </a:lnTo>
                  <a:cubicBezTo>
                    <a:pt x="776" y="2228"/>
                    <a:pt x="891" y="2296"/>
                    <a:pt x="1005" y="2365"/>
                  </a:cubicBezTo>
                  <a:cubicBezTo>
                    <a:pt x="982" y="2456"/>
                    <a:pt x="982" y="2524"/>
                    <a:pt x="959" y="2593"/>
                  </a:cubicBezTo>
                  <a:cubicBezTo>
                    <a:pt x="931" y="2583"/>
                    <a:pt x="898" y="2578"/>
                    <a:pt x="865" y="2578"/>
                  </a:cubicBezTo>
                  <a:cubicBezTo>
                    <a:pt x="819" y="2578"/>
                    <a:pt x="771" y="2589"/>
                    <a:pt x="731" y="2616"/>
                  </a:cubicBezTo>
                  <a:cubicBezTo>
                    <a:pt x="708" y="2479"/>
                    <a:pt x="708" y="2319"/>
                    <a:pt x="708" y="2182"/>
                  </a:cubicBezTo>
                  <a:cubicBezTo>
                    <a:pt x="708" y="2182"/>
                    <a:pt x="685" y="2159"/>
                    <a:pt x="685" y="2136"/>
                  </a:cubicBezTo>
                  <a:close/>
                  <a:moveTo>
                    <a:pt x="5799" y="0"/>
                  </a:moveTo>
                  <a:cubicBezTo>
                    <a:pt x="5299" y="0"/>
                    <a:pt x="4791" y="76"/>
                    <a:pt x="4406" y="128"/>
                  </a:cubicBezTo>
                  <a:cubicBezTo>
                    <a:pt x="3447" y="242"/>
                    <a:pt x="2351" y="265"/>
                    <a:pt x="1416" y="516"/>
                  </a:cubicBezTo>
                  <a:cubicBezTo>
                    <a:pt x="320" y="813"/>
                    <a:pt x="160" y="1429"/>
                    <a:pt x="503" y="1931"/>
                  </a:cubicBezTo>
                  <a:cubicBezTo>
                    <a:pt x="464" y="1918"/>
                    <a:pt x="422" y="1911"/>
                    <a:pt x="381" y="1911"/>
                  </a:cubicBezTo>
                  <a:cubicBezTo>
                    <a:pt x="276" y="1911"/>
                    <a:pt x="177" y="1959"/>
                    <a:pt x="160" y="2091"/>
                  </a:cubicBezTo>
                  <a:cubicBezTo>
                    <a:pt x="23" y="2753"/>
                    <a:pt x="0" y="3392"/>
                    <a:pt x="23" y="4054"/>
                  </a:cubicBezTo>
                  <a:cubicBezTo>
                    <a:pt x="69" y="4693"/>
                    <a:pt x="23" y="5606"/>
                    <a:pt x="457" y="6108"/>
                  </a:cubicBezTo>
                  <a:cubicBezTo>
                    <a:pt x="523" y="6186"/>
                    <a:pt x="638" y="6231"/>
                    <a:pt x="752" y="6231"/>
                  </a:cubicBezTo>
                  <a:cubicBezTo>
                    <a:pt x="872" y="6231"/>
                    <a:pt x="992" y="6180"/>
                    <a:pt x="1050" y="6062"/>
                  </a:cubicBezTo>
                  <a:cubicBezTo>
                    <a:pt x="1096" y="5948"/>
                    <a:pt x="1142" y="5811"/>
                    <a:pt x="1164" y="5697"/>
                  </a:cubicBezTo>
                  <a:cubicBezTo>
                    <a:pt x="1256" y="6017"/>
                    <a:pt x="1370" y="6313"/>
                    <a:pt x="1598" y="6587"/>
                  </a:cubicBezTo>
                  <a:cubicBezTo>
                    <a:pt x="1637" y="6634"/>
                    <a:pt x="1684" y="6654"/>
                    <a:pt x="1731" y="6654"/>
                  </a:cubicBezTo>
                  <a:cubicBezTo>
                    <a:pt x="1823" y="6654"/>
                    <a:pt x="1918" y="6579"/>
                    <a:pt x="1963" y="6473"/>
                  </a:cubicBezTo>
                  <a:cubicBezTo>
                    <a:pt x="2214" y="5857"/>
                    <a:pt x="2009" y="5195"/>
                    <a:pt x="1895" y="4556"/>
                  </a:cubicBezTo>
                  <a:cubicBezTo>
                    <a:pt x="1804" y="3894"/>
                    <a:pt x="1689" y="3232"/>
                    <a:pt x="1621" y="2593"/>
                  </a:cubicBezTo>
                  <a:lnTo>
                    <a:pt x="1621" y="2593"/>
                  </a:lnTo>
                  <a:cubicBezTo>
                    <a:pt x="1725" y="2602"/>
                    <a:pt x="1829" y="2608"/>
                    <a:pt x="1935" y="2608"/>
                  </a:cubicBezTo>
                  <a:cubicBezTo>
                    <a:pt x="2084" y="2608"/>
                    <a:pt x="2237" y="2597"/>
                    <a:pt x="2397" y="2570"/>
                  </a:cubicBezTo>
                  <a:cubicBezTo>
                    <a:pt x="2488" y="2547"/>
                    <a:pt x="2557" y="2502"/>
                    <a:pt x="2580" y="2433"/>
                  </a:cubicBezTo>
                  <a:lnTo>
                    <a:pt x="2717" y="2433"/>
                  </a:lnTo>
                  <a:cubicBezTo>
                    <a:pt x="2945" y="2433"/>
                    <a:pt x="2945" y="2091"/>
                    <a:pt x="2739" y="2045"/>
                  </a:cubicBezTo>
                  <a:cubicBezTo>
                    <a:pt x="2580" y="2022"/>
                    <a:pt x="2397" y="1954"/>
                    <a:pt x="2214" y="1885"/>
                  </a:cubicBezTo>
                  <a:cubicBezTo>
                    <a:pt x="2169" y="1863"/>
                    <a:pt x="2123" y="1840"/>
                    <a:pt x="2077" y="1817"/>
                  </a:cubicBezTo>
                  <a:cubicBezTo>
                    <a:pt x="2077" y="1817"/>
                    <a:pt x="2055" y="1794"/>
                    <a:pt x="2009" y="1794"/>
                  </a:cubicBezTo>
                  <a:cubicBezTo>
                    <a:pt x="2717" y="1474"/>
                    <a:pt x="3721" y="1497"/>
                    <a:pt x="4383" y="1429"/>
                  </a:cubicBezTo>
                  <a:cubicBezTo>
                    <a:pt x="4976" y="1360"/>
                    <a:pt x="5661" y="1360"/>
                    <a:pt x="6300" y="1246"/>
                  </a:cubicBezTo>
                  <a:cubicBezTo>
                    <a:pt x="6488" y="1271"/>
                    <a:pt x="6669" y="1289"/>
                    <a:pt x="6847" y="1289"/>
                  </a:cubicBezTo>
                  <a:cubicBezTo>
                    <a:pt x="6993" y="1289"/>
                    <a:pt x="7137" y="1277"/>
                    <a:pt x="7282" y="1246"/>
                  </a:cubicBezTo>
                  <a:cubicBezTo>
                    <a:pt x="7510" y="1201"/>
                    <a:pt x="7601" y="927"/>
                    <a:pt x="7510" y="744"/>
                  </a:cubicBezTo>
                  <a:cubicBezTo>
                    <a:pt x="7556" y="676"/>
                    <a:pt x="7533" y="561"/>
                    <a:pt x="7441" y="516"/>
                  </a:cubicBezTo>
                  <a:cubicBezTo>
                    <a:pt x="7396" y="516"/>
                    <a:pt x="7373" y="493"/>
                    <a:pt x="7327" y="493"/>
                  </a:cubicBezTo>
                  <a:cubicBezTo>
                    <a:pt x="6980" y="108"/>
                    <a:pt x="6395" y="0"/>
                    <a:pt x="5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60;p51"/>
            <p:cNvSpPr/>
            <p:nvPr/>
          </p:nvSpPr>
          <p:spPr>
            <a:xfrm>
              <a:off x="2739888" y="3856046"/>
              <a:ext cx="107091" cy="464131"/>
            </a:xfrm>
            <a:custGeom>
              <a:avLst/>
              <a:gdLst/>
              <a:ahLst/>
              <a:cxnLst/>
              <a:rect l="l" t="t" r="r" b="b"/>
              <a:pathLst>
                <a:path w="4132" h="17908" extrusionOk="0">
                  <a:moveTo>
                    <a:pt x="3851" y="0"/>
                  </a:moveTo>
                  <a:cubicBezTo>
                    <a:pt x="3736" y="0"/>
                    <a:pt x="3614" y="69"/>
                    <a:pt x="3561" y="207"/>
                  </a:cubicBezTo>
                  <a:cubicBezTo>
                    <a:pt x="2853" y="1964"/>
                    <a:pt x="1164" y="3014"/>
                    <a:pt x="502" y="4749"/>
                  </a:cubicBezTo>
                  <a:cubicBezTo>
                    <a:pt x="0" y="6073"/>
                    <a:pt x="137" y="7602"/>
                    <a:pt x="274" y="8949"/>
                  </a:cubicBezTo>
                  <a:cubicBezTo>
                    <a:pt x="434" y="10410"/>
                    <a:pt x="754" y="11848"/>
                    <a:pt x="1027" y="13308"/>
                  </a:cubicBezTo>
                  <a:cubicBezTo>
                    <a:pt x="1164" y="14039"/>
                    <a:pt x="1256" y="14769"/>
                    <a:pt x="1393" y="15500"/>
                  </a:cubicBezTo>
                  <a:cubicBezTo>
                    <a:pt x="1393" y="15568"/>
                    <a:pt x="1415" y="15637"/>
                    <a:pt x="1415" y="15682"/>
                  </a:cubicBezTo>
                  <a:cubicBezTo>
                    <a:pt x="1256" y="15796"/>
                    <a:pt x="1233" y="16047"/>
                    <a:pt x="1210" y="16207"/>
                  </a:cubicBezTo>
                  <a:cubicBezTo>
                    <a:pt x="1187" y="16481"/>
                    <a:pt x="1187" y="16801"/>
                    <a:pt x="1301" y="17052"/>
                  </a:cubicBezTo>
                  <a:cubicBezTo>
                    <a:pt x="1351" y="17151"/>
                    <a:pt x="1455" y="17210"/>
                    <a:pt x="1557" y="17210"/>
                  </a:cubicBezTo>
                  <a:cubicBezTo>
                    <a:pt x="1643" y="17210"/>
                    <a:pt x="1729" y="17168"/>
                    <a:pt x="1781" y="17075"/>
                  </a:cubicBezTo>
                  <a:cubicBezTo>
                    <a:pt x="1826" y="17234"/>
                    <a:pt x="1895" y="17417"/>
                    <a:pt x="1963" y="17577"/>
                  </a:cubicBezTo>
                  <a:cubicBezTo>
                    <a:pt x="2058" y="17808"/>
                    <a:pt x="2262" y="17908"/>
                    <a:pt x="2471" y="17908"/>
                  </a:cubicBezTo>
                  <a:cubicBezTo>
                    <a:pt x="2819" y="17908"/>
                    <a:pt x="3181" y="17633"/>
                    <a:pt x="3082" y="17234"/>
                  </a:cubicBezTo>
                  <a:cubicBezTo>
                    <a:pt x="2808" y="16116"/>
                    <a:pt x="2557" y="14975"/>
                    <a:pt x="2328" y="13811"/>
                  </a:cubicBezTo>
                  <a:cubicBezTo>
                    <a:pt x="2214" y="12761"/>
                    <a:pt x="2146" y="11711"/>
                    <a:pt x="2100" y="10684"/>
                  </a:cubicBezTo>
                  <a:cubicBezTo>
                    <a:pt x="1940" y="7853"/>
                    <a:pt x="1918" y="5365"/>
                    <a:pt x="3401" y="2854"/>
                  </a:cubicBezTo>
                  <a:cubicBezTo>
                    <a:pt x="3447" y="2809"/>
                    <a:pt x="3447" y="2763"/>
                    <a:pt x="3424" y="2717"/>
                  </a:cubicBezTo>
                  <a:cubicBezTo>
                    <a:pt x="3424" y="2717"/>
                    <a:pt x="3424" y="2695"/>
                    <a:pt x="3424" y="2695"/>
                  </a:cubicBezTo>
                  <a:cubicBezTo>
                    <a:pt x="3972" y="1896"/>
                    <a:pt x="4132" y="1211"/>
                    <a:pt x="4109" y="275"/>
                  </a:cubicBezTo>
                  <a:cubicBezTo>
                    <a:pt x="4109" y="92"/>
                    <a:pt x="3984" y="0"/>
                    <a:pt x="3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1;p51"/>
            <p:cNvSpPr/>
            <p:nvPr/>
          </p:nvSpPr>
          <p:spPr>
            <a:xfrm>
              <a:off x="2731595" y="3677112"/>
              <a:ext cx="372720" cy="677976"/>
            </a:xfrm>
            <a:custGeom>
              <a:avLst/>
              <a:gdLst/>
              <a:ahLst/>
              <a:cxnLst/>
              <a:rect l="l" t="t" r="r" b="b"/>
              <a:pathLst>
                <a:path w="14381" h="26159" extrusionOk="0">
                  <a:moveTo>
                    <a:pt x="7624" y="583"/>
                  </a:moveTo>
                  <a:cubicBezTo>
                    <a:pt x="8012" y="583"/>
                    <a:pt x="9382" y="606"/>
                    <a:pt x="9519" y="1085"/>
                  </a:cubicBezTo>
                  <a:cubicBezTo>
                    <a:pt x="9747" y="1792"/>
                    <a:pt x="8629" y="1884"/>
                    <a:pt x="8218" y="1952"/>
                  </a:cubicBezTo>
                  <a:cubicBezTo>
                    <a:pt x="7113" y="2153"/>
                    <a:pt x="5901" y="2230"/>
                    <a:pt x="4755" y="2230"/>
                  </a:cubicBezTo>
                  <a:cubicBezTo>
                    <a:pt x="4599" y="2230"/>
                    <a:pt x="4445" y="2229"/>
                    <a:pt x="4292" y="2226"/>
                  </a:cubicBezTo>
                  <a:cubicBezTo>
                    <a:pt x="3881" y="2226"/>
                    <a:pt x="3105" y="2226"/>
                    <a:pt x="2877" y="1884"/>
                  </a:cubicBezTo>
                  <a:cubicBezTo>
                    <a:pt x="2671" y="1587"/>
                    <a:pt x="3173" y="1267"/>
                    <a:pt x="3425" y="1176"/>
                  </a:cubicBezTo>
                  <a:cubicBezTo>
                    <a:pt x="4885" y="674"/>
                    <a:pt x="6255" y="651"/>
                    <a:pt x="7624" y="583"/>
                  </a:cubicBezTo>
                  <a:close/>
                  <a:moveTo>
                    <a:pt x="9930" y="2295"/>
                  </a:moveTo>
                  <a:cubicBezTo>
                    <a:pt x="9998" y="2728"/>
                    <a:pt x="10112" y="3162"/>
                    <a:pt x="10158" y="3550"/>
                  </a:cubicBezTo>
                  <a:cubicBezTo>
                    <a:pt x="10181" y="4052"/>
                    <a:pt x="10249" y="4577"/>
                    <a:pt x="10272" y="5102"/>
                  </a:cubicBezTo>
                  <a:cubicBezTo>
                    <a:pt x="10226" y="5125"/>
                    <a:pt x="10181" y="5171"/>
                    <a:pt x="10135" y="5216"/>
                  </a:cubicBezTo>
                  <a:cubicBezTo>
                    <a:pt x="10044" y="5376"/>
                    <a:pt x="9907" y="5490"/>
                    <a:pt x="9747" y="5604"/>
                  </a:cubicBezTo>
                  <a:cubicBezTo>
                    <a:pt x="9770" y="5056"/>
                    <a:pt x="9587" y="4440"/>
                    <a:pt x="9565" y="3892"/>
                  </a:cubicBezTo>
                  <a:cubicBezTo>
                    <a:pt x="9542" y="3481"/>
                    <a:pt x="9656" y="2888"/>
                    <a:pt x="9473" y="2500"/>
                  </a:cubicBezTo>
                  <a:cubicBezTo>
                    <a:pt x="9633" y="2432"/>
                    <a:pt x="9793" y="2363"/>
                    <a:pt x="9930" y="2295"/>
                  </a:cubicBezTo>
                  <a:close/>
                  <a:moveTo>
                    <a:pt x="2603" y="2728"/>
                  </a:moveTo>
                  <a:lnTo>
                    <a:pt x="2603" y="2728"/>
                  </a:lnTo>
                  <a:cubicBezTo>
                    <a:pt x="2922" y="2865"/>
                    <a:pt x="3288" y="2934"/>
                    <a:pt x="3630" y="2957"/>
                  </a:cubicBezTo>
                  <a:cubicBezTo>
                    <a:pt x="3676" y="3573"/>
                    <a:pt x="3767" y="4166"/>
                    <a:pt x="3835" y="4760"/>
                  </a:cubicBezTo>
                  <a:cubicBezTo>
                    <a:pt x="3881" y="5239"/>
                    <a:pt x="3881" y="5764"/>
                    <a:pt x="3995" y="6266"/>
                  </a:cubicBezTo>
                  <a:cubicBezTo>
                    <a:pt x="3653" y="6152"/>
                    <a:pt x="3310" y="6015"/>
                    <a:pt x="2945" y="5878"/>
                  </a:cubicBezTo>
                  <a:cubicBezTo>
                    <a:pt x="2945" y="5193"/>
                    <a:pt x="2740" y="4486"/>
                    <a:pt x="2648" y="3801"/>
                  </a:cubicBezTo>
                  <a:cubicBezTo>
                    <a:pt x="2603" y="3481"/>
                    <a:pt x="2603" y="3093"/>
                    <a:pt x="2603" y="2728"/>
                  </a:cubicBezTo>
                  <a:close/>
                  <a:moveTo>
                    <a:pt x="3995" y="2979"/>
                  </a:moveTo>
                  <a:lnTo>
                    <a:pt x="3995" y="2979"/>
                  </a:lnTo>
                  <a:cubicBezTo>
                    <a:pt x="4086" y="3002"/>
                    <a:pt x="4178" y="3002"/>
                    <a:pt x="4269" y="3002"/>
                  </a:cubicBezTo>
                  <a:lnTo>
                    <a:pt x="4794" y="3002"/>
                  </a:lnTo>
                  <a:cubicBezTo>
                    <a:pt x="4794" y="3025"/>
                    <a:pt x="4794" y="3025"/>
                    <a:pt x="4794" y="3025"/>
                  </a:cubicBezTo>
                  <a:cubicBezTo>
                    <a:pt x="4771" y="3733"/>
                    <a:pt x="4794" y="4463"/>
                    <a:pt x="4840" y="5148"/>
                  </a:cubicBezTo>
                  <a:cubicBezTo>
                    <a:pt x="4885" y="5604"/>
                    <a:pt x="4908" y="6061"/>
                    <a:pt x="5045" y="6472"/>
                  </a:cubicBezTo>
                  <a:cubicBezTo>
                    <a:pt x="4771" y="6449"/>
                    <a:pt x="4520" y="6403"/>
                    <a:pt x="4246" y="6335"/>
                  </a:cubicBezTo>
                  <a:cubicBezTo>
                    <a:pt x="4292" y="5239"/>
                    <a:pt x="4132" y="4075"/>
                    <a:pt x="3995" y="2979"/>
                  </a:cubicBezTo>
                  <a:close/>
                  <a:moveTo>
                    <a:pt x="8994" y="2614"/>
                  </a:moveTo>
                  <a:cubicBezTo>
                    <a:pt x="8903" y="3048"/>
                    <a:pt x="9154" y="3641"/>
                    <a:pt x="9177" y="4006"/>
                  </a:cubicBezTo>
                  <a:cubicBezTo>
                    <a:pt x="9222" y="4577"/>
                    <a:pt x="9108" y="5308"/>
                    <a:pt x="9336" y="5855"/>
                  </a:cubicBezTo>
                  <a:cubicBezTo>
                    <a:pt x="9062" y="5992"/>
                    <a:pt x="8766" y="6106"/>
                    <a:pt x="8446" y="6198"/>
                  </a:cubicBezTo>
                  <a:cubicBezTo>
                    <a:pt x="8423" y="6152"/>
                    <a:pt x="8423" y="6106"/>
                    <a:pt x="8423" y="6061"/>
                  </a:cubicBezTo>
                  <a:cubicBezTo>
                    <a:pt x="8378" y="5810"/>
                    <a:pt x="8309" y="5559"/>
                    <a:pt x="8286" y="5308"/>
                  </a:cubicBezTo>
                  <a:cubicBezTo>
                    <a:pt x="8276" y="5256"/>
                    <a:pt x="8229" y="5232"/>
                    <a:pt x="8180" y="5232"/>
                  </a:cubicBezTo>
                  <a:cubicBezTo>
                    <a:pt x="8120" y="5232"/>
                    <a:pt x="8058" y="5268"/>
                    <a:pt x="8058" y="5330"/>
                  </a:cubicBezTo>
                  <a:cubicBezTo>
                    <a:pt x="8058" y="5559"/>
                    <a:pt x="8104" y="5787"/>
                    <a:pt x="8104" y="6015"/>
                  </a:cubicBezTo>
                  <a:cubicBezTo>
                    <a:pt x="8104" y="6106"/>
                    <a:pt x="8104" y="6175"/>
                    <a:pt x="8104" y="6266"/>
                  </a:cubicBezTo>
                  <a:cubicBezTo>
                    <a:pt x="7442" y="6426"/>
                    <a:pt x="6780" y="6472"/>
                    <a:pt x="6323" y="6517"/>
                  </a:cubicBezTo>
                  <a:cubicBezTo>
                    <a:pt x="6152" y="6529"/>
                    <a:pt x="5987" y="6534"/>
                    <a:pt x="5824" y="6534"/>
                  </a:cubicBezTo>
                  <a:cubicBezTo>
                    <a:pt x="5661" y="6534"/>
                    <a:pt x="5502" y="6529"/>
                    <a:pt x="5342" y="6517"/>
                  </a:cubicBezTo>
                  <a:cubicBezTo>
                    <a:pt x="5547" y="5444"/>
                    <a:pt x="5296" y="3961"/>
                    <a:pt x="4977" y="3025"/>
                  </a:cubicBezTo>
                  <a:cubicBezTo>
                    <a:pt x="4977" y="3004"/>
                    <a:pt x="4957" y="3002"/>
                    <a:pt x="4954" y="3002"/>
                  </a:cubicBezTo>
                  <a:lnTo>
                    <a:pt x="4954" y="3002"/>
                  </a:lnTo>
                  <a:cubicBezTo>
                    <a:pt x="5099" y="3006"/>
                    <a:pt x="5244" y="3008"/>
                    <a:pt x="5389" y="3008"/>
                  </a:cubicBezTo>
                  <a:cubicBezTo>
                    <a:pt x="6117" y="3008"/>
                    <a:pt x="6852" y="2960"/>
                    <a:pt x="7556" y="2865"/>
                  </a:cubicBezTo>
                  <a:cubicBezTo>
                    <a:pt x="7579" y="3208"/>
                    <a:pt x="7602" y="3527"/>
                    <a:pt x="7670" y="3870"/>
                  </a:cubicBezTo>
                  <a:cubicBezTo>
                    <a:pt x="7761" y="4258"/>
                    <a:pt x="7784" y="4714"/>
                    <a:pt x="8058" y="5034"/>
                  </a:cubicBezTo>
                  <a:cubicBezTo>
                    <a:pt x="8066" y="5050"/>
                    <a:pt x="8086" y="5057"/>
                    <a:pt x="8108" y="5057"/>
                  </a:cubicBezTo>
                  <a:cubicBezTo>
                    <a:pt x="8147" y="5057"/>
                    <a:pt x="8195" y="5032"/>
                    <a:pt x="8195" y="4988"/>
                  </a:cubicBezTo>
                  <a:cubicBezTo>
                    <a:pt x="8286" y="4623"/>
                    <a:pt x="8149" y="4212"/>
                    <a:pt x="8127" y="3824"/>
                  </a:cubicBezTo>
                  <a:cubicBezTo>
                    <a:pt x="8081" y="3481"/>
                    <a:pt x="8058" y="3139"/>
                    <a:pt x="8035" y="2797"/>
                  </a:cubicBezTo>
                  <a:cubicBezTo>
                    <a:pt x="8149" y="2774"/>
                    <a:pt x="8286" y="2774"/>
                    <a:pt x="8400" y="2751"/>
                  </a:cubicBezTo>
                  <a:cubicBezTo>
                    <a:pt x="8583" y="2705"/>
                    <a:pt x="8788" y="2683"/>
                    <a:pt x="8994" y="2614"/>
                  </a:cubicBezTo>
                  <a:close/>
                  <a:moveTo>
                    <a:pt x="9291" y="6700"/>
                  </a:moveTo>
                  <a:cubicBezTo>
                    <a:pt x="9108" y="8845"/>
                    <a:pt x="11025" y="10010"/>
                    <a:pt x="11870" y="11858"/>
                  </a:cubicBezTo>
                  <a:cubicBezTo>
                    <a:pt x="10276" y="13139"/>
                    <a:pt x="7748" y="13980"/>
                    <a:pt x="5367" y="13980"/>
                  </a:cubicBezTo>
                  <a:cubicBezTo>
                    <a:pt x="3757" y="13980"/>
                    <a:pt x="2215" y="13596"/>
                    <a:pt x="1074" y="12703"/>
                  </a:cubicBezTo>
                  <a:cubicBezTo>
                    <a:pt x="1074" y="12657"/>
                    <a:pt x="1074" y="12634"/>
                    <a:pt x="1096" y="12589"/>
                  </a:cubicBezTo>
                  <a:cubicBezTo>
                    <a:pt x="1233" y="10626"/>
                    <a:pt x="2420" y="10283"/>
                    <a:pt x="3333" y="8823"/>
                  </a:cubicBezTo>
                  <a:cubicBezTo>
                    <a:pt x="3698" y="8229"/>
                    <a:pt x="3904" y="7681"/>
                    <a:pt x="3767" y="7111"/>
                  </a:cubicBezTo>
                  <a:lnTo>
                    <a:pt x="3767" y="7111"/>
                  </a:lnTo>
                  <a:cubicBezTo>
                    <a:pt x="4367" y="7305"/>
                    <a:pt x="5047" y="7362"/>
                    <a:pt x="5669" y="7362"/>
                  </a:cubicBezTo>
                  <a:cubicBezTo>
                    <a:pt x="5923" y="7362"/>
                    <a:pt x="6167" y="7352"/>
                    <a:pt x="6392" y="7339"/>
                  </a:cubicBezTo>
                  <a:cubicBezTo>
                    <a:pt x="7168" y="7270"/>
                    <a:pt x="8332" y="7088"/>
                    <a:pt x="9291" y="6700"/>
                  </a:cubicBezTo>
                  <a:close/>
                  <a:moveTo>
                    <a:pt x="12121" y="12543"/>
                  </a:moveTo>
                  <a:cubicBezTo>
                    <a:pt x="12760" y="14757"/>
                    <a:pt x="13011" y="17154"/>
                    <a:pt x="13171" y="19505"/>
                  </a:cubicBezTo>
                  <a:cubicBezTo>
                    <a:pt x="11277" y="21041"/>
                    <a:pt x="8900" y="21947"/>
                    <a:pt x="6529" y="21947"/>
                  </a:cubicBezTo>
                  <a:cubicBezTo>
                    <a:pt x="4813" y="21947"/>
                    <a:pt x="3100" y="21472"/>
                    <a:pt x="1576" y="20418"/>
                  </a:cubicBezTo>
                  <a:cubicBezTo>
                    <a:pt x="1347" y="18021"/>
                    <a:pt x="959" y="15625"/>
                    <a:pt x="1051" y="13228"/>
                  </a:cubicBezTo>
                  <a:lnTo>
                    <a:pt x="1051" y="13228"/>
                  </a:lnTo>
                  <a:cubicBezTo>
                    <a:pt x="2288" y="14200"/>
                    <a:pt x="3999" y="14640"/>
                    <a:pt x="5767" y="14640"/>
                  </a:cubicBezTo>
                  <a:cubicBezTo>
                    <a:pt x="8108" y="14640"/>
                    <a:pt x="10548" y="13869"/>
                    <a:pt x="12121" y="12543"/>
                  </a:cubicBezTo>
                  <a:close/>
                  <a:moveTo>
                    <a:pt x="13239" y="20463"/>
                  </a:moveTo>
                  <a:cubicBezTo>
                    <a:pt x="13308" y="21262"/>
                    <a:pt x="13354" y="22038"/>
                    <a:pt x="13399" y="22814"/>
                  </a:cubicBezTo>
                  <a:cubicBezTo>
                    <a:pt x="11887" y="24188"/>
                    <a:pt x="9193" y="25216"/>
                    <a:pt x="6519" y="25216"/>
                  </a:cubicBezTo>
                  <a:cubicBezTo>
                    <a:pt x="4794" y="25216"/>
                    <a:pt x="3077" y="24788"/>
                    <a:pt x="1690" y="23750"/>
                  </a:cubicBezTo>
                  <a:cubicBezTo>
                    <a:pt x="1713" y="23705"/>
                    <a:pt x="1735" y="23636"/>
                    <a:pt x="1735" y="23545"/>
                  </a:cubicBezTo>
                  <a:cubicBezTo>
                    <a:pt x="1758" y="22746"/>
                    <a:pt x="1713" y="21947"/>
                    <a:pt x="1644" y="21148"/>
                  </a:cubicBezTo>
                  <a:lnTo>
                    <a:pt x="1644" y="21148"/>
                  </a:lnTo>
                  <a:cubicBezTo>
                    <a:pt x="3055" y="22230"/>
                    <a:pt x="4776" y="22674"/>
                    <a:pt x="6545" y="22674"/>
                  </a:cubicBezTo>
                  <a:cubicBezTo>
                    <a:pt x="6866" y="22674"/>
                    <a:pt x="7188" y="22660"/>
                    <a:pt x="7510" y="22632"/>
                  </a:cubicBezTo>
                  <a:cubicBezTo>
                    <a:pt x="9291" y="22472"/>
                    <a:pt x="11847" y="21856"/>
                    <a:pt x="13239" y="20463"/>
                  </a:cubicBezTo>
                  <a:close/>
                  <a:moveTo>
                    <a:pt x="7909" y="0"/>
                  </a:moveTo>
                  <a:cubicBezTo>
                    <a:pt x="7585" y="0"/>
                    <a:pt x="7260" y="19"/>
                    <a:pt x="6940" y="35"/>
                  </a:cubicBezTo>
                  <a:cubicBezTo>
                    <a:pt x="6095" y="81"/>
                    <a:pt x="2055" y="240"/>
                    <a:pt x="1964" y="1724"/>
                  </a:cubicBezTo>
                  <a:cubicBezTo>
                    <a:pt x="1713" y="2295"/>
                    <a:pt x="1827" y="3048"/>
                    <a:pt x="1895" y="3664"/>
                  </a:cubicBezTo>
                  <a:cubicBezTo>
                    <a:pt x="2009" y="4486"/>
                    <a:pt x="2032" y="5467"/>
                    <a:pt x="2397" y="6221"/>
                  </a:cubicBezTo>
                  <a:cubicBezTo>
                    <a:pt x="2443" y="6289"/>
                    <a:pt x="2489" y="6335"/>
                    <a:pt x="2557" y="6357"/>
                  </a:cubicBezTo>
                  <a:cubicBezTo>
                    <a:pt x="2717" y="6540"/>
                    <a:pt x="2922" y="6700"/>
                    <a:pt x="3128" y="6837"/>
                  </a:cubicBezTo>
                  <a:cubicBezTo>
                    <a:pt x="2900" y="7659"/>
                    <a:pt x="2671" y="8412"/>
                    <a:pt x="2055" y="9074"/>
                  </a:cubicBezTo>
                  <a:cubicBezTo>
                    <a:pt x="1713" y="9439"/>
                    <a:pt x="1279" y="9736"/>
                    <a:pt x="959" y="10146"/>
                  </a:cubicBezTo>
                  <a:cubicBezTo>
                    <a:pt x="320" y="10945"/>
                    <a:pt x="206" y="11767"/>
                    <a:pt x="161" y="12794"/>
                  </a:cubicBezTo>
                  <a:cubicBezTo>
                    <a:pt x="1" y="16378"/>
                    <a:pt x="891" y="19893"/>
                    <a:pt x="891" y="23454"/>
                  </a:cubicBezTo>
                  <a:cubicBezTo>
                    <a:pt x="868" y="23522"/>
                    <a:pt x="868" y="23591"/>
                    <a:pt x="914" y="23659"/>
                  </a:cubicBezTo>
                  <a:cubicBezTo>
                    <a:pt x="914" y="23659"/>
                    <a:pt x="914" y="23659"/>
                    <a:pt x="937" y="23682"/>
                  </a:cubicBezTo>
                  <a:cubicBezTo>
                    <a:pt x="959" y="23750"/>
                    <a:pt x="1005" y="23796"/>
                    <a:pt x="1074" y="23842"/>
                  </a:cubicBezTo>
                  <a:cubicBezTo>
                    <a:pt x="2347" y="25466"/>
                    <a:pt x="4753" y="26158"/>
                    <a:pt x="7086" y="26158"/>
                  </a:cubicBezTo>
                  <a:cubicBezTo>
                    <a:pt x="8850" y="26158"/>
                    <a:pt x="10573" y="25762"/>
                    <a:pt x="11733" y="25074"/>
                  </a:cubicBezTo>
                  <a:cubicBezTo>
                    <a:pt x="12486" y="24618"/>
                    <a:pt x="14381" y="23454"/>
                    <a:pt x="14335" y="22997"/>
                  </a:cubicBezTo>
                  <a:cubicBezTo>
                    <a:pt x="14130" y="19870"/>
                    <a:pt x="13879" y="16652"/>
                    <a:pt x="13239" y="13570"/>
                  </a:cubicBezTo>
                  <a:cubicBezTo>
                    <a:pt x="13011" y="12497"/>
                    <a:pt x="12783" y="11356"/>
                    <a:pt x="12189" y="10420"/>
                  </a:cubicBezTo>
                  <a:cubicBezTo>
                    <a:pt x="11801" y="9827"/>
                    <a:pt x="11276" y="9416"/>
                    <a:pt x="10820" y="8914"/>
                  </a:cubicBezTo>
                  <a:cubicBezTo>
                    <a:pt x="10090" y="8138"/>
                    <a:pt x="9998" y="7407"/>
                    <a:pt x="9724" y="6517"/>
                  </a:cubicBezTo>
                  <a:cubicBezTo>
                    <a:pt x="10181" y="6289"/>
                    <a:pt x="10569" y="5992"/>
                    <a:pt x="10820" y="5650"/>
                  </a:cubicBezTo>
                  <a:cubicBezTo>
                    <a:pt x="10866" y="5559"/>
                    <a:pt x="10888" y="5467"/>
                    <a:pt x="10888" y="5399"/>
                  </a:cubicBezTo>
                  <a:cubicBezTo>
                    <a:pt x="10911" y="5308"/>
                    <a:pt x="10911" y="5216"/>
                    <a:pt x="10888" y="5079"/>
                  </a:cubicBezTo>
                  <a:cubicBezTo>
                    <a:pt x="10866" y="4577"/>
                    <a:pt x="10774" y="4075"/>
                    <a:pt x="10729" y="3573"/>
                  </a:cubicBezTo>
                  <a:cubicBezTo>
                    <a:pt x="10683" y="2934"/>
                    <a:pt x="10797" y="2089"/>
                    <a:pt x="10546" y="1473"/>
                  </a:cubicBezTo>
                  <a:cubicBezTo>
                    <a:pt x="10614" y="925"/>
                    <a:pt x="10135" y="560"/>
                    <a:pt x="9656" y="332"/>
                  </a:cubicBezTo>
                  <a:cubicBezTo>
                    <a:pt x="9107" y="65"/>
                    <a:pt x="8510" y="0"/>
                    <a:pt x="7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894;p51"/>
          <p:cNvGrpSpPr/>
          <p:nvPr/>
        </p:nvGrpSpPr>
        <p:grpSpPr>
          <a:xfrm>
            <a:off x="8495584" y="4646242"/>
            <a:ext cx="187565" cy="271849"/>
            <a:chOff x="2688416" y="2821886"/>
            <a:chExt cx="187565" cy="271849"/>
          </a:xfrm>
        </p:grpSpPr>
        <p:sp>
          <p:nvSpPr>
            <p:cNvPr id="30" name="Google Shape;2895;p51"/>
            <p:cNvSpPr/>
            <p:nvPr/>
          </p:nvSpPr>
          <p:spPr>
            <a:xfrm>
              <a:off x="2688416" y="2827821"/>
              <a:ext cx="153846" cy="251296"/>
            </a:xfrm>
            <a:custGeom>
              <a:avLst/>
              <a:gdLst/>
              <a:ahLst/>
              <a:cxnLst/>
              <a:rect l="l" t="t" r="r" b="b"/>
              <a:pathLst>
                <a:path w="5936" h="9696" extrusionOk="0">
                  <a:moveTo>
                    <a:pt x="5115" y="0"/>
                  </a:moveTo>
                  <a:cubicBezTo>
                    <a:pt x="4190" y="0"/>
                    <a:pt x="3032" y="1956"/>
                    <a:pt x="2785" y="2538"/>
                  </a:cubicBezTo>
                  <a:cubicBezTo>
                    <a:pt x="2237" y="3907"/>
                    <a:pt x="0" y="8678"/>
                    <a:pt x="1986" y="9682"/>
                  </a:cubicBezTo>
                  <a:cubicBezTo>
                    <a:pt x="2010" y="9691"/>
                    <a:pt x="2034" y="9696"/>
                    <a:pt x="2057" y="9696"/>
                  </a:cubicBezTo>
                  <a:cubicBezTo>
                    <a:pt x="2143" y="9696"/>
                    <a:pt x="2215" y="9630"/>
                    <a:pt x="2215" y="9522"/>
                  </a:cubicBezTo>
                  <a:cubicBezTo>
                    <a:pt x="2169" y="7650"/>
                    <a:pt x="2717" y="6121"/>
                    <a:pt x="3333" y="4341"/>
                  </a:cubicBezTo>
                  <a:cubicBezTo>
                    <a:pt x="3584" y="3588"/>
                    <a:pt x="3812" y="2720"/>
                    <a:pt x="4223" y="2058"/>
                  </a:cubicBezTo>
                  <a:cubicBezTo>
                    <a:pt x="4680" y="1374"/>
                    <a:pt x="5045" y="1351"/>
                    <a:pt x="5684" y="1031"/>
                  </a:cubicBezTo>
                  <a:cubicBezTo>
                    <a:pt x="5844" y="940"/>
                    <a:pt x="5935" y="757"/>
                    <a:pt x="5844" y="597"/>
                  </a:cubicBezTo>
                  <a:cubicBezTo>
                    <a:pt x="5641" y="171"/>
                    <a:pt x="5388" y="0"/>
                    <a:pt x="5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6;p51"/>
            <p:cNvSpPr/>
            <p:nvPr/>
          </p:nvSpPr>
          <p:spPr>
            <a:xfrm>
              <a:off x="2706170" y="2821886"/>
              <a:ext cx="169811" cy="271849"/>
            </a:xfrm>
            <a:custGeom>
              <a:avLst/>
              <a:gdLst/>
              <a:ahLst/>
              <a:cxnLst/>
              <a:rect l="l" t="t" r="r" b="b"/>
              <a:pathLst>
                <a:path w="6552" h="10489" extrusionOk="0">
                  <a:moveTo>
                    <a:pt x="4327" y="706"/>
                  </a:moveTo>
                  <a:cubicBezTo>
                    <a:pt x="4944" y="706"/>
                    <a:pt x="5445" y="1244"/>
                    <a:pt x="5501" y="2105"/>
                  </a:cubicBezTo>
                  <a:cubicBezTo>
                    <a:pt x="5547" y="2744"/>
                    <a:pt x="5341" y="3292"/>
                    <a:pt x="5250" y="3771"/>
                  </a:cubicBezTo>
                  <a:cubicBezTo>
                    <a:pt x="5182" y="4113"/>
                    <a:pt x="5090" y="4456"/>
                    <a:pt x="5022" y="4798"/>
                  </a:cubicBezTo>
                  <a:cubicBezTo>
                    <a:pt x="4771" y="4570"/>
                    <a:pt x="4497" y="4364"/>
                    <a:pt x="4269" y="4227"/>
                  </a:cubicBezTo>
                  <a:cubicBezTo>
                    <a:pt x="3794" y="3974"/>
                    <a:pt x="3177" y="3787"/>
                    <a:pt x="2585" y="3787"/>
                  </a:cubicBezTo>
                  <a:cubicBezTo>
                    <a:pt x="2322" y="3787"/>
                    <a:pt x="2065" y="3824"/>
                    <a:pt x="1826" y="3908"/>
                  </a:cubicBezTo>
                  <a:cubicBezTo>
                    <a:pt x="2123" y="3063"/>
                    <a:pt x="2534" y="2082"/>
                    <a:pt x="3127" y="1374"/>
                  </a:cubicBezTo>
                  <a:cubicBezTo>
                    <a:pt x="3520" y="912"/>
                    <a:pt x="3946" y="706"/>
                    <a:pt x="4327" y="706"/>
                  </a:cubicBezTo>
                  <a:close/>
                  <a:moveTo>
                    <a:pt x="2535" y="4542"/>
                  </a:moveTo>
                  <a:cubicBezTo>
                    <a:pt x="2587" y="4542"/>
                    <a:pt x="2640" y="4544"/>
                    <a:pt x="2694" y="4547"/>
                  </a:cubicBezTo>
                  <a:cubicBezTo>
                    <a:pt x="3173" y="4570"/>
                    <a:pt x="3652" y="4752"/>
                    <a:pt x="4063" y="5049"/>
                  </a:cubicBezTo>
                  <a:cubicBezTo>
                    <a:pt x="4428" y="5300"/>
                    <a:pt x="4565" y="5528"/>
                    <a:pt x="4679" y="5962"/>
                  </a:cubicBezTo>
                  <a:cubicBezTo>
                    <a:pt x="4474" y="6647"/>
                    <a:pt x="4223" y="7309"/>
                    <a:pt x="3926" y="7925"/>
                  </a:cubicBezTo>
                  <a:cubicBezTo>
                    <a:pt x="3812" y="8245"/>
                    <a:pt x="3698" y="8587"/>
                    <a:pt x="3493" y="8861"/>
                  </a:cubicBezTo>
                  <a:cubicBezTo>
                    <a:pt x="2933" y="9570"/>
                    <a:pt x="2453" y="9825"/>
                    <a:pt x="2061" y="9825"/>
                  </a:cubicBezTo>
                  <a:cubicBezTo>
                    <a:pt x="1316" y="9825"/>
                    <a:pt x="890" y="8906"/>
                    <a:pt x="845" y="8427"/>
                  </a:cubicBezTo>
                  <a:cubicBezTo>
                    <a:pt x="753" y="7263"/>
                    <a:pt x="1233" y="5939"/>
                    <a:pt x="1393" y="5437"/>
                  </a:cubicBezTo>
                  <a:cubicBezTo>
                    <a:pt x="1438" y="5255"/>
                    <a:pt x="1530" y="4935"/>
                    <a:pt x="1621" y="4570"/>
                  </a:cubicBezTo>
                  <a:cubicBezTo>
                    <a:pt x="1674" y="4573"/>
                    <a:pt x="1727" y="4575"/>
                    <a:pt x="1780" y="4575"/>
                  </a:cubicBezTo>
                  <a:cubicBezTo>
                    <a:pt x="2034" y="4575"/>
                    <a:pt x="2280" y="4542"/>
                    <a:pt x="2535" y="4542"/>
                  </a:cubicBezTo>
                  <a:close/>
                  <a:moveTo>
                    <a:pt x="4541" y="1"/>
                  </a:moveTo>
                  <a:cubicBezTo>
                    <a:pt x="4318" y="1"/>
                    <a:pt x="4088" y="53"/>
                    <a:pt x="3858" y="165"/>
                  </a:cubicBezTo>
                  <a:cubicBezTo>
                    <a:pt x="3036" y="553"/>
                    <a:pt x="2465" y="1214"/>
                    <a:pt x="2032" y="1968"/>
                  </a:cubicBezTo>
                  <a:cubicBezTo>
                    <a:pt x="1530" y="2926"/>
                    <a:pt x="1210" y="4022"/>
                    <a:pt x="913" y="5003"/>
                  </a:cubicBezTo>
                  <a:cubicBezTo>
                    <a:pt x="525" y="6168"/>
                    <a:pt x="0" y="7857"/>
                    <a:pt x="411" y="9112"/>
                  </a:cubicBezTo>
                  <a:cubicBezTo>
                    <a:pt x="716" y="10102"/>
                    <a:pt x="1306" y="10489"/>
                    <a:pt x="1952" y="10489"/>
                  </a:cubicBezTo>
                  <a:cubicBezTo>
                    <a:pt x="2856" y="10489"/>
                    <a:pt x="3868" y="9733"/>
                    <a:pt x="4360" y="8815"/>
                  </a:cubicBezTo>
                  <a:cubicBezTo>
                    <a:pt x="5182" y="7332"/>
                    <a:pt x="5638" y="5620"/>
                    <a:pt x="5980" y="3976"/>
                  </a:cubicBezTo>
                  <a:cubicBezTo>
                    <a:pt x="6186" y="2972"/>
                    <a:pt x="6551" y="1625"/>
                    <a:pt x="5866" y="712"/>
                  </a:cubicBezTo>
                  <a:cubicBezTo>
                    <a:pt x="5518" y="269"/>
                    <a:pt x="5048" y="1"/>
                    <a:pt x="4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742;p51"/>
          <p:cNvGrpSpPr/>
          <p:nvPr/>
        </p:nvGrpSpPr>
        <p:grpSpPr>
          <a:xfrm>
            <a:off x="8771294" y="4687658"/>
            <a:ext cx="167453" cy="270760"/>
            <a:chOff x="2917345" y="2776427"/>
            <a:chExt cx="167453" cy="270760"/>
          </a:xfrm>
        </p:grpSpPr>
        <p:sp>
          <p:nvSpPr>
            <p:cNvPr id="33" name="Google Shape;2743;p51"/>
            <p:cNvSpPr/>
            <p:nvPr/>
          </p:nvSpPr>
          <p:spPr>
            <a:xfrm>
              <a:off x="2957803" y="2893004"/>
              <a:ext cx="113389" cy="146304"/>
            </a:xfrm>
            <a:custGeom>
              <a:avLst/>
              <a:gdLst/>
              <a:ahLst/>
              <a:cxnLst/>
              <a:rect l="l" t="t" r="r" b="b"/>
              <a:pathLst>
                <a:path w="4375" h="5645" extrusionOk="0">
                  <a:moveTo>
                    <a:pt x="2564" y="0"/>
                  </a:moveTo>
                  <a:cubicBezTo>
                    <a:pt x="2386" y="0"/>
                    <a:pt x="2212" y="22"/>
                    <a:pt x="2069" y="45"/>
                  </a:cubicBezTo>
                  <a:cubicBezTo>
                    <a:pt x="1293" y="182"/>
                    <a:pt x="791" y="685"/>
                    <a:pt x="197" y="1141"/>
                  </a:cubicBezTo>
                  <a:cubicBezTo>
                    <a:pt x="1" y="1298"/>
                    <a:pt x="75" y="1675"/>
                    <a:pt x="318" y="1675"/>
                  </a:cubicBezTo>
                  <a:cubicBezTo>
                    <a:pt x="357" y="1675"/>
                    <a:pt x="401" y="1665"/>
                    <a:pt x="449" y="1643"/>
                  </a:cubicBezTo>
                  <a:cubicBezTo>
                    <a:pt x="517" y="1620"/>
                    <a:pt x="608" y="1575"/>
                    <a:pt x="700" y="1529"/>
                  </a:cubicBezTo>
                  <a:lnTo>
                    <a:pt x="700" y="1529"/>
                  </a:lnTo>
                  <a:cubicBezTo>
                    <a:pt x="619" y="1792"/>
                    <a:pt x="825" y="2092"/>
                    <a:pt x="1080" y="2092"/>
                  </a:cubicBezTo>
                  <a:cubicBezTo>
                    <a:pt x="1113" y="2092"/>
                    <a:pt x="1146" y="2087"/>
                    <a:pt x="1179" y="2077"/>
                  </a:cubicBezTo>
                  <a:lnTo>
                    <a:pt x="1179" y="2077"/>
                  </a:lnTo>
                  <a:cubicBezTo>
                    <a:pt x="1065" y="2442"/>
                    <a:pt x="1088" y="2762"/>
                    <a:pt x="1476" y="2967"/>
                  </a:cubicBezTo>
                  <a:cubicBezTo>
                    <a:pt x="1544" y="2990"/>
                    <a:pt x="1590" y="3013"/>
                    <a:pt x="1635" y="3013"/>
                  </a:cubicBezTo>
                  <a:cubicBezTo>
                    <a:pt x="1681" y="3287"/>
                    <a:pt x="1818" y="3538"/>
                    <a:pt x="2069" y="3675"/>
                  </a:cubicBezTo>
                  <a:cubicBezTo>
                    <a:pt x="2046" y="3789"/>
                    <a:pt x="2023" y="3880"/>
                    <a:pt x="2001" y="3971"/>
                  </a:cubicBezTo>
                  <a:cubicBezTo>
                    <a:pt x="1955" y="4154"/>
                    <a:pt x="2046" y="4314"/>
                    <a:pt x="2183" y="4405"/>
                  </a:cubicBezTo>
                  <a:cubicBezTo>
                    <a:pt x="2001" y="4565"/>
                    <a:pt x="1978" y="4884"/>
                    <a:pt x="2229" y="5021"/>
                  </a:cubicBezTo>
                  <a:cubicBezTo>
                    <a:pt x="2389" y="5113"/>
                    <a:pt x="2526" y="5158"/>
                    <a:pt x="2663" y="5204"/>
                  </a:cubicBezTo>
                  <a:cubicBezTo>
                    <a:pt x="2663" y="5227"/>
                    <a:pt x="2663" y="5272"/>
                    <a:pt x="2663" y="5295"/>
                  </a:cubicBezTo>
                  <a:cubicBezTo>
                    <a:pt x="2694" y="5487"/>
                    <a:pt x="2871" y="5644"/>
                    <a:pt x="3045" y="5644"/>
                  </a:cubicBezTo>
                  <a:cubicBezTo>
                    <a:pt x="3120" y="5644"/>
                    <a:pt x="3194" y="5615"/>
                    <a:pt x="3256" y="5546"/>
                  </a:cubicBezTo>
                  <a:cubicBezTo>
                    <a:pt x="4238" y="4451"/>
                    <a:pt x="4374" y="2282"/>
                    <a:pt x="3507" y="1050"/>
                  </a:cubicBezTo>
                  <a:cubicBezTo>
                    <a:pt x="3598" y="821"/>
                    <a:pt x="3598" y="570"/>
                    <a:pt x="3439" y="342"/>
                  </a:cubicBezTo>
                  <a:cubicBezTo>
                    <a:pt x="3245" y="74"/>
                    <a:pt x="2897" y="0"/>
                    <a:pt x="2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4;p51"/>
            <p:cNvSpPr/>
            <p:nvPr/>
          </p:nvSpPr>
          <p:spPr>
            <a:xfrm>
              <a:off x="3004039" y="2819917"/>
              <a:ext cx="70107" cy="225456"/>
            </a:xfrm>
            <a:custGeom>
              <a:avLst/>
              <a:gdLst/>
              <a:ahLst/>
              <a:cxnLst/>
              <a:rect l="l" t="t" r="r" b="b"/>
              <a:pathLst>
                <a:path w="2705" h="8699" extrusionOk="0">
                  <a:moveTo>
                    <a:pt x="227" y="0"/>
                  </a:moveTo>
                  <a:cubicBezTo>
                    <a:pt x="105" y="0"/>
                    <a:pt x="0" y="144"/>
                    <a:pt x="34" y="263"/>
                  </a:cubicBezTo>
                  <a:cubicBezTo>
                    <a:pt x="673" y="2980"/>
                    <a:pt x="1906" y="5559"/>
                    <a:pt x="1130" y="8389"/>
                  </a:cubicBezTo>
                  <a:cubicBezTo>
                    <a:pt x="1076" y="8551"/>
                    <a:pt x="1206" y="8698"/>
                    <a:pt x="1363" y="8698"/>
                  </a:cubicBezTo>
                  <a:cubicBezTo>
                    <a:pt x="1406" y="8698"/>
                    <a:pt x="1451" y="8687"/>
                    <a:pt x="1495" y="8663"/>
                  </a:cubicBezTo>
                  <a:cubicBezTo>
                    <a:pt x="2705" y="8001"/>
                    <a:pt x="2454" y="6381"/>
                    <a:pt x="2248" y="5216"/>
                  </a:cubicBezTo>
                  <a:cubicBezTo>
                    <a:pt x="1974" y="3482"/>
                    <a:pt x="1563" y="1405"/>
                    <a:pt x="354" y="58"/>
                  </a:cubicBezTo>
                  <a:cubicBezTo>
                    <a:pt x="313" y="17"/>
                    <a:pt x="269"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5;p51"/>
            <p:cNvSpPr/>
            <p:nvPr/>
          </p:nvSpPr>
          <p:spPr>
            <a:xfrm>
              <a:off x="2932144" y="2786379"/>
              <a:ext cx="104344" cy="258657"/>
            </a:xfrm>
            <a:custGeom>
              <a:avLst/>
              <a:gdLst/>
              <a:ahLst/>
              <a:cxnLst/>
              <a:rect l="l" t="t" r="r" b="b"/>
              <a:pathLst>
                <a:path w="4026" h="9980" extrusionOk="0">
                  <a:moveTo>
                    <a:pt x="1136" y="0"/>
                  </a:moveTo>
                  <a:cubicBezTo>
                    <a:pt x="1066" y="0"/>
                    <a:pt x="995" y="35"/>
                    <a:pt x="936" y="119"/>
                  </a:cubicBezTo>
                  <a:cubicBezTo>
                    <a:pt x="1" y="1420"/>
                    <a:pt x="115" y="2858"/>
                    <a:pt x="594" y="4365"/>
                  </a:cubicBezTo>
                  <a:cubicBezTo>
                    <a:pt x="1165" y="6191"/>
                    <a:pt x="2009" y="8588"/>
                    <a:pt x="3470" y="9911"/>
                  </a:cubicBezTo>
                  <a:cubicBezTo>
                    <a:pt x="3530" y="9956"/>
                    <a:pt x="3612" y="9979"/>
                    <a:pt x="3693" y="9979"/>
                  </a:cubicBezTo>
                  <a:cubicBezTo>
                    <a:pt x="3860" y="9979"/>
                    <a:pt x="4026" y="9883"/>
                    <a:pt x="3995" y="9683"/>
                  </a:cubicBezTo>
                  <a:cubicBezTo>
                    <a:pt x="3881" y="8542"/>
                    <a:pt x="2991" y="7538"/>
                    <a:pt x="2534" y="6488"/>
                  </a:cubicBezTo>
                  <a:cubicBezTo>
                    <a:pt x="1667" y="4547"/>
                    <a:pt x="685" y="2539"/>
                    <a:pt x="1416" y="416"/>
                  </a:cubicBezTo>
                  <a:cubicBezTo>
                    <a:pt x="1481" y="220"/>
                    <a:pt x="1312" y="0"/>
                    <a:pt x="1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6;p51"/>
            <p:cNvSpPr/>
            <p:nvPr/>
          </p:nvSpPr>
          <p:spPr>
            <a:xfrm>
              <a:off x="2917345" y="2776427"/>
              <a:ext cx="167453" cy="270760"/>
            </a:xfrm>
            <a:custGeom>
              <a:avLst/>
              <a:gdLst/>
              <a:ahLst/>
              <a:cxnLst/>
              <a:rect l="l" t="t" r="r" b="b"/>
              <a:pathLst>
                <a:path w="6461" h="10447" extrusionOk="0">
                  <a:moveTo>
                    <a:pt x="1795" y="786"/>
                  </a:moveTo>
                  <a:cubicBezTo>
                    <a:pt x="2173" y="786"/>
                    <a:pt x="2588" y="978"/>
                    <a:pt x="2945" y="1371"/>
                  </a:cubicBezTo>
                  <a:cubicBezTo>
                    <a:pt x="3379" y="1850"/>
                    <a:pt x="3562" y="2398"/>
                    <a:pt x="3767" y="2832"/>
                  </a:cubicBezTo>
                  <a:cubicBezTo>
                    <a:pt x="3995" y="3265"/>
                    <a:pt x="4201" y="3722"/>
                    <a:pt x="4383" y="4155"/>
                  </a:cubicBezTo>
                  <a:cubicBezTo>
                    <a:pt x="4210" y="4114"/>
                    <a:pt x="4019" y="4097"/>
                    <a:pt x="3827" y="4097"/>
                  </a:cubicBezTo>
                  <a:cubicBezTo>
                    <a:pt x="3488" y="4097"/>
                    <a:pt x="3147" y="4151"/>
                    <a:pt x="2900" y="4224"/>
                  </a:cubicBezTo>
                  <a:cubicBezTo>
                    <a:pt x="2146" y="4429"/>
                    <a:pt x="1667" y="4954"/>
                    <a:pt x="1416" y="5639"/>
                  </a:cubicBezTo>
                  <a:cubicBezTo>
                    <a:pt x="1051" y="4726"/>
                    <a:pt x="594" y="3425"/>
                    <a:pt x="640" y="2261"/>
                  </a:cubicBezTo>
                  <a:cubicBezTo>
                    <a:pt x="668" y="1288"/>
                    <a:pt x="1184" y="786"/>
                    <a:pt x="1795" y="786"/>
                  </a:cubicBezTo>
                  <a:close/>
                  <a:moveTo>
                    <a:pt x="3564" y="4629"/>
                  </a:moveTo>
                  <a:cubicBezTo>
                    <a:pt x="3823" y="4629"/>
                    <a:pt x="4069" y="4673"/>
                    <a:pt x="4315" y="4749"/>
                  </a:cubicBezTo>
                  <a:cubicBezTo>
                    <a:pt x="4497" y="4817"/>
                    <a:pt x="4589" y="4886"/>
                    <a:pt x="4703" y="4909"/>
                  </a:cubicBezTo>
                  <a:cubicBezTo>
                    <a:pt x="4954" y="5571"/>
                    <a:pt x="5159" y="6232"/>
                    <a:pt x="5342" y="6917"/>
                  </a:cubicBezTo>
                  <a:cubicBezTo>
                    <a:pt x="5433" y="7237"/>
                    <a:pt x="5547" y="7579"/>
                    <a:pt x="5547" y="7922"/>
                  </a:cubicBezTo>
                  <a:cubicBezTo>
                    <a:pt x="5560" y="9332"/>
                    <a:pt x="5029" y="9750"/>
                    <a:pt x="4457" y="9750"/>
                  </a:cubicBezTo>
                  <a:cubicBezTo>
                    <a:pt x="3973" y="9750"/>
                    <a:pt x="3460" y="9451"/>
                    <a:pt x="3219" y="9200"/>
                  </a:cubicBezTo>
                  <a:cubicBezTo>
                    <a:pt x="2420" y="8355"/>
                    <a:pt x="1987" y="7031"/>
                    <a:pt x="1781" y="6552"/>
                  </a:cubicBezTo>
                  <a:cubicBezTo>
                    <a:pt x="1736" y="6415"/>
                    <a:pt x="1667" y="6232"/>
                    <a:pt x="1576" y="6027"/>
                  </a:cubicBezTo>
                  <a:cubicBezTo>
                    <a:pt x="1895" y="5251"/>
                    <a:pt x="2557" y="4680"/>
                    <a:pt x="3402" y="4635"/>
                  </a:cubicBezTo>
                  <a:cubicBezTo>
                    <a:pt x="3457" y="4631"/>
                    <a:pt x="3511" y="4629"/>
                    <a:pt x="3564" y="4629"/>
                  </a:cubicBezTo>
                  <a:close/>
                  <a:moveTo>
                    <a:pt x="1841" y="1"/>
                  </a:moveTo>
                  <a:cubicBezTo>
                    <a:pt x="1259" y="1"/>
                    <a:pt x="736" y="283"/>
                    <a:pt x="435" y="869"/>
                  </a:cubicBezTo>
                  <a:cubicBezTo>
                    <a:pt x="47" y="1690"/>
                    <a:pt x="1" y="2558"/>
                    <a:pt x="161" y="3425"/>
                  </a:cubicBezTo>
                  <a:cubicBezTo>
                    <a:pt x="320" y="4475"/>
                    <a:pt x="777" y="5525"/>
                    <a:pt x="1142" y="6484"/>
                  </a:cubicBezTo>
                  <a:cubicBezTo>
                    <a:pt x="1576" y="7648"/>
                    <a:pt x="2215" y="9291"/>
                    <a:pt x="3288" y="10021"/>
                  </a:cubicBezTo>
                  <a:cubicBezTo>
                    <a:pt x="3726" y="10319"/>
                    <a:pt x="4125" y="10446"/>
                    <a:pt x="4478" y="10446"/>
                  </a:cubicBezTo>
                  <a:cubicBezTo>
                    <a:pt x="5780" y="10446"/>
                    <a:pt x="6461" y="8711"/>
                    <a:pt x="6209" y="7328"/>
                  </a:cubicBezTo>
                  <a:cubicBezTo>
                    <a:pt x="5935" y="5685"/>
                    <a:pt x="5228" y="4041"/>
                    <a:pt x="4475" y="2558"/>
                  </a:cubicBezTo>
                  <a:cubicBezTo>
                    <a:pt x="4018" y="1622"/>
                    <a:pt x="3470" y="344"/>
                    <a:pt x="2352" y="70"/>
                  </a:cubicBezTo>
                  <a:cubicBezTo>
                    <a:pt x="2179" y="24"/>
                    <a:pt x="20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447800" y="1323109"/>
            <a:ext cx="6684818" cy="3754874"/>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3"/>
                </a:solidFill>
                <a:effectLst>
                  <a:outerShdw blurRad="38100" dist="38100" dir="2700000" algn="tl">
                    <a:srgbClr val="000000">
                      <a:alpha val="43137"/>
                    </a:srgbClr>
                  </a:outerShdw>
                </a:effectLst>
                <a:latin typeface="Fira Sans" panose="020B0604020202020204" charset="0"/>
              </a:rPr>
              <a:t>Weight loss </a:t>
            </a:r>
            <a:r>
              <a:rPr lang="en-US" dirty="0">
                <a:solidFill>
                  <a:schemeClr val="accent3"/>
                </a:solidFill>
                <a:latin typeface="Fira Sans" panose="020B0604020202020204" charset="0"/>
              </a:rPr>
              <a:t>(if the patient is overweight or obese)</a:t>
            </a:r>
          </a:p>
          <a:p>
            <a:pPr marL="285750" indent="-285750">
              <a:buFont typeface="Courier New" panose="02070309020205020404" pitchFamily="49" charset="0"/>
              <a:buChar char="o"/>
            </a:pPr>
            <a:r>
              <a:rPr lang="en-US" dirty="0">
                <a:solidFill>
                  <a:schemeClr val="accent3"/>
                </a:solidFill>
                <a:latin typeface="Fira Sans" panose="020B0604020202020204" charset="0"/>
              </a:rPr>
              <a:t>Elevation of the head of the bed </a:t>
            </a:r>
            <a:r>
              <a:rPr lang="en-US" dirty="0">
                <a:solidFill>
                  <a:schemeClr val="accent3"/>
                </a:solidFill>
                <a:effectLst>
                  <a:outerShdw blurRad="38100" dist="38100" dir="2700000" algn="tl">
                    <a:srgbClr val="000000">
                      <a:alpha val="43137"/>
                    </a:srgbClr>
                  </a:outerShdw>
                </a:effectLst>
                <a:latin typeface="Fira Sans" panose="020B0604020202020204" charset="0"/>
              </a:rPr>
              <a:t>6 to 8 inches </a:t>
            </a:r>
            <a:r>
              <a:rPr lang="en-US" dirty="0">
                <a:solidFill>
                  <a:schemeClr val="accent3"/>
                </a:solidFill>
                <a:latin typeface="Fira Sans" panose="020B0604020202020204" charset="0"/>
              </a:rPr>
              <a:t>(15-20cm)</a:t>
            </a:r>
          </a:p>
          <a:p>
            <a:pPr marL="285750" indent="-285750">
              <a:buFont typeface="Courier New" panose="02070309020205020404" pitchFamily="49" charset="0"/>
              <a:buChar char="o"/>
            </a:pPr>
            <a:r>
              <a:rPr lang="en-US" dirty="0">
                <a:solidFill>
                  <a:schemeClr val="accent3"/>
                </a:solidFill>
                <a:effectLst>
                  <a:outerShdw blurRad="38100" dist="38100" dir="2700000" algn="tl">
                    <a:srgbClr val="000000">
                      <a:alpha val="43137"/>
                    </a:srgbClr>
                  </a:outerShdw>
                </a:effectLst>
                <a:latin typeface="Fira Sans" panose="020B0604020202020204" charset="0"/>
              </a:rPr>
              <a:t>Eat smaller, more frequent meals </a:t>
            </a:r>
            <a:r>
              <a:rPr lang="en-US" dirty="0">
                <a:solidFill>
                  <a:schemeClr val="accent3"/>
                </a:solidFill>
                <a:latin typeface="Fira Sans" panose="020B0604020202020204" charset="0"/>
              </a:rPr>
              <a:t>(as opposed to larger meals less frequently</a:t>
            </a:r>
          </a:p>
          <a:p>
            <a:pPr marL="285750" indent="-285750">
              <a:buFont typeface="Courier New" panose="02070309020205020404" pitchFamily="49" charset="0"/>
              <a:buChar char="o"/>
            </a:pPr>
            <a:r>
              <a:rPr lang="en-US" dirty="0">
                <a:solidFill>
                  <a:schemeClr val="accent3"/>
                </a:solidFill>
                <a:latin typeface="Fira Sans" panose="020B0604020202020204" charset="0"/>
              </a:rPr>
              <a:t>Include </a:t>
            </a:r>
            <a:r>
              <a:rPr lang="en-US" dirty="0">
                <a:solidFill>
                  <a:schemeClr val="accent3"/>
                </a:solidFill>
                <a:effectLst>
                  <a:outerShdw blurRad="38100" dist="38100" dir="2700000" algn="tl">
                    <a:srgbClr val="000000">
                      <a:alpha val="43137"/>
                    </a:srgbClr>
                  </a:outerShdw>
                </a:effectLst>
                <a:latin typeface="Fira Sans" panose="020B0604020202020204" charset="0"/>
              </a:rPr>
              <a:t>protein-rich meals </a:t>
            </a:r>
            <a:r>
              <a:rPr lang="en-US" dirty="0">
                <a:solidFill>
                  <a:schemeClr val="accent3"/>
                </a:solidFill>
                <a:latin typeface="Fira Sans" panose="020B0604020202020204" charset="0"/>
              </a:rPr>
              <a:t>in diet (increases LES pressure)</a:t>
            </a:r>
          </a:p>
          <a:p>
            <a:pPr marL="285750" indent="-285750">
              <a:buFont typeface="Courier New" panose="02070309020205020404" pitchFamily="49" charset="0"/>
              <a:buChar char="o"/>
            </a:pPr>
            <a:r>
              <a:rPr lang="en-US" dirty="0">
                <a:solidFill>
                  <a:schemeClr val="accent3"/>
                </a:solidFill>
                <a:effectLst>
                  <a:outerShdw blurRad="38100" dist="38100" dir="2700000" algn="tl">
                    <a:srgbClr val="000000">
                      <a:alpha val="43137"/>
                    </a:srgbClr>
                  </a:outerShdw>
                </a:effectLst>
                <a:latin typeface="Fira Sans" panose="020B0604020202020204" charset="0"/>
              </a:rPr>
              <a:t>Avoid</a:t>
            </a:r>
            <a:r>
              <a:rPr lang="en-US" dirty="0">
                <a:solidFill>
                  <a:schemeClr val="accent3"/>
                </a:solidFill>
                <a:latin typeface="Fira Sans" panose="020B0604020202020204" charset="0"/>
              </a:rPr>
              <a:t> eating 3 hours prior to sleeping or lying down </a:t>
            </a:r>
          </a:p>
          <a:p>
            <a:pPr marL="285750" indent="-285750">
              <a:buFont typeface="Courier New" panose="02070309020205020404" pitchFamily="49" charset="0"/>
              <a:buChar char="o"/>
            </a:pPr>
            <a:r>
              <a:rPr lang="en-US" dirty="0">
                <a:solidFill>
                  <a:schemeClr val="accent3"/>
                </a:solidFill>
                <a:effectLst>
                  <a:outerShdw blurRad="38100" dist="38100" dir="2700000" algn="tl">
                    <a:srgbClr val="000000">
                      <a:alpha val="43137"/>
                    </a:srgbClr>
                  </a:outerShdw>
                </a:effectLst>
                <a:latin typeface="Fira Sans" panose="020B0604020202020204" charset="0"/>
              </a:rPr>
              <a:t>Avoid</a:t>
            </a:r>
            <a:r>
              <a:rPr lang="en-US" dirty="0">
                <a:solidFill>
                  <a:schemeClr val="accent3"/>
                </a:solidFill>
                <a:latin typeface="Fira Sans" panose="020B0604020202020204" charset="0"/>
              </a:rPr>
              <a:t> foods and medications that may decrease LES pressure or increase transient LES relaxation </a:t>
            </a:r>
            <a:r>
              <a:rPr lang="en-US" dirty="0">
                <a:solidFill>
                  <a:schemeClr val="accent3"/>
                </a:solidFill>
                <a:effectLst>
                  <a:outerShdw blurRad="38100" dist="38100" dir="2700000" algn="tl">
                    <a:srgbClr val="000000">
                      <a:alpha val="43137"/>
                    </a:srgbClr>
                  </a:outerShdw>
                </a:effectLst>
                <a:latin typeface="Fira Sans" panose="020B0604020202020204" charset="0"/>
              </a:rPr>
              <a:t>(fatty meals, chocolate, alcohol, peppermint, spicy food, caffeine, barbiturates, anticholinergics, DHP CCBs ..</a:t>
            </a:r>
            <a:r>
              <a:rPr lang="en-US" dirty="0" err="1">
                <a:solidFill>
                  <a:schemeClr val="accent3"/>
                </a:solidFill>
                <a:effectLst>
                  <a:outerShdw blurRad="38100" dist="38100" dir="2700000" algn="tl">
                    <a:srgbClr val="000000">
                      <a:alpha val="43137"/>
                    </a:srgbClr>
                  </a:outerShdw>
                </a:effectLst>
                <a:latin typeface="Fira Sans" panose="020B0604020202020204" charset="0"/>
              </a:rPr>
              <a:t>etc</a:t>
            </a:r>
            <a:r>
              <a:rPr lang="en-US" dirty="0">
                <a:solidFill>
                  <a:schemeClr val="accent3"/>
                </a:solidFill>
                <a:effectLst>
                  <a:outerShdw blurRad="38100" dist="38100" dir="2700000" algn="tl">
                    <a:srgbClr val="000000">
                      <a:alpha val="43137"/>
                    </a:srgbClr>
                  </a:outerShdw>
                </a:effectLst>
                <a:latin typeface="Fira Sans" panose="020B0604020202020204" charset="0"/>
              </a:rPr>
              <a:t>)</a:t>
            </a:r>
          </a:p>
          <a:p>
            <a:pPr marL="285750" indent="-285750">
              <a:buFont typeface="Courier New" panose="02070309020205020404" pitchFamily="49" charset="0"/>
              <a:buChar char="o"/>
            </a:pPr>
            <a:r>
              <a:rPr lang="en-US" dirty="0">
                <a:solidFill>
                  <a:schemeClr val="accent3"/>
                </a:solidFill>
                <a:effectLst>
                  <a:outerShdw blurRad="38100" dist="38100" dir="2700000" algn="tl">
                    <a:srgbClr val="000000">
                      <a:alpha val="43137"/>
                    </a:srgbClr>
                  </a:outerShdw>
                </a:effectLst>
                <a:latin typeface="Fira Sans" panose="020B0604020202020204" charset="0"/>
              </a:rPr>
              <a:t>Avoid </a:t>
            </a:r>
            <a:r>
              <a:rPr lang="en-US" dirty="0">
                <a:solidFill>
                  <a:schemeClr val="accent3"/>
                </a:solidFill>
                <a:latin typeface="Fira Sans" panose="020B0604020202020204" charset="0"/>
              </a:rPr>
              <a:t>alcohol</a:t>
            </a:r>
          </a:p>
          <a:p>
            <a:pPr marL="285750" indent="-285750">
              <a:buFont typeface="Courier New" panose="02070309020205020404" pitchFamily="49" charset="0"/>
              <a:buChar char="o"/>
            </a:pPr>
            <a:r>
              <a:rPr lang="en-US" dirty="0">
                <a:solidFill>
                  <a:schemeClr val="accent3"/>
                </a:solidFill>
                <a:latin typeface="Fira Sans" panose="020B0604020202020204" charset="0"/>
              </a:rPr>
              <a:t>Tobacco </a:t>
            </a:r>
            <a:r>
              <a:rPr lang="en-US" dirty="0">
                <a:solidFill>
                  <a:schemeClr val="accent3"/>
                </a:solidFill>
                <a:effectLst>
                  <a:outerShdw blurRad="38100" dist="38100" dir="2700000" algn="tl">
                    <a:srgbClr val="000000">
                      <a:alpha val="43137"/>
                    </a:srgbClr>
                  </a:outerShdw>
                </a:effectLst>
                <a:latin typeface="Fira Sans" panose="020B0604020202020204" charset="0"/>
              </a:rPr>
              <a:t>cessation</a:t>
            </a:r>
          </a:p>
          <a:p>
            <a:pPr marL="285750" indent="-285750">
              <a:buFont typeface="Courier New" panose="02070309020205020404" pitchFamily="49" charset="0"/>
              <a:buChar char="o"/>
            </a:pPr>
            <a:r>
              <a:rPr lang="en-US" dirty="0">
                <a:solidFill>
                  <a:schemeClr val="bg2"/>
                </a:solidFill>
                <a:effectLst>
                  <a:outerShdw blurRad="38100" dist="38100" dir="2700000" algn="tl">
                    <a:srgbClr val="000000">
                      <a:alpha val="43137"/>
                    </a:srgbClr>
                  </a:outerShdw>
                </a:effectLst>
                <a:latin typeface="Fira Sans" panose="020B0604020202020204" charset="0"/>
              </a:rPr>
              <a:t>Avoid</a:t>
            </a:r>
            <a:r>
              <a:rPr lang="en-US" dirty="0">
                <a:solidFill>
                  <a:schemeClr val="bg2"/>
                </a:solidFill>
                <a:latin typeface="Fira Sans" panose="020B0604020202020204" charset="0"/>
              </a:rPr>
              <a:t> tight-fitting clothes.</a:t>
            </a:r>
            <a:endParaRPr lang="en-US" dirty="0">
              <a:solidFill>
                <a:schemeClr val="bg2"/>
              </a:solidFill>
              <a:effectLst>
                <a:outerShdw blurRad="38100" dist="38100" dir="2700000" algn="tl">
                  <a:srgbClr val="000000">
                    <a:alpha val="43137"/>
                  </a:srgbClr>
                </a:outerShdw>
              </a:effectLst>
              <a:latin typeface="Fira Sans" panose="020B0604020202020204" charset="0"/>
            </a:endParaRPr>
          </a:p>
          <a:p>
            <a:pPr marL="285750" indent="-285750">
              <a:buFont typeface="Courier New" panose="02070309020205020404" pitchFamily="49" charset="0"/>
              <a:buChar char="o"/>
            </a:pPr>
            <a:r>
              <a:rPr lang="en-US" dirty="0">
                <a:solidFill>
                  <a:schemeClr val="accent3"/>
                </a:solidFill>
                <a:latin typeface="Fira Sans" panose="020B0604020202020204" charset="0"/>
              </a:rPr>
              <a:t>Always take drugs in the sitting upright or standing position and with plenty of liquid, especially for those that have a direct irritant effect on the esophageal mucosa (</a:t>
            </a:r>
            <a:r>
              <a:rPr lang="en-US" dirty="0">
                <a:solidFill>
                  <a:schemeClr val="accent3"/>
                </a:solidFill>
                <a:effectLst>
                  <a:outerShdw blurRad="38100" dist="38100" dir="2700000" algn="tl">
                    <a:srgbClr val="000000">
                      <a:alpha val="43137"/>
                    </a:srgbClr>
                  </a:outerShdw>
                </a:effectLst>
                <a:latin typeface="Fira Sans" panose="020B0604020202020204" charset="0"/>
              </a:rPr>
              <a:t>bisphosphonates, </a:t>
            </a:r>
            <a:r>
              <a:rPr lang="en-US" dirty="0" err="1">
                <a:solidFill>
                  <a:schemeClr val="accent3"/>
                </a:solidFill>
                <a:effectLst>
                  <a:outerShdw blurRad="38100" dist="38100" dir="2700000" algn="tl">
                    <a:srgbClr val="000000">
                      <a:alpha val="43137"/>
                    </a:srgbClr>
                  </a:outerShdw>
                </a:effectLst>
                <a:latin typeface="Fira Sans" panose="020B0604020202020204" charset="0"/>
              </a:rPr>
              <a:t>tetracyclines</a:t>
            </a:r>
            <a:r>
              <a:rPr lang="en-US" dirty="0">
                <a:solidFill>
                  <a:schemeClr val="accent3"/>
                </a:solidFill>
                <a:effectLst>
                  <a:outerShdw blurRad="38100" dist="38100" dir="2700000" algn="tl">
                    <a:srgbClr val="000000">
                      <a:alpha val="43137"/>
                    </a:srgbClr>
                  </a:outerShdw>
                </a:effectLst>
                <a:latin typeface="Fira Sans" panose="020B0604020202020204" charset="0"/>
              </a:rPr>
              <a:t>, quinidine, potassium chloride, iron salts, aspirin, NSAIDs</a:t>
            </a:r>
            <a:r>
              <a:rPr lang="en-US" dirty="0">
                <a:solidFill>
                  <a:schemeClr val="accent3"/>
                </a:solidFill>
                <a:latin typeface="Fira Sans" panose="020B0604020202020204" charset="0"/>
              </a:rPr>
              <a:t>)</a:t>
            </a:r>
          </a:p>
          <a:p>
            <a:pPr marL="285750" indent="-285750">
              <a:buFont typeface="Courier New" panose="02070309020205020404" pitchFamily="49" charset="0"/>
              <a:buChar char="o"/>
            </a:pPr>
            <a:endParaRPr lang="en-US" dirty="0">
              <a:solidFill>
                <a:schemeClr val="accent3"/>
              </a:solidFill>
              <a:effectLst>
                <a:outerShdw blurRad="38100" dist="38100" dir="2700000" algn="tl">
                  <a:srgbClr val="000000">
                    <a:alpha val="43137"/>
                  </a:srgbClr>
                </a:outerShdw>
              </a:effectLst>
              <a:latin typeface="Fira Sans" panose="020B0604020202020204" charset="0"/>
            </a:endParaRPr>
          </a:p>
        </p:txBody>
      </p:sp>
      <p:sp>
        <p:nvSpPr>
          <p:cNvPr id="27" name="Google Shape;13346;p66"/>
          <p:cNvSpPr/>
          <p:nvPr/>
        </p:nvSpPr>
        <p:spPr>
          <a:xfrm>
            <a:off x="7058891" y="1040836"/>
            <a:ext cx="410589" cy="427745"/>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52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4"/>
        <p:cNvGrpSpPr/>
        <p:nvPr/>
      </p:nvGrpSpPr>
      <p:grpSpPr>
        <a:xfrm>
          <a:off x="0" y="0"/>
          <a:ext cx="0" cy="0"/>
          <a:chOff x="0" y="0"/>
          <a:chExt cx="0" cy="0"/>
        </a:xfrm>
      </p:grpSpPr>
      <p:sp>
        <p:nvSpPr>
          <p:cNvPr id="2485" name="Google Shape;2485;p3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Pharmacological treatment</a:t>
            </a:r>
            <a:endParaRPr dirty="0"/>
          </a:p>
        </p:txBody>
      </p:sp>
      <p:pic>
        <p:nvPicPr>
          <p:cNvPr id="4" name="Picture 3"/>
          <p:cNvPicPr>
            <a:picLocks noChangeAspect="1"/>
          </p:cNvPicPr>
          <p:nvPr/>
        </p:nvPicPr>
        <p:blipFill>
          <a:blip r:embed="rId3"/>
          <a:stretch>
            <a:fillRect/>
          </a:stretch>
        </p:blipFill>
        <p:spPr>
          <a:xfrm>
            <a:off x="1122991" y="1241231"/>
            <a:ext cx="7091982" cy="3435710"/>
          </a:xfrm>
          <a:prstGeom prst="rect">
            <a:avLst/>
          </a:prstGeom>
        </p:spPr>
      </p:pic>
      <p:grpSp>
        <p:nvGrpSpPr>
          <p:cNvPr id="5" name="Google Shape;13333;p66"/>
          <p:cNvGrpSpPr/>
          <p:nvPr/>
        </p:nvGrpSpPr>
        <p:grpSpPr>
          <a:xfrm rot="1138019">
            <a:off x="8264644" y="4751859"/>
            <a:ext cx="290107" cy="354107"/>
            <a:chOff x="-24683100" y="2340425"/>
            <a:chExt cx="242625" cy="296150"/>
          </a:xfrm>
        </p:grpSpPr>
        <p:sp>
          <p:nvSpPr>
            <p:cNvPr id="6"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31"/>
          <p:cNvSpPr txBox="1">
            <a:spLocks noGrp="1"/>
          </p:cNvSpPr>
          <p:nvPr>
            <p:ph type="title"/>
          </p:nvPr>
        </p:nvSpPr>
        <p:spPr>
          <a:xfrm>
            <a:off x="2873100" y="1984638"/>
            <a:ext cx="33978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About the disease</a:t>
            </a:r>
            <a:endParaRPr dirty="0"/>
          </a:p>
        </p:txBody>
      </p:sp>
      <p:sp>
        <p:nvSpPr>
          <p:cNvPr id="2290" name="Google Shape;2290;p31"/>
          <p:cNvSpPr txBox="1">
            <a:spLocks noGrp="1"/>
          </p:cNvSpPr>
          <p:nvPr>
            <p:ph type="title" idx="2"/>
          </p:nvPr>
        </p:nvSpPr>
        <p:spPr>
          <a:xfrm>
            <a:off x="3879600" y="971888"/>
            <a:ext cx="1384800" cy="57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291" name="Google Shape;2291;p31"/>
          <p:cNvSpPr/>
          <p:nvPr/>
        </p:nvSpPr>
        <p:spPr>
          <a:xfrm>
            <a:off x="3879599" y="847314"/>
            <a:ext cx="1384805" cy="848155"/>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nvGrpSpPr>
          <p:cNvPr id="9" name="Google Shape;12622;p64"/>
          <p:cNvGrpSpPr/>
          <p:nvPr/>
        </p:nvGrpSpPr>
        <p:grpSpPr>
          <a:xfrm>
            <a:off x="6270900" y="3214255"/>
            <a:ext cx="971972" cy="1660162"/>
            <a:chOff x="3928852" y="3050537"/>
            <a:chExt cx="550799" cy="1310497"/>
          </a:xfrm>
        </p:grpSpPr>
        <p:sp>
          <p:nvSpPr>
            <p:cNvPr id="10" name="Google Shape;12623;p64"/>
            <p:cNvSpPr/>
            <p:nvPr/>
          </p:nvSpPr>
          <p:spPr>
            <a:xfrm>
              <a:off x="3977731" y="4311978"/>
              <a:ext cx="453041" cy="49056"/>
            </a:xfrm>
            <a:custGeom>
              <a:avLst/>
              <a:gdLst/>
              <a:ahLst/>
              <a:cxnLst/>
              <a:rect l="l" t="t" r="r" b="b"/>
              <a:pathLst>
                <a:path w="17944" h="1943" extrusionOk="0">
                  <a:moveTo>
                    <a:pt x="8969" y="0"/>
                  </a:moveTo>
                  <a:cubicBezTo>
                    <a:pt x="4015" y="0"/>
                    <a:pt x="0" y="437"/>
                    <a:pt x="0" y="972"/>
                  </a:cubicBezTo>
                  <a:cubicBezTo>
                    <a:pt x="0" y="1506"/>
                    <a:pt x="4015" y="1943"/>
                    <a:pt x="8969" y="1943"/>
                  </a:cubicBezTo>
                  <a:cubicBezTo>
                    <a:pt x="13929" y="1943"/>
                    <a:pt x="17943" y="1506"/>
                    <a:pt x="17943" y="972"/>
                  </a:cubicBezTo>
                  <a:cubicBezTo>
                    <a:pt x="17943" y="437"/>
                    <a:pt x="13929" y="0"/>
                    <a:pt x="8969" y="0"/>
                  </a:cubicBezTo>
                  <a:close/>
                </a:path>
              </a:pathLst>
            </a:custGeom>
            <a:solidFill>
              <a:srgbClr val="778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2624;p64"/>
            <p:cNvGrpSpPr/>
            <p:nvPr/>
          </p:nvGrpSpPr>
          <p:grpSpPr>
            <a:xfrm>
              <a:off x="3928852" y="3050537"/>
              <a:ext cx="550799" cy="1278256"/>
              <a:chOff x="3928852" y="3050537"/>
              <a:chExt cx="550799" cy="1278256"/>
            </a:xfrm>
          </p:grpSpPr>
          <p:sp>
            <p:nvSpPr>
              <p:cNvPr id="12" name="Google Shape;12625;p64"/>
              <p:cNvSpPr/>
              <p:nvPr/>
            </p:nvSpPr>
            <p:spPr>
              <a:xfrm>
                <a:off x="3928852" y="3050537"/>
                <a:ext cx="550799" cy="1278256"/>
              </a:xfrm>
              <a:custGeom>
                <a:avLst/>
                <a:gdLst/>
                <a:ahLst/>
                <a:cxnLst/>
                <a:rect l="l" t="t" r="r" b="b"/>
                <a:pathLst>
                  <a:path w="21816" h="50629" extrusionOk="0">
                    <a:moveTo>
                      <a:pt x="3781" y="7802"/>
                    </a:moveTo>
                    <a:lnTo>
                      <a:pt x="3781" y="7834"/>
                    </a:lnTo>
                    <a:lnTo>
                      <a:pt x="3755" y="7834"/>
                    </a:lnTo>
                    <a:lnTo>
                      <a:pt x="3781" y="7802"/>
                    </a:lnTo>
                    <a:close/>
                    <a:moveTo>
                      <a:pt x="10690" y="0"/>
                    </a:moveTo>
                    <a:cubicBezTo>
                      <a:pt x="6753" y="0"/>
                      <a:pt x="3559" y="3187"/>
                      <a:pt x="3559" y="7130"/>
                    </a:cubicBezTo>
                    <a:cubicBezTo>
                      <a:pt x="3559" y="7365"/>
                      <a:pt x="3579" y="7600"/>
                      <a:pt x="3605" y="7834"/>
                    </a:cubicBezTo>
                    <a:cubicBezTo>
                      <a:pt x="2973" y="7906"/>
                      <a:pt x="2549" y="8512"/>
                      <a:pt x="2699" y="9131"/>
                    </a:cubicBezTo>
                    <a:cubicBezTo>
                      <a:pt x="2821" y="9609"/>
                      <a:pt x="3252" y="9920"/>
                      <a:pt x="3713" y="9920"/>
                    </a:cubicBezTo>
                    <a:cubicBezTo>
                      <a:pt x="3844" y="9920"/>
                      <a:pt x="3977" y="9895"/>
                      <a:pt x="4107" y="9842"/>
                    </a:cubicBezTo>
                    <a:cubicBezTo>
                      <a:pt x="4837" y="12044"/>
                      <a:pt x="6688" y="13804"/>
                      <a:pt x="8754" y="14560"/>
                    </a:cubicBezTo>
                    <a:cubicBezTo>
                      <a:pt x="8793" y="14573"/>
                      <a:pt x="8884" y="14593"/>
                      <a:pt x="8884" y="14606"/>
                    </a:cubicBezTo>
                    <a:lnTo>
                      <a:pt x="8884" y="16620"/>
                    </a:lnTo>
                    <a:lnTo>
                      <a:pt x="5651" y="16620"/>
                    </a:lnTo>
                    <a:cubicBezTo>
                      <a:pt x="5651" y="16620"/>
                      <a:pt x="5638" y="16685"/>
                      <a:pt x="5625" y="16698"/>
                    </a:cubicBezTo>
                    <a:cubicBezTo>
                      <a:pt x="5045" y="16705"/>
                      <a:pt x="4537" y="17076"/>
                      <a:pt x="4361" y="17623"/>
                    </a:cubicBezTo>
                    <a:lnTo>
                      <a:pt x="216" y="33239"/>
                    </a:lnTo>
                    <a:cubicBezTo>
                      <a:pt x="1" y="33872"/>
                      <a:pt x="294" y="34563"/>
                      <a:pt x="900" y="34849"/>
                    </a:cubicBezTo>
                    <a:cubicBezTo>
                      <a:pt x="1081" y="34936"/>
                      <a:pt x="1274" y="34977"/>
                      <a:pt x="1464" y="34977"/>
                    </a:cubicBezTo>
                    <a:cubicBezTo>
                      <a:pt x="1903" y="34977"/>
                      <a:pt x="2330" y="34756"/>
                      <a:pt x="2575" y="34360"/>
                    </a:cubicBezTo>
                    <a:cubicBezTo>
                      <a:pt x="2621" y="34387"/>
                      <a:pt x="2666" y="34413"/>
                      <a:pt x="2719" y="34419"/>
                    </a:cubicBezTo>
                    <a:cubicBezTo>
                      <a:pt x="2750" y="34427"/>
                      <a:pt x="2782" y="34430"/>
                      <a:pt x="2813" y="34430"/>
                    </a:cubicBezTo>
                    <a:cubicBezTo>
                      <a:pt x="2999" y="34430"/>
                      <a:pt x="3163" y="34303"/>
                      <a:pt x="3207" y="34119"/>
                    </a:cubicBezTo>
                    <a:lnTo>
                      <a:pt x="3559" y="32542"/>
                    </a:lnTo>
                    <a:cubicBezTo>
                      <a:pt x="3605" y="32347"/>
                      <a:pt x="3481" y="32040"/>
                      <a:pt x="3299" y="31949"/>
                    </a:cubicBezTo>
                    <a:lnTo>
                      <a:pt x="6336" y="20954"/>
                    </a:lnTo>
                    <a:cubicBezTo>
                      <a:pt x="6336" y="22844"/>
                      <a:pt x="6381" y="26507"/>
                      <a:pt x="6453" y="30567"/>
                    </a:cubicBezTo>
                    <a:lnTo>
                      <a:pt x="6401" y="30567"/>
                    </a:lnTo>
                    <a:lnTo>
                      <a:pt x="6466" y="32360"/>
                    </a:lnTo>
                    <a:lnTo>
                      <a:pt x="6486" y="32360"/>
                    </a:lnTo>
                    <a:cubicBezTo>
                      <a:pt x="6623" y="40194"/>
                      <a:pt x="6805" y="48732"/>
                      <a:pt x="6805" y="48732"/>
                    </a:cubicBezTo>
                    <a:cubicBezTo>
                      <a:pt x="6805" y="48732"/>
                      <a:pt x="4517" y="49090"/>
                      <a:pt x="4517" y="50622"/>
                    </a:cubicBezTo>
                    <a:lnTo>
                      <a:pt x="8936" y="50622"/>
                    </a:lnTo>
                    <a:lnTo>
                      <a:pt x="10631" y="33435"/>
                    </a:lnTo>
                    <a:lnTo>
                      <a:pt x="10670" y="33461"/>
                    </a:lnTo>
                    <a:lnTo>
                      <a:pt x="11035" y="33461"/>
                    </a:lnTo>
                    <a:lnTo>
                      <a:pt x="11035" y="33455"/>
                    </a:lnTo>
                    <a:lnTo>
                      <a:pt x="12893" y="50628"/>
                    </a:lnTo>
                    <a:lnTo>
                      <a:pt x="17311" y="50628"/>
                    </a:lnTo>
                    <a:cubicBezTo>
                      <a:pt x="17311" y="49097"/>
                      <a:pt x="15030" y="48738"/>
                      <a:pt x="15030" y="48738"/>
                    </a:cubicBezTo>
                    <a:cubicBezTo>
                      <a:pt x="15030" y="48738"/>
                      <a:pt x="15193" y="40102"/>
                      <a:pt x="15324" y="32216"/>
                    </a:cubicBezTo>
                    <a:cubicBezTo>
                      <a:pt x="15330" y="31897"/>
                      <a:pt x="15356" y="30574"/>
                      <a:pt x="15356" y="30574"/>
                    </a:cubicBezTo>
                    <a:lnTo>
                      <a:pt x="15343" y="30574"/>
                    </a:lnTo>
                    <a:cubicBezTo>
                      <a:pt x="15408" y="26481"/>
                      <a:pt x="15454" y="22785"/>
                      <a:pt x="15454" y="20863"/>
                    </a:cubicBezTo>
                    <a:lnTo>
                      <a:pt x="18511" y="31929"/>
                    </a:lnTo>
                    <a:cubicBezTo>
                      <a:pt x="18302" y="31995"/>
                      <a:pt x="18159" y="32334"/>
                      <a:pt x="18204" y="32542"/>
                    </a:cubicBezTo>
                    <a:lnTo>
                      <a:pt x="18563" y="34119"/>
                    </a:lnTo>
                    <a:cubicBezTo>
                      <a:pt x="18606" y="34317"/>
                      <a:pt x="18779" y="34435"/>
                      <a:pt x="18957" y="34435"/>
                    </a:cubicBezTo>
                    <a:cubicBezTo>
                      <a:pt x="19049" y="34435"/>
                      <a:pt x="19143" y="34403"/>
                      <a:pt x="19221" y="34334"/>
                    </a:cubicBezTo>
                    <a:cubicBezTo>
                      <a:pt x="19463" y="34749"/>
                      <a:pt x="19903" y="34984"/>
                      <a:pt x="20357" y="34984"/>
                    </a:cubicBezTo>
                    <a:cubicBezTo>
                      <a:pt x="20538" y="34984"/>
                      <a:pt x="20722" y="34947"/>
                      <a:pt x="20896" y="34869"/>
                    </a:cubicBezTo>
                    <a:cubicBezTo>
                      <a:pt x="21509" y="34589"/>
                      <a:pt x="21815" y="33891"/>
                      <a:pt x="21600" y="33252"/>
                    </a:cubicBezTo>
                    <a:lnTo>
                      <a:pt x="21600" y="33246"/>
                    </a:lnTo>
                    <a:lnTo>
                      <a:pt x="17292" y="17663"/>
                    </a:lnTo>
                    <a:cubicBezTo>
                      <a:pt x="17116" y="17141"/>
                      <a:pt x="16653" y="16744"/>
                      <a:pt x="16138" y="16705"/>
                    </a:cubicBezTo>
                    <a:cubicBezTo>
                      <a:pt x="16125" y="16691"/>
                      <a:pt x="16112" y="16626"/>
                      <a:pt x="16112" y="16626"/>
                    </a:cubicBezTo>
                    <a:lnTo>
                      <a:pt x="12625" y="16626"/>
                    </a:lnTo>
                    <a:lnTo>
                      <a:pt x="12625" y="14704"/>
                    </a:lnTo>
                    <a:cubicBezTo>
                      <a:pt x="12625" y="14704"/>
                      <a:pt x="12651" y="14697"/>
                      <a:pt x="12658" y="14691"/>
                    </a:cubicBezTo>
                    <a:lnTo>
                      <a:pt x="12704" y="14678"/>
                    </a:lnTo>
                    <a:cubicBezTo>
                      <a:pt x="14900" y="14013"/>
                      <a:pt x="16914" y="12194"/>
                      <a:pt x="17696" y="9887"/>
                    </a:cubicBezTo>
                    <a:cubicBezTo>
                      <a:pt x="17774" y="9907"/>
                      <a:pt x="17859" y="9920"/>
                      <a:pt x="17944" y="9920"/>
                    </a:cubicBezTo>
                    <a:cubicBezTo>
                      <a:pt x="17948" y="9920"/>
                      <a:pt x="17952" y="9920"/>
                      <a:pt x="17956" y="9920"/>
                    </a:cubicBezTo>
                    <a:cubicBezTo>
                      <a:pt x="18511" y="9920"/>
                      <a:pt x="18967" y="9485"/>
                      <a:pt x="18999" y="8929"/>
                    </a:cubicBezTo>
                    <a:cubicBezTo>
                      <a:pt x="19032" y="8375"/>
                      <a:pt x="18615" y="7893"/>
                      <a:pt x="18061" y="7834"/>
                    </a:cubicBezTo>
                    <a:lnTo>
                      <a:pt x="18061" y="7828"/>
                    </a:lnTo>
                    <a:cubicBezTo>
                      <a:pt x="18061" y="7815"/>
                      <a:pt x="18048" y="7802"/>
                      <a:pt x="18048" y="7789"/>
                    </a:cubicBezTo>
                    <a:cubicBezTo>
                      <a:pt x="18041" y="6061"/>
                      <a:pt x="17637" y="4295"/>
                      <a:pt x="16692" y="2992"/>
                    </a:cubicBezTo>
                    <a:cubicBezTo>
                      <a:pt x="17657" y="2464"/>
                      <a:pt x="17774" y="1786"/>
                      <a:pt x="18159" y="1147"/>
                    </a:cubicBezTo>
                    <a:lnTo>
                      <a:pt x="18159" y="1147"/>
                    </a:lnTo>
                    <a:cubicBezTo>
                      <a:pt x="17949" y="1170"/>
                      <a:pt x="17739" y="1181"/>
                      <a:pt x="17527" y="1181"/>
                    </a:cubicBezTo>
                    <a:cubicBezTo>
                      <a:pt x="15283" y="1181"/>
                      <a:pt x="12905" y="0"/>
                      <a:pt x="10690"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2626;p64"/>
              <p:cNvGrpSpPr/>
              <p:nvPr/>
            </p:nvGrpSpPr>
            <p:grpSpPr>
              <a:xfrm>
                <a:off x="4097202" y="3317252"/>
                <a:ext cx="209832" cy="593417"/>
                <a:chOff x="4097202" y="3317252"/>
                <a:chExt cx="209832" cy="593417"/>
              </a:xfrm>
            </p:grpSpPr>
            <p:grpSp>
              <p:nvGrpSpPr>
                <p:cNvPr id="14" name="Google Shape;12627;p64"/>
                <p:cNvGrpSpPr/>
                <p:nvPr/>
              </p:nvGrpSpPr>
              <p:grpSpPr>
                <a:xfrm>
                  <a:off x="4155271" y="3317252"/>
                  <a:ext cx="96622" cy="294739"/>
                  <a:chOff x="4155271" y="3317252"/>
                  <a:chExt cx="96622" cy="294739"/>
                </a:xfrm>
              </p:grpSpPr>
              <p:sp>
                <p:nvSpPr>
                  <p:cNvPr id="19" name="Google Shape;12628;p64"/>
                  <p:cNvSpPr/>
                  <p:nvPr/>
                </p:nvSpPr>
                <p:spPr>
                  <a:xfrm>
                    <a:off x="4191804" y="3350175"/>
                    <a:ext cx="21435" cy="261817"/>
                  </a:xfrm>
                  <a:custGeom>
                    <a:avLst/>
                    <a:gdLst/>
                    <a:ahLst/>
                    <a:cxnLst/>
                    <a:rect l="l" t="t" r="r" b="b"/>
                    <a:pathLst>
                      <a:path w="849" h="10370" extrusionOk="0">
                        <a:moveTo>
                          <a:pt x="1" y="0"/>
                        </a:moveTo>
                        <a:lnTo>
                          <a:pt x="1" y="10370"/>
                        </a:lnTo>
                        <a:lnTo>
                          <a:pt x="848" y="10370"/>
                        </a:lnTo>
                        <a:lnTo>
                          <a:pt x="848" y="0"/>
                        </a:lnTo>
                        <a:close/>
                      </a:path>
                    </a:pathLst>
                  </a:custGeom>
                  <a:solidFill>
                    <a:srgbClr val="D4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29;p64"/>
                  <p:cNvSpPr/>
                  <p:nvPr/>
                </p:nvSpPr>
                <p:spPr>
                  <a:xfrm>
                    <a:off x="4155271" y="3317252"/>
                    <a:ext cx="96622" cy="60089"/>
                  </a:xfrm>
                  <a:custGeom>
                    <a:avLst/>
                    <a:gdLst/>
                    <a:ahLst/>
                    <a:cxnLst/>
                    <a:rect l="l" t="t" r="r" b="b"/>
                    <a:pathLst>
                      <a:path w="3827" h="2380" extrusionOk="0">
                        <a:moveTo>
                          <a:pt x="1911" y="1"/>
                        </a:moveTo>
                        <a:cubicBezTo>
                          <a:pt x="855" y="1"/>
                          <a:pt x="1" y="535"/>
                          <a:pt x="1" y="1194"/>
                        </a:cubicBezTo>
                        <a:cubicBezTo>
                          <a:pt x="1" y="1852"/>
                          <a:pt x="855" y="2380"/>
                          <a:pt x="1911" y="2380"/>
                        </a:cubicBezTo>
                        <a:cubicBezTo>
                          <a:pt x="2973" y="2380"/>
                          <a:pt x="3827" y="1852"/>
                          <a:pt x="3827" y="1194"/>
                        </a:cubicBezTo>
                        <a:cubicBezTo>
                          <a:pt x="3827" y="535"/>
                          <a:pt x="2973" y="1"/>
                          <a:pt x="1911" y="1"/>
                        </a:cubicBezTo>
                        <a:close/>
                      </a:path>
                    </a:pathLst>
                  </a:custGeom>
                  <a:solidFill>
                    <a:srgbClr val="D4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2630;p64"/>
                <p:cNvSpPr/>
                <p:nvPr/>
              </p:nvSpPr>
              <p:spPr>
                <a:xfrm>
                  <a:off x="4138835" y="3605149"/>
                  <a:ext cx="148455" cy="137346"/>
                </a:xfrm>
                <a:custGeom>
                  <a:avLst/>
                  <a:gdLst/>
                  <a:ahLst/>
                  <a:cxnLst/>
                  <a:rect l="l" t="t" r="r" b="b"/>
                  <a:pathLst>
                    <a:path w="5880" h="5440" extrusionOk="0">
                      <a:moveTo>
                        <a:pt x="3434" y="0"/>
                      </a:moveTo>
                      <a:cubicBezTo>
                        <a:pt x="3129" y="0"/>
                        <a:pt x="2783" y="173"/>
                        <a:pt x="2783" y="173"/>
                      </a:cubicBezTo>
                      <a:cubicBezTo>
                        <a:pt x="2725" y="1444"/>
                        <a:pt x="3819" y="1763"/>
                        <a:pt x="3272" y="3145"/>
                      </a:cubicBezTo>
                      <a:cubicBezTo>
                        <a:pt x="3194" y="3338"/>
                        <a:pt x="3083" y="3412"/>
                        <a:pt x="2954" y="3412"/>
                      </a:cubicBezTo>
                      <a:cubicBezTo>
                        <a:pt x="2770" y="3412"/>
                        <a:pt x="2550" y="3259"/>
                        <a:pt x="2347" y="3086"/>
                      </a:cubicBezTo>
                      <a:cubicBezTo>
                        <a:pt x="2142" y="2920"/>
                        <a:pt x="1689" y="2641"/>
                        <a:pt x="1242" y="2641"/>
                      </a:cubicBezTo>
                      <a:cubicBezTo>
                        <a:pt x="1077" y="2641"/>
                        <a:pt x="913" y="2679"/>
                        <a:pt x="763" y="2774"/>
                      </a:cubicBezTo>
                      <a:cubicBezTo>
                        <a:pt x="0" y="3236"/>
                        <a:pt x="124" y="5439"/>
                        <a:pt x="124" y="5439"/>
                      </a:cubicBezTo>
                      <a:lnTo>
                        <a:pt x="789" y="5394"/>
                      </a:lnTo>
                      <a:cubicBezTo>
                        <a:pt x="789" y="5394"/>
                        <a:pt x="1095" y="3614"/>
                        <a:pt x="1095" y="3608"/>
                      </a:cubicBezTo>
                      <a:cubicBezTo>
                        <a:pt x="1095" y="3608"/>
                        <a:pt x="1102" y="3601"/>
                        <a:pt x="1102" y="3601"/>
                      </a:cubicBezTo>
                      <a:cubicBezTo>
                        <a:pt x="1102" y="3601"/>
                        <a:pt x="1108" y="3595"/>
                        <a:pt x="1108" y="3595"/>
                      </a:cubicBezTo>
                      <a:lnTo>
                        <a:pt x="1115" y="3588"/>
                      </a:lnTo>
                      <a:lnTo>
                        <a:pt x="1115" y="3575"/>
                      </a:lnTo>
                      <a:lnTo>
                        <a:pt x="1115" y="3569"/>
                      </a:lnTo>
                      <a:lnTo>
                        <a:pt x="1121" y="3562"/>
                      </a:lnTo>
                      <a:lnTo>
                        <a:pt x="1128" y="3556"/>
                      </a:lnTo>
                      <a:lnTo>
                        <a:pt x="1134" y="3556"/>
                      </a:lnTo>
                      <a:lnTo>
                        <a:pt x="1141" y="3549"/>
                      </a:lnTo>
                      <a:lnTo>
                        <a:pt x="1147" y="3549"/>
                      </a:lnTo>
                      <a:lnTo>
                        <a:pt x="1154" y="3543"/>
                      </a:lnTo>
                      <a:lnTo>
                        <a:pt x="1180" y="3543"/>
                      </a:lnTo>
                      <a:cubicBezTo>
                        <a:pt x="1180" y="3543"/>
                        <a:pt x="1239" y="3588"/>
                        <a:pt x="1239" y="3588"/>
                      </a:cubicBezTo>
                      <a:cubicBezTo>
                        <a:pt x="1239" y="3588"/>
                        <a:pt x="1245" y="3582"/>
                        <a:pt x="1245" y="3582"/>
                      </a:cubicBezTo>
                      <a:lnTo>
                        <a:pt x="1258" y="3582"/>
                      </a:lnTo>
                      <a:cubicBezTo>
                        <a:pt x="1258" y="3582"/>
                        <a:pt x="1265" y="3588"/>
                        <a:pt x="1265" y="3595"/>
                      </a:cubicBezTo>
                      <a:cubicBezTo>
                        <a:pt x="1265" y="3595"/>
                        <a:pt x="1265" y="3601"/>
                        <a:pt x="1265" y="3601"/>
                      </a:cubicBezTo>
                      <a:cubicBezTo>
                        <a:pt x="1265" y="3608"/>
                        <a:pt x="1265" y="3608"/>
                        <a:pt x="1265" y="3608"/>
                      </a:cubicBezTo>
                      <a:cubicBezTo>
                        <a:pt x="1304" y="3790"/>
                        <a:pt x="1369" y="3966"/>
                        <a:pt x="1447" y="4136"/>
                      </a:cubicBezTo>
                      <a:cubicBezTo>
                        <a:pt x="1643" y="4423"/>
                        <a:pt x="1916" y="4840"/>
                        <a:pt x="2679" y="5029"/>
                      </a:cubicBezTo>
                      <a:cubicBezTo>
                        <a:pt x="2882" y="5079"/>
                        <a:pt x="3079" y="5102"/>
                        <a:pt x="3269" y="5102"/>
                      </a:cubicBezTo>
                      <a:cubicBezTo>
                        <a:pt x="4290" y="5102"/>
                        <a:pt x="5100" y="4413"/>
                        <a:pt x="5540" y="3412"/>
                      </a:cubicBezTo>
                      <a:cubicBezTo>
                        <a:pt x="5879" y="2663"/>
                        <a:pt x="5768" y="1314"/>
                        <a:pt x="5103" y="1027"/>
                      </a:cubicBezTo>
                      <a:cubicBezTo>
                        <a:pt x="4961" y="964"/>
                        <a:pt x="4840" y="940"/>
                        <a:pt x="4736" y="940"/>
                      </a:cubicBezTo>
                      <a:cubicBezTo>
                        <a:pt x="4400" y="940"/>
                        <a:pt x="4228" y="1187"/>
                        <a:pt x="4026" y="1187"/>
                      </a:cubicBezTo>
                      <a:cubicBezTo>
                        <a:pt x="3997" y="1187"/>
                        <a:pt x="3968" y="1182"/>
                        <a:pt x="3937" y="1170"/>
                      </a:cubicBezTo>
                      <a:cubicBezTo>
                        <a:pt x="3617" y="1053"/>
                        <a:pt x="3507" y="4"/>
                        <a:pt x="3507" y="4"/>
                      </a:cubicBezTo>
                      <a:cubicBezTo>
                        <a:pt x="3483" y="1"/>
                        <a:pt x="3458" y="0"/>
                        <a:pt x="343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631;p64"/>
                <p:cNvSpPr/>
                <p:nvPr/>
              </p:nvSpPr>
              <p:spPr>
                <a:xfrm>
                  <a:off x="4100005" y="3582275"/>
                  <a:ext cx="167694" cy="101646"/>
                </a:xfrm>
                <a:custGeom>
                  <a:avLst/>
                  <a:gdLst/>
                  <a:ahLst/>
                  <a:cxnLst/>
                  <a:rect l="l" t="t" r="r" b="b"/>
                  <a:pathLst>
                    <a:path w="6642" h="4026" extrusionOk="0">
                      <a:moveTo>
                        <a:pt x="4886" y="1"/>
                      </a:moveTo>
                      <a:cubicBezTo>
                        <a:pt x="4691" y="1"/>
                        <a:pt x="4372" y="32"/>
                        <a:pt x="4236" y="69"/>
                      </a:cubicBezTo>
                      <a:cubicBezTo>
                        <a:pt x="4158" y="69"/>
                        <a:pt x="3643" y="88"/>
                        <a:pt x="3624" y="88"/>
                      </a:cubicBezTo>
                      <a:cubicBezTo>
                        <a:pt x="3383" y="88"/>
                        <a:pt x="3128" y="75"/>
                        <a:pt x="2887" y="69"/>
                      </a:cubicBezTo>
                      <a:cubicBezTo>
                        <a:pt x="2646" y="62"/>
                        <a:pt x="2418" y="56"/>
                        <a:pt x="2196" y="56"/>
                      </a:cubicBezTo>
                      <a:cubicBezTo>
                        <a:pt x="1493" y="56"/>
                        <a:pt x="795" y="128"/>
                        <a:pt x="469" y="649"/>
                      </a:cubicBezTo>
                      <a:cubicBezTo>
                        <a:pt x="0" y="1392"/>
                        <a:pt x="98" y="2148"/>
                        <a:pt x="189" y="2813"/>
                      </a:cubicBezTo>
                      <a:cubicBezTo>
                        <a:pt x="209" y="2956"/>
                        <a:pt x="222" y="3093"/>
                        <a:pt x="235" y="3230"/>
                      </a:cubicBezTo>
                      <a:cubicBezTo>
                        <a:pt x="280" y="3706"/>
                        <a:pt x="352" y="4025"/>
                        <a:pt x="574" y="4025"/>
                      </a:cubicBezTo>
                      <a:cubicBezTo>
                        <a:pt x="756" y="4025"/>
                        <a:pt x="1030" y="3849"/>
                        <a:pt x="1395" y="3510"/>
                      </a:cubicBezTo>
                      <a:cubicBezTo>
                        <a:pt x="1408" y="3504"/>
                        <a:pt x="1421" y="3497"/>
                        <a:pt x="1434" y="3491"/>
                      </a:cubicBezTo>
                      <a:cubicBezTo>
                        <a:pt x="1453" y="3484"/>
                        <a:pt x="3350" y="2911"/>
                        <a:pt x="4021" y="2402"/>
                      </a:cubicBezTo>
                      <a:cubicBezTo>
                        <a:pt x="4210" y="2337"/>
                        <a:pt x="4399" y="2265"/>
                        <a:pt x="4588" y="2194"/>
                      </a:cubicBezTo>
                      <a:cubicBezTo>
                        <a:pt x="4999" y="2109"/>
                        <a:pt x="5651" y="1907"/>
                        <a:pt x="6048" y="1353"/>
                      </a:cubicBezTo>
                      <a:lnTo>
                        <a:pt x="6166" y="1190"/>
                      </a:lnTo>
                      <a:cubicBezTo>
                        <a:pt x="6413" y="864"/>
                        <a:pt x="6641" y="532"/>
                        <a:pt x="6550" y="356"/>
                      </a:cubicBezTo>
                      <a:cubicBezTo>
                        <a:pt x="6452" y="154"/>
                        <a:pt x="5944" y="30"/>
                        <a:pt x="5038" y="17"/>
                      </a:cubicBezTo>
                      <a:cubicBezTo>
                        <a:pt x="5020" y="6"/>
                        <a:pt x="4962" y="1"/>
                        <a:pt x="48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32;p64"/>
                <p:cNvSpPr/>
                <p:nvPr/>
              </p:nvSpPr>
              <p:spPr>
                <a:xfrm>
                  <a:off x="4122046" y="3755473"/>
                  <a:ext cx="151258" cy="124091"/>
                </a:xfrm>
                <a:custGeom>
                  <a:avLst/>
                  <a:gdLst/>
                  <a:ahLst/>
                  <a:cxnLst/>
                  <a:rect l="l" t="t" r="r" b="b"/>
                  <a:pathLst>
                    <a:path w="5991" h="4915" extrusionOk="0">
                      <a:moveTo>
                        <a:pt x="4876" y="1180"/>
                      </a:moveTo>
                      <a:cubicBezTo>
                        <a:pt x="4908" y="1199"/>
                        <a:pt x="4941" y="1212"/>
                        <a:pt x="4980" y="1225"/>
                      </a:cubicBezTo>
                      <a:cubicBezTo>
                        <a:pt x="4973" y="1310"/>
                        <a:pt x="4993" y="1395"/>
                        <a:pt x="5032" y="1467"/>
                      </a:cubicBezTo>
                      <a:cubicBezTo>
                        <a:pt x="4941" y="1486"/>
                        <a:pt x="4862" y="1532"/>
                        <a:pt x="4797" y="1597"/>
                      </a:cubicBezTo>
                      <a:cubicBezTo>
                        <a:pt x="4726" y="1669"/>
                        <a:pt x="4680" y="1760"/>
                        <a:pt x="4660" y="1858"/>
                      </a:cubicBezTo>
                      <a:cubicBezTo>
                        <a:pt x="4600" y="1831"/>
                        <a:pt x="4534" y="1818"/>
                        <a:pt x="4469" y="1818"/>
                      </a:cubicBezTo>
                      <a:cubicBezTo>
                        <a:pt x="4422" y="1818"/>
                        <a:pt x="4374" y="1825"/>
                        <a:pt x="4328" y="1838"/>
                      </a:cubicBezTo>
                      <a:cubicBezTo>
                        <a:pt x="4198" y="1871"/>
                        <a:pt x="4087" y="1962"/>
                        <a:pt x="4028" y="2079"/>
                      </a:cubicBezTo>
                      <a:lnTo>
                        <a:pt x="4022" y="2079"/>
                      </a:lnTo>
                      <a:cubicBezTo>
                        <a:pt x="3976" y="2040"/>
                        <a:pt x="3930" y="2008"/>
                        <a:pt x="3885" y="1981"/>
                      </a:cubicBezTo>
                      <a:cubicBezTo>
                        <a:pt x="3937" y="1968"/>
                        <a:pt x="3983" y="1942"/>
                        <a:pt x="4028" y="1910"/>
                      </a:cubicBezTo>
                      <a:cubicBezTo>
                        <a:pt x="4146" y="1819"/>
                        <a:pt x="4224" y="1682"/>
                        <a:pt x="4230" y="1538"/>
                      </a:cubicBezTo>
                      <a:cubicBezTo>
                        <a:pt x="4282" y="1556"/>
                        <a:pt x="4337" y="1565"/>
                        <a:pt x="4392" y="1565"/>
                      </a:cubicBezTo>
                      <a:cubicBezTo>
                        <a:pt x="4482" y="1565"/>
                        <a:pt x="4571" y="1541"/>
                        <a:pt x="4647" y="1493"/>
                      </a:cubicBezTo>
                      <a:cubicBezTo>
                        <a:pt x="4765" y="1421"/>
                        <a:pt x="4843" y="1310"/>
                        <a:pt x="4876" y="1180"/>
                      </a:cubicBezTo>
                      <a:close/>
                      <a:moveTo>
                        <a:pt x="2627" y="2868"/>
                      </a:moveTo>
                      <a:cubicBezTo>
                        <a:pt x="2705" y="2927"/>
                        <a:pt x="2796" y="2953"/>
                        <a:pt x="2894" y="2953"/>
                      </a:cubicBezTo>
                      <a:cubicBezTo>
                        <a:pt x="2927" y="2953"/>
                        <a:pt x="2959" y="2946"/>
                        <a:pt x="2985" y="2940"/>
                      </a:cubicBezTo>
                      <a:lnTo>
                        <a:pt x="2985" y="2940"/>
                      </a:lnTo>
                      <a:cubicBezTo>
                        <a:pt x="2953" y="2998"/>
                        <a:pt x="2933" y="3063"/>
                        <a:pt x="2927" y="3135"/>
                      </a:cubicBezTo>
                      <a:cubicBezTo>
                        <a:pt x="2866" y="3109"/>
                        <a:pt x="2803" y="3096"/>
                        <a:pt x="2740" y="3096"/>
                      </a:cubicBezTo>
                      <a:cubicBezTo>
                        <a:pt x="2647" y="3096"/>
                        <a:pt x="2555" y="3124"/>
                        <a:pt x="2477" y="3174"/>
                      </a:cubicBezTo>
                      <a:cubicBezTo>
                        <a:pt x="2360" y="3246"/>
                        <a:pt x="2282" y="3363"/>
                        <a:pt x="2255" y="3500"/>
                      </a:cubicBezTo>
                      <a:cubicBezTo>
                        <a:pt x="2185" y="3467"/>
                        <a:pt x="2110" y="3450"/>
                        <a:pt x="2033" y="3450"/>
                      </a:cubicBezTo>
                      <a:cubicBezTo>
                        <a:pt x="1988" y="3450"/>
                        <a:pt x="1942" y="3456"/>
                        <a:pt x="1897" y="3467"/>
                      </a:cubicBezTo>
                      <a:cubicBezTo>
                        <a:pt x="1793" y="3500"/>
                        <a:pt x="1701" y="3572"/>
                        <a:pt x="1636" y="3656"/>
                      </a:cubicBezTo>
                      <a:cubicBezTo>
                        <a:pt x="1558" y="3572"/>
                        <a:pt x="1454" y="3507"/>
                        <a:pt x="1336" y="3487"/>
                      </a:cubicBezTo>
                      <a:lnTo>
                        <a:pt x="1258" y="3487"/>
                      </a:lnTo>
                      <a:cubicBezTo>
                        <a:pt x="1180" y="3487"/>
                        <a:pt x="1102" y="3507"/>
                        <a:pt x="1037" y="3539"/>
                      </a:cubicBezTo>
                      <a:cubicBezTo>
                        <a:pt x="1017" y="3474"/>
                        <a:pt x="985" y="3409"/>
                        <a:pt x="945" y="3350"/>
                      </a:cubicBezTo>
                      <a:cubicBezTo>
                        <a:pt x="958" y="3337"/>
                        <a:pt x="978" y="3324"/>
                        <a:pt x="991" y="3305"/>
                      </a:cubicBezTo>
                      <a:cubicBezTo>
                        <a:pt x="1069" y="3233"/>
                        <a:pt x="1115" y="3135"/>
                        <a:pt x="1128" y="3031"/>
                      </a:cubicBezTo>
                      <a:cubicBezTo>
                        <a:pt x="1188" y="3055"/>
                        <a:pt x="1252" y="3069"/>
                        <a:pt x="1317" y="3069"/>
                      </a:cubicBezTo>
                      <a:cubicBezTo>
                        <a:pt x="1359" y="3069"/>
                        <a:pt x="1400" y="3063"/>
                        <a:pt x="1441" y="3050"/>
                      </a:cubicBezTo>
                      <a:lnTo>
                        <a:pt x="1460" y="3050"/>
                      </a:lnTo>
                      <a:cubicBezTo>
                        <a:pt x="1539" y="3089"/>
                        <a:pt x="1623" y="3103"/>
                        <a:pt x="1708" y="3103"/>
                      </a:cubicBezTo>
                      <a:cubicBezTo>
                        <a:pt x="1825" y="3096"/>
                        <a:pt x="1943" y="3044"/>
                        <a:pt x="2027" y="2966"/>
                      </a:cubicBezTo>
                      <a:lnTo>
                        <a:pt x="2125" y="2966"/>
                      </a:lnTo>
                      <a:cubicBezTo>
                        <a:pt x="2203" y="2959"/>
                        <a:pt x="2288" y="2940"/>
                        <a:pt x="2353" y="2894"/>
                      </a:cubicBezTo>
                      <a:cubicBezTo>
                        <a:pt x="2382" y="2900"/>
                        <a:pt x="2412" y="2903"/>
                        <a:pt x="2441" y="2903"/>
                      </a:cubicBezTo>
                      <a:cubicBezTo>
                        <a:pt x="2503" y="2903"/>
                        <a:pt x="2565" y="2890"/>
                        <a:pt x="2627" y="2868"/>
                      </a:cubicBezTo>
                      <a:close/>
                      <a:moveTo>
                        <a:pt x="3106" y="0"/>
                      </a:moveTo>
                      <a:cubicBezTo>
                        <a:pt x="3003" y="0"/>
                        <a:pt x="2899" y="32"/>
                        <a:pt x="2809" y="98"/>
                      </a:cubicBezTo>
                      <a:cubicBezTo>
                        <a:pt x="2699" y="176"/>
                        <a:pt x="2627" y="300"/>
                        <a:pt x="2614" y="430"/>
                      </a:cubicBezTo>
                      <a:cubicBezTo>
                        <a:pt x="2597" y="429"/>
                        <a:pt x="2580" y="428"/>
                        <a:pt x="2564" y="428"/>
                      </a:cubicBezTo>
                      <a:cubicBezTo>
                        <a:pt x="2511" y="428"/>
                        <a:pt x="2460" y="436"/>
                        <a:pt x="2405" y="456"/>
                      </a:cubicBezTo>
                      <a:cubicBezTo>
                        <a:pt x="2262" y="502"/>
                        <a:pt x="2145" y="619"/>
                        <a:pt x="2093" y="769"/>
                      </a:cubicBezTo>
                      <a:cubicBezTo>
                        <a:pt x="2009" y="711"/>
                        <a:pt x="1910" y="679"/>
                        <a:pt x="1810" y="679"/>
                      </a:cubicBezTo>
                      <a:cubicBezTo>
                        <a:pt x="1754" y="679"/>
                        <a:pt x="1697" y="689"/>
                        <a:pt x="1643" y="711"/>
                      </a:cubicBezTo>
                      <a:cubicBezTo>
                        <a:pt x="1473" y="776"/>
                        <a:pt x="1350" y="926"/>
                        <a:pt x="1323" y="1102"/>
                      </a:cubicBezTo>
                      <a:cubicBezTo>
                        <a:pt x="1259" y="1072"/>
                        <a:pt x="1191" y="1057"/>
                        <a:pt x="1123" y="1057"/>
                      </a:cubicBezTo>
                      <a:cubicBezTo>
                        <a:pt x="998" y="1057"/>
                        <a:pt x="875" y="1106"/>
                        <a:pt x="782" y="1199"/>
                      </a:cubicBezTo>
                      <a:cubicBezTo>
                        <a:pt x="600" y="1382"/>
                        <a:pt x="587" y="1675"/>
                        <a:pt x="750" y="1871"/>
                      </a:cubicBezTo>
                      <a:cubicBezTo>
                        <a:pt x="548" y="2001"/>
                        <a:pt x="476" y="2255"/>
                        <a:pt x="567" y="2477"/>
                      </a:cubicBezTo>
                      <a:cubicBezTo>
                        <a:pt x="463" y="2490"/>
                        <a:pt x="365" y="2542"/>
                        <a:pt x="287" y="2614"/>
                      </a:cubicBezTo>
                      <a:cubicBezTo>
                        <a:pt x="111" y="2796"/>
                        <a:pt x="98" y="3070"/>
                        <a:pt x="248" y="3265"/>
                      </a:cubicBezTo>
                      <a:cubicBezTo>
                        <a:pt x="242" y="3278"/>
                        <a:pt x="229" y="3285"/>
                        <a:pt x="222" y="3292"/>
                      </a:cubicBezTo>
                      <a:cubicBezTo>
                        <a:pt x="20" y="3474"/>
                        <a:pt x="0" y="3787"/>
                        <a:pt x="183" y="3989"/>
                      </a:cubicBezTo>
                      <a:cubicBezTo>
                        <a:pt x="279" y="4097"/>
                        <a:pt x="412" y="4152"/>
                        <a:pt x="548" y="4152"/>
                      </a:cubicBezTo>
                      <a:cubicBezTo>
                        <a:pt x="625" y="4152"/>
                        <a:pt x="703" y="4135"/>
                        <a:pt x="776" y="4100"/>
                      </a:cubicBezTo>
                      <a:cubicBezTo>
                        <a:pt x="822" y="4289"/>
                        <a:pt x="985" y="4432"/>
                        <a:pt x="1180" y="4465"/>
                      </a:cubicBezTo>
                      <a:cubicBezTo>
                        <a:pt x="1208" y="4470"/>
                        <a:pt x="1235" y="4472"/>
                        <a:pt x="1263" y="4472"/>
                      </a:cubicBezTo>
                      <a:cubicBezTo>
                        <a:pt x="1418" y="4472"/>
                        <a:pt x="1568" y="4396"/>
                        <a:pt x="1662" y="4263"/>
                      </a:cubicBezTo>
                      <a:cubicBezTo>
                        <a:pt x="1756" y="4376"/>
                        <a:pt x="1896" y="4438"/>
                        <a:pt x="2040" y="4438"/>
                      </a:cubicBezTo>
                      <a:cubicBezTo>
                        <a:pt x="2086" y="4438"/>
                        <a:pt x="2132" y="4432"/>
                        <a:pt x="2177" y="4419"/>
                      </a:cubicBezTo>
                      <a:cubicBezTo>
                        <a:pt x="2353" y="4360"/>
                        <a:pt x="2484" y="4217"/>
                        <a:pt x="2523" y="4035"/>
                      </a:cubicBezTo>
                      <a:cubicBezTo>
                        <a:pt x="2589" y="4069"/>
                        <a:pt x="2662" y="4086"/>
                        <a:pt x="2735" y="4086"/>
                      </a:cubicBezTo>
                      <a:cubicBezTo>
                        <a:pt x="2828" y="4086"/>
                        <a:pt x="2921" y="4059"/>
                        <a:pt x="3005" y="4008"/>
                      </a:cubicBezTo>
                      <a:cubicBezTo>
                        <a:pt x="3129" y="3924"/>
                        <a:pt x="3214" y="3793"/>
                        <a:pt x="3227" y="3643"/>
                      </a:cubicBezTo>
                      <a:cubicBezTo>
                        <a:pt x="3286" y="3667"/>
                        <a:pt x="3348" y="3679"/>
                        <a:pt x="3410" y="3679"/>
                      </a:cubicBezTo>
                      <a:cubicBezTo>
                        <a:pt x="3484" y="3679"/>
                        <a:pt x="3557" y="3662"/>
                        <a:pt x="3624" y="3630"/>
                      </a:cubicBezTo>
                      <a:cubicBezTo>
                        <a:pt x="3722" y="3585"/>
                        <a:pt x="3800" y="3507"/>
                        <a:pt x="3852" y="3409"/>
                      </a:cubicBezTo>
                      <a:cubicBezTo>
                        <a:pt x="3911" y="3461"/>
                        <a:pt x="3976" y="3494"/>
                        <a:pt x="4048" y="3513"/>
                      </a:cubicBezTo>
                      <a:cubicBezTo>
                        <a:pt x="3957" y="3520"/>
                        <a:pt x="3865" y="3552"/>
                        <a:pt x="3787" y="3611"/>
                      </a:cubicBezTo>
                      <a:cubicBezTo>
                        <a:pt x="3670" y="3696"/>
                        <a:pt x="3598" y="3826"/>
                        <a:pt x="3585" y="3969"/>
                      </a:cubicBezTo>
                      <a:cubicBezTo>
                        <a:pt x="3531" y="3948"/>
                        <a:pt x="3473" y="3937"/>
                        <a:pt x="3415" y="3937"/>
                      </a:cubicBezTo>
                      <a:cubicBezTo>
                        <a:pt x="3334" y="3937"/>
                        <a:pt x="3253" y="3957"/>
                        <a:pt x="3181" y="3995"/>
                      </a:cubicBezTo>
                      <a:cubicBezTo>
                        <a:pt x="2940" y="4126"/>
                        <a:pt x="2855" y="4426"/>
                        <a:pt x="2979" y="4667"/>
                      </a:cubicBezTo>
                      <a:cubicBezTo>
                        <a:pt x="3070" y="4817"/>
                        <a:pt x="3233" y="4914"/>
                        <a:pt x="3416" y="4914"/>
                      </a:cubicBezTo>
                      <a:cubicBezTo>
                        <a:pt x="3494" y="4914"/>
                        <a:pt x="3572" y="4895"/>
                        <a:pt x="3644" y="4856"/>
                      </a:cubicBezTo>
                      <a:cubicBezTo>
                        <a:pt x="3794" y="4771"/>
                        <a:pt x="3891" y="4628"/>
                        <a:pt x="3904" y="4458"/>
                      </a:cubicBezTo>
                      <a:cubicBezTo>
                        <a:pt x="3960" y="4479"/>
                        <a:pt x="4018" y="4489"/>
                        <a:pt x="4076" y="4489"/>
                      </a:cubicBezTo>
                      <a:cubicBezTo>
                        <a:pt x="4180" y="4489"/>
                        <a:pt x="4283" y="4456"/>
                        <a:pt x="4367" y="4393"/>
                      </a:cubicBezTo>
                      <a:cubicBezTo>
                        <a:pt x="4517" y="4289"/>
                        <a:pt x="4589" y="4113"/>
                        <a:pt x="4563" y="3930"/>
                      </a:cubicBezTo>
                      <a:lnTo>
                        <a:pt x="4563" y="3930"/>
                      </a:lnTo>
                      <a:cubicBezTo>
                        <a:pt x="4588" y="3934"/>
                        <a:pt x="4613" y="3936"/>
                        <a:pt x="4638" y="3936"/>
                      </a:cubicBezTo>
                      <a:cubicBezTo>
                        <a:pt x="4818" y="3936"/>
                        <a:pt x="4980" y="3836"/>
                        <a:pt x="5071" y="3676"/>
                      </a:cubicBezTo>
                      <a:cubicBezTo>
                        <a:pt x="5195" y="3441"/>
                        <a:pt x="5104" y="3142"/>
                        <a:pt x="4869" y="3011"/>
                      </a:cubicBezTo>
                      <a:cubicBezTo>
                        <a:pt x="4804" y="2979"/>
                        <a:pt x="4732" y="2959"/>
                        <a:pt x="4660" y="2953"/>
                      </a:cubicBezTo>
                      <a:cubicBezTo>
                        <a:pt x="4647" y="2894"/>
                        <a:pt x="4628" y="2829"/>
                        <a:pt x="4595" y="2777"/>
                      </a:cubicBezTo>
                      <a:cubicBezTo>
                        <a:pt x="4771" y="2724"/>
                        <a:pt x="4902" y="2575"/>
                        <a:pt x="4934" y="2392"/>
                      </a:cubicBezTo>
                      <a:cubicBezTo>
                        <a:pt x="5001" y="2422"/>
                        <a:pt x="5071" y="2436"/>
                        <a:pt x="5141" y="2436"/>
                      </a:cubicBezTo>
                      <a:cubicBezTo>
                        <a:pt x="5269" y="2436"/>
                        <a:pt x="5395" y="2387"/>
                        <a:pt x="5488" y="2294"/>
                      </a:cubicBezTo>
                      <a:cubicBezTo>
                        <a:pt x="5638" y="2138"/>
                        <a:pt x="5671" y="1910"/>
                        <a:pt x="5579" y="1721"/>
                      </a:cubicBezTo>
                      <a:cubicBezTo>
                        <a:pt x="5768" y="1675"/>
                        <a:pt x="5912" y="1525"/>
                        <a:pt x="5944" y="1330"/>
                      </a:cubicBezTo>
                      <a:cubicBezTo>
                        <a:pt x="5990" y="1082"/>
                        <a:pt x="5840" y="834"/>
                        <a:pt x="5592" y="769"/>
                      </a:cubicBezTo>
                      <a:cubicBezTo>
                        <a:pt x="5592" y="730"/>
                        <a:pt x="5592" y="685"/>
                        <a:pt x="5586" y="652"/>
                      </a:cubicBezTo>
                      <a:cubicBezTo>
                        <a:pt x="5540" y="411"/>
                        <a:pt x="5332" y="245"/>
                        <a:pt x="5100" y="245"/>
                      </a:cubicBezTo>
                      <a:cubicBezTo>
                        <a:pt x="5069" y="245"/>
                        <a:pt x="5037" y="248"/>
                        <a:pt x="5006" y="254"/>
                      </a:cubicBezTo>
                      <a:cubicBezTo>
                        <a:pt x="4817" y="293"/>
                        <a:pt x="4660" y="437"/>
                        <a:pt x="4621" y="632"/>
                      </a:cubicBezTo>
                      <a:cubicBezTo>
                        <a:pt x="4545" y="591"/>
                        <a:pt x="4462" y="570"/>
                        <a:pt x="4379" y="570"/>
                      </a:cubicBezTo>
                      <a:cubicBezTo>
                        <a:pt x="4294" y="570"/>
                        <a:pt x="4209" y="592"/>
                        <a:pt x="4133" y="639"/>
                      </a:cubicBezTo>
                      <a:cubicBezTo>
                        <a:pt x="3989" y="724"/>
                        <a:pt x="3904" y="874"/>
                        <a:pt x="3898" y="1036"/>
                      </a:cubicBezTo>
                      <a:cubicBezTo>
                        <a:pt x="3844" y="1019"/>
                        <a:pt x="3789" y="1010"/>
                        <a:pt x="3734" y="1010"/>
                      </a:cubicBezTo>
                      <a:cubicBezTo>
                        <a:pt x="3630" y="1010"/>
                        <a:pt x="3527" y="1042"/>
                        <a:pt x="3442" y="1102"/>
                      </a:cubicBezTo>
                      <a:cubicBezTo>
                        <a:pt x="3311" y="1199"/>
                        <a:pt x="3233" y="1349"/>
                        <a:pt x="3240" y="1512"/>
                      </a:cubicBezTo>
                      <a:cubicBezTo>
                        <a:pt x="3193" y="1499"/>
                        <a:pt x="3145" y="1492"/>
                        <a:pt x="3099" y="1492"/>
                      </a:cubicBezTo>
                      <a:cubicBezTo>
                        <a:pt x="2989" y="1492"/>
                        <a:pt x="2883" y="1528"/>
                        <a:pt x="2796" y="1597"/>
                      </a:cubicBezTo>
                      <a:cubicBezTo>
                        <a:pt x="2686" y="1682"/>
                        <a:pt x="2620" y="1812"/>
                        <a:pt x="2614" y="1949"/>
                      </a:cubicBezTo>
                      <a:cubicBezTo>
                        <a:pt x="2556" y="1928"/>
                        <a:pt x="2497" y="1918"/>
                        <a:pt x="2440" y="1918"/>
                      </a:cubicBezTo>
                      <a:cubicBezTo>
                        <a:pt x="2373" y="1918"/>
                        <a:pt x="2308" y="1931"/>
                        <a:pt x="2249" y="1955"/>
                      </a:cubicBezTo>
                      <a:cubicBezTo>
                        <a:pt x="2223" y="1968"/>
                        <a:pt x="2203" y="1975"/>
                        <a:pt x="2184" y="1988"/>
                      </a:cubicBezTo>
                      <a:cubicBezTo>
                        <a:pt x="2156" y="1983"/>
                        <a:pt x="2132" y="1979"/>
                        <a:pt x="2106" y="1979"/>
                      </a:cubicBezTo>
                      <a:cubicBezTo>
                        <a:pt x="2095" y="1979"/>
                        <a:pt x="2084" y="1980"/>
                        <a:pt x="2073" y="1981"/>
                      </a:cubicBezTo>
                      <a:cubicBezTo>
                        <a:pt x="1956" y="1988"/>
                        <a:pt x="1838" y="2034"/>
                        <a:pt x="1754" y="2118"/>
                      </a:cubicBezTo>
                      <a:cubicBezTo>
                        <a:pt x="1737" y="2115"/>
                        <a:pt x="1721" y="2113"/>
                        <a:pt x="1705" y="2113"/>
                      </a:cubicBezTo>
                      <a:cubicBezTo>
                        <a:pt x="1688" y="2113"/>
                        <a:pt x="1672" y="2115"/>
                        <a:pt x="1656" y="2118"/>
                      </a:cubicBezTo>
                      <a:cubicBezTo>
                        <a:pt x="1617" y="2118"/>
                        <a:pt x="1578" y="2125"/>
                        <a:pt x="1539" y="2138"/>
                      </a:cubicBezTo>
                      <a:cubicBezTo>
                        <a:pt x="1519" y="2125"/>
                        <a:pt x="1506" y="2118"/>
                        <a:pt x="1486" y="2112"/>
                      </a:cubicBezTo>
                      <a:cubicBezTo>
                        <a:pt x="1480" y="2105"/>
                        <a:pt x="1473" y="2092"/>
                        <a:pt x="1473" y="2079"/>
                      </a:cubicBezTo>
                      <a:cubicBezTo>
                        <a:pt x="1454" y="2040"/>
                        <a:pt x="1428" y="1995"/>
                        <a:pt x="1402" y="1962"/>
                      </a:cubicBezTo>
                      <a:cubicBezTo>
                        <a:pt x="1428" y="1942"/>
                        <a:pt x="1447" y="1923"/>
                        <a:pt x="1473" y="1903"/>
                      </a:cubicBezTo>
                      <a:cubicBezTo>
                        <a:pt x="1552" y="1825"/>
                        <a:pt x="1597" y="1727"/>
                        <a:pt x="1617" y="1623"/>
                      </a:cubicBezTo>
                      <a:cubicBezTo>
                        <a:pt x="1680" y="1651"/>
                        <a:pt x="1746" y="1664"/>
                        <a:pt x="1814" y="1664"/>
                      </a:cubicBezTo>
                      <a:cubicBezTo>
                        <a:pt x="1872" y="1664"/>
                        <a:pt x="1931" y="1654"/>
                        <a:pt x="1988" y="1636"/>
                      </a:cubicBezTo>
                      <a:cubicBezTo>
                        <a:pt x="2125" y="1584"/>
                        <a:pt x="2236" y="1467"/>
                        <a:pt x="2282" y="1330"/>
                      </a:cubicBezTo>
                      <a:cubicBezTo>
                        <a:pt x="2366" y="1385"/>
                        <a:pt x="2465" y="1415"/>
                        <a:pt x="2563" y="1415"/>
                      </a:cubicBezTo>
                      <a:cubicBezTo>
                        <a:pt x="2616" y="1415"/>
                        <a:pt x="2668" y="1407"/>
                        <a:pt x="2718" y="1388"/>
                      </a:cubicBezTo>
                      <a:cubicBezTo>
                        <a:pt x="2901" y="1330"/>
                        <a:pt x="3031" y="1173"/>
                        <a:pt x="3051" y="984"/>
                      </a:cubicBezTo>
                      <a:cubicBezTo>
                        <a:pt x="3063" y="985"/>
                        <a:pt x="3075" y="985"/>
                        <a:pt x="3087" y="985"/>
                      </a:cubicBezTo>
                      <a:cubicBezTo>
                        <a:pt x="3197" y="985"/>
                        <a:pt x="3301" y="958"/>
                        <a:pt x="3390" y="893"/>
                      </a:cubicBezTo>
                      <a:cubicBezTo>
                        <a:pt x="3611" y="730"/>
                        <a:pt x="3663" y="424"/>
                        <a:pt x="3500" y="202"/>
                      </a:cubicBezTo>
                      <a:cubicBezTo>
                        <a:pt x="3407" y="70"/>
                        <a:pt x="3258" y="0"/>
                        <a:pt x="31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633;p64"/>
                <p:cNvSpPr/>
                <p:nvPr/>
              </p:nvSpPr>
              <p:spPr>
                <a:xfrm>
                  <a:off x="4097202" y="3724545"/>
                  <a:ext cx="209832" cy="186125"/>
                </a:xfrm>
                <a:custGeom>
                  <a:avLst/>
                  <a:gdLst/>
                  <a:ahLst/>
                  <a:cxnLst/>
                  <a:rect l="l" t="t" r="r" b="b"/>
                  <a:pathLst>
                    <a:path w="8311" h="7372" extrusionOk="0">
                      <a:moveTo>
                        <a:pt x="6755" y="1"/>
                      </a:moveTo>
                      <a:cubicBezTo>
                        <a:pt x="6626" y="1"/>
                        <a:pt x="6495" y="32"/>
                        <a:pt x="6374" y="98"/>
                      </a:cubicBezTo>
                      <a:cubicBezTo>
                        <a:pt x="6172" y="208"/>
                        <a:pt x="6029" y="410"/>
                        <a:pt x="5983" y="639"/>
                      </a:cubicBezTo>
                      <a:cubicBezTo>
                        <a:pt x="5835" y="506"/>
                        <a:pt x="5649" y="439"/>
                        <a:pt x="5458" y="439"/>
                      </a:cubicBezTo>
                      <a:cubicBezTo>
                        <a:pt x="5414" y="439"/>
                        <a:pt x="5369" y="442"/>
                        <a:pt x="5325" y="450"/>
                      </a:cubicBezTo>
                      <a:cubicBezTo>
                        <a:pt x="5071" y="489"/>
                        <a:pt x="4856" y="652"/>
                        <a:pt x="4745" y="880"/>
                      </a:cubicBezTo>
                      <a:cubicBezTo>
                        <a:pt x="4608" y="658"/>
                        <a:pt x="4374" y="521"/>
                        <a:pt x="4113" y="508"/>
                      </a:cubicBezTo>
                      <a:cubicBezTo>
                        <a:pt x="4100" y="508"/>
                        <a:pt x="4087" y="507"/>
                        <a:pt x="4074" y="507"/>
                      </a:cubicBezTo>
                      <a:cubicBezTo>
                        <a:pt x="3821" y="507"/>
                        <a:pt x="3584" y="629"/>
                        <a:pt x="3442" y="834"/>
                      </a:cubicBezTo>
                      <a:cubicBezTo>
                        <a:pt x="3337" y="586"/>
                        <a:pt x="3122" y="404"/>
                        <a:pt x="2855" y="352"/>
                      </a:cubicBezTo>
                      <a:cubicBezTo>
                        <a:pt x="2808" y="344"/>
                        <a:pt x="2760" y="340"/>
                        <a:pt x="2713" y="340"/>
                      </a:cubicBezTo>
                      <a:cubicBezTo>
                        <a:pt x="2493" y="340"/>
                        <a:pt x="2282" y="426"/>
                        <a:pt x="2131" y="586"/>
                      </a:cubicBezTo>
                      <a:cubicBezTo>
                        <a:pt x="2060" y="326"/>
                        <a:pt x="1864" y="124"/>
                        <a:pt x="1610" y="39"/>
                      </a:cubicBezTo>
                      <a:cubicBezTo>
                        <a:pt x="1531" y="14"/>
                        <a:pt x="1450" y="2"/>
                        <a:pt x="1371" y="2"/>
                      </a:cubicBezTo>
                      <a:cubicBezTo>
                        <a:pt x="1036" y="2"/>
                        <a:pt x="725" y="216"/>
                        <a:pt x="619" y="554"/>
                      </a:cubicBezTo>
                      <a:cubicBezTo>
                        <a:pt x="593" y="645"/>
                        <a:pt x="580" y="736"/>
                        <a:pt x="587" y="828"/>
                      </a:cubicBezTo>
                      <a:cubicBezTo>
                        <a:pt x="294" y="932"/>
                        <a:pt x="85" y="1199"/>
                        <a:pt x="59" y="1505"/>
                      </a:cubicBezTo>
                      <a:cubicBezTo>
                        <a:pt x="33" y="1805"/>
                        <a:pt x="183" y="2092"/>
                        <a:pt x="437" y="2248"/>
                      </a:cubicBezTo>
                      <a:cubicBezTo>
                        <a:pt x="170" y="2385"/>
                        <a:pt x="0" y="2666"/>
                        <a:pt x="7" y="2965"/>
                      </a:cubicBezTo>
                      <a:cubicBezTo>
                        <a:pt x="13" y="3272"/>
                        <a:pt x="196" y="3545"/>
                        <a:pt x="476" y="3669"/>
                      </a:cubicBezTo>
                      <a:cubicBezTo>
                        <a:pt x="215" y="3845"/>
                        <a:pt x="85" y="4158"/>
                        <a:pt x="137" y="4464"/>
                      </a:cubicBezTo>
                      <a:cubicBezTo>
                        <a:pt x="202" y="4784"/>
                        <a:pt x="450" y="5038"/>
                        <a:pt x="776" y="5097"/>
                      </a:cubicBezTo>
                      <a:cubicBezTo>
                        <a:pt x="522" y="5390"/>
                        <a:pt x="515" y="5820"/>
                        <a:pt x="756" y="6113"/>
                      </a:cubicBezTo>
                      <a:cubicBezTo>
                        <a:pt x="912" y="6306"/>
                        <a:pt x="1142" y="6406"/>
                        <a:pt x="1372" y="6406"/>
                      </a:cubicBezTo>
                      <a:cubicBezTo>
                        <a:pt x="1546" y="6406"/>
                        <a:pt x="1721" y="6349"/>
                        <a:pt x="1864" y="6231"/>
                      </a:cubicBezTo>
                      <a:cubicBezTo>
                        <a:pt x="2203" y="5957"/>
                        <a:pt x="2255" y="5455"/>
                        <a:pt x="1982" y="5116"/>
                      </a:cubicBezTo>
                      <a:cubicBezTo>
                        <a:pt x="1864" y="4973"/>
                        <a:pt x="1695" y="4875"/>
                        <a:pt x="1512" y="4842"/>
                      </a:cubicBezTo>
                      <a:cubicBezTo>
                        <a:pt x="1669" y="4660"/>
                        <a:pt x="1734" y="4419"/>
                        <a:pt x="1695" y="4184"/>
                      </a:cubicBezTo>
                      <a:cubicBezTo>
                        <a:pt x="1649" y="3930"/>
                        <a:pt x="1480" y="3708"/>
                        <a:pt x="1239" y="3604"/>
                      </a:cubicBezTo>
                      <a:cubicBezTo>
                        <a:pt x="1460" y="3454"/>
                        <a:pt x="1591" y="3206"/>
                        <a:pt x="1584" y="2939"/>
                      </a:cubicBezTo>
                      <a:cubicBezTo>
                        <a:pt x="1577" y="2666"/>
                        <a:pt x="1434" y="2418"/>
                        <a:pt x="1199" y="2274"/>
                      </a:cubicBezTo>
                      <a:cubicBezTo>
                        <a:pt x="1447" y="2151"/>
                        <a:pt x="1604" y="1910"/>
                        <a:pt x="1630" y="1636"/>
                      </a:cubicBezTo>
                      <a:cubicBezTo>
                        <a:pt x="1630" y="1603"/>
                        <a:pt x="1630" y="1571"/>
                        <a:pt x="1630" y="1538"/>
                      </a:cubicBezTo>
                      <a:cubicBezTo>
                        <a:pt x="1747" y="1492"/>
                        <a:pt x="1858" y="1421"/>
                        <a:pt x="1942" y="1329"/>
                      </a:cubicBezTo>
                      <a:cubicBezTo>
                        <a:pt x="2021" y="1623"/>
                        <a:pt x="2262" y="1844"/>
                        <a:pt x="2555" y="1903"/>
                      </a:cubicBezTo>
                      <a:cubicBezTo>
                        <a:pt x="2602" y="1911"/>
                        <a:pt x="2649" y="1915"/>
                        <a:pt x="2696" y="1915"/>
                      </a:cubicBezTo>
                      <a:cubicBezTo>
                        <a:pt x="2948" y="1915"/>
                        <a:pt x="3190" y="1799"/>
                        <a:pt x="3344" y="1590"/>
                      </a:cubicBezTo>
                      <a:cubicBezTo>
                        <a:pt x="3461" y="1870"/>
                        <a:pt x="3728" y="2066"/>
                        <a:pt x="4035" y="2079"/>
                      </a:cubicBezTo>
                      <a:cubicBezTo>
                        <a:pt x="4046" y="2079"/>
                        <a:pt x="4058" y="2080"/>
                        <a:pt x="4069" y="2080"/>
                      </a:cubicBezTo>
                      <a:cubicBezTo>
                        <a:pt x="4375" y="2080"/>
                        <a:pt x="4652" y="1912"/>
                        <a:pt x="4784" y="1636"/>
                      </a:cubicBezTo>
                      <a:cubicBezTo>
                        <a:pt x="4930" y="1871"/>
                        <a:pt x="5181" y="2005"/>
                        <a:pt x="5448" y="2005"/>
                      </a:cubicBezTo>
                      <a:cubicBezTo>
                        <a:pt x="5491" y="2005"/>
                        <a:pt x="5535" y="2002"/>
                        <a:pt x="5579" y="1994"/>
                      </a:cubicBezTo>
                      <a:cubicBezTo>
                        <a:pt x="5905" y="1942"/>
                        <a:pt x="6159" y="1694"/>
                        <a:pt x="6225" y="1369"/>
                      </a:cubicBezTo>
                      <a:cubicBezTo>
                        <a:pt x="6368" y="1499"/>
                        <a:pt x="6550" y="1571"/>
                        <a:pt x="6739" y="1571"/>
                      </a:cubicBezTo>
                      <a:cubicBezTo>
                        <a:pt x="6824" y="1707"/>
                        <a:pt x="6941" y="1812"/>
                        <a:pt x="7078" y="1877"/>
                      </a:cubicBezTo>
                      <a:cubicBezTo>
                        <a:pt x="6857" y="2020"/>
                        <a:pt x="6726" y="2261"/>
                        <a:pt x="6720" y="2522"/>
                      </a:cubicBezTo>
                      <a:cubicBezTo>
                        <a:pt x="6713" y="2776"/>
                        <a:pt x="6831" y="3017"/>
                        <a:pt x="7033" y="3167"/>
                      </a:cubicBezTo>
                      <a:cubicBezTo>
                        <a:pt x="6805" y="3259"/>
                        <a:pt x="6629" y="3448"/>
                        <a:pt x="6563" y="3682"/>
                      </a:cubicBezTo>
                      <a:cubicBezTo>
                        <a:pt x="6498" y="3904"/>
                        <a:pt x="6531" y="4145"/>
                        <a:pt x="6661" y="4341"/>
                      </a:cubicBezTo>
                      <a:cubicBezTo>
                        <a:pt x="6427" y="4354"/>
                        <a:pt x="6205" y="4471"/>
                        <a:pt x="6068" y="4660"/>
                      </a:cubicBezTo>
                      <a:cubicBezTo>
                        <a:pt x="5925" y="4849"/>
                        <a:pt x="5879" y="5090"/>
                        <a:pt x="5938" y="5325"/>
                      </a:cubicBezTo>
                      <a:cubicBezTo>
                        <a:pt x="5863" y="5303"/>
                        <a:pt x="5786" y="5292"/>
                        <a:pt x="5709" y="5292"/>
                      </a:cubicBezTo>
                      <a:cubicBezTo>
                        <a:pt x="5559" y="5292"/>
                        <a:pt x="5409" y="5334"/>
                        <a:pt x="5279" y="5416"/>
                      </a:cubicBezTo>
                      <a:cubicBezTo>
                        <a:pt x="5090" y="5540"/>
                        <a:pt x="4967" y="5735"/>
                        <a:pt x="4934" y="5957"/>
                      </a:cubicBezTo>
                      <a:cubicBezTo>
                        <a:pt x="4791" y="5841"/>
                        <a:pt x="4610" y="5781"/>
                        <a:pt x="4428" y="5781"/>
                      </a:cubicBezTo>
                      <a:cubicBezTo>
                        <a:pt x="4395" y="5781"/>
                        <a:pt x="4361" y="5783"/>
                        <a:pt x="4328" y="5787"/>
                      </a:cubicBezTo>
                      <a:cubicBezTo>
                        <a:pt x="3898" y="5846"/>
                        <a:pt x="3591" y="6244"/>
                        <a:pt x="3657" y="6674"/>
                      </a:cubicBezTo>
                      <a:cubicBezTo>
                        <a:pt x="3702" y="7071"/>
                        <a:pt x="4041" y="7371"/>
                        <a:pt x="4439" y="7371"/>
                      </a:cubicBezTo>
                      <a:cubicBezTo>
                        <a:pt x="4471" y="7371"/>
                        <a:pt x="4510" y="7365"/>
                        <a:pt x="4543" y="7365"/>
                      </a:cubicBezTo>
                      <a:cubicBezTo>
                        <a:pt x="4895" y="7319"/>
                        <a:pt x="5169" y="7045"/>
                        <a:pt x="5221" y="6700"/>
                      </a:cubicBezTo>
                      <a:cubicBezTo>
                        <a:pt x="5365" y="6816"/>
                        <a:pt x="5540" y="6875"/>
                        <a:pt x="5715" y="6875"/>
                      </a:cubicBezTo>
                      <a:cubicBezTo>
                        <a:pt x="5865" y="6875"/>
                        <a:pt x="6014" y="6832"/>
                        <a:pt x="6146" y="6746"/>
                      </a:cubicBezTo>
                      <a:cubicBezTo>
                        <a:pt x="6433" y="6563"/>
                        <a:pt x="6563" y="6224"/>
                        <a:pt x="6479" y="5892"/>
                      </a:cubicBezTo>
                      <a:lnTo>
                        <a:pt x="6479" y="5892"/>
                      </a:lnTo>
                      <a:cubicBezTo>
                        <a:pt x="6554" y="5915"/>
                        <a:pt x="6631" y="5926"/>
                        <a:pt x="6707" y="5926"/>
                      </a:cubicBezTo>
                      <a:cubicBezTo>
                        <a:pt x="6953" y="5926"/>
                        <a:pt x="7190" y="5809"/>
                        <a:pt x="7339" y="5605"/>
                      </a:cubicBezTo>
                      <a:cubicBezTo>
                        <a:pt x="7541" y="5338"/>
                        <a:pt x="7548" y="4979"/>
                        <a:pt x="7365" y="4699"/>
                      </a:cubicBezTo>
                      <a:cubicBezTo>
                        <a:pt x="7704" y="4686"/>
                        <a:pt x="7991" y="4458"/>
                        <a:pt x="8082" y="4132"/>
                      </a:cubicBezTo>
                      <a:cubicBezTo>
                        <a:pt x="8173" y="3819"/>
                        <a:pt x="8062" y="3480"/>
                        <a:pt x="7802" y="3285"/>
                      </a:cubicBezTo>
                      <a:cubicBezTo>
                        <a:pt x="8102" y="3167"/>
                        <a:pt x="8297" y="2881"/>
                        <a:pt x="8304" y="2561"/>
                      </a:cubicBezTo>
                      <a:cubicBezTo>
                        <a:pt x="8310" y="2255"/>
                        <a:pt x="8134" y="1962"/>
                        <a:pt x="7847" y="1831"/>
                      </a:cubicBezTo>
                      <a:cubicBezTo>
                        <a:pt x="8108" y="1662"/>
                        <a:pt x="8245" y="1362"/>
                        <a:pt x="8199" y="1056"/>
                      </a:cubicBezTo>
                      <a:cubicBezTo>
                        <a:pt x="8147" y="671"/>
                        <a:pt x="7821" y="384"/>
                        <a:pt x="7437" y="378"/>
                      </a:cubicBezTo>
                      <a:cubicBezTo>
                        <a:pt x="7287" y="136"/>
                        <a:pt x="7025" y="1"/>
                        <a:pt x="6755" y="1"/>
                      </a:cubicBezTo>
                      <a:close/>
                    </a:path>
                  </a:pathLst>
                </a:custGeom>
                <a:solidFill>
                  <a:srgbClr val="D4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812500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Antacids</a:t>
            </a:r>
            <a:endParaRPr dirty="0"/>
          </a:p>
        </p:txBody>
      </p:sp>
      <p:sp>
        <p:nvSpPr>
          <p:cNvPr id="2610" name="Google Shape;2610;p44"/>
          <p:cNvSpPr txBox="1">
            <a:spLocks noGrp="1"/>
          </p:cNvSpPr>
          <p:nvPr>
            <p:ph type="subTitle" idx="1"/>
          </p:nvPr>
        </p:nvSpPr>
        <p:spPr>
          <a:xfrm>
            <a:off x="1085945" y="1697182"/>
            <a:ext cx="3652310" cy="2803343"/>
          </a:xfrm>
          <a:prstGeom prst="rect">
            <a:avLst/>
          </a:prstGeom>
        </p:spPr>
        <p:txBody>
          <a:bodyPr spcFirstLastPara="1" wrap="square" lIns="91425" tIns="91425" rIns="91425" bIns="91425" anchor="t" anchorCtr="0">
            <a:noAutofit/>
          </a:bodyPr>
          <a:lstStyle/>
          <a:p>
            <a:pPr lvl="0"/>
            <a:r>
              <a:rPr lang="en-US" dirty="0">
                <a:effectLst>
                  <a:outerShdw blurRad="38100" dist="38100" dir="2700000" algn="tl">
                    <a:srgbClr val="000000">
                      <a:alpha val="43137"/>
                    </a:srgbClr>
                  </a:outerShdw>
                </a:effectLst>
              </a:rPr>
              <a:t>Mechanism of action:</a:t>
            </a:r>
          </a:p>
          <a:p>
            <a:pPr marL="139700" lvl="0" indent="0">
              <a:buNone/>
            </a:pPr>
            <a:r>
              <a:rPr lang="en-US" dirty="0"/>
              <a:t>Neutralize hydrochloric acid in the stomach, which results in an increase in gastric pH</a:t>
            </a:r>
          </a:p>
          <a:p>
            <a:endParaRPr lang="en-US" dirty="0"/>
          </a:p>
          <a:p>
            <a:r>
              <a:rPr lang="en-US" dirty="0"/>
              <a:t>Antacids may offer immediate symptomatic relief (in &lt; 5 </a:t>
            </a:r>
            <a:r>
              <a:rPr lang="en-US" dirty="0" err="1"/>
              <a:t>mins</a:t>
            </a:r>
            <a:r>
              <a:rPr lang="en-US" dirty="0"/>
              <a:t>) for mild GERD and help maintain the </a:t>
            </a:r>
            <a:r>
              <a:rPr lang="en-US" dirty="0" err="1"/>
              <a:t>intragastric</a:t>
            </a:r>
            <a:r>
              <a:rPr lang="en-US" dirty="0"/>
              <a:t> pH &gt; 4, </a:t>
            </a:r>
            <a:r>
              <a:rPr lang="en-US" dirty="0">
                <a:effectLst>
                  <a:outerShdw blurRad="38100" dist="38100" dir="2700000" algn="tl">
                    <a:srgbClr val="000000">
                      <a:alpha val="43137"/>
                    </a:srgbClr>
                  </a:outerShdw>
                </a:effectLst>
              </a:rPr>
              <a:t>which decreases the activation of pepsinogen to pepsin</a:t>
            </a:r>
            <a:r>
              <a:rPr lang="en-US" dirty="0"/>
              <a:t>, a proteolytic enzyme. The neutralization of gastric fluid may also lead to </a:t>
            </a:r>
            <a:r>
              <a:rPr lang="en-US" dirty="0">
                <a:effectLst>
                  <a:outerShdw blurRad="38100" dist="38100" dir="2700000" algn="tl">
                    <a:srgbClr val="000000">
                      <a:alpha val="43137"/>
                    </a:srgbClr>
                  </a:outerShdw>
                </a:effectLst>
              </a:rPr>
              <a:t>increased LES pressure.</a:t>
            </a:r>
            <a:r>
              <a:rPr lang="en-US" dirty="0"/>
              <a:t> </a:t>
            </a:r>
          </a:p>
          <a:p>
            <a:pPr lvl="0"/>
            <a:endParaRPr lang="en-US" dirty="0"/>
          </a:p>
        </p:txBody>
      </p:sp>
      <p:sp>
        <p:nvSpPr>
          <p:cNvPr id="2611" name="Google Shape;2611;p44"/>
          <p:cNvSpPr txBox="1">
            <a:spLocks noGrp="1"/>
          </p:cNvSpPr>
          <p:nvPr>
            <p:ph type="subTitle" idx="2"/>
          </p:nvPr>
        </p:nvSpPr>
        <p:spPr>
          <a:xfrm>
            <a:off x="5022273" y="1697182"/>
            <a:ext cx="3456709" cy="2803293"/>
          </a:xfrm>
          <a:prstGeom prst="rect">
            <a:avLst/>
          </a:prstGeom>
        </p:spPr>
        <p:txBody>
          <a:bodyPr spcFirstLastPara="1" wrap="square" lIns="91425" tIns="91425" rIns="91425" bIns="91425" anchor="t" anchorCtr="0">
            <a:noAutofit/>
          </a:bodyPr>
          <a:lstStyle/>
          <a:p>
            <a:pPr lvl="0"/>
            <a:r>
              <a:rPr lang="en-US" dirty="0">
                <a:effectLst>
                  <a:outerShdw blurRad="38100" dist="38100" dir="2700000" algn="tl">
                    <a:srgbClr val="000000">
                      <a:alpha val="43137"/>
                    </a:srgbClr>
                  </a:outerShdw>
                </a:effectLst>
              </a:rPr>
              <a:t>Agents:</a:t>
            </a:r>
          </a:p>
          <a:p>
            <a:pPr marL="482600" lvl="0" indent="-342900">
              <a:buFont typeface="+mj-lt"/>
              <a:buAutoNum type="arabicPeriod"/>
            </a:pPr>
            <a:r>
              <a:rPr lang="en-US" dirty="0"/>
              <a:t>Magnesium hydroxide</a:t>
            </a:r>
          </a:p>
          <a:p>
            <a:pPr marL="482600" lvl="0" indent="-342900">
              <a:buFont typeface="+mj-lt"/>
              <a:buAutoNum type="arabicPeriod"/>
            </a:pPr>
            <a:r>
              <a:rPr lang="en-US" dirty="0"/>
              <a:t>Aluminum hydroxide </a:t>
            </a:r>
          </a:p>
          <a:p>
            <a:pPr marL="482600" lvl="0" indent="-342900">
              <a:buFont typeface="+mj-lt"/>
              <a:buAutoNum type="arabicPeriod"/>
            </a:pPr>
            <a:r>
              <a:rPr lang="en-US" dirty="0"/>
              <a:t>Calcium carbonate</a:t>
            </a:r>
            <a:endParaRPr lang="en-US" dirty="0">
              <a:solidFill>
                <a:schemeClr val="dk2"/>
              </a:solidFill>
            </a:endParaRPr>
          </a:p>
          <a:p>
            <a:pPr lvl="0"/>
            <a:endParaRPr lang="en-US" dirty="0"/>
          </a:p>
          <a:p>
            <a:pPr lvl="0"/>
            <a:r>
              <a:rPr lang="en-US" dirty="0">
                <a:effectLst>
                  <a:outerShdw blurRad="38100" dist="38100" dir="2700000" algn="tl">
                    <a:srgbClr val="000000">
                      <a:alpha val="43137"/>
                    </a:srgbClr>
                  </a:outerShdw>
                </a:effectLst>
              </a:rPr>
              <a:t>Adverse effects:</a:t>
            </a:r>
          </a:p>
          <a:p>
            <a:pPr marL="482600" lvl="0" indent="-342900">
              <a:buFont typeface="+mj-lt"/>
              <a:buAutoNum type="arabicPeriod"/>
            </a:pPr>
            <a:r>
              <a:rPr lang="en-US" dirty="0"/>
              <a:t>Diarrhea (magnesium hydroxide)</a:t>
            </a:r>
          </a:p>
          <a:p>
            <a:pPr marL="482600" lvl="0" indent="-342900">
              <a:buFont typeface="+mj-lt"/>
              <a:buAutoNum type="arabicPeriod"/>
            </a:pPr>
            <a:r>
              <a:rPr lang="en-US" dirty="0"/>
              <a:t>Constipation (aluminum hydroxide and calcium carbonate) </a:t>
            </a:r>
          </a:p>
          <a:p>
            <a:pPr marL="482600" lvl="0" indent="-342900">
              <a:buFont typeface="+mj-lt"/>
              <a:buAutoNum type="arabicPeriod"/>
            </a:pPr>
            <a:r>
              <a:rPr lang="en-US" dirty="0"/>
              <a:t>Alterations in mineral metabolism</a:t>
            </a:r>
          </a:p>
          <a:p>
            <a:pPr marL="482600" lvl="0" indent="-342900">
              <a:buFont typeface="+mj-lt"/>
              <a:buAutoNum type="arabicPeriod"/>
            </a:pPr>
            <a:r>
              <a:rPr lang="en-US" dirty="0"/>
              <a:t>Acid-base disturbances</a:t>
            </a:r>
            <a:endParaRPr dirty="0">
              <a:solidFill>
                <a:schemeClr val="dk2"/>
              </a:solidFill>
            </a:endParaRP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1170273" y="748900"/>
            <a:ext cx="7704000" cy="572700"/>
          </a:xfrm>
          <a:prstGeom prst="rect">
            <a:avLst/>
          </a:prstGeom>
        </p:spPr>
        <p:txBody>
          <a:bodyPr spcFirstLastPara="1" wrap="square" lIns="91425" tIns="91425" rIns="91425" bIns="91425" anchor="ctr" anchorCtr="0">
            <a:noAutofit/>
          </a:bodyPr>
          <a:lstStyle/>
          <a:p>
            <a:pPr lvl="0"/>
            <a:r>
              <a:rPr lang="en" dirty="0"/>
              <a:t>Antacids- </a:t>
            </a:r>
            <a:r>
              <a:rPr lang="en-US" dirty="0" err="1"/>
              <a:t>Alginic</a:t>
            </a:r>
            <a:r>
              <a:rPr lang="en-US" dirty="0"/>
              <a:t> Acid Combination</a:t>
            </a:r>
            <a:endParaRPr dirty="0"/>
          </a:p>
        </p:txBody>
      </p:sp>
      <p:sp>
        <p:nvSpPr>
          <p:cNvPr id="2610" name="Google Shape;2610;p44"/>
          <p:cNvSpPr txBox="1">
            <a:spLocks noGrp="1"/>
          </p:cNvSpPr>
          <p:nvPr>
            <p:ph type="subTitle" idx="1"/>
          </p:nvPr>
        </p:nvSpPr>
        <p:spPr>
          <a:xfrm>
            <a:off x="1633199" y="1609985"/>
            <a:ext cx="6504305" cy="2803343"/>
          </a:xfrm>
          <a:prstGeom prst="rect">
            <a:avLst/>
          </a:prstGeom>
        </p:spPr>
        <p:txBody>
          <a:bodyPr spcFirstLastPara="1" wrap="square" lIns="91425" tIns="91425" rIns="91425" bIns="91425" anchor="t" anchorCtr="0">
            <a:noAutofit/>
          </a:bodyPr>
          <a:lstStyle/>
          <a:p>
            <a:pPr lvl="0"/>
            <a:r>
              <a:rPr lang="en-US" dirty="0">
                <a:effectLst>
                  <a:outerShdw blurRad="38100" dist="38100" dir="2700000" algn="tl">
                    <a:srgbClr val="000000">
                      <a:alpha val="43137"/>
                    </a:srgbClr>
                  </a:outerShdw>
                </a:effectLst>
              </a:rPr>
              <a:t>Mechanism of action:</a:t>
            </a:r>
          </a:p>
          <a:p>
            <a:pPr marL="139700" lvl="0" indent="0">
              <a:buNone/>
            </a:pPr>
            <a:r>
              <a:rPr lang="en-US" dirty="0"/>
              <a:t>The antacid neutralizes stomach acid and the </a:t>
            </a:r>
            <a:r>
              <a:rPr lang="en-US" dirty="0" err="1"/>
              <a:t>alginic</a:t>
            </a:r>
            <a:r>
              <a:rPr lang="en-US" dirty="0"/>
              <a:t> acid is a foaming agent that creates a viscous solution or “raft” that floats on top of the gastric contents. This viscous solution serves as a protective barrier for the esophagus against reflux of gastric contents and reduces the frequency of the reflux episodes. </a:t>
            </a:r>
          </a:p>
          <a:p>
            <a:r>
              <a:rPr lang="en-US" dirty="0"/>
              <a:t>The combination product may be superior to antacids alone in relieving the symptoms of GERD.</a:t>
            </a:r>
          </a:p>
          <a:p>
            <a:pPr marL="139700" lvl="0" indent="0">
              <a:buNone/>
            </a:pPr>
            <a:endParaRPr lang="en-US" dirty="0"/>
          </a:p>
          <a:p>
            <a:r>
              <a:rPr lang="en-US" dirty="0">
                <a:effectLst>
                  <a:outerShdw blurRad="38100" dist="38100" dir="2700000" algn="tl">
                    <a:srgbClr val="000000">
                      <a:alpha val="43137"/>
                    </a:srgbClr>
                  </a:outerShdw>
                </a:effectLst>
              </a:rPr>
              <a:t>Agents:</a:t>
            </a:r>
          </a:p>
          <a:p>
            <a:pPr marL="482600" indent="-342900">
              <a:buFont typeface="+mj-lt"/>
              <a:buAutoNum type="arabicPeriod"/>
            </a:pPr>
            <a:r>
              <a:rPr lang="en-US" dirty="0"/>
              <a:t>Sodium bicarbonate, sodium alginate and calcium carbonate (</a:t>
            </a:r>
            <a:r>
              <a:rPr lang="en-US" dirty="0" err="1"/>
              <a:t>Gaviscon</a:t>
            </a:r>
            <a:r>
              <a:rPr lang="en-US" dirty="0"/>
              <a:t>)</a:t>
            </a:r>
          </a:p>
          <a:p>
            <a:pPr marL="482600" indent="-342900">
              <a:buFont typeface="+mj-lt"/>
              <a:buAutoNum type="arabicPeriod"/>
            </a:pPr>
            <a:r>
              <a:rPr lang="en-US" dirty="0"/>
              <a:t>Aluminum hydroxide, magnesium carbonate, </a:t>
            </a:r>
            <a:r>
              <a:rPr lang="en-US" dirty="0" err="1"/>
              <a:t>alginic</a:t>
            </a:r>
            <a:r>
              <a:rPr lang="en-US" dirty="0"/>
              <a:t> acid </a:t>
            </a:r>
          </a:p>
          <a:p>
            <a:pPr marL="482600" indent="-342900">
              <a:buFont typeface="+mj-lt"/>
              <a:buAutoNum type="arabicPeriod"/>
            </a:pPr>
            <a:endParaRPr lang="en-US" dirty="0"/>
          </a:p>
          <a:p>
            <a:pPr marL="482600" indent="-342900">
              <a:buFont typeface="+mj-lt"/>
              <a:buAutoNum type="arabicPeriod"/>
            </a:pPr>
            <a:endParaRPr lang="en-US" dirty="0"/>
          </a:p>
          <a:p>
            <a:pPr lvl="0"/>
            <a:endParaRPr lang="en-US" dirty="0"/>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641454" y="1966236"/>
            <a:ext cx="889128" cy="865910"/>
          </a:xfrm>
          <a:prstGeom prst="rect">
            <a:avLst/>
          </a:prstGeom>
        </p:spPr>
      </p:pic>
    </p:spTree>
    <p:extLst>
      <p:ext uri="{BB962C8B-B14F-4D97-AF65-F5344CB8AC3E}">
        <p14:creationId xmlns:p14="http://schemas.microsoft.com/office/powerpoint/2010/main" val="17907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Antacids</a:t>
            </a:r>
            <a:endParaRPr dirty="0"/>
          </a:p>
        </p:txBody>
      </p:sp>
      <p:sp>
        <p:nvSpPr>
          <p:cNvPr id="2610" name="Google Shape;2610;p44"/>
          <p:cNvSpPr txBox="1">
            <a:spLocks noGrp="1"/>
          </p:cNvSpPr>
          <p:nvPr>
            <p:ph type="subTitle" idx="1"/>
          </p:nvPr>
        </p:nvSpPr>
        <p:spPr>
          <a:xfrm>
            <a:off x="1806266" y="1183335"/>
            <a:ext cx="6283724" cy="2803343"/>
          </a:xfrm>
          <a:prstGeom prst="rect">
            <a:avLst/>
          </a:prstGeom>
        </p:spPr>
        <p:txBody>
          <a:bodyPr spcFirstLastPara="1" wrap="square" lIns="91425" tIns="91425" rIns="91425" bIns="91425" anchor="t" anchorCtr="0">
            <a:noAutofit/>
          </a:bodyPr>
          <a:lstStyle/>
          <a:p>
            <a:pPr lvl="0"/>
            <a:r>
              <a:rPr lang="en-US" dirty="0"/>
              <a:t>Antacids have clinically significant drug interactions with </a:t>
            </a:r>
            <a:r>
              <a:rPr lang="en-US" dirty="0">
                <a:effectLst>
                  <a:outerShdw blurRad="38100" dist="38100" dir="2700000" algn="tl">
                    <a:srgbClr val="000000">
                      <a:alpha val="43137"/>
                    </a:srgbClr>
                  </a:outerShdw>
                </a:effectLst>
              </a:rPr>
              <a:t>tetracycline, ferrous sulfate, isoniazid, digoxin, </a:t>
            </a:r>
            <a:r>
              <a:rPr lang="en-US" dirty="0" err="1">
                <a:effectLst>
                  <a:outerShdw blurRad="38100" dist="38100" dir="2700000" algn="tl">
                    <a:srgbClr val="000000">
                      <a:alpha val="43137"/>
                    </a:srgbClr>
                  </a:outerShdw>
                </a:effectLst>
              </a:rPr>
              <a:t>ketoconazoles</a:t>
            </a:r>
            <a:r>
              <a:rPr lang="en-US" dirty="0">
                <a:effectLst>
                  <a:outerShdw blurRad="38100" dist="38100" dir="2700000" algn="tl">
                    <a:srgbClr val="000000">
                      <a:alpha val="43137"/>
                    </a:srgbClr>
                  </a:outerShdw>
                </a:effectLst>
              </a:rPr>
              <a:t> sulfonylureas, and quinolone antibiotics</a:t>
            </a:r>
            <a:r>
              <a:rPr lang="en-US" dirty="0"/>
              <a:t>.</a:t>
            </a:r>
          </a:p>
          <a:p>
            <a:pPr lvl="0"/>
            <a:endParaRPr lang="en-US" dirty="0"/>
          </a:p>
          <a:p>
            <a:pPr lvl="0"/>
            <a:r>
              <a:rPr lang="en-US" dirty="0"/>
              <a:t>Thus, patients should be counseled about separating antacids and other medications by </a:t>
            </a:r>
            <a:r>
              <a:rPr lang="en-US" dirty="0">
                <a:effectLst>
                  <a:outerShdw blurRad="38100" dist="38100" dir="2700000" algn="tl">
                    <a:srgbClr val="000000">
                      <a:alpha val="43137"/>
                    </a:srgbClr>
                  </a:outerShdw>
                </a:effectLst>
              </a:rPr>
              <a:t>at least 2 hours.</a:t>
            </a:r>
          </a:p>
          <a:p>
            <a:pPr lvl="0"/>
            <a:endParaRPr lang="en-US" dirty="0">
              <a:effectLst>
                <a:outerShdw blurRad="38100" dist="38100" dir="2700000" algn="tl">
                  <a:srgbClr val="000000">
                    <a:alpha val="43137"/>
                  </a:srgbClr>
                </a:outerShdw>
              </a:effectLst>
            </a:endParaRPr>
          </a:p>
          <a:p>
            <a:r>
              <a:rPr lang="en-US" dirty="0"/>
              <a:t>Patients should periodically monitor calcium and phosphate levels if on chronic antacid therapy and patients with kidney disease shouldn’t use aluminum or magnesium containing antacids.</a:t>
            </a:r>
          </a:p>
          <a:p>
            <a:endParaRPr lang="en-US" dirty="0">
              <a:effectLst>
                <a:outerShdw blurRad="38100" dist="38100" dir="2700000" algn="tl">
                  <a:srgbClr val="000000">
                    <a:alpha val="43137"/>
                  </a:srgbClr>
                </a:outerShdw>
              </a:effectLst>
            </a:endParaRPr>
          </a:p>
          <a:p>
            <a:pPr lvl="0"/>
            <a:r>
              <a:rPr lang="en-US" dirty="0"/>
              <a:t>In general, antacids have a </a:t>
            </a:r>
            <a:r>
              <a:rPr lang="en-US" dirty="0">
                <a:effectLst>
                  <a:outerShdw blurRad="38100" dist="38100" dir="2700000" algn="tl">
                    <a:srgbClr val="000000">
                      <a:alpha val="43137"/>
                    </a:srgbClr>
                  </a:outerShdw>
                </a:effectLst>
              </a:rPr>
              <a:t>short duration of action, which necessitates frequent administration</a:t>
            </a:r>
            <a:r>
              <a:rPr lang="en-US" dirty="0"/>
              <a:t> throughout the day to provide continuous neutralization of acid. Taking antacids </a:t>
            </a:r>
            <a:r>
              <a:rPr lang="en-US" dirty="0">
                <a:effectLst>
                  <a:outerShdw blurRad="38100" dist="38100" dir="2700000" algn="tl">
                    <a:srgbClr val="000000">
                      <a:alpha val="43137"/>
                    </a:srgbClr>
                  </a:outerShdw>
                </a:effectLst>
              </a:rPr>
              <a:t>after meals</a:t>
            </a:r>
            <a:r>
              <a:rPr lang="en-US" dirty="0"/>
              <a:t> can </a:t>
            </a:r>
            <a:r>
              <a:rPr lang="en-US" dirty="0">
                <a:effectLst>
                  <a:outerShdw blurRad="38100" dist="38100" dir="2700000" algn="tl">
                    <a:srgbClr val="000000">
                      <a:alpha val="43137"/>
                    </a:srgbClr>
                  </a:outerShdw>
                </a:effectLst>
              </a:rPr>
              <a:t>increase the duration </a:t>
            </a:r>
            <a:r>
              <a:rPr lang="en-US" dirty="0"/>
              <a:t>of action from about 1 to 3 hours; however, nighttime acid suppression cannot be maintained with bedtime doses.</a:t>
            </a:r>
            <a:endParaRPr lang="en-US" dirty="0">
              <a:effectLst>
                <a:outerShdw blurRad="38100" dist="38100" dir="2700000" algn="tl">
                  <a:srgbClr val="000000">
                    <a:alpha val="43137"/>
                  </a:srgbClr>
                </a:outerShdw>
              </a:effectLst>
            </a:endParaRP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3333;p66"/>
          <p:cNvGrpSpPr/>
          <p:nvPr/>
        </p:nvGrpSpPr>
        <p:grpSpPr>
          <a:xfrm rot="1138019">
            <a:off x="8452076" y="4024197"/>
            <a:ext cx="290107" cy="354107"/>
            <a:chOff x="-24683100" y="2340425"/>
            <a:chExt cx="242625" cy="296150"/>
          </a:xfrm>
        </p:grpSpPr>
        <p:sp>
          <p:nvSpPr>
            <p:cNvPr id="74"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9072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H2 -Receptor Antagonists</a:t>
            </a:r>
            <a:endParaRPr dirty="0"/>
          </a:p>
        </p:txBody>
      </p:sp>
      <p:sp>
        <p:nvSpPr>
          <p:cNvPr id="2610" name="Google Shape;2610;p44"/>
          <p:cNvSpPr txBox="1">
            <a:spLocks noGrp="1"/>
          </p:cNvSpPr>
          <p:nvPr>
            <p:ph type="subTitle" idx="1"/>
          </p:nvPr>
        </p:nvSpPr>
        <p:spPr>
          <a:xfrm>
            <a:off x="1085945" y="1697182"/>
            <a:ext cx="3652310" cy="2803343"/>
          </a:xfrm>
          <a:prstGeom prst="rect">
            <a:avLst/>
          </a:prstGeom>
        </p:spPr>
        <p:txBody>
          <a:bodyPr spcFirstLastPara="1" wrap="square" lIns="91425" tIns="91425" rIns="91425" bIns="91425" anchor="t" anchorCtr="0">
            <a:noAutofit/>
          </a:bodyPr>
          <a:lstStyle/>
          <a:p>
            <a:pPr lvl="0"/>
            <a:r>
              <a:rPr lang="en-US" dirty="0">
                <a:effectLst>
                  <a:outerShdw blurRad="38100" dist="38100" dir="2700000" algn="tl">
                    <a:srgbClr val="000000">
                      <a:alpha val="43137"/>
                    </a:srgbClr>
                  </a:outerShdw>
                </a:effectLst>
              </a:rPr>
              <a:t>Mechanism of action:</a:t>
            </a:r>
          </a:p>
          <a:p>
            <a:pPr marL="139700" lvl="0" indent="0">
              <a:buNone/>
            </a:pPr>
            <a:r>
              <a:rPr lang="en-US" dirty="0"/>
              <a:t>Competitive inhibition of histamine at H2 receptors of gastric parietal cells which inhibits gastric acid secretion</a:t>
            </a:r>
          </a:p>
          <a:p>
            <a:pPr marL="139700" lvl="0" indent="0">
              <a:buNone/>
            </a:pPr>
            <a:endParaRPr lang="en-US" dirty="0"/>
          </a:p>
          <a:p>
            <a:r>
              <a:rPr lang="en-US" dirty="0"/>
              <a:t>Agents:</a:t>
            </a:r>
          </a:p>
          <a:p>
            <a:pPr marL="482600" lvl="0" indent="-342900">
              <a:buFont typeface="+mj-lt"/>
              <a:buAutoNum type="arabicPeriod"/>
            </a:pPr>
            <a:r>
              <a:rPr lang="en-US" dirty="0"/>
              <a:t>Cimetidine </a:t>
            </a:r>
          </a:p>
          <a:p>
            <a:pPr marL="482600" lvl="0" indent="-342900">
              <a:buFont typeface="+mj-lt"/>
              <a:buAutoNum type="arabicPeriod"/>
            </a:pPr>
            <a:r>
              <a:rPr lang="en-US" dirty="0"/>
              <a:t>Famotidine </a:t>
            </a:r>
          </a:p>
          <a:p>
            <a:pPr marL="482600" lvl="0" indent="-342900">
              <a:buFont typeface="+mj-lt"/>
              <a:buAutoNum type="arabicPeriod"/>
            </a:pPr>
            <a:r>
              <a:rPr lang="en-US" dirty="0" err="1"/>
              <a:t>Nizatidine</a:t>
            </a:r>
            <a:r>
              <a:rPr lang="en-US" dirty="0"/>
              <a:t> </a:t>
            </a:r>
          </a:p>
          <a:p>
            <a:pPr marL="482600" lvl="0" indent="-342900">
              <a:buFont typeface="+mj-lt"/>
              <a:buAutoNum type="arabicPeriod"/>
            </a:pPr>
            <a:r>
              <a:rPr lang="en-US" dirty="0"/>
              <a:t>Ranitidine </a:t>
            </a:r>
          </a:p>
          <a:p>
            <a:pPr lvl="0"/>
            <a:endParaRPr lang="en-US" dirty="0"/>
          </a:p>
        </p:txBody>
      </p:sp>
      <p:sp>
        <p:nvSpPr>
          <p:cNvPr id="2611" name="Google Shape;2611;p44"/>
          <p:cNvSpPr txBox="1">
            <a:spLocks noGrp="1"/>
          </p:cNvSpPr>
          <p:nvPr>
            <p:ph type="subTitle" idx="2"/>
          </p:nvPr>
        </p:nvSpPr>
        <p:spPr>
          <a:xfrm>
            <a:off x="5022273" y="1697182"/>
            <a:ext cx="3456709" cy="2803293"/>
          </a:xfrm>
          <a:prstGeom prst="rect">
            <a:avLst/>
          </a:prstGeom>
        </p:spPr>
        <p:txBody>
          <a:bodyPr spcFirstLastPara="1" wrap="square" lIns="91425" tIns="91425" rIns="91425" bIns="91425" anchor="t" anchorCtr="0">
            <a:noAutofit/>
          </a:bodyPr>
          <a:lstStyle/>
          <a:p>
            <a:r>
              <a:rPr lang="en-US" dirty="0">
                <a:effectLst>
                  <a:outerShdw blurRad="38100" dist="38100" dir="2700000" algn="tl">
                    <a:srgbClr val="000000">
                      <a:alpha val="43137"/>
                    </a:srgbClr>
                  </a:outerShdw>
                </a:effectLst>
              </a:rPr>
              <a:t>Adverse effects:</a:t>
            </a:r>
          </a:p>
          <a:p>
            <a:pPr marL="482600" lvl="0" indent="-342900">
              <a:buFont typeface="+mj-lt"/>
              <a:buAutoNum type="arabicPeriod"/>
            </a:pPr>
            <a:r>
              <a:rPr lang="en-US" dirty="0"/>
              <a:t>Headache</a:t>
            </a:r>
          </a:p>
          <a:p>
            <a:pPr marL="482600" lvl="0" indent="-342900">
              <a:buFont typeface="+mj-lt"/>
              <a:buAutoNum type="arabicPeriod"/>
            </a:pPr>
            <a:r>
              <a:rPr lang="en-US" dirty="0"/>
              <a:t>Fatigue</a:t>
            </a:r>
          </a:p>
          <a:p>
            <a:pPr marL="482600" lvl="0" indent="-342900">
              <a:buFont typeface="+mj-lt"/>
              <a:buAutoNum type="arabicPeriod"/>
            </a:pPr>
            <a:r>
              <a:rPr lang="en-US" dirty="0"/>
              <a:t>Dizziness</a:t>
            </a:r>
          </a:p>
          <a:p>
            <a:pPr marL="482600" lvl="0" indent="-342900">
              <a:buFont typeface="+mj-lt"/>
              <a:buAutoNum type="arabicPeriod"/>
            </a:pPr>
            <a:r>
              <a:rPr lang="en-US" dirty="0"/>
              <a:t>Constipation/diarrhea</a:t>
            </a:r>
          </a:p>
          <a:p>
            <a:pPr marL="482600" lvl="0" indent="-342900">
              <a:buFont typeface="+mj-lt"/>
              <a:buAutoNum type="arabicPeriod"/>
            </a:pPr>
            <a:endParaRPr lang="en-US" dirty="0"/>
          </a:p>
          <a:p>
            <a:r>
              <a:rPr lang="en-US" dirty="0"/>
              <a:t>Response to the H2RAs is dependent on the: (a) </a:t>
            </a:r>
            <a:r>
              <a:rPr lang="en-US" dirty="0">
                <a:effectLst>
                  <a:outerShdw blurRad="38100" dist="38100" dir="2700000" algn="tl">
                    <a:srgbClr val="000000">
                      <a:alpha val="43137"/>
                    </a:srgbClr>
                  </a:outerShdw>
                </a:effectLst>
              </a:rPr>
              <a:t>severity of disease</a:t>
            </a:r>
            <a:r>
              <a:rPr lang="en-US" dirty="0"/>
              <a:t>, (b) </a:t>
            </a:r>
            <a:r>
              <a:rPr lang="en-US" dirty="0">
                <a:effectLst>
                  <a:outerShdw blurRad="38100" dist="38100" dir="2700000" algn="tl">
                    <a:srgbClr val="000000">
                      <a:alpha val="43137"/>
                    </a:srgbClr>
                  </a:outerShdw>
                </a:effectLst>
              </a:rPr>
              <a:t>dosage regimen used</a:t>
            </a:r>
            <a:r>
              <a:rPr lang="en-US" dirty="0"/>
              <a:t>, and (c) </a:t>
            </a:r>
            <a:r>
              <a:rPr lang="en-US" dirty="0">
                <a:effectLst>
                  <a:outerShdw blurRad="38100" dist="38100" dir="2700000" algn="tl">
                    <a:srgbClr val="000000">
                      <a:alpha val="43137"/>
                    </a:srgbClr>
                  </a:outerShdw>
                </a:effectLst>
              </a:rPr>
              <a:t>duration of therapy</a:t>
            </a:r>
            <a:r>
              <a:rPr lang="en-US" dirty="0"/>
              <a:t>. </a:t>
            </a:r>
          </a:p>
          <a:p>
            <a:endParaRPr lang="en-US" dirty="0"/>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3333;p66"/>
          <p:cNvGrpSpPr/>
          <p:nvPr/>
        </p:nvGrpSpPr>
        <p:grpSpPr>
          <a:xfrm rot="1138019">
            <a:off x="8468308" y="4042140"/>
            <a:ext cx="290107" cy="332950"/>
            <a:chOff x="-24683100" y="2340425"/>
            <a:chExt cx="242625" cy="296150"/>
          </a:xfrm>
        </p:grpSpPr>
        <p:sp>
          <p:nvSpPr>
            <p:cNvPr id="74"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14804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912289" y="1337614"/>
            <a:ext cx="7319421" cy="3336043"/>
          </a:xfrm>
          <a:prstGeom prst="rect">
            <a:avLst/>
          </a:prstGeom>
        </p:spPr>
      </p:pic>
      <p:grpSp>
        <p:nvGrpSpPr>
          <p:cNvPr id="6" name="Google Shape;3096;p58"/>
          <p:cNvGrpSpPr/>
          <p:nvPr/>
        </p:nvGrpSpPr>
        <p:grpSpPr>
          <a:xfrm>
            <a:off x="8569036" y="4301836"/>
            <a:ext cx="354460" cy="726673"/>
            <a:chOff x="238125" y="2288550"/>
            <a:chExt cx="580475" cy="1244975"/>
          </a:xfrm>
        </p:grpSpPr>
        <p:sp>
          <p:nvSpPr>
            <p:cNvPr id="7" name="Google Shape;3097;p58"/>
            <p:cNvSpPr/>
            <p:nvPr/>
          </p:nvSpPr>
          <p:spPr>
            <a:xfrm>
              <a:off x="238125" y="2450650"/>
              <a:ext cx="580475" cy="1082875"/>
            </a:xfrm>
            <a:custGeom>
              <a:avLst/>
              <a:gdLst/>
              <a:ahLst/>
              <a:cxnLst/>
              <a:rect l="l" t="t" r="r" b="b"/>
              <a:pathLst>
                <a:path w="23219" h="43315" extrusionOk="0">
                  <a:moveTo>
                    <a:pt x="6100" y="1"/>
                  </a:moveTo>
                  <a:cubicBezTo>
                    <a:pt x="6100" y="1"/>
                    <a:pt x="6360" y="2854"/>
                    <a:pt x="5965" y="4669"/>
                  </a:cubicBezTo>
                  <a:cubicBezTo>
                    <a:pt x="5841" y="4794"/>
                    <a:pt x="5841" y="4929"/>
                    <a:pt x="5841" y="5053"/>
                  </a:cubicBezTo>
                  <a:cubicBezTo>
                    <a:pt x="5706" y="5313"/>
                    <a:pt x="5582" y="5572"/>
                    <a:pt x="5447" y="5707"/>
                  </a:cubicBezTo>
                  <a:cubicBezTo>
                    <a:pt x="4409" y="7128"/>
                    <a:pt x="135" y="11537"/>
                    <a:pt x="135" y="15303"/>
                  </a:cubicBezTo>
                  <a:cubicBezTo>
                    <a:pt x="0" y="18281"/>
                    <a:pt x="0" y="33584"/>
                    <a:pt x="135" y="38906"/>
                  </a:cubicBezTo>
                  <a:lnTo>
                    <a:pt x="135" y="40721"/>
                  </a:lnTo>
                  <a:cubicBezTo>
                    <a:pt x="135" y="42143"/>
                    <a:pt x="5187" y="43315"/>
                    <a:pt x="11547" y="43315"/>
                  </a:cubicBezTo>
                  <a:cubicBezTo>
                    <a:pt x="17896" y="43315"/>
                    <a:pt x="23084" y="42143"/>
                    <a:pt x="23084" y="40721"/>
                  </a:cubicBezTo>
                  <a:cubicBezTo>
                    <a:pt x="23084" y="40721"/>
                    <a:pt x="23219" y="18935"/>
                    <a:pt x="23084" y="15303"/>
                  </a:cubicBezTo>
                  <a:cubicBezTo>
                    <a:pt x="22959" y="11537"/>
                    <a:pt x="18674" y="7128"/>
                    <a:pt x="17637" y="5707"/>
                  </a:cubicBezTo>
                  <a:cubicBezTo>
                    <a:pt x="16599" y="4275"/>
                    <a:pt x="17118" y="1"/>
                    <a:pt x="17118"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98;p58"/>
            <p:cNvSpPr/>
            <p:nvPr/>
          </p:nvSpPr>
          <p:spPr>
            <a:xfrm>
              <a:off x="325775" y="2836325"/>
              <a:ext cx="392200" cy="502675"/>
            </a:xfrm>
            <a:custGeom>
              <a:avLst/>
              <a:gdLst/>
              <a:ahLst/>
              <a:cxnLst/>
              <a:rect l="l" t="t" r="r" b="b"/>
              <a:pathLst>
                <a:path w="15688" h="20107" extrusionOk="0">
                  <a:moveTo>
                    <a:pt x="644" y="1"/>
                  </a:moveTo>
                  <a:cubicBezTo>
                    <a:pt x="260" y="1"/>
                    <a:pt x="1" y="395"/>
                    <a:pt x="1" y="779"/>
                  </a:cubicBezTo>
                  <a:lnTo>
                    <a:pt x="1" y="19453"/>
                  </a:lnTo>
                  <a:cubicBezTo>
                    <a:pt x="1" y="19848"/>
                    <a:pt x="260" y="20107"/>
                    <a:pt x="644" y="20107"/>
                  </a:cubicBezTo>
                  <a:lnTo>
                    <a:pt x="14909" y="20107"/>
                  </a:lnTo>
                  <a:cubicBezTo>
                    <a:pt x="15303" y="20107"/>
                    <a:pt x="15687" y="19848"/>
                    <a:pt x="15687" y="19453"/>
                  </a:cubicBezTo>
                  <a:lnTo>
                    <a:pt x="15687" y="779"/>
                  </a:lnTo>
                  <a:cubicBezTo>
                    <a:pt x="15687" y="395"/>
                    <a:pt x="15303" y="1"/>
                    <a:pt x="14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99;p58"/>
            <p:cNvSpPr/>
            <p:nvPr/>
          </p:nvSpPr>
          <p:spPr>
            <a:xfrm>
              <a:off x="403600" y="2969400"/>
              <a:ext cx="236550" cy="236550"/>
            </a:xfrm>
            <a:custGeom>
              <a:avLst/>
              <a:gdLst/>
              <a:ahLst/>
              <a:cxnLst/>
              <a:rect l="l" t="t" r="r" b="b"/>
              <a:pathLst>
                <a:path w="9462" h="9462" extrusionOk="0">
                  <a:moveTo>
                    <a:pt x="3372" y="0"/>
                  </a:moveTo>
                  <a:lnTo>
                    <a:pt x="3372" y="3496"/>
                  </a:lnTo>
                  <a:lnTo>
                    <a:pt x="0" y="3496"/>
                  </a:lnTo>
                  <a:lnTo>
                    <a:pt x="0" y="6090"/>
                  </a:lnTo>
                  <a:lnTo>
                    <a:pt x="3372" y="6090"/>
                  </a:lnTo>
                  <a:lnTo>
                    <a:pt x="3372" y="9462"/>
                  </a:lnTo>
                  <a:lnTo>
                    <a:pt x="5965" y="9462"/>
                  </a:lnTo>
                  <a:lnTo>
                    <a:pt x="5965" y="6090"/>
                  </a:lnTo>
                  <a:lnTo>
                    <a:pt x="9462" y="6090"/>
                  </a:lnTo>
                  <a:lnTo>
                    <a:pt x="9462" y="3496"/>
                  </a:lnTo>
                  <a:lnTo>
                    <a:pt x="5965" y="3496"/>
                  </a:lnTo>
                  <a:lnTo>
                    <a:pt x="5965" y="0"/>
                  </a:ln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00;p58"/>
            <p:cNvSpPr/>
            <p:nvPr/>
          </p:nvSpPr>
          <p:spPr>
            <a:xfrm>
              <a:off x="286875" y="2761900"/>
              <a:ext cx="126325" cy="424600"/>
            </a:xfrm>
            <a:custGeom>
              <a:avLst/>
              <a:gdLst/>
              <a:ahLst/>
              <a:cxnLst/>
              <a:rect l="l" t="t" r="r" b="b"/>
              <a:pathLst>
                <a:path w="5053" h="16984" extrusionOk="0">
                  <a:moveTo>
                    <a:pt x="2594" y="0"/>
                  </a:moveTo>
                  <a:cubicBezTo>
                    <a:pt x="1162" y="0"/>
                    <a:pt x="0" y="1162"/>
                    <a:pt x="0" y="2594"/>
                  </a:cubicBezTo>
                  <a:lnTo>
                    <a:pt x="0" y="14649"/>
                  </a:lnTo>
                  <a:cubicBezTo>
                    <a:pt x="0" y="15687"/>
                    <a:pt x="644" y="16600"/>
                    <a:pt x="1557" y="16984"/>
                  </a:cubicBezTo>
                  <a:lnTo>
                    <a:pt x="1557" y="3756"/>
                  </a:lnTo>
                  <a:cubicBezTo>
                    <a:pt x="1557" y="3372"/>
                    <a:pt x="1816" y="2978"/>
                    <a:pt x="2200" y="2978"/>
                  </a:cubicBezTo>
                  <a:lnTo>
                    <a:pt x="5053" y="2978"/>
                  </a:lnTo>
                  <a:lnTo>
                    <a:pt x="5053" y="2594"/>
                  </a:lnTo>
                  <a:cubicBezTo>
                    <a:pt x="5053" y="1162"/>
                    <a:pt x="3891" y="0"/>
                    <a:pt x="2594" y="0"/>
                  </a:cubicBezTo>
                  <a:close/>
                </a:path>
              </a:pathLst>
            </a:custGeom>
            <a:solidFill>
              <a:srgbClr val="D1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01;p58"/>
            <p:cNvSpPr/>
            <p:nvPr/>
          </p:nvSpPr>
          <p:spPr>
            <a:xfrm>
              <a:off x="325775" y="2836325"/>
              <a:ext cx="87425" cy="353550"/>
            </a:xfrm>
            <a:custGeom>
              <a:avLst/>
              <a:gdLst/>
              <a:ahLst/>
              <a:cxnLst/>
              <a:rect l="l" t="t" r="r" b="b"/>
              <a:pathLst>
                <a:path w="3497" h="14142" extrusionOk="0">
                  <a:moveTo>
                    <a:pt x="644" y="1"/>
                  </a:moveTo>
                  <a:cubicBezTo>
                    <a:pt x="260" y="1"/>
                    <a:pt x="1" y="395"/>
                    <a:pt x="1" y="779"/>
                  </a:cubicBezTo>
                  <a:lnTo>
                    <a:pt x="1" y="14007"/>
                  </a:lnTo>
                  <a:cubicBezTo>
                    <a:pt x="260" y="14142"/>
                    <a:pt x="644" y="14142"/>
                    <a:pt x="1038" y="14142"/>
                  </a:cubicBezTo>
                  <a:cubicBezTo>
                    <a:pt x="2335" y="14142"/>
                    <a:pt x="3497" y="13104"/>
                    <a:pt x="3497" y="11672"/>
                  </a:cubicBezTo>
                  <a:lnTo>
                    <a:pt x="3497" y="11413"/>
                  </a:lnTo>
                  <a:lnTo>
                    <a:pt x="3113" y="11413"/>
                  </a:lnTo>
                  <a:lnTo>
                    <a:pt x="3113" y="8819"/>
                  </a:lnTo>
                  <a:lnTo>
                    <a:pt x="3497" y="8819"/>
                  </a:lnTo>
                  <a:lnTo>
                    <a:pt x="34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02;p58"/>
            <p:cNvSpPr/>
            <p:nvPr/>
          </p:nvSpPr>
          <p:spPr>
            <a:xfrm>
              <a:off x="403600" y="3056800"/>
              <a:ext cx="9600" cy="64875"/>
            </a:xfrm>
            <a:custGeom>
              <a:avLst/>
              <a:gdLst/>
              <a:ahLst/>
              <a:cxnLst/>
              <a:rect l="l" t="t" r="r" b="b"/>
              <a:pathLst>
                <a:path w="384" h="2595" extrusionOk="0">
                  <a:moveTo>
                    <a:pt x="0" y="0"/>
                  </a:moveTo>
                  <a:lnTo>
                    <a:pt x="0" y="2594"/>
                  </a:lnTo>
                  <a:lnTo>
                    <a:pt x="384" y="2594"/>
                  </a:lnTo>
                  <a:lnTo>
                    <a:pt x="384" y="0"/>
                  </a:lnTo>
                  <a:close/>
                </a:path>
              </a:pathLst>
            </a:custGeom>
            <a:solidFill>
              <a:srgbClr val="DD6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03;p58"/>
            <p:cNvSpPr/>
            <p:nvPr/>
          </p:nvSpPr>
          <p:spPr>
            <a:xfrm>
              <a:off x="293350" y="3241725"/>
              <a:ext cx="90800" cy="106875"/>
            </a:xfrm>
            <a:custGeom>
              <a:avLst/>
              <a:gdLst/>
              <a:ahLst/>
              <a:cxnLst/>
              <a:rect l="l" t="t" r="r" b="b"/>
              <a:pathLst>
                <a:path w="3632" h="4275" extrusionOk="0">
                  <a:moveTo>
                    <a:pt x="1298" y="1"/>
                  </a:moveTo>
                  <a:cubicBezTo>
                    <a:pt x="520" y="384"/>
                    <a:pt x="1" y="1162"/>
                    <a:pt x="1" y="2075"/>
                  </a:cubicBezTo>
                  <a:cubicBezTo>
                    <a:pt x="1" y="3372"/>
                    <a:pt x="1038" y="4275"/>
                    <a:pt x="2335" y="4275"/>
                  </a:cubicBezTo>
                  <a:cubicBezTo>
                    <a:pt x="2719" y="4275"/>
                    <a:pt x="3238" y="4150"/>
                    <a:pt x="3632" y="3891"/>
                  </a:cubicBezTo>
                  <a:lnTo>
                    <a:pt x="1941" y="3891"/>
                  </a:lnTo>
                  <a:cubicBezTo>
                    <a:pt x="1557" y="3891"/>
                    <a:pt x="1298" y="3632"/>
                    <a:pt x="1298" y="3237"/>
                  </a:cubicBezTo>
                  <a:lnTo>
                    <a:pt x="1298" y="1"/>
                  </a:lnTo>
                  <a:close/>
                </a:path>
              </a:pathLst>
            </a:custGeom>
            <a:solidFill>
              <a:srgbClr val="D1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04;p58"/>
            <p:cNvSpPr/>
            <p:nvPr/>
          </p:nvSpPr>
          <p:spPr>
            <a:xfrm>
              <a:off x="325775" y="3235250"/>
              <a:ext cx="80950" cy="103750"/>
            </a:xfrm>
            <a:custGeom>
              <a:avLst/>
              <a:gdLst/>
              <a:ahLst/>
              <a:cxnLst/>
              <a:rect l="l" t="t" r="r" b="b"/>
              <a:pathLst>
                <a:path w="3238" h="4150" extrusionOk="0">
                  <a:moveTo>
                    <a:pt x="1038" y="0"/>
                  </a:moveTo>
                  <a:cubicBezTo>
                    <a:pt x="644" y="0"/>
                    <a:pt x="260" y="125"/>
                    <a:pt x="1" y="260"/>
                  </a:cubicBezTo>
                  <a:lnTo>
                    <a:pt x="1" y="3496"/>
                  </a:lnTo>
                  <a:cubicBezTo>
                    <a:pt x="1" y="3891"/>
                    <a:pt x="260" y="4150"/>
                    <a:pt x="644" y="4150"/>
                  </a:cubicBezTo>
                  <a:lnTo>
                    <a:pt x="2335" y="4150"/>
                  </a:lnTo>
                  <a:cubicBezTo>
                    <a:pt x="2854" y="3756"/>
                    <a:pt x="3238" y="3113"/>
                    <a:pt x="3238" y="2334"/>
                  </a:cubicBezTo>
                  <a:cubicBezTo>
                    <a:pt x="3238" y="1038"/>
                    <a:pt x="2200" y="0"/>
                    <a:pt x="1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05;p58"/>
            <p:cNvSpPr/>
            <p:nvPr/>
          </p:nvSpPr>
          <p:spPr>
            <a:xfrm>
              <a:off x="384125" y="2567375"/>
              <a:ext cx="165250" cy="19475"/>
            </a:xfrm>
            <a:custGeom>
              <a:avLst/>
              <a:gdLst/>
              <a:ahLst/>
              <a:cxnLst/>
              <a:rect l="l" t="t" r="r" b="b"/>
              <a:pathLst>
                <a:path w="6610" h="779" extrusionOk="0">
                  <a:moveTo>
                    <a:pt x="125" y="0"/>
                  </a:moveTo>
                  <a:cubicBezTo>
                    <a:pt x="1" y="125"/>
                    <a:pt x="1" y="260"/>
                    <a:pt x="1" y="384"/>
                  </a:cubicBezTo>
                  <a:cubicBezTo>
                    <a:pt x="1163" y="779"/>
                    <a:pt x="2335" y="779"/>
                    <a:pt x="3373" y="779"/>
                  </a:cubicBezTo>
                  <a:cubicBezTo>
                    <a:pt x="5313" y="779"/>
                    <a:pt x="6610" y="519"/>
                    <a:pt x="6610" y="519"/>
                  </a:cubicBezTo>
                  <a:lnTo>
                    <a:pt x="5572" y="519"/>
                  </a:lnTo>
                  <a:cubicBezTo>
                    <a:pt x="2854" y="519"/>
                    <a:pt x="1163" y="260"/>
                    <a:pt x="125" y="0"/>
                  </a:cubicBezTo>
                  <a:close/>
                </a:path>
              </a:pathLst>
            </a:custGeom>
            <a:solidFill>
              <a:srgbClr val="D1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06;p58"/>
            <p:cNvSpPr/>
            <p:nvPr/>
          </p:nvSpPr>
          <p:spPr>
            <a:xfrm>
              <a:off x="354825" y="2288550"/>
              <a:ext cx="343700" cy="184700"/>
            </a:xfrm>
            <a:custGeom>
              <a:avLst/>
              <a:gdLst/>
              <a:ahLst/>
              <a:cxnLst/>
              <a:rect l="l" t="t" r="r" b="b"/>
              <a:pathLst>
                <a:path w="13748" h="7388" extrusionOk="0">
                  <a:moveTo>
                    <a:pt x="1692" y="1"/>
                  </a:moveTo>
                  <a:cubicBezTo>
                    <a:pt x="779" y="1"/>
                    <a:pt x="1" y="779"/>
                    <a:pt x="1" y="1681"/>
                  </a:cubicBezTo>
                  <a:lnTo>
                    <a:pt x="1" y="5707"/>
                  </a:lnTo>
                  <a:cubicBezTo>
                    <a:pt x="1" y="6609"/>
                    <a:pt x="779" y="7387"/>
                    <a:pt x="1692" y="7387"/>
                  </a:cubicBezTo>
                  <a:lnTo>
                    <a:pt x="12191" y="7387"/>
                  </a:lnTo>
                  <a:cubicBezTo>
                    <a:pt x="13104" y="7387"/>
                    <a:pt x="13747" y="6609"/>
                    <a:pt x="13747" y="5707"/>
                  </a:cubicBezTo>
                  <a:lnTo>
                    <a:pt x="13747" y="1681"/>
                  </a:lnTo>
                  <a:cubicBezTo>
                    <a:pt x="13747" y="779"/>
                    <a:pt x="13104" y="1"/>
                    <a:pt x="12191"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07;p58"/>
            <p:cNvSpPr/>
            <p:nvPr/>
          </p:nvSpPr>
          <p:spPr>
            <a:xfrm>
              <a:off x="384125" y="2324100"/>
              <a:ext cx="129725" cy="68225"/>
            </a:xfrm>
            <a:custGeom>
              <a:avLst/>
              <a:gdLst/>
              <a:ahLst/>
              <a:cxnLst/>
              <a:rect l="l" t="t" r="r" b="b"/>
              <a:pathLst>
                <a:path w="5189" h="2729" extrusionOk="0">
                  <a:moveTo>
                    <a:pt x="1298" y="0"/>
                  </a:moveTo>
                  <a:cubicBezTo>
                    <a:pt x="520" y="0"/>
                    <a:pt x="1" y="654"/>
                    <a:pt x="1" y="1297"/>
                  </a:cubicBezTo>
                  <a:cubicBezTo>
                    <a:pt x="1" y="2075"/>
                    <a:pt x="520" y="2729"/>
                    <a:pt x="1298" y="2729"/>
                  </a:cubicBezTo>
                  <a:lnTo>
                    <a:pt x="3891" y="2729"/>
                  </a:lnTo>
                  <a:cubicBezTo>
                    <a:pt x="4535" y="2729"/>
                    <a:pt x="5188" y="2075"/>
                    <a:pt x="5188" y="1297"/>
                  </a:cubicBezTo>
                  <a:cubicBezTo>
                    <a:pt x="5188" y="654"/>
                    <a:pt x="4535" y="0"/>
                    <a:pt x="3891" y="0"/>
                  </a:cubicBezTo>
                  <a:close/>
                </a:path>
              </a:pathLst>
            </a:custGeom>
            <a:solidFill>
              <a:srgbClr val="5A1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3157;p58"/>
          <p:cNvGrpSpPr/>
          <p:nvPr/>
        </p:nvGrpSpPr>
        <p:grpSpPr>
          <a:xfrm>
            <a:off x="8303744" y="4578123"/>
            <a:ext cx="220791" cy="406945"/>
            <a:chOff x="3058725" y="2424725"/>
            <a:chExt cx="421500" cy="1056950"/>
          </a:xfrm>
        </p:grpSpPr>
        <p:sp>
          <p:nvSpPr>
            <p:cNvPr id="19" name="Google Shape;3158;p58"/>
            <p:cNvSpPr/>
            <p:nvPr/>
          </p:nvSpPr>
          <p:spPr>
            <a:xfrm>
              <a:off x="3058725" y="2810400"/>
              <a:ext cx="421500" cy="671275"/>
            </a:xfrm>
            <a:custGeom>
              <a:avLst/>
              <a:gdLst/>
              <a:ahLst/>
              <a:cxnLst/>
              <a:rect l="l" t="t" r="r" b="b"/>
              <a:pathLst>
                <a:path w="16860" h="26851" extrusionOk="0">
                  <a:moveTo>
                    <a:pt x="3767" y="1"/>
                  </a:moveTo>
                  <a:cubicBezTo>
                    <a:pt x="3767" y="1"/>
                    <a:pt x="1" y="3507"/>
                    <a:pt x="136" y="5966"/>
                  </a:cubicBezTo>
                  <a:lnTo>
                    <a:pt x="136" y="24256"/>
                  </a:lnTo>
                  <a:lnTo>
                    <a:pt x="136" y="24381"/>
                  </a:lnTo>
                  <a:cubicBezTo>
                    <a:pt x="136" y="25678"/>
                    <a:pt x="3767" y="26850"/>
                    <a:pt x="8435" y="26850"/>
                  </a:cubicBezTo>
                  <a:cubicBezTo>
                    <a:pt x="12969" y="26850"/>
                    <a:pt x="16735" y="25678"/>
                    <a:pt x="16735" y="24381"/>
                  </a:cubicBezTo>
                  <a:lnTo>
                    <a:pt x="16735" y="5966"/>
                  </a:lnTo>
                  <a:cubicBezTo>
                    <a:pt x="16860" y="3507"/>
                    <a:pt x="13104" y="1"/>
                    <a:pt x="13104"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59;p58"/>
            <p:cNvSpPr/>
            <p:nvPr/>
          </p:nvSpPr>
          <p:spPr>
            <a:xfrm>
              <a:off x="3152875" y="2710025"/>
              <a:ext cx="233450" cy="119850"/>
            </a:xfrm>
            <a:custGeom>
              <a:avLst/>
              <a:gdLst/>
              <a:ahLst/>
              <a:cxnLst/>
              <a:rect l="l" t="t" r="r" b="b"/>
              <a:pathLst>
                <a:path w="9338" h="4794" extrusionOk="0">
                  <a:moveTo>
                    <a:pt x="1" y="1"/>
                  </a:moveTo>
                  <a:lnTo>
                    <a:pt x="1" y="4016"/>
                  </a:lnTo>
                  <a:cubicBezTo>
                    <a:pt x="1" y="4410"/>
                    <a:pt x="2076" y="4794"/>
                    <a:pt x="4669" y="4794"/>
                  </a:cubicBezTo>
                  <a:cubicBezTo>
                    <a:pt x="5313" y="4794"/>
                    <a:pt x="5831" y="4669"/>
                    <a:pt x="6350" y="4669"/>
                  </a:cubicBezTo>
                  <a:cubicBezTo>
                    <a:pt x="8166" y="4534"/>
                    <a:pt x="9338" y="4275"/>
                    <a:pt x="9338" y="4016"/>
                  </a:cubicBezTo>
                  <a:lnTo>
                    <a:pt x="9338" y="1"/>
                  </a:lnTo>
                  <a:close/>
                </a:path>
              </a:pathLst>
            </a:custGeom>
            <a:solidFill>
              <a:srgbClr val="A9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60;p58"/>
            <p:cNvSpPr/>
            <p:nvPr/>
          </p:nvSpPr>
          <p:spPr>
            <a:xfrm>
              <a:off x="3097625" y="2924000"/>
              <a:ext cx="84325" cy="294925"/>
            </a:xfrm>
            <a:custGeom>
              <a:avLst/>
              <a:gdLst/>
              <a:ahLst/>
              <a:cxnLst/>
              <a:rect l="l" t="t" r="r" b="b"/>
              <a:pathLst>
                <a:path w="3373" h="11797" extrusionOk="0">
                  <a:moveTo>
                    <a:pt x="1692" y="1"/>
                  </a:moveTo>
                  <a:cubicBezTo>
                    <a:pt x="779" y="1"/>
                    <a:pt x="1" y="779"/>
                    <a:pt x="1" y="1681"/>
                  </a:cubicBezTo>
                  <a:lnTo>
                    <a:pt x="1" y="10116"/>
                  </a:lnTo>
                  <a:cubicBezTo>
                    <a:pt x="1" y="11018"/>
                    <a:pt x="779" y="11797"/>
                    <a:pt x="1692" y="11797"/>
                  </a:cubicBezTo>
                  <a:cubicBezTo>
                    <a:pt x="2595" y="11797"/>
                    <a:pt x="3373" y="11018"/>
                    <a:pt x="3373" y="10116"/>
                  </a:cubicBezTo>
                  <a:lnTo>
                    <a:pt x="3373" y="1681"/>
                  </a:lnTo>
                  <a:cubicBezTo>
                    <a:pt x="3373" y="779"/>
                    <a:pt x="2595" y="1"/>
                    <a:pt x="1692" y="1"/>
                  </a:cubicBezTo>
                  <a:close/>
                </a:path>
              </a:pathLst>
            </a:custGeom>
            <a:solidFill>
              <a:srgbClr val="D6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61;p58"/>
            <p:cNvSpPr/>
            <p:nvPr/>
          </p:nvSpPr>
          <p:spPr>
            <a:xfrm>
              <a:off x="3097625" y="3235250"/>
              <a:ext cx="84325" cy="84300"/>
            </a:xfrm>
            <a:custGeom>
              <a:avLst/>
              <a:gdLst/>
              <a:ahLst/>
              <a:cxnLst/>
              <a:rect l="l" t="t" r="r" b="b"/>
              <a:pathLst>
                <a:path w="3373" h="3372" extrusionOk="0">
                  <a:moveTo>
                    <a:pt x="1692" y="0"/>
                  </a:moveTo>
                  <a:cubicBezTo>
                    <a:pt x="779" y="0"/>
                    <a:pt x="1" y="778"/>
                    <a:pt x="1" y="1681"/>
                  </a:cubicBezTo>
                  <a:cubicBezTo>
                    <a:pt x="1" y="2594"/>
                    <a:pt x="779" y="3372"/>
                    <a:pt x="1692" y="3372"/>
                  </a:cubicBezTo>
                  <a:cubicBezTo>
                    <a:pt x="2595" y="3372"/>
                    <a:pt x="3373" y="2594"/>
                    <a:pt x="3373" y="1681"/>
                  </a:cubicBezTo>
                  <a:cubicBezTo>
                    <a:pt x="3373" y="778"/>
                    <a:pt x="2595" y="0"/>
                    <a:pt x="1692" y="0"/>
                  </a:cubicBezTo>
                  <a:close/>
                </a:path>
              </a:pathLst>
            </a:custGeom>
            <a:solidFill>
              <a:srgbClr val="D6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62;p58"/>
            <p:cNvSpPr/>
            <p:nvPr/>
          </p:nvSpPr>
          <p:spPr>
            <a:xfrm>
              <a:off x="3175450" y="2424725"/>
              <a:ext cx="188050" cy="275475"/>
            </a:xfrm>
            <a:custGeom>
              <a:avLst/>
              <a:gdLst/>
              <a:ahLst/>
              <a:cxnLst/>
              <a:rect l="l" t="t" r="r" b="b"/>
              <a:pathLst>
                <a:path w="7522" h="11019" extrusionOk="0">
                  <a:moveTo>
                    <a:pt x="3766" y="0"/>
                  </a:moveTo>
                  <a:cubicBezTo>
                    <a:pt x="2594" y="0"/>
                    <a:pt x="1691" y="903"/>
                    <a:pt x="1691" y="2075"/>
                  </a:cubicBezTo>
                  <a:lnTo>
                    <a:pt x="1691" y="2200"/>
                  </a:lnTo>
                  <a:lnTo>
                    <a:pt x="1691" y="6090"/>
                  </a:lnTo>
                  <a:cubicBezTo>
                    <a:pt x="1557" y="8943"/>
                    <a:pt x="913" y="10116"/>
                    <a:pt x="395" y="10634"/>
                  </a:cubicBezTo>
                  <a:lnTo>
                    <a:pt x="0" y="11018"/>
                  </a:lnTo>
                  <a:lnTo>
                    <a:pt x="7522" y="11018"/>
                  </a:lnTo>
                  <a:cubicBezTo>
                    <a:pt x="7522" y="11018"/>
                    <a:pt x="7263" y="10894"/>
                    <a:pt x="7138" y="10634"/>
                  </a:cubicBezTo>
                  <a:cubicBezTo>
                    <a:pt x="6619" y="10116"/>
                    <a:pt x="5966" y="8943"/>
                    <a:pt x="5841" y="6090"/>
                  </a:cubicBezTo>
                  <a:lnTo>
                    <a:pt x="5841" y="2075"/>
                  </a:lnTo>
                  <a:cubicBezTo>
                    <a:pt x="5841" y="903"/>
                    <a:pt x="4928" y="0"/>
                    <a:pt x="3891" y="0"/>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63;p58"/>
            <p:cNvSpPr/>
            <p:nvPr/>
          </p:nvSpPr>
          <p:spPr>
            <a:xfrm>
              <a:off x="3117100" y="2690575"/>
              <a:ext cx="304775" cy="77825"/>
            </a:xfrm>
            <a:custGeom>
              <a:avLst/>
              <a:gdLst/>
              <a:ahLst/>
              <a:cxnLst/>
              <a:rect l="l" t="t" r="r" b="b"/>
              <a:pathLst>
                <a:path w="12191" h="3113" extrusionOk="0">
                  <a:moveTo>
                    <a:pt x="1556" y="0"/>
                  </a:moveTo>
                  <a:cubicBezTo>
                    <a:pt x="1172" y="0"/>
                    <a:pt x="778" y="125"/>
                    <a:pt x="394" y="519"/>
                  </a:cubicBezTo>
                  <a:cubicBezTo>
                    <a:pt x="135" y="779"/>
                    <a:pt x="0" y="1162"/>
                    <a:pt x="0" y="1557"/>
                  </a:cubicBezTo>
                  <a:cubicBezTo>
                    <a:pt x="0" y="2459"/>
                    <a:pt x="654" y="3113"/>
                    <a:pt x="1556" y="3113"/>
                  </a:cubicBezTo>
                  <a:lnTo>
                    <a:pt x="10634" y="3113"/>
                  </a:lnTo>
                  <a:cubicBezTo>
                    <a:pt x="11028" y="3113"/>
                    <a:pt x="11412" y="2978"/>
                    <a:pt x="11806" y="2719"/>
                  </a:cubicBezTo>
                  <a:cubicBezTo>
                    <a:pt x="12066" y="2459"/>
                    <a:pt x="12190" y="2075"/>
                    <a:pt x="12190" y="1557"/>
                  </a:cubicBezTo>
                  <a:cubicBezTo>
                    <a:pt x="12190" y="779"/>
                    <a:pt x="11547" y="0"/>
                    <a:pt x="10634" y="0"/>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09812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H2 -Receptor Antagonists</a:t>
            </a:r>
            <a:endParaRPr dirty="0"/>
          </a:p>
        </p:txBody>
      </p:sp>
      <p:sp>
        <p:nvSpPr>
          <p:cNvPr id="2610" name="Google Shape;2610;p44"/>
          <p:cNvSpPr txBox="1">
            <a:spLocks noGrp="1"/>
          </p:cNvSpPr>
          <p:nvPr>
            <p:ph type="subTitle" idx="1"/>
          </p:nvPr>
        </p:nvSpPr>
        <p:spPr>
          <a:xfrm>
            <a:off x="1806266" y="1183335"/>
            <a:ext cx="6283724" cy="3866647"/>
          </a:xfrm>
          <a:prstGeom prst="rect">
            <a:avLst/>
          </a:prstGeom>
        </p:spPr>
        <p:txBody>
          <a:bodyPr spcFirstLastPara="1" wrap="square" lIns="91425" tIns="91425" rIns="91425" bIns="91425" anchor="t" anchorCtr="0">
            <a:noAutofit/>
          </a:bodyPr>
          <a:lstStyle/>
          <a:p>
            <a:pPr lvl="0"/>
            <a:r>
              <a:rPr lang="en-US" dirty="0"/>
              <a:t>Because all of the H2RAs have similar efficacy, selection of the specific agent to use in the management of GERD should be based on factors such as </a:t>
            </a:r>
            <a:r>
              <a:rPr lang="en-US" dirty="0">
                <a:effectLst>
                  <a:outerShdw blurRad="38100" dist="38100" dir="2700000" algn="tl">
                    <a:srgbClr val="000000">
                      <a:alpha val="43137"/>
                    </a:srgbClr>
                  </a:outerShdw>
                </a:effectLst>
              </a:rPr>
              <a:t>differences in pharmacokinetics, safety profile, and cost.</a:t>
            </a:r>
          </a:p>
          <a:p>
            <a:pPr lvl="0"/>
            <a:endParaRPr lang="en-US" dirty="0"/>
          </a:p>
          <a:p>
            <a:pPr lvl="0"/>
            <a:r>
              <a:rPr lang="en-US" dirty="0"/>
              <a:t>Patients should be monitored for the presence of </a:t>
            </a:r>
            <a:r>
              <a:rPr lang="en-US" dirty="0">
                <a:effectLst>
                  <a:outerShdw blurRad="38100" dist="38100" dir="2700000" algn="tl">
                    <a:srgbClr val="000000">
                      <a:alpha val="43137"/>
                    </a:srgbClr>
                  </a:outerShdw>
                </a:effectLst>
              </a:rPr>
              <a:t>adverse effects, as well as potential drug interactions</a:t>
            </a:r>
            <a:r>
              <a:rPr lang="en-US" dirty="0"/>
              <a:t>, especially when on cimetidine.</a:t>
            </a:r>
          </a:p>
          <a:p>
            <a:pPr lvl="0"/>
            <a:endParaRPr lang="en-US" dirty="0"/>
          </a:p>
          <a:p>
            <a:pPr lvl="0"/>
            <a:r>
              <a:rPr lang="en-US" dirty="0"/>
              <a:t>Cimetidine may </a:t>
            </a:r>
            <a:r>
              <a:rPr lang="en-US" dirty="0">
                <a:effectLst>
                  <a:outerShdw blurRad="38100" dist="38100" dir="2700000" algn="tl">
                    <a:srgbClr val="000000">
                      <a:alpha val="43137"/>
                    </a:srgbClr>
                  </a:outerShdw>
                </a:effectLst>
              </a:rPr>
              <a:t>inhibit the metabolism </a:t>
            </a:r>
            <a:r>
              <a:rPr lang="en-US" dirty="0"/>
              <a:t>of theophylline, warfarin, phenytoin, </a:t>
            </a:r>
            <a:r>
              <a:rPr lang="en-US" dirty="0" err="1"/>
              <a:t>nifedipine</a:t>
            </a:r>
            <a:r>
              <a:rPr lang="en-US" dirty="0"/>
              <a:t>, and propranolol. An alternate H2RA should be selected if the patient is on any of these medications.</a:t>
            </a:r>
          </a:p>
          <a:p>
            <a:pPr lvl="0"/>
            <a:endParaRPr lang="en-US" dirty="0">
              <a:effectLst>
                <a:outerShdw blurRad="38100" dist="38100" dir="2700000" algn="tl">
                  <a:srgbClr val="000000">
                    <a:alpha val="43137"/>
                  </a:srgbClr>
                </a:outerShdw>
              </a:effectLst>
            </a:endParaRPr>
          </a:p>
          <a:p>
            <a:pPr lvl="0"/>
            <a:r>
              <a:rPr lang="en-US" dirty="0"/>
              <a:t>If patient is taking H2RAs once a day, it is preferable to take the dose at bedtime. Onset of relief is 30 to 45 minutes and duration of relief is 4 to 10 hours</a:t>
            </a:r>
          </a:p>
          <a:p>
            <a:pPr lvl="0"/>
            <a:endParaRPr lang="en-US" dirty="0">
              <a:effectLst>
                <a:outerShdw blurRad="38100" dist="38100" dir="2700000" algn="tl">
                  <a:srgbClr val="000000">
                    <a:alpha val="43137"/>
                  </a:srgbClr>
                </a:outerShdw>
              </a:effectLst>
            </a:endParaRPr>
          </a:p>
          <a:p>
            <a:pPr lvl="0"/>
            <a:r>
              <a:rPr lang="en-US" dirty="0">
                <a:effectLst>
                  <a:outerShdw blurRad="38100" dist="38100" dir="2700000" algn="tl">
                    <a:srgbClr val="000000">
                      <a:alpha val="43137"/>
                    </a:srgbClr>
                  </a:outerShdw>
                </a:effectLst>
              </a:rPr>
              <a:t>Can be used PRN. </a:t>
            </a: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3333;p66"/>
          <p:cNvGrpSpPr/>
          <p:nvPr/>
        </p:nvGrpSpPr>
        <p:grpSpPr>
          <a:xfrm rot="1138019">
            <a:off x="8394541" y="3920096"/>
            <a:ext cx="290107" cy="354107"/>
            <a:chOff x="-24683100" y="2340425"/>
            <a:chExt cx="242625" cy="296150"/>
          </a:xfrm>
        </p:grpSpPr>
        <p:sp>
          <p:nvSpPr>
            <p:cNvPr id="74"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17051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H2 -Receptor Antagonists</a:t>
            </a:r>
            <a:endParaRPr dirty="0"/>
          </a:p>
        </p:txBody>
      </p:sp>
      <p:sp>
        <p:nvSpPr>
          <p:cNvPr id="2610" name="Google Shape;2610;p44"/>
          <p:cNvSpPr txBox="1">
            <a:spLocks noGrp="1"/>
          </p:cNvSpPr>
          <p:nvPr>
            <p:ph type="subTitle" idx="1"/>
          </p:nvPr>
        </p:nvSpPr>
        <p:spPr>
          <a:xfrm>
            <a:off x="1806266" y="1183335"/>
            <a:ext cx="6283724" cy="3866647"/>
          </a:xfrm>
          <a:prstGeom prst="rect">
            <a:avLst/>
          </a:prstGeom>
        </p:spPr>
        <p:txBody>
          <a:bodyPr spcFirstLastPara="1" wrap="square" lIns="91425" tIns="91425" rIns="91425" bIns="91425" anchor="t" anchorCtr="0">
            <a:noAutofit/>
          </a:bodyPr>
          <a:lstStyle/>
          <a:p>
            <a:pPr lvl="0"/>
            <a:r>
              <a:rPr lang="en-US" dirty="0">
                <a:effectLst>
                  <a:outerShdw blurRad="38100" dist="38100" dir="2700000" algn="tl">
                    <a:srgbClr val="000000">
                      <a:alpha val="43137"/>
                    </a:srgbClr>
                  </a:outerShdw>
                </a:effectLst>
              </a:rPr>
              <a:t>Low-dose nonprescription H</a:t>
            </a:r>
            <a:r>
              <a:rPr lang="en-US" baseline="-25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RAs </a:t>
            </a:r>
            <a:r>
              <a:rPr lang="en-US" dirty="0"/>
              <a:t>or standard doses given twice daily may be beneficial for </a:t>
            </a:r>
            <a:r>
              <a:rPr lang="en-US" dirty="0">
                <a:effectLst>
                  <a:outerShdw blurRad="38100" dist="38100" dir="2700000" algn="tl">
                    <a:srgbClr val="000000">
                      <a:alpha val="43137"/>
                    </a:srgbClr>
                  </a:outerShdw>
                </a:effectLst>
              </a:rPr>
              <a:t>symptomatic relief of mild </a:t>
            </a:r>
            <a:r>
              <a:rPr lang="en-US" dirty="0"/>
              <a:t>GERD.</a:t>
            </a:r>
          </a:p>
          <a:p>
            <a:pPr lvl="0"/>
            <a:endParaRPr lang="en-US" dirty="0"/>
          </a:p>
          <a:p>
            <a:pPr lvl="0"/>
            <a:r>
              <a:rPr lang="en-US" dirty="0"/>
              <a:t>Patients </a:t>
            </a:r>
            <a:r>
              <a:rPr lang="en-US" dirty="0">
                <a:effectLst>
                  <a:outerShdw blurRad="38100" dist="38100" dir="2700000" algn="tl">
                    <a:srgbClr val="000000">
                      <a:alpha val="43137"/>
                    </a:srgbClr>
                  </a:outerShdw>
                </a:effectLst>
              </a:rPr>
              <a:t>not responding </a:t>
            </a:r>
            <a:r>
              <a:rPr lang="en-US" dirty="0"/>
              <a:t>to standard doses may be </a:t>
            </a:r>
            <a:r>
              <a:rPr lang="en-US" dirty="0" err="1"/>
              <a:t>hypersecretors</a:t>
            </a:r>
            <a:r>
              <a:rPr lang="en-US" dirty="0"/>
              <a:t> of gastric acid and require </a:t>
            </a:r>
            <a:r>
              <a:rPr lang="en-US" dirty="0">
                <a:effectLst>
                  <a:outerShdw blurRad="38100" dist="38100" dir="2700000" algn="tl">
                    <a:srgbClr val="000000">
                      <a:alpha val="43137"/>
                    </a:srgbClr>
                  </a:outerShdw>
                </a:effectLst>
              </a:rPr>
              <a:t>higher doses</a:t>
            </a:r>
            <a:r>
              <a:rPr lang="en-US" dirty="0"/>
              <a:t>. However, when standard doses of H</a:t>
            </a:r>
            <a:r>
              <a:rPr lang="en-US" baseline="-25000" dirty="0"/>
              <a:t>2</a:t>
            </a:r>
            <a:r>
              <a:rPr lang="en-US" dirty="0"/>
              <a:t>RAs do not adequately relieve symptoms, it is more effective to </a:t>
            </a:r>
            <a:r>
              <a:rPr lang="en-US" dirty="0">
                <a:effectLst>
                  <a:outerShdw blurRad="38100" dist="38100" dir="2700000" algn="tl">
                    <a:srgbClr val="000000">
                      <a:alpha val="43137"/>
                    </a:srgbClr>
                  </a:outerShdw>
                </a:effectLst>
              </a:rPr>
              <a:t>switch to a PPI</a:t>
            </a:r>
            <a:r>
              <a:rPr lang="en-US" dirty="0"/>
              <a:t>. </a:t>
            </a:r>
          </a:p>
          <a:p>
            <a:pPr lvl="0"/>
            <a:endParaRPr lang="en-US" dirty="0"/>
          </a:p>
          <a:p>
            <a:pPr lvl="0"/>
            <a:r>
              <a:rPr lang="en-US" dirty="0"/>
              <a:t>The efficacy of H</a:t>
            </a:r>
            <a:r>
              <a:rPr lang="en-US" baseline="-25000" dirty="0"/>
              <a:t>2</a:t>
            </a:r>
            <a:r>
              <a:rPr lang="en-US" dirty="0"/>
              <a:t>RAs for GERD treatment is highly variable and frequently lower than desired. </a:t>
            </a:r>
            <a:r>
              <a:rPr lang="en-US" dirty="0">
                <a:effectLst>
                  <a:outerShdw blurRad="38100" dist="38100" dir="2700000" algn="tl">
                    <a:srgbClr val="000000">
                      <a:alpha val="43137"/>
                    </a:srgbClr>
                  </a:outerShdw>
                </a:effectLst>
              </a:rPr>
              <a:t>Prolonged courses </a:t>
            </a:r>
            <a:r>
              <a:rPr lang="en-US" dirty="0"/>
              <a:t>are frequently required.</a:t>
            </a:r>
            <a:endParaRPr lang="en-US" dirty="0">
              <a:effectLst>
                <a:outerShdw blurRad="38100" dist="38100" dir="2700000" algn="tl">
                  <a:srgbClr val="000000">
                    <a:alpha val="43137"/>
                  </a:srgbClr>
                </a:outerShdw>
              </a:effectLst>
            </a:endParaRP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3333;p66"/>
          <p:cNvGrpSpPr/>
          <p:nvPr/>
        </p:nvGrpSpPr>
        <p:grpSpPr>
          <a:xfrm rot="1138019">
            <a:off x="8394541" y="3920096"/>
            <a:ext cx="290107" cy="354107"/>
            <a:chOff x="-24683100" y="2340425"/>
            <a:chExt cx="242625" cy="296150"/>
          </a:xfrm>
        </p:grpSpPr>
        <p:sp>
          <p:nvSpPr>
            <p:cNvPr id="74"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05932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Proton pump inhibitors</a:t>
            </a:r>
            <a:endParaRPr dirty="0"/>
          </a:p>
        </p:txBody>
      </p:sp>
      <p:sp>
        <p:nvSpPr>
          <p:cNvPr id="2610" name="Google Shape;2610;p44"/>
          <p:cNvSpPr txBox="1">
            <a:spLocks noGrp="1"/>
          </p:cNvSpPr>
          <p:nvPr>
            <p:ph type="subTitle" idx="1"/>
          </p:nvPr>
        </p:nvSpPr>
        <p:spPr>
          <a:xfrm>
            <a:off x="1085945" y="1697182"/>
            <a:ext cx="3652310" cy="2803343"/>
          </a:xfrm>
          <a:prstGeom prst="rect">
            <a:avLst/>
          </a:prstGeom>
        </p:spPr>
        <p:txBody>
          <a:bodyPr spcFirstLastPara="1" wrap="square" lIns="91425" tIns="91425" rIns="91425" bIns="91425" anchor="t" anchorCtr="0">
            <a:noAutofit/>
          </a:bodyPr>
          <a:lstStyle/>
          <a:p>
            <a:pPr lvl="0"/>
            <a:r>
              <a:rPr lang="en-US" dirty="0">
                <a:effectLst>
                  <a:outerShdw blurRad="38100" dist="38100" dir="2700000" algn="tl">
                    <a:srgbClr val="000000">
                      <a:alpha val="43137"/>
                    </a:srgbClr>
                  </a:outerShdw>
                </a:effectLst>
              </a:rPr>
              <a:t>Mechanism of action:</a:t>
            </a:r>
          </a:p>
          <a:p>
            <a:pPr marL="139700" lvl="0" indent="0">
              <a:buNone/>
            </a:pPr>
            <a:r>
              <a:rPr lang="en-US" dirty="0"/>
              <a:t>Block gastric acid secretion by inhibiting gastric H</a:t>
            </a:r>
            <a:r>
              <a:rPr lang="en-US" baseline="30000" dirty="0"/>
              <a:t>+</a:t>
            </a:r>
            <a:r>
              <a:rPr lang="en-US" dirty="0"/>
              <a:t>/K</a:t>
            </a:r>
            <a:r>
              <a:rPr lang="en-US" baseline="30000" dirty="0"/>
              <a:t>+</a:t>
            </a:r>
            <a:r>
              <a:rPr lang="en-US" dirty="0"/>
              <a:t>- ATPase in gastric parietal cells. </a:t>
            </a:r>
          </a:p>
          <a:p>
            <a:pPr marL="139700" lvl="0" indent="0">
              <a:buNone/>
            </a:pPr>
            <a:endParaRPr lang="en-US" dirty="0"/>
          </a:p>
          <a:p>
            <a:pPr marL="139700" lvl="0" indent="0">
              <a:buNone/>
            </a:pPr>
            <a:r>
              <a:rPr lang="en-US" dirty="0"/>
              <a:t>This produces a profound, long-lasting </a:t>
            </a:r>
            <a:r>
              <a:rPr lang="en-US" dirty="0" err="1"/>
              <a:t>antisecretory</a:t>
            </a:r>
            <a:r>
              <a:rPr lang="en-US" dirty="0"/>
              <a:t> effect capable of maintaining the gastric pH &gt; 4, even during postprandial acid surges. </a:t>
            </a:r>
          </a:p>
        </p:txBody>
      </p:sp>
      <p:sp>
        <p:nvSpPr>
          <p:cNvPr id="2611" name="Google Shape;2611;p44"/>
          <p:cNvSpPr txBox="1">
            <a:spLocks noGrp="1"/>
          </p:cNvSpPr>
          <p:nvPr>
            <p:ph type="subTitle" idx="2"/>
          </p:nvPr>
        </p:nvSpPr>
        <p:spPr>
          <a:xfrm>
            <a:off x="4821920" y="1697182"/>
            <a:ext cx="4012639" cy="2898351"/>
          </a:xfrm>
          <a:prstGeom prst="rect">
            <a:avLst/>
          </a:prstGeom>
        </p:spPr>
        <p:txBody>
          <a:bodyPr spcFirstLastPara="1" wrap="square" lIns="91425" tIns="91425" rIns="91425" bIns="91425" anchor="t" anchorCtr="0">
            <a:noAutofit/>
          </a:bodyPr>
          <a:lstStyle/>
          <a:p>
            <a:r>
              <a:rPr lang="en-US" dirty="0">
                <a:effectLst>
                  <a:outerShdw blurRad="38100" dist="38100" dir="2700000" algn="tl">
                    <a:srgbClr val="000000">
                      <a:alpha val="43137"/>
                    </a:srgbClr>
                  </a:outerShdw>
                </a:effectLst>
              </a:rPr>
              <a:t>Agents:</a:t>
            </a:r>
          </a:p>
          <a:p>
            <a:pPr marL="482600" lvl="0" indent="-342900">
              <a:buFont typeface="+mj-lt"/>
              <a:buAutoNum type="arabicPeriod"/>
            </a:pPr>
            <a:r>
              <a:rPr lang="en-US" dirty="0" err="1"/>
              <a:t>Dexlansoprazole</a:t>
            </a:r>
            <a:endParaRPr lang="en-US" dirty="0"/>
          </a:p>
          <a:p>
            <a:pPr marL="482600" lvl="0" indent="-342900">
              <a:buFont typeface="+mj-lt"/>
              <a:buAutoNum type="arabicPeriod"/>
            </a:pPr>
            <a:r>
              <a:rPr lang="en-US" dirty="0"/>
              <a:t>Esomeprazole </a:t>
            </a:r>
          </a:p>
          <a:p>
            <a:pPr marL="482600" lvl="0" indent="-342900">
              <a:buFont typeface="+mj-lt"/>
              <a:buAutoNum type="arabicPeriod"/>
            </a:pPr>
            <a:r>
              <a:rPr lang="en-US" dirty="0"/>
              <a:t>Lansoprazole </a:t>
            </a:r>
          </a:p>
          <a:p>
            <a:pPr marL="482600" lvl="0" indent="-342900">
              <a:buFont typeface="+mj-lt"/>
              <a:buAutoNum type="arabicPeriod"/>
            </a:pPr>
            <a:r>
              <a:rPr lang="en-US" dirty="0"/>
              <a:t>Omeprazole </a:t>
            </a:r>
          </a:p>
          <a:p>
            <a:pPr marL="482600" lvl="0" indent="-342900">
              <a:buFont typeface="+mj-lt"/>
              <a:buAutoNum type="arabicPeriod"/>
            </a:pPr>
            <a:r>
              <a:rPr lang="en-US" dirty="0"/>
              <a:t>Omeprazole/sodium bicarbonate</a:t>
            </a:r>
          </a:p>
          <a:p>
            <a:pPr marL="482600" lvl="0" indent="-342900">
              <a:buFont typeface="+mj-lt"/>
              <a:buAutoNum type="arabicPeriod"/>
            </a:pPr>
            <a:r>
              <a:rPr lang="en-US" dirty="0"/>
              <a:t>Pantoprazole </a:t>
            </a:r>
          </a:p>
          <a:p>
            <a:pPr marL="482600" lvl="0" indent="-342900">
              <a:buFont typeface="+mj-lt"/>
              <a:buAutoNum type="arabicPeriod"/>
            </a:pPr>
            <a:r>
              <a:rPr lang="en-US" dirty="0" err="1"/>
              <a:t>Rabeprazole</a:t>
            </a:r>
            <a:endParaRPr lang="en-US" dirty="0"/>
          </a:p>
          <a:p>
            <a:pPr marL="482600" lvl="0" indent="-342900">
              <a:buFont typeface="+mj-lt"/>
              <a:buAutoNum type="arabicPeriod"/>
            </a:pPr>
            <a:endParaRPr lang="en-US" dirty="0"/>
          </a:p>
          <a:p>
            <a:r>
              <a:rPr lang="en-US" dirty="0">
                <a:effectLst>
                  <a:outerShdw blurRad="38100" dist="38100" dir="2700000" algn="tl">
                    <a:srgbClr val="000000">
                      <a:alpha val="43137"/>
                    </a:srgbClr>
                  </a:outerShdw>
                </a:effectLst>
              </a:rPr>
              <a:t>IV options</a:t>
            </a:r>
            <a:r>
              <a:rPr lang="en-US" dirty="0"/>
              <a:t>: pantoprazole, esomeprazole and lansoprazole</a:t>
            </a:r>
          </a:p>
          <a:p>
            <a:r>
              <a:rPr lang="en-US" dirty="0">
                <a:effectLst>
                  <a:outerShdw blurRad="38100" dist="38100" dir="2700000" algn="tl">
                    <a:srgbClr val="000000">
                      <a:alpha val="43137"/>
                    </a:srgbClr>
                  </a:outerShdw>
                </a:effectLst>
              </a:rPr>
              <a:t>Capsules that can be opened/sprinkled</a:t>
            </a:r>
            <a:r>
              <a:rPr lang="en-US" dirty="0"/>
              <a:t>: </a:t>
            </a:r>
            <a:r>
              <a:rPr lang="en-US" dirty="0" err="1"/>
              <a:t>dexlansoprazole</a:t>
            </a:r>
            <a:r>
              <a:rPr lang="en-US" dirty="0"/>
              <a:t>, lansoprazole, esomeprazole, omeprazole</a:t>
            </a: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7606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pic>
        <p:nvPicPr>
          <p:cNvPr id="6" name="Picture 5"/>
          <p:cNvPicPr>
            <a:picLocks noChangeAspect="1"/>
          </p:cNvPicPr>
          <p:nvPr/>
        </p:nvPicPr>
        <p:blipFill>
          <a:blip r:embed="rId2"/>
          <a:stretch>
            <a:fillRect/>
          </a:stretch>
        </p:blipFill>
        <p:spPr>
          <a:xfrm>
            <a:off x="885824" y="1263607"/>
            <a:ext cx="7324231" cy="3562349"/>
          </a:xfrm>
          <a:prstGeom prst="rect">
            <a:avLst/>
          </a:prstGeom>
        </p:spPr>
      </p:pic>
      <p:grpSp>
        <p:nvGrpSpPr>
          <p:cNvPr id="7" name="Google Shape;3096;p58"/>
          <p:cNvGrpSpPr/>
          <p:nvPr/>
        </p:nvGrpSpPr>
        <p:grpSpPr>
          <a:xfrm>
            <a:off x="8569036" y="4301836"/>
            <a:ext cx="354460" cy="726673"/>
            <a:chOff x="238125" y="2288550"/>
            <a:chExt cx="580475" cy="1244975"/>
          </a:xfrm>
        </p:grpSpPr>
        <p:sp>
          <p:nvSpPr>
            <p:cNvPr id="8" name="Google Shape;3097;p58"/>
            <p:cNvSpPr/>
            <p:nvPr/>
          </p:nvSpPr>
          <p:spPr>
            <a:xfrm>
              <a:off x="238125" y="2450650"/>
              <a:ext cx="580475" cy="1082875"/>
            </a:xfrm>
            <a:custGeom>
              <a:avLst/>
              <a:gdLst/>
              <a:ahLst/>
              <a:cxnLst/>
              <a:rect l="l" t="t" r="r" b="b"/>
              <a:pathLst>
                <a:path w="23219" h="43315" extrusionOk="0">
                  <a:moveTo>
                    <a:pt x="6100" y="1"/>
                  </a:moveTo>
                  <a:cubicBezTo>
                    <a:pt x="6100" y="1"/>
                    <a:pt x="6360" y="2854"/>
                    <a:pt x="5965" y="4669"/>
                  </a:cubicBezTo>
                  <a:cubicBezTo>
                    <a:pt x="5841" y="4794"/>
                    <a:pt x="5841" y="4929"/>
                    <a:pt x="5841" y="5053"/>
                  </a:cubicBezTo>
                  <a:cubicBezTo>
                    <a:pt x="5706" y="5313"/>
                    <a:pt x="5582" y="5572"/>
                    <a:pt x="5447" y="5707"/>
                  </a:cubicBezTo>
                  <a:cubicBezTo>
                    <a:pt x="4409" y="7128"/>
                    <a:pt x="135" y="11537"/>
                    <a:pt x="135" y="15303"/>
                  </a:cubicBezTo>
                  <a:cubicBezTo>
                    <a:pt x="0" y="18281"/>
                    <a:pt x="0" y="33584"/>
                    <a:pt x="135" y="38906"/>
                  </a:cubicBezTo>
                  <a:lnTo>
                    <a:pt x="135" y="40721"/>
                  </a:lnTo>
                  <a:cubicBezTo>
                    <a:pt x="135" y="42143"/>
                    <a:pt x="5187" y="43315"/>
                    <a:pt x="11547" y="43315"/>
                  </a:cubicBezTo>
                  <a:cubicBezTo>
                    <a:pt x="17896" y="43315"/>
                    <a:pt x="23084" y="42143"/>
                    <a:pt x="23084" y="40721"/>
                  </a:cubicBezTo>
                  <a:cubicBezTo>
                    <a:pt x="23084" y="40721"/>
                    <a:pt x="23219" y="18935"/>
                    <a:pt x="23084" y="15303"/>
                  </a:cubicBezTo>
                  <a:cubicBezTo>
                    <a:pt x="22959" y="11537"/>
                    <a:pt x="18674" y="7128"/>
                    <a:pt x="17637" y="5707"/>
                  </a:cubicBezTo>
                  <a:cubicBezTo>
                    <a:pt x="16599" y="4275"/>
                    <a:pt x="17118" y="1"/>
                    <a:pt x="17118"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98;p58"/>
            <p:cNvSpPr/>
            <p:nvPr/>
          </p:nvSpPr>
          <p:spPr>
            <a:xfrm>
              <a:off x="325775" y="2836325"/>
              <a:ext cx="392200" cy="502675"/>
            </a:xfrm>
            <a:custGeom>
              <a:avLst/>
              <a:gdLst/>
              <a:ahLst/>
              <a:cxnLst/>
              <a:rect l="l" t="t" r="r" b="b"/>
              <a:pathLst>
                <a:path w="15688" h="20107" extrusionOk="0">
                  <a:moveTo>
                    <a:pt x="644" y="1"/>
                  </a:moveTo>
                  <a:cubicBezTo>
                    <a:pt x="260" y="1"/>
                    <a:pt x="1" y="395"/>
                    <a:pt x="1" y="779"/>
                  </a:cubicBezTo>
                  <a:lnTo>
                    <a:pt x="1" y="19453"/>
                  </a:lnTo>
                  <a:cubicBezTo>
                    <a:pt x="1" y="19848"/>
                    <a:pt x="260" y="20107"/>
                    <a:pt x="644" y="20107"/>
                  </a:cubicBezTo>
                  <a:lnTo>
                    <a:pt x="14909" y="20107"/>
                  </a:lnTo>
                  <a:cubicBezTo>
                    <a:pt x="15303" y="20107"/>
                    <a:pt x="15687" y="19848"/>
                    <a:pt x="15687" y="19453"/>
                  </a:cubicBezTo>
                  <a:lnTo>
                    <a:pt x="15687" y="779"/>
                  </a:lnTo>
                  <a:cubicBezTo>
                    <a:pt x="15687" y="395"/>
                    <a:pt x="15303" y="1"/>
                    <a:pt x="14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99;p58"/>
            <p:cNvSpPr/>
            <p:nvPr/>
          </p:nvSpPr>
          <p:spPr>
            <a:xfrm>
              <a:off x="403600" y="2969400"/>
              <a:ext cx="236550" cy="236550"/>
            </a:xfrm>
            <a:custGeom>
              <a:avLst/>
              <a:gdLst/>
              <a:ahLst/>
              <a:cxnLst/>
              <a:rect l="l" t="t" r="r" b="b"/>
              <a:pathLst>
                <a:path w="9462" h="9462" extrusionOk="0">
                  <a:moveTo>
                    <a:pt x="3372" y="0"/>
                  </a:moveTo>
                  <a:lnTo>
                    <a:pt x="3372" y="3496"/>
                  </a:lnTo>
                  <a:lnTo>
                    <a:pt x="0" y="3496"/>
                  </a:lnTo>
                  <a:lnTo>
                    <a:pt x="0" y="6090"/>
                  </a:lnTo>
                  <a:lnTo>
                    <a:pt x="3372" y="6090"/>
                  </a:lnTo>
                  <a:lnTo>
                    <a:pt x="3372" y="9462"/>
                  </a:lnTo>
                  <a:lnTo>
                    <a:pt x="5965" y="9462"/>
                  </a:lnTo>
                  <a:lnTo>
                    <a:pt x="5965" y="6090"/>
                  </a:lnTo>
                  <a:lnTo>
                    <a:pt x="9462" y="6090"/>
                  </a:lnTo>
                  <a:lnTo>
                    <a:pt x="9462" y="3496"/>
                  </a:lnTo>
                  <a:lnTo>
                    <a:pt x="5965" y="3496"/>
                  </a:lnTo>
                  <a:lnTo>
                    <a:pt x="5965" y="0"/>
                  </a:ln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00;p58"/>
            <p:cNvSpPr/>
            <p:nvPr/>
          </p:nvSpPr>
          <p:spPr>
            <a:xfrm>
              <a:off x="286875" y="2761900"/>
              <a:ext cx="126325" cy="424600"/>
            </a:xfrm>
            <a:custGeom>
              <a:avLst/>
              <a:gdLst/>
              <a:ahLst/>
              <a:cxnLst/>
              <a:rect l="l" t="t" r="r" b="b"/>
              <a:pathLst>
                <a:path w="5053" h="16984" extrusionOk="0">
                  <a:moveTo>
                    <a:pt x="2594" y="0"/>
                  </a:moveTo>
                  <a:cubicBezTo>
                    <a:pt x="1162" y="0"/>
                    <a:pt x="0" y="1162"/>
                    <a:pt x="0" y="2594"/>
                  </a:cubicBezTo>
                  <a:lnTo>
                    <a:pt x="0" y="14649"/>
                  </a:lnTo>
                  <a:cubicBezTo>
                    <a:pt x="0" y="15687"/>
                    <a:pt x="644" y="16600"/>
                    <a:pt x="1557" y="16984"/>
                  </a:cubicBezTo>
                  <a:lnTo>
                    <a:pt x="1557" y="3756"/>
                  </a:lnTo>
                  <a:cubicBezTo>
                    <a:pt x="1557" y="3372"/>
                    <a:pt x="1816" y="2978"/>
                    <a:pt x="2200" y="2978"/>
                  </a:cubicBezTo>
                  <a:lnTo>
                    <a:pt x="5053" y="2978"/>
                  </a:lnTo>
                  <a:lnTo>
                    <a:pt x="5053" y="2594"/>
                  </a:lnTo>
                  <a:cubicBezTo>
                    <a:pt x="5053" y="1162"/>
                    <a:pt x="3891" y="0"/>
                    <a:pt x="2594" y="0"/>
                  </a:cubicBezTo>
                  <a:close/>
                </a:path>
              </a:pathLst>
            </a:custGeom>
            <a:solidFill>
              <a:srgbClr val="D1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01;p58"/>
            <p:cNvSpPr/>
            <p:nvPr/>
          </p:nvSpPr>
          <p:spPr>
            <a:xfrm>
              <a:off x="325775" y="2836325"/>
              <a:ext cx="87425" cy="353550"/>
            </a:xfrm>
            <a:custGeom>
              <a:avLst/>
              <a:gdLst/>
              <a:ahLst/>
              <a:cxnLst/>
              <a:rect l="l" t="t" r="r" b="b"/>
              <a:pathLst>
                <a:path w="3497" h="14142" extrusionOk="0">
                  <a:moveTo>
                    <a:pt x="644" y="1"/>
                  </a:moveTo>
                  <a:cubicBezTo>
                    <a:pt x="260" y="1"/>
                    <a:pt x="1" y="395"/>
                    <a:pt x="1" y="779"/>
                  </a:cubicBezTo>
                  <a:lnTo>
                    <a:pt x="1" y="14007"/>
                  </a:lnTo>
                  <a:cubicBezTo>
                    <a:pt x="260" y="14142"/>
                    <a:pt x="644" y="14142"/>
                    <a:pt x="1038" y="14142"/>
                  </a:cubicBezTo>
                  <a:cubicBezTo>
                    <a:pt x="2335" y="14142"/>
                    <a:pt x="3497" y="13104"/>
                    <a:pt x="3497" y="11672"/>
                  </a:cubicBezTo>
                  <a:lnTo>
                    <a:pt x="3497" y="11413"/>
                  </a:lnTo>
                  <a:lnTo>
                    <a:pt x="3113" y="11413"/>
                  </a:lnTo>
                  <a:lnTo>
                    <a:pt x="3113" y="8819"/>
                  </a:lnTo>
                  <a:lnTo>
                    <a:pt x="3497" y="8819"/>
                  </a:lnTo>
                  <a:lnTo>
                    <a:pt x="34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02;p58"/>
            <p:cNvSpPr/>
            <p:nvPr/>
          </p:nvSpPr>
          <p:spPr>
            <a:xfrm>
              <a:off x="403600" y="3056800"/>
              <a:ext cx="9600" cy="64875"/>
            </a:xfrm>
            <a:custGeom>
              <a:avLst/>
              <a:gdLst/>
              <a:ahLst/>
              <a:cxnLst/>
              <a:rect l="l" t="t" r="r" b="b"/>
              <a:pathLst>
                <a:path w="384" h="2595" extrusionOk="0">
                  <a:moveTo>
                    <a:pt x="0" y="0"/>
                  </a:moveTo>
                  <a:lnTo>
                    <a:pt x="0" y="2594"/>
                  </a:lnTo>
                  <a:lnTo>
                    <a:pt x="384" y="2594"/>
                  </a:lnTo>
                  <a:lnTo>
                    <a:pt x="384" y="0"/>
                  </a:lnTo>
                  <a:close/>
                </a:path>
              </a:pathLst>
            </a:custGeom>
            <a:solidFill>
              <a:srgbClr val="DD6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03;p58"/>
            <p:cNvSpPr/>
            <p:nvPr/>
          </p:nvSpPr>
          <p:spPr>
            <a:xfrm>
              <a:off x="293350" y="3241725"/>
              <a:ext cx="90800" cy="106875"/>
            </a:xfrm>
            <a:custGeom>
              <a:avLst/>
              <a:gdLst/>
              <a:ahLst/>
              <a:cxnLst/>
              <a:rect l="l" t="t" r="r" b="b"/>
              <a:pathLst>
                <a:path w="3632" h="4275" extrusionOk="0">
                  <a:moveTo>
                    <a:pt x="1298" y="1"/>
                  </a:moveTo>
                  <a:cubicBezTo>
                    <a:pt x="520" y="384"/>
                    <a:pt x="1" y="1162"/>
                    <a:pt x="1" y="2075"/>
                  </a:cubicBezTo>
                  <a:cubicBezTo>
                    <a:pt x="1" y="3372"/>
                    <a:pt x="1038" y="4275"/>
                    <a:pt x="2335" y="4275"/>
                  </a:cubicBezTo>
                  <a:cubicBezTo>
                    <a:pt x="2719" y="4275"/>
                    <a:pt x="3238" y="4150"/>
                    <a:pt x="3632" y="3891"/>
                  </a:cubicBezTo>
                  <a:lnTo>
                    <a:pt x="1941" y="3891"/>
                  </a:lnTo>
                  <a:cubicBezTo>
                    <a:pt x="1557" y="3891"/>
                    <a:pt x="1298" y="3632"/>
                    <a:pt x="1298" y="3237"/>
                  </a:cubicBezTo>
                  <a:lnTo>
                    <a:pt x="1298" y="1"/>
                  </a:lnTo>
                  <a:close/>
                </a:path>
              </a:pathLst>
            </a:custGeom>
            <a:solidFill>
              <a:srgbClr val="D1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04;p58"/>
            <p:cNvSpPr/>
            <p:nvPr/>
          </p:nvSpPr>
          <p:spPr>
            <a:xfrm>
              <a:off x="325775" y="3235250"/>
              <a:ext cx="80950" cy="103750"/>
            </a:xfrm>
            <a:custGeom>
              <a:avLst/>
              <a:gdLst/>
              <a:ahLst/>
              <a:cxnLst/>
              <a:rect l="l" t="t" r="r" b="b"/>
              <a:pathLst>
                <a:path w="3238" h="4150" extrusionOk="0">
                  <a:moveTo>
                    <a:pt x="1038" y="0"/>
                  </a:moveTo>
                  <a:cubicBezTo>
                    <a:pt x="644" y="0"/>
                    <a:pt x="260" y="125"/>
                    <a:pt x="1" y="260"/>
                  </a:cubicBezTo>
                  <a:lnTo>
                    <a:pt x="1" y="3496"/>
                  </a:lnTo>
                  <a:cubicBezTo>
                    <a:pt x="1" y="3891"/>
                    <a:pt x="260" y="4150"/>
                    <a:pt x="644" y="4150"/>
                  </a:cubicBezTo>
                  <a:lnTo>
                    <a:pt x="2335" y="4150"/>
                  </a:lnTo>
                  <a:cubicBezTo>
                    <a:pt x="2854" y="3756"/>
                    <a:pt x="3238" y="3113"/>
                    <a:pt x="3238" y="2334"/>
                  </a:cubicBezTo>
                  <a:cubicBezTo>
                    <a:pt x="3238" y="1038"/>
                    <a:pt x="2200" y="0"/>
                    <a:pt x="1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05;p58"/>
            <p:cNvSpPr/>
            <p:nvPr/>
          </p:nvSpPr>
          <p:spPr>
            <a:xfrm>
              <a:off x="384125" y="2567375"/>
              <a:ext cx="165250" cy="19475"/>
            </a:xfrm>
            <a:custGeom>
              <a:avLst/>
              <a:gdLst/>
              <a:ahLst/>
              <a:cxnLst/>
              <a:rect l="l" t="t" r="r" b="b"/>
              <a:pathLst>
                <a:path w="6610" h="779" extrusionOk="0">
                  <a:moveTo>
                    <a:pt x="125" y="0"/>
                  </a:moveTo>
                  <a:cubicBezTo>
                    <a:pt x="1" y="125"/>
                    <a:pt x="1" y="260"/>
                    <a:pt x="1" y="384"/>
                  </a:cubicBezTo>
                  <a:cubicBezTo>
                    <a:pt x="1163" y="779"/>
                    <a:pt x="2335" y="779"/>
                    <a:pt x="3373" y="779"/>
                  </a:cubicBezTo>
                  <a:cubicBezTo>
                    <a:pt x="5313" y="779"/>
                    <a:pt x="6610" y="519"/>
                    <a:pt x="6610" y="519"/>
                  </a:cubicBezTo>
                  <a:lnTo>
                    <a:pt x="5572" y="519"/>
                  </a:lnTo>
                  <a:cubicBezTo>
                    <a:pt x="2854" y="519"/>
                    <a:pt x="1163" y="260"/>
                    <a:pt x="125" y="0"/>
                  </a:cubicBezTo>
                  <a:close/>
                </a:path>
              </a:pathLst>
            </a:custGeom>
            <a:solidFill>
              <a:srgbClr val="D1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06;p58"/>
            <p:cNvSpPr/>
            <p:nvPr/>
          </p:nvSpPr>
          <p:spPr>
            <a:xfrm>
              <a:off x="354825" y="2288550"/>
              <a:ext cx="343700" cy="184700"/>
            </a:xfrm>
            <a:custGeom>
              <a:avLst/>
              <a:gdLst/>
              <a:ahLst/>
              <a:cxnLst/>
              <a:rect l="l" t="t" r="r" b="b"/>
              <a:pathLst>
                <a:path w="13748" h="7388" extrusionOk="0">
                  <a:moveTo>
                    <a:pt x="1692" y="1"/>
                  </a:moveTo>
                  <a:cubicBezTo>
                    <a:pt x="779" y="1"/>
                    <a:pt x="1" y="779"/>
                    <a:pt x="1" y="1681"/>
                  </a:cubicBezTo>
                  <a:lnTo>
                    <a:pt x="1" y="5707"/>
                  </a:lnTo>
                  <a:cubicBezTo>
                    <a:pt x="1" y="6609"/>
                    <a:pt x="779" y="7387"/>
                    <a:pt x="1692" y="7387"/>
                  </a:cubicBezTo>
                  <a:lnTo>
                    <a:pt x="12191" y="7387"/>
                  </a:lnTo>
                  <a:cubicBezTo>
                    <a:pt x="13104" y="7387"/>
                    <a:pt x="13747" y="6609"/>
                    <a:pt x="13747" y="5707"/>
                  </a:cubicBezTo>
                  <a:lnTo>
                    <a:pt x="13747" y="1681"/>
                  </a:lnTo>
                  <a:cubicBezTo>
                    <a:pt x="13747" y="779"/>
                    <a:pt x="13104" y="1"/>
                    <a:pt x="12191"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07;p58"/>
            <p:cNvSpPr/>
            <p:nvPr/>
          </p:nvSpPr>
          <p:spPr>
            <a:xfrm>
              <a:off x="384125" y="2324100"/>
              <a:ext cx="129725" cy="68225"/>
            </a:xfrm>
            <a:custGeom>
              <a:avLst/>
              <a:gdLst/>
              <a:ahLst/>
              <a:cxnLst/>
              <a:rect l="l" t="t" r="r" b="b"/>
              <a:pathLst>
                <a:path w="5189" h="2729" extrusionOk="0">
                  <a:moveTo>
                    <a:pt x="1298" y="0"/>
                  </a:moveTo>
                  <a:cubicBezTo>
                    <a:pt x="520" y="0"/>
                    <a:pt x="1" y="654"/>
                    <a:pt x="1" y="1297"/>
                  </a:cubicBezTo>
                  <a:cubicBezTo>
                    <a:pt x="1" y="2075"/>
                    <a:pt x="520" y="2729"/>
                    <a:pt x="1298" y="2729"/>
                  </a:cubicBezTo>
                  <a:lnTo>
                    <a:pt x="3891" y="2729"/>
                  </a:lnTo>
                  <a:cubicBezTo>
                    <a:pt x="4535" y="2729"/>
                    <a:pt x="5188" y="2075"/>
                    <a:pt x="5188" y="1297"/>
                  </a:cubicBezTo>
                  <a:cubicBezTo>
                    <a:pt x="5188" y="654"/>
                    <a:pt x="4535" y="0"/>
                    <a:pt x="3891" y="0"/>
                  </a:cubicBezTo>
                  <a:close/>
                </a:path>
              </a:pathLst>
            </a:custGeom>
            <a:solidFill>
              <a:srgbClr val="5A1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3157;p58"/>
          <p:cNvGrpSpPr/>
          <p:nvPr/>
        </p:nvGrpSpPr>
        <p:grpSpPr>
          <a:xfrm>
            <a:off x="8303744" y="4578123"/>
            <a:ext cx="220791" cy="406945"/>
            <a:chOff x="3058725" y="2424725"/>
            <a:chExt cx="421500" cy="1056950"/>
          </a:xfrm>
        </p:grpSpPr>
        <p:sp>
          <p:nvSpPr>
            <p:cNvPr id="20" name="Google Shape;3158;p58"/>
            <p:cNvSpPr/>
            <p:nvPr/>
          </p:nvSpPr>
          <p:spPr>
            <a:xfrm>
              <a:off x="3058725" y="2810400"/>
              <a:ext cx="421500" cy="671275"/>
            </a:xfrm>
            <a:custGeom>
              <a:avLst/>
              <a:gdLst/>
              <a:ahLst/>
              <a:cxnLst/>
              <a:rect l="l" t="t" r="r" b="b"/>
              <a:pathLst>
                <a:path w="16860" h="26851" extrusionOk="0">
                  <a:moveTo>
                    <a:pt x="3767" y="1"/>
                  </a:moveTo>
                  <a:cubicBezTo>
                    <a:pt x="3767" y="1"/>
                    <a:pt x="1" y="3507"/>
                    <a:pt x="136" y="5966"/>
                  </a:cubicBezTo>
                  <a:lnTo>
                    <a:pt x="136" y="24256"/>
                  </a:lnTo>
                  <a:lnTo>
                    <a:pt x="136" y="24381"/>
                  </a:lnTo>
                  <a:cubicBezTo>
                    <a:pt x="136" y="25678"/>
                    <a:pt x="3767" y="26850"/>
                    <a:pt x="8435" y="26850"/>
                  </a:cubicBezTo>
                  <a:cubicBezTo>
                    <a:pt x="12969" y="26850"/>
                    <a:pt x="16735" y="25678"/>
                    <a:pt x="16735" y="24381"/>
                  </a:cubicBezTo>
                  <a:lnTo>
                    <a:pt x="16735" y="5966"/>
                  </a:lnTo>
                  <a:cubicBezTo>
                    <a:pt x="16860" y="3507"/>
                    <a:pt x="13104" y="1"/>
                    <a:pt x="13104"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59;p58"/>
            <p:cNvSpPr/>
            <p:nvPr/>
          </p:nvSpPr>
          <p:spPr>
            <a:xfrm>
              <a:off x="3152875" y="2710025"/>
              <a:ext cx="233450" cy="119850"/>
            </a:xfrm>
            <a:custGeom>
              <a:avLst/>
              <a:gdLst/>
              <a:ahLst/>
              <a:cxnLst/>
              <a:rect l="l" t="t" r="r" b="b"/>
              <a:pathLst>
                <a:path w="9338" h="4794" extrusionOk="0">
                  <a:moveTo>
                    <a:pt x="1" y="1"/>
                  </a:moveTo>
                  <a:lnTo>
                    <a:pt x="1" y="4016"/>
                  </a:lnTo>
                  <a:cubicBezTo>
                    <a:pt x="1" y="4410"/>
                    <a:pt x="2076" y="4794"/>
                    <a:pt x="4669" y="4794"/>
                  </a:cubicBezTo>
                  <a:cubicBezTo>
                    <a:pt x="5313" y="4794"/>
                    <a:pt x="5831" y="4669"/>
                    <a:pt x="6350" y="4669"/>
                  </a:cubicBezTo>
                  <a:cubicBezTo>
                    <a:pt x="8166" y="4534"/>
                    <a:pt x="9338" y="4275"/>
                    <a:pt x="9338" y="4016"/>
                  </a:cubicBezTo>
                  <a:lnTo>
                    <a:pt x="9338" y="1"/>
                  </a:lnTo>
                  <a:close/>
                </a:path>
              </a:pathLst>
            </a:custGeom>
            <a:solidFill>
              <a:srgbClr val="A94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60;p58"/>
            <p:cNvSpPr/>
            <p:nvPr/>
          </p:nvSpPr>
          <p:spPr>
            <a:xfrm>
              <a:off x="3097625" y="2924000"/>
              <a:ext cx="84325" cy="294925"/>
            </a:xfrm>
            <a:custGeom>
              <a:avLst/>
              <a:gdLst/>
              <a:ahLst/>
              <a:cxnLst/>
              <a:rect l="l" t="t" r="r" b="b"/>
              <a:pathLst>
                <a:path w="3373" h="11797" extrusionOk="0">
                  <a:moveTo>
                    <a:pt x="1692" y="1"/>
                  </a:moveTo>
                  <a:cubicBezTo>
                    <a:pt x="779" y="1"/>
                    <a:pt x="1" y="779"/>
                    <a:pt x="1" y="1681"/>
                  </a:cubicBezTo>
                  <a:lnTo>
                    <a:pt x="1" y="10116"/>
                  </a:lnTo>
                  <a:cubicBezTo>
                    <a:pt x="1" y="11018"/>
                    <a:pt x="779" y="11797"/>
                    <a:pt x="1692" y="11797"/>
                  </a:cubicBezTo>
                  <a:cubicBezTo>
                    <a:pt x="2595" y="11797"/>
                    <a:pt x="3373" y="11018"/>
                    <a:pt x="3373" y="10116"/>
                  </a:cubicBezTo>
                  <a:lnTo>
                    <a:pt x="3373" y="1681"/>
                  </a:lnTo>
                  <a:cubicBezTo>
                    <a:pt x="3373" y="779"/>
                    <a:pt x="2595" y="1"/>
                    <a:pt x="1692" y="1"/>
                  </a:cubicBezTo>
                  <a:close/>
                </a:path>
              </a:pathLst>
            </a:custGeom>
            <a:solidFill>
              <a:srgbClr val="D6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61;p58"/>
            <p:cNvSpPr/>
            <p:nvPr/>
          </p:nvSpPr>
          <p:spPr>
            <a:xfrm>
              <a:off x="3097625" y="3235250"/>
              <a:ext cx="84325" cy="84300"/>
            </a:xfrm>
            <a:custGeom>
              <a:avLst/>
              <a:gdLst/>
              <a:ahLst/>
              <a:cxnLst/>
              <a:rect l="l" t="t" r="r" b="b"/>
              <a:pathLst>
                <a:path w="3373" h="3372" extrusionOk="0">
                  <a:moveTo>
                    <a:pt x="1692" y="0"/>
                  </a:moveTo>
                  <a:cubicBezTo>
                    <a:pt x="779" y="0"/>
                    <a:pt x="1" y="778"/>
                    <a:pt x="1" y="1681"/>
                  </a:cubicBezTo>
                  <a:cubicBezTo>
                    <a:pt x="1" y="2594"/>
                    <a:pt x="779" y="3372"/>
                    <a:pt x="1692" y="3372"/>
                  </a:cubicBezTo>
                  <a:cubicBezTo>
                    <a:pt x="2595" y="3372"/>
                    <a:pt x="3373" y="2594"/>
                    <a:pt x="3373" y="1681"/>
                  </a:cubicBezTo>
                  <a:cubicBezTo>
                    <a:pt x="3373" y="778"/>
                    <a:pt x="2595" y="0"/>
                    <a:pt x="1692" y="0"/>
                  </a:cubicBezTo>
                  <a:close/>
                </a:path>
              </a:pathLst>
            </a:custGeom>
            <a:solidFill>
              <a:srgbClr val="D6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62;p58"/>
            <p:cNvSpPr/>
            <p:nvPr/>
          </p:nvSpPr>
          <p:spPr>
            <a:xfrm>
              <a:off x="3175450" y="2424725"/>
              <a:ext cx="188050" cy="275475"/>
            </a:xfrm>
            <a:custGeom>
              <a:avLst/>
              <a:gdLst/>
              <a:ahLst/>
              <a:cxnLst/>
              <a:rect l="l" t="t" r="r" b="b"/>
              <a:pathLst>
                <a:path w="7522" h="11019" extrusionOk="0">
                  <a:moveTo>
                    <a:pt x="3766" y="0"/>
                  </a:moveTo>
                  <a:cubicBezTo>
                    <a:pt x="2594" y="0"/>
                    <a:pt x="1691" y="903"/>
                    <a:pt x="1691" y="2075"/>
                  </a:cubicBezTo>
                  <a:lnTo>
                    <a:pt x="1691" y="2200"/>
                  </a:lnTo>
                  <a:lnTo>
                    <a:pt x="1691" y="6090"/>
                  </a:lnTo>
                  <a:cubicBezTo>
                    <a:pt x="1557" y="8943"/>
                    <a:pt x="913" y="10116"/>
                    <a:pt x="395" y="10634"/>
                  </a:cubicBezTo>
                  <a:lnTo>
                    <a:pt x="0" y="11018"/>
                  </a:lnTo>
                  <a:lnTo>
                    <a:pt x="7522" y="11018"/>
                  </a:lnTo>
                  <a:cubicBezTo>
                    <a:pt x="7522" y="11018"/>
                    <a:pt x="7263" y="10894"/>
                    <a:pt x="7138" y="10634"/>
                  </a:cubicBezTo>
                  <a:cubicBezTo>
                    <a:pt x="6619" y="10116"/>
                    <a:pt x="5966" y="8943"/>
                    <a:pt x="5841" y="6090"/>
                  </a:cubicBezTo>
                  <a:lnTo>
                    <a:pt x="5841" y="2075"/>
                  </a:lnTo>
                  <a:cubicBezTo>
                    <a:pt x="5841" y="903"/>
                    <a:pt x="4928" y="0"/>
                    <a:pt x="3891" y="0"/>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163;p58"/>
            <p:cNvSpPr/>
            <p:nvPr/>
          </p:nvSpPr>
          <p:spPr>
            <a:xfrm>
              <a:off x="3117100" y="2690575"/>
              <a:ext cx="304775" cy="77825"/>
            </a:xfrm>
            <a:custGeom>
              <a:avLst/>
              <a:gdLst/>
              <a:ahLst/>
              <a:cxnLst/>
              <a:rect l="l" t="t" r="r" b="b"/>
              <a:pathLst>
                <a:path w="12191" h="3113" extrusionOk="0">
                  <a:moveTo>
                    <a:pt x="1556" y="0"/>
                  </a:moveTo>
                  <a:cubicBezTo>
                    <a:pt x="1172" y="0"/>
                    <a:pt x="778" y="125"/>
                    <a:pt x="394" y="519"/>
                  </a:cubicBezTo>
                  <a:cubicBezTo>
                    <a:pt x="135" y="779"/>
                    <a:pt x="0" y="1162"/>
                    <a:pt x="0" y="1557"/>
                  </a:cubicBezTo>
                  <a:cubicBezTo>
                    <a:pt x="0" y="2459"/>
                    <a:pt x="654" y="3113"/>
                    <a:pt x="1556" y="3113"/>
                  </a:cubicBezTo>
                  <a:lnTo>
                    <a:pt x="10634" y="3113"/>
                  </a:lnTo>
                  <a:cubicBezTo>
                    <a:pt x="11028" y="3113"/>
                    <a:pt x="11412" y="2978"/>
                    <a:pt x="11806" y="2719"/>
                  </a:cubicBezTo>
                  <a:cubicBezTo>
                    <a:pt x="12066" y="2459"/>
                    <a:pt x="12190" y="2075"/>
                    <a:pt x="12190" y="1557"/>
                  </a:cubicBezTo>
                  <a:cubicBezTo>
                    <a:pt x="12190" y="779"/>
                    <a:pt x="11547" y="0"/>
                    <a:pt x="10634" y="0"/>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1314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Proton pump inhibitors</a:t>
            </a:r>
            <a:endParaRPr dirty="0"/>
          </a:p>
        </p:txBody>
      </p:sp>
      <p:sp>
        <p:nvSpPr>
          <p:cNvPr id="2610" name="Google Shape;2610;p44"/>
          <p:cNvSpPr txBox="1">
            <a:spLocks noGrp="1"/>
          </p:cNvSpPr>
          <p:nvPr>
            <p:ph type="subTitle" idx="1"/>
          </p:nvPr>
        </p:nvSpPr>
        <p:spPr>
          <a:xfrm>
            <a:off x="1085945" y="1697182"/>
            <a:ext cx="3652310" cy="2803343"/>
          </a:xfrm>
          <a:prstGeom prst="rect">
            <a:avLst/>
          </a:prstGeom>
        </p:spPr>
        <p:txBody>
          <a:bodyPr spcFirstLastPara="1" wrap="square" lIns="91425" tIns="91425" rIns="91425" bIns="91425" anchor="t" anchorCtr="0">
            <a:noAutofit/>
          </a:bodyPr>
          <a:lstStyle/>
          <a:p>
            <a:pPr lvl="0"/>
            <a:r>
              <a:rPr lang="en-US" dirty="0">
                <a:effectLst>
                  <a:outerShdw blurRad="38100" dist="38100" dir="2700000" algn="tl">
                    <a:srgbClr val="000000">
                      <a:alpha val="43137"/>
                    </a:srgbClr>
                  </a:outerShdw>
                </a:effectLst>
              </a:rPr>
              <a:t>Common adverse effects:</a:t>
            </a:r>
          </a:p>
          <a:p>
            <a:pPr marL="482600" lvl="0" indent="-342900">
              <a:buFont typeface="+mj-lt"/>
              <a:buAutoNum type="arabicPeriod"/>
            </a:pPr>
            <a:r>
              <a:rPr lang="en-US" dirty="0"/>
              <a:t>Headache</a:t>
            </a:r>
          </a:p>
          <a:p>
            <a:pPr marL="482600" lvl="0" indent="-342900">
              <a:buFont typeface="+mj-lt"/>
              <a:buAutoNum type="arabicPeriod"/>
            </a:pPr>
            <a:r>
              <a:rPr lang="en-US" dirty="0"/>
              <a:t>Diarrhea</a:t>
            </a:r>
          </a:p>
          <a:p>
            <a:pPr marL="482600" lvl="0" indent="-342900">
              <a:buFont typeface="+mj-lt"/>
              <a:buAutoNum type="arabicPeriod"/>
            </a:pPr>
            <a:r>
              <a:rPr lang="en-US" dirty="0"/>
              <a:t>Nausea</a:t>
            </a:r>
          </a:p>
          <a:p>
            <a:pPr marL="482600" lvl="0" indent="-342900">
              <a:buFont typeface="+mj-lt"/>
              <a:buAutoNum type="arabicPeriod"/>
            </a:pPr>
            <a:r>
              <a:rPr lang="en-US" dirty="0"/>
              <a:t>Abdominal pain</a:t>
            </a:r>
          </a:p>
          <a:p>
            <a:pPr marL="482600" lvl="0" indent="-342900">
              <a:buFont typeface="+mj-lt"/>
              <a:buAutoNum type="arabicPeriod"/>
            </a:pPr>
            <a:endParaRPr lang="en-US" dirty="0"/>
          </a:p>
          <a:p>
            <a:r>
              <a:rPr lang="en-US" dirty="0">
                <a:effectLst>
                  <a:outerShdw blurRad="38100" dist="38100" dir="2700000" algn="tl">
                    <a:srgbClr val="000000">
                      <a:alpha val="43137"/>
                    </a:srgbClr>
                  </a:outerShdw>
                </a:effectLst>
              </a:rPr>
              <a:t>Serious adverse effects:</a:t>
            </a:r>
          </a:p>
          <a:p>
            <a:pPr marL="482600" indent="-342900">
              <a:buFont typeface="+mj-lt"/>
              <a:buAutoNum type="arabicPeriod"/>
            </a:pPr>
            <a:r>
              <a:rPr lang="en-US" dirty="0"/>
              <a:t>Increased risk of Clostridium difficile infections</a:t>
            </a:r>
          </a:p>
          <a:p>
            <a:pPr marL="482600" indent="-342900">
              <a:buFont typeface="+mj-lt"/>
              <a:buAutoNum type="arabicPeriod"/>
            </a:pPr>
            <a:r>
              <a:rPr lang="en-US" dirty="0"/>
              <a:t>Increase risk of community-acquired pneumonia</a:t>
            </a:r>
          </a:p>
        </p:txBody>
      </p:sp>
      <p:sp>
        <p:nvSpPr>
          <p:cNvPr id="2611" name="Google Shape;2611;p44"/>
          <p:cNvSpPr txBox="1">
            <a:spLocks noGrp="1"/>
          </p:cNvSpPr>
          <p:nvPr>
            <p:ph type="subTitle" idx="2"/>
          </p:nvPr>
        </p:nvSpPr>
        <p:spPr>
          <a:xfrm>
            <a:off x="4821920" y="1697182"/>
            <a:ext cx="4012639" cy="2898351"/>
          </a:xfrm>
          <a:prstGeom prst="rect">
            <a:avLst/>
          </a:prstGeom>
        </p:spPr>
        <p:txBody>
          <a:bodyPr spcFirstLastPara="1" wrap="square" lIns="91425" tIns="91425" rIns="91425" bIns="91425" anchor="t" anchorCtr="0">
            <a:noAutofit/>
          </a:bodyPr>
          <a:lstStyle/>
          <a:p>
            <a:r>
              <a:rPr lang="en-US" dirty="0">
                <a:effectLst>
                  <a:outerShdw blurRad="38100" dist="38100" dir="2700000" algn="tl">
                    <a:srgbClr val="000000">
                      <a:alpha val="43137"/>
                    </a:srgbClr>
                  </a:outerShdw>
                </a:effectLst>
              </a:rPr>
              <a:t>Long-term adverse effects (&gt; 1 year):</a:t>
            </a:r>
          </a:p>
          <a:p>
            <a:pPr marL="482600" indent="-342900">
              <a:buFont typeface="+mj-lt"/>
              <a:buAutoNum type="arabicPeriod"/>
            </a:pPr>
            <a:r>
              <a:rPr lang="en-US" dirty="0"/>
              <a:t>Hypomagnesemia</a:t>
            </a:r>
          </a:p>
          <a:p>
            <a:pPr marL="482600" indent="-342900">
              <a:buFont typeface="+mj-lt"/>
              <a:buAutoNum type="arabicPeriod"/>
            </a:pPr>
            <a:r>
              <a:rPr lang="en-US" dirty="0"/>
              <a:t>Bone fractures</a:t>
            </a:r>
          </a:p>
          <a:p>
            <a:pPr marL="482600" indent="-342900">
              <a:buFont typeface="+mj-lt"/>
              <a:buAutoNum type="arabicPeriod"/>
            </a:pPr>
            <a:r>
              <a:rPr lang="en-US" dirty="0"/>
              <a:t>Vitamin B12 deficiency</a:t>
            </a:r>
            <a:endParaRPr lang="en-US" dirty="0">
              <a:effectLst>
                <a:outerShdw blurRad="38100" dist="38100" dir="2700000" algn="tl">
                  <a:srgbClr val="000000">
                    <a:alpha val="43137"/>
                  </a:srgbClr>
                </a:outerShdw>
              </a:effectLst>
            </a:endParaRP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3333;p66"/>
          <p:cNvGrpSpPr/>
          <p:nvPr/>
        </p:nvGrpSpPr>
        <p:grpSpPr>
          <a:xfrm rot="1138019">
            <a:off x="8394541" y="3913169"/>
            <a:ext cx="290107" cy="354107"/>
            <a:chOff x="-24683100" y="2340425"/>
            <a:chExt cx="242625" cy="296150"/>
          </a:xfrm>
        </p:grpSpPr>
        <p:sp>
          <p:nvSpPr>
            <p:cNvPr id="74"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452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sp>
        <p:nvSpPr>
          <p:cNvPr id="2256" name="Google Shape;2256;p29"/>
          <p:cNvSpPr txBox="1">
            <a:spLocks noGrp="1"/>
          </p:cNvSpPr>
          <p:nvPr>
            <p:ph type="title"/>
          </p:nvPr>
        </p:nvSpPr>
        <p:spPr>
          <a:xfrm>
            <a:off x="1355594" y="552319"/>
            <a:ext cx="3215700" cy="7557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dirty="0"/>
              <a:t>Definition</a:t>
            </a:r>
            <a:endParaRPr dirty="0"/>
          </a:p>
        </p:txBody>
      </p:sp>
      <p:sp>
        <p:nvSpPr>
          <p:cNvPr id="2258" name="Google Shape;2258;p29"/>
          <p:cNvSpPr/>
          <p:nvPr/>
        </p:nvSpPr>
        <p:spPr>
          <a:xfrm>
            <a:off x="1664741" y="4614815"/>
            <a:ext cx="23973" cy="17413"/>
          </a:xfrm>
          <a:custGeom>
            <a:avLst/>
            <a:gdLst/>
            <a:ahLst/>
            <a:cxnLst/>
            <a:rect l="l" t="t" r="r" b="b"/>
            <a:pathLst>
              <a:path w="508" h="369" extrusionOk="0">
                <a:moveTo>
                  <a:pt x="169" y="1"/>
                </a:moveTo>
                <a:lnTo>
                  <a:pt x="169" y="1"/>
                </a:lnTo>
                <a:cubicBezTo>
                  <a:pt x="1" y="177"/>
                  <a:pt x="220" y="369"/>
                  <a:pt x="462" y="369"/>
                </a:cubicBezTo>
                <a:cubicBezTo>
                  <a:pt x="477" y="369"/>
                  <a:pt x="492" y="368"/>
                  <a:pt x="508" y="366"/>
                </a:cubicBezTo>
                <a:cubicBezTo>
                  <a:pt x="410" y="295"/>
                  <a:pt x="320" y="215"/>
                  <a:pt x="231" y="126"/>
                </a:cubicBezTo>
                <a:cubicBezTo>
                  <a:pt x="195" y="90"/>
                  <a:pt x="178" y="45"/>
                  <a:pt x="169"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9"/>
          <p:cNvSpPr/>
          <p:nvPr/>
        </p:nvSpPr>
        <p:spPr>
          <a:xfrm>
            <a:off x="4380275" y="422250"/>
            <a:ext cx="4207259" cy="4105087"/>
          </a:xfrm>
          <a:custGeom>
            <a:avLst/>
            <a:gdLst/>
            <a:ahLst/>
            <a:cxnLst/>
            <a:rect l="l" t="t" r="r" b="b"/>
            <a:pathLst>
              <a:path w="144741" h="141226" fill="none" extrusionOk="0">
                <a:moveTo>
                  <a:pt x="79686" y="3855"/>
                </a:moveTo>
                <a:cubicBezTo>
                  <a:pt x="77313" y="3355"/>
                  <a:pt x="70693" y="2802"/>
                  <a:pt x="68231" y="2606"/>
                </a:cubicBezTo>
                <a:cubicBezTo>
                  <a:pt x="66821" y="2481"/>
                  <a:pt x="65412" y="2427"/>
                  <a:pt x="64038" y="2427"/>
                </a:cubicBezTo>
                <a:cubicBezTo>
                  <a:pt x="50281" y="2427"/>
                  <a:pt x="37970" y="8512"/>
                  <a:pt x="27871" y="18165"/>
                </a:cubicBezTo>
                <a:cubicBezTo>
                  <a:pt x="6799" y="38541"/>
                  <a:pt x="1" y="70640"/>
                  <a:pt x="11420" y="97618"/>
                </a:cubicBezTo>
                <a:cubicBezTo>
                  <a:pt x="22589" y="123846"/>
                  <a:pt x="48657" y="141225"/>
                  <a:pt x="76813" y="141225"/>
                </a:cubicBezTo>
                <a:cubicBezTo>
                  <a:pt x="79186" y="141225"/>
                  <a:pt x="81595" y="141100"/>
                  <a:pt x="83986" y="140850"/>
                </a:cubicBezTo>
                <a:cubicBezTo>
                  <a:pt x="114711" y="137585"/>
                  <a:pt x="136568" y="113070"/>
                  <a:pt x="140494" y="83147"/>
                </a:cubicBezTo>
                <a:cubicBezTo>
                  <a:pt x="144740" y="50656"/>
                  <a:pt x="124542" y="19092"/>
                  <a:pt x="93639" y="7584"/>
                </a:cubicBezTo>
                <a:cubicBezTo>
                  <a:pt x="87037" y="5122"/>
                  <a:pt x="76135" y="1"/>
                  <a:pt x="57079" y="2749"/>
                </a:cubicBezTo>
              </a:path>
            </a:pathLst>
          </a:custGeom>
          <a:noFill/>
          <a:ln w="114300" cap="rnd" cmpd="sng">
            <a:solidFill>
              <a:schemeClr val="accent5"/>
            </a:solidFill>
            <a:prstDash val="solid"/>
            <a:miter lim="178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9"/>
          <p:cNvSpPr txBox="1">
            <a:spLocks noGrp="1"/>
          </p:cNvSpPr>
          <p:nvPr>
            <p:ph type="subTitle" idx="1"/>
          </p:nvPr>
        </p:nvSpPr>
        <p:spPr>
          <a:xfrm>
            <a:off x="765601" y="1207681"/>
            <a:ext cx="3591340" cy="3319655"/>
          </a:xfrm>
          <a:prstGeom prst="rect">
            <a:avLst/>
          </a:prstGeom>
        </p:spPr>
        <p:txBody>
          <a:bodyPr spcFirstLastPara="1" wrap="square" lIns="91425" tIns="91425" rIns="91425" bIns="91425" anchor="t" anchorCtr="0">
            <a:noAutofit/>
          </a:bodyPr>
          <a:lstStyle/>
          <a:p>
            <a:pPr marL="285750" lvl="0" indent="-285750" algn="l">
              <a:spcAft>
                <a:spcPts val="1600"/>
              </a:spcAft>
              <a:buFont typeface="Arial" panose="020B0604020202020204" pitchFamily="34" charset="0"/>
              <a:buChar char="•"/>
            </a:pPr>
            <a:r>
              <a:rPr lang="en-US" dirty="0"/>
              <a:t>Gastroesophageal reflux disease (GERD) is a common medical disorder, which is defined as “</a:t>
            </a:r>
            <a:r>
              <a:rPr lang="en-US" dirty="0">
                <a:effectLst>
                  <a:outerShdw blurRad="38100" dist="38100" dir="2700000" algn="tl">
                    <a:srgbClr val="000000">
                      <a:alpha val="43137"/>
                    </a:srgbClr>
                  </a:outerShdw>
                </a:effectLst>
              </a:rPr>
              <a:t>symptoms or complications resulting from refluxed stomach contents into the esophagus or beyond, into the oral cavity (including the larynx) or lung</a:t>
            </a:r>
            <a:r>
              <a:rPr lang="en-US" dirty="0"/>
              <a:t>.”</a:t>
            </a:r>
          </a:p>
          <a:p>
            <a:pPr marL="285750" lvl="0" indent="-285750" algn="l">
              <a:spcAft>
                <a:spcPts val="1600"/>
              </a:spcAft>
              <a:buFont typeface="Arial" panose="020B0604020202020204" pitchFamily="34" charset="0"/>
              <a:buChar char="•"/>
            </a:pPr>
            <a:r>
              <a:rPr lang="en-US" dirty="0"/>
              <a:t>The key is that these troublesome symptoms adversely </a:t>
            </a:r>
            <a:r>
              <a:rPr lang="en-US" dirty="0">
                <a:effectLst>
                  <a:outerShdw blurRad="38100" dist="38100" dir="2700000" algn="tl">
                    <a:srgbClr val="000000">
                      <a:alpha val="43137"/>
                    </a:srgbClr>
                  </a:outerShdw>
                </a:effectLst>
              </a:rPr>
              <a:t>affect the well-being of the patient</a:t>
            </a:r>
            <a:r>
              <a:rPr lang="en-US" dirty="0"/>
              <a:t>. Episodic heartburn that is not frequent enough or painful enough to be considered bothersome by the patient is not included in this definition of GERD</a:t>
            </a:r>
            <a:r>
              <a:rPr lang="en-US" sz="1200" dirty="0"/>
              <a:t>.</a:t>
            </a:r>
          </a:p>
          <a:p>
            <a:pPr marL="0" lvl="0" indent="0" algn="l">
              <a:spcAft>
                <a:spcPts val="1600"/>
              </a:spcAft>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650" y="1207682"/>
            <a:ext cx="2543175" cy="253422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Proton pump inhibitors</a:t>
            </a:r>
            <a:endParaRPr dirty="0"/>
          </a:p>
        </p:txBody>
      </p:sp>
      <p:sp>
        <p:nvSpPr>
          <p:cNvPr id="2610" name="Google Shape;2610;p44"/>
          <p:cNvSpPr txBox="1">
            <a:spLocks noGrp="1"/>
          </p:cNvSpPr>
          <p:nvPr>
            <p:ph type="subTitle" idx="1"/>
          </p:nvPr>
        </p:nvSpPr>
        <p:spPr>
          <a:xfrm>
            <a:off x="1812959" y="1112700"/>
            <a:ext cx="6283724" cy="3866647"/>
          </a:xfrm>
          <a:prstGeom prst="rect">
            <a:avLst/>
          </a:prstGeom>
        </p:spPr>
        <p:txBody>
          <a:bodyPr spcFirstLastPara="1" wrap="square" lIns="91425" tIns="91425" rIns="91425" bIns="91425" anchor="t" anchorCtr="0">
            <a:noAutofit/>
          </a:bodyPr>
          <a:lstStyle/>
          <a:p>
            <a:pPr lvl="0"/>
            <a:r>
              <a:rPr lang="en-US" dirty="0"/>
              <a:t>Patients should take oral PPIs </a:t>
            </a:r>
            <a:r>
              <a:rPr lang="en-US" dirty="0">
                <a:effectLst>
                  <a:outerShdw blurRad="38100" dist="38100" dir="2700000" algn="tl">
                    <a:srgbClr val="000000">
                      <a:alpha val="43137"/>
                    </a:srgbClr>
                  </a:outerShdw>
                </a:effectLst>
              </a:rPr>
              <a:t>30- 60 </a:t>
            </a:r>
            <a:r>
              <a:rPr lang="en-US" dirty="0" err="1">
                <a:effectLst>
                  <a:outerShdw blurRad="38100" dist="38100" dir="2700000" algn="tl">
                    <a:srgbClr val="000000">
                      <a:alpha val="43137"/>
                    </a:srgbClr>
                  </a:outerShdw>
                </a:effectLst>
              </a:rPr>
              <a:t>mins</a:t>
            </a:r>
            <a:r>
              <a:rPr lang="en-US" dirty="0">
                <a:effectLst>
                  <a:outerShdw blurRad="38100" dist="38100" dir="2700000" algn="tl">
                    <a:srgbClr val="000000">
                      <a:alpha val="43137"/>
                    </a:srgbClr>
                  </a:outerShdw>
                </a:effectLst>
              </a:rPr>
              <a:t> before first meal in the morning or before their largest meal to maximize efficacy. </a:t>
            </a:r>
            <a:r>
              <a:rPr lang="en-US" dirty="0"/>
              <a:t>If dosed twice daily, the second PPI dose should be taken approximately </a:t>
            </a:r>
            <a:r>
              <a:rPr lang="en-US" dirty="0">
                <a:effectLst>
                  <a:outerShdw blurRad="38100" dist="38100" dir="2700000" algn="tl">
                    <a:srgbClr val="000000">
                      <a:alpha val="43137"/>
                    </a:srgbClr>
                  </a:outerShdw>
                </a:effectLst>
              </a:rPr>
              <a:t>10 to 12 hours after the morning dose </a:t>
            </a:r>
            <a:r>
              <a:rPr lang="en-US" dirty="0"/>
              <a:t>and prior to a meal or snack.</a:t>
            </a:r>
            <a:endParaRPr lang="en-US" dirty="0">
              <a:effectLst>
                <a:outerShdw blurRad="38100" dist="38100" dir="2700000" algn="tl">
                  <a:srgbClr val="000000">
                    <a:alpha val="43137"/>
                  </a:srgbClr>
                </a:outerShdw>
              </a:effectLst>
            </a:endParaRPr>
          </a:p>
          <a:p>
            <a:pPr lvl="0"/>
            <a:endParaRPr lang="en-US" dirty="0">
              <a:effectLst>
                <a:outerShdw blurRad="38100" dist="38100" dir="2700000" algn="tl">
                  <a:srgbClr val="000000">
                    <a:alpha val="43137"/>
                  </a:srgbClr>
                </a:outerShdw>
              </a:effectLst>
            </a:endParaRPr>
          </a:p>
          <a:p>
            <a:pPr lvl="0"/>
            <a:r>
              <a:rPr lang="en-US" dirty="0">
                <a:latin typeface="Fira Sans" panose="020B0604020202020204" charset="0"/>
              </a:rPr>
              <a:t>All PPIs can decrease the absorption of medications such as ketoconazole, </a:t>
            </a:r>
            <a:r>
              <a:rPr lang="en-US" dirty="0" err="1">
                <a:latin typeface="Fira Sans" panose="020B0604020202020204" charset="0"/>
              </a:rPr>
              <a:t>itraconazole</a:t>
            </a:r>
            <a:r>
              <a:rPr lang="en-US" dirty="0">
                <a:latin typeface="Fira Sans" panose="020B0604020202020204" charset="0"/>
              </a:rPr>
              <a:t>, digoxin, </a:t>
            </a:r>
            <a:r>
              <a:rPr lang="en-US" dirty="0" err="1">
                <a:latin typeface="Fira Sans" panose="020B0604020202020204" charset="0"/>
              </a:rPr>
              <a:t>atazanavir</a:t>
            </a:r>
            <a:r>
              <a:rPr lang="en-US" dirty="0">
                <a:latin typeface="Fira Sans" panose="020B0604020202020204" charset="0"/>
              </a:rPr>
              <a:t>, iron, which require an </a:t>
            </a:r>
            <a:r>
              <a:rPr lang="en-US" dirty="0">
                <a:effectLst>
                  <a:outerShdw blurRad="38100" dist="38100" dir="2700000" algn="tl">
                    <a:srgbClr val="000000">
                      <a:alpha val="43137"/>
                    </a:srgbClr>
                  </a:outerShdw>
                </a:effectLst>
                <a:latin typeface="Fira Sans" panose="020B0604020202020204" charset="0"/>
              </a:rPr>
              <a:t>acidic environment to be absorbed</a:t>
            </a:r>
            <a:r>
              <a:rPr lang="en-US" dirty="0">
                <a:latin typeface="Fira Sans" panose="020B0604020202020204" charset="0"/>
              </a:rPr>
              <a:t>.</a:t>
            </a:r>
          </a:p>
          <a:p>
            <a:pPr lvl="0"/>
            <a:endParaRPr lang="en-US" dirty="0">
              <a:effectLst>
                <a:outerShdw blurRad="38100" dist="38100" dir="2700000" algn="tl">
                  <a:srgbClr val="000000">
                    <a:alpha val="43137"/>
                  </a:srgbClr>
                </a:outerShdw>
              </a:effectLst>
              <a:latin typeface="Fira Sans" panose="020B0604020202020204" charset="0"/>
            </a:endParaRPr>
          </a:p>
          <a:p>
            <a:pPr lvl="0"/>
            <a:r>
              <a:rPr lang="en-US" dirty="0"/>
              <a:t>Concerns have been raised regarding the concomitant use of PPIs, particularly omeprazole with </a:t>
            </a:r>
            <a:r>
              <a:rPr lang="en-US" dirty="0" err="1">
                <a:effectLst>
                  <a:outerShdw blurRad="38100" dist="38100" dir="2700000" algn="tl">
                    <a:srgbClr val="000000">
                      <a:alpha val="43137"/>
                    </a:srgbClr>
                  </a:outerShdw>
                </a:effectLst>
              </a:rPr>
              <a:t>clopidogrel</a:t>
            </a:r>
            <a:r>
              <a:rPr lang="en-US" dirty="0">
                <a:effectLst>
                  <a:outerShdw blurRad="38100" dist="38100" dir="2700000" algn="tl">
                    <a:srgbClr val="000000">
                      <a:alpha val="43137"/>
                    </a:srgbClr>
                  </a:outerShdw>
                </a:effectLst>
              </a:rPr>
              <a:t>,</a:t>
            </a:r>
            <a:r>
              <a:rPr lang="en-US" dirty="0"/>
              <a:t> since it is the strongest inhibitor of CYP2C19. The use of pantoprazole, </a:t>
            </a:r>
            <a:r>
              <a:rPr lang="en-US" dirty="0" err="1"/>
              <a:t>rabeprazole</a:t>
            </a:r>
            <a:r>
              <a:rPr lang="en-US" dirty="0"/>
              <a:t> or lansoprazole is recommended. </a:t>
            </a:r>
          </a:p>
          <a:p>
            <a:pPr marL="139700" lvl="0" indent="0">
              <a:buNone/>
            </a:pPr>
            <a:endParaRPr lang="en-US" dirty="0">
              <a:effectLst>
                <a:outerShdw blurRad="38100" dist="38100" dir="2700000" algn="tl">
                  <a:srgbClr val="000000">
                    <a:alpha val="43137"/>
                  </a:srgbClr>
                </a:outerShdw>
              </a:effectLst>
              <a:latin typeface="Fira Sans" panose="020B0604020202020204" charset="0"/>
            </a:endParaRPr>
          </a:p>
          <a:p>
            <a:pPr lvl="0"/>
            <a:r>
              <a:rPr lang="en-US" dirty="0">
                <a:effectLst>
                  <a:outerShdw blurRad="38100" dist="38100" dir="2700000" algn="tl">
                    <a:srgbClr val="000000">
                      <a:alpha val="43137"/>
                    </a:srgbClr>
                  </a:outerShdw>
                </a:effectLst>
                <a:latin typeface="Fira Sans" panose="020B0604020202020204" charset="0"/>
              </a:rPr>
              <a:t>OTC PPIs include</a:t>
            </a:r>
            <a:r>
              <a:rPr lang="en-US" dirty="0"/>
              <a:t> esomeprazole, omeprazole (alone or combined with sodium bicarbonate) and lansoprazole.</a:t>
            </a:r>
            <a:endParaRPr lang="en-US" dirty="0">
              <a:effectLst>
                <a:outerShdw blurRad="38100" dist="38100" dir="2700000" algn="tl">
                  <a:srgbClr val="000000">
                    <a:alpha val="43137"/>
                  </a:srgbClr>
                </a:outerShdw>
              </a:effectLst>
              <a:latin typeface="Fira Sans" panose="020B0604020202020204" charset="0"/>
            </a:endParaRP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3333;p66"/>
          <p:cNvGrpSpPr/>
          <p:nvPr/>
        </p:nvGrpSpPr>
        <p:grpSpPr>
          <a:xfrm rot="1138019">
            <a:off x="8394541" y="3913169"/>
            <a:ext cx="290107" cy="354107"/>
            <a:chOff x="-24683100" y="2340425"/>
            <a:chExt cx="242625" cy="296150"/>
          </a:xfrm>
        </p:grpSpPr>
        <p:sp>
          <p:nvSpPr>
            <p:cNvPr id="74"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7556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PPIs vs H2RA</a:t>
            </a:r>
            <a:endParaRPr dirty="0"/>
          </a:p>
        </p:txBody>
      </p:sp>
      <p:sp>
        <p:nvSpPr>
          <p:cNvPr id="2610" name="Google Shape;2610;p44"/>
          <p:cNvSpPr txBox="1">
            <a:spLocks noGrp="1"/>
          </p:cNvSpPr>
          <p:nvPr>
            <p:ph type="subTitle" idx="1"/>
          </p:nvPr>
        </p:nvSpPr>
        <p:spPr>
          <a:xfrm>
            <a:off x="1085945" y="1697182"/>
            <a:ext cx="3652310" cy="2803343"/>
          </a:xfrm>
          <a:prstGeom prst="rect">
            <a:avLst/>
          </a:prstGeom>
        </p:spPr>
        <p:txBody>
          <a:bodyPr spcFirstLastPara="1" wrap="square" lIns="91425" tIns="91425" rIns="91425" bIns="91425" anchor="t" anchorCtr="0">
            <a:noAutofit/>
          </a:bodyPr>
          <a:lstStyle/>
          <a:p>
            <a:pPr lvl="0"/>
            <a:r>
              <a:rPr lang="en-US" dirty="0"/>
              <a:t>PPI: </a:t>
            </a:r>
            <a:r>
              <a:rPr lang="en-US" dirty="0">
                <a:effectLst>
                  <a:outerShdw blurRad="38100" dist="38100" dir="2700000" algn="tl">
                    <a:srgbClr val="000000">
                      <a:alpha val="43137"/>
                    </a:srgbClr>
                  </a:outerShdw>
                </a:effectLst>
              </a:rPr>
              <a:t>80-90%</a:t>
            </a:r>
            <a:r>
              <a:rPr lang="en-US" dirty="0"/>
              <a:t> symptom relief and healing with daily dosing </a:t>
            </a:r>
          </a:p>
          <a:p>
            <a:pPr lvl="0"/>
            <a:endParaRPr lang="en-US" dirty="0"/>
          </a:p>
          <a:p>
            <a:pPr lvl="0"/>
            <a:r>
              <a:rPr lang="en-US" dirty="0"/>
              <a:t>H2RA: </a:t>
            </a:r>
            <a:r>
              <a:rPr lang="en-US" dirty="0">
                <a:effectLst>
                  <a:outerShdw blurRad="38100" dist="38100" dir="2700000" algn="tl">
                    <a:srgbClr val="000000">
                      <a:alpha val="43137"/>
                    </a:srgbClr>
                  </a:outerShdw>
                </a:effectLst>
              </a:rPr>
              <a:t>50-75% </a:t>
            </a:r>
            <a:r>
              <a:rPr lang="en-US" dirty="0"/>
              <a:t>improvement; ~50% healing</a:t>
            </a:r>
          </a:p>
        </p:txBody>
      </p:sp>
      <p:sp>
        <p:nvSpPr>
          <p:cNvPr id="2611" name="Google Shape;2611;p44"/>
          <p:cNvSpPr txBox="1">
            <a:spLocks noGrp="1"/>
          </p:cNvSpPr>
          <p:nvPr>
            <p:ph type="subTitle" idx="2"/>
          </p:nvPr>
        </p:nvSpPr>
        <p:spPr>
          <a:xfrm>
            <a:off x="4821920" y="1697182"/>
            <a:ext cx="4012639" cy="2898351"/>
          </a:xfrm>
          <a:prstGeom prst="rect">
            <a:avLst/>
          </a:prstGeom>
        </p:spPr>
        <p:txBody>
          <a:bodyPr spcFirstLastPara="1" wrap="square" lIns="91425" tIns="91425" rIns="91425" bIns="91425" anchor="t" anchorCtr="0">
            <a:noAutofit/>
          </a:bodyPr>
          <a:lstStyle/>
          <a:p>
            <a:r>
              <a:rPr lang="en-US" dirty="0"/>
              <a:t>Symptomatic improvement as well as endoscopic healing </a:t>
            </a:r>
            <a:r>
              <a:rPr lang="en-US" dirty="0">
                <a:effectLst>
                  <a:outerShdw blurRad="38100" dist="38100" dir="2700000" algn="tl">
                    <a:srgbClr val="000000">
                      <a:alpha val="43137"/>
                    </a:srgbClr>
                  </a:outerShdw>
                </a:effectLst>
              </a:rPr>
              <a:t>rates are higher </a:t>
            </a:r>
            <a:r>
              <a:rPr lang="en-US" dirty="0"/>
              <a:t>for the </a:t>
            </a:r>
            <a:r>
              <a:rPr lang="en-US" dirty="0">
                <a:effectLst>
                  <a:outerShdw blurRad="38100" dist="38100" dir="2700000" algn="tl">
                    <a:srgbClr val="000000">
                      <a:alpha val="43137"/>
                    </a:srgbClr>
                  </a:outerShdw>
                </a:effectLst>
              </a:rPr>
              <a:t>PPIs</a:t>
            </a:r>
            <a:r>
              <a:rPr lang="en-US" dirty="0"/>
              <a:t> compared to the H2-receptor antagonists</a:t>
            </a:r>
          </a:p>
          <a:p>
            <a:endParaRPr lang="en-US" dirty="0"/>
          </a:p>
          <a:p>
            <a:r>
              <a:rPr lang="en-US" dirty="0"/>
              <a:t>PPIs are therefore preferred over H2-receptor antagonists in patients with erosive disease, moderate to severe symptoms, or with complications</a:t>
            </a:r>
            <a:endParaRPr lang="en-US" dirty="0">
              <a:effectLst>
                <a:outerShdw blurRad="38100" dist="38100" dir="2700000" algn="tl">
                  <a:srgbClr val="000000">
                    <a:alpha val="43137"/>
                  </a:srgbClr>
                </a:outerShdw>
              </a:effectLst>
            </a:endParaRP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3345;p56"/>
          <p:cNvSpPr/>
          <p:nvPr/>
        </p:nvSpPr>
        <p:spPr>
          <a:xfrm>
            <a:off x="1170709" y="1836809"/>
            <a:ext cx="401873" cy="338354"/>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45;p56"/>
          <p:cNvSpPr/>
          <p:nvPr/>
        </p:nvSpPr>
        <p:spPr>
          <a:xfrm>
            <a:off x="1124576" y="2481045"/>
            <a:ext cx="401873" cy="338354"/>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45;p56"/>
          <p:cNvSpPr/>
          <p:nvPr/>
        </p:nvSpPr>
        <p:spPr>
          <a:xfrm>
            <a:off x="4883727" y="1836809"/>
            <a:ext cx="401873" cy="338354"/>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45;p56"/>
          <p:cNvSpPr/>
          <p:nvPr/>
        </p:nvSpPr>
        <p:spPr>
          <a:xfrm>
            <a:off x="4883727" y="2929676"/>
            <a:ext cx="401873" cy="338354"/>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13333;p66"/>
          <p:cNvGrpSpPr/>
          <p:nvPr/>
        </p:nvGrpSpPr>
        <p:grpSpPr>
          <a:xfrm rot="1138019">
            <a:off x="8394541" y="3913169"/>
            <a:ext cx="290107" cy="354107"/>
            <a:chOff x="-24683100" y="2340425"/>
            <a:chExt cx="242625" cy="296150"/>
          </a:xfrm>
        </p:grpSpPr>
        <p:sp>
          <p:nvSpPr>
            <p:cNvPr id="78"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8151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err="1"/>
              <a:t>Promotility</a:t>
            </a:r>
            <a:r>
              <a:rPr lang="en-US" dirty="0"/>
              <a:t> Agents</a:t>
            </a:r>
            <a:endParaRPr dirty="0"/>
          </a:p>
        </p:txBody>
      </p:sp>
      <p:sp>
        <p:nvSpPr>
          <p:cNvPr id="2610" name="Google Shape;2610;p44"/>
          <p:cNvSpPr txBox="1">
            <a:spLocks noGrp="1"/>
          </p:cNvSpPr>
          <p:nvPr>
            <p:ph type="subTitle" idx="1"/>
          </p:nvPr>
        </p:nvSpPr>
        <p:spPr>
          <a:xfrm>
            <a:off x="1085945" y="1697182"/>
            <a:ext cx="3652310" cy="2803343"/>
          </a:xfrm>
          <a:prstGeom prst="rect">
            <a:avLst/>
          </a:prstGeom>
        </p:spPr>
        <p:txBody>
          <a:bodyPr spcFirstLastPara="1" wrap="square" lIns="91425" tIns="91425" rIns="91425" bIns="91425" anchor="t" anchorCtr="0">
            <a:noAutofit/>
          </a:bodyPr>
          <a:lstStyle/>
          <a:p>
            <a:r>
              <a:rPr lang="en-US" dirty="0" err="1"/>
              <a:t>Promotility</a:t>
            </a:r>
            <a:r>
              <a:rPr lang="en-US" dirty="0"/>
              <a:t> agents may be useful as an </a:t>
            </a:r>
            <a:r>
              <a:rPr lang="en-US" dirty="0">
                <a:effectLst>
                  <a:outerShdw blurRad="38100" dist="38100" dir="2700000" algn="tl">
                    <a:srgbClr val="000000">
                      <a:alpha val="43137"/>
                    </a:srgbClr>
                  </a:outerShdw>
                </a:effectLst>
              </a:rPr>
              <a:t>adjunct to acid suppression therapy</a:t>
            </a:r>
            <a:r>
              <a:rPr lang="en-US" dirty="0"/>
              <a:t> for patients with a known motility defect (</a:t>
            </a:r>
            <a:r>
              <a:rPr lang="en-US" dirty="0" err="1"/>
              <a:t>eg</a:t>
            </a:r>
            <a:r>
              <a:rPr lang="en-US" dirty="0"/>
              <a:t>, LES incompetence, decreased esophageal clearance, and delayed gastric emptying).</a:t>
            </a:r>
          </a:p>
          <a:p>
            <a:endParaRPr lang="en-US" dirty="0"/>
          </a:p>
          <a:p>
            <a:r>
              <a:rPr lang="en-US" dirty="0"/>
              <a:t>However, they are </a:t>
            </a:r>
            <a:r>
              <a:rPr lang="en-US" dirty="0">
                <a:effectLst>
                  <a:outerShdw blurRad="38100" dist="38100" dir="2700000" algn="tl">
                    <a:srgbClr val="000000">
                      <a:alpha val="43137"/>
                    </a:srgbClr>
                  </a:outerShdw>
                </a:effectLst>
              </a:rPr>
              <a:t>not generally recommended</a:t>
            </a:r>
            <a:r>
              <a:rPr lang="en-US" dirty="0"/>
              <a:t> to be used for GERD treatment due to </a:t>
            </a:r>
            <a:r>
              <a:rPr lang="en-US" dirty="0">
                <a:effectLst>
                  <a:outerShdw blurRad="38100" dist="38100" dir="2700000" algn="tl">
                    <a:srgbClr val="000000">
                      <a:alpha val="43137"/>
                    </a:srgbClr>
                  </a:outerShdw>
                </a:effectLst>
              </a:rPr>
              <a:t>their limited effectiveness and undesirable adverse effect profiles</a:t>
            </a:r>
          </a:p>
        </p:txBody>
      </p:sp>
      <p:sp>
        <p:nvSpPr>
          <p:cNvPr id="2611" name="Google Shape;2611;p44"/>
          <p:cNvSpPr txBox="1">
            <a:spLocks noGrp="1"/>
          </p:cNvSpPr>
          <p:nvPr>
            <p:ph type="subTitle" idx="2"/>
          </p:nvPr>
        </p:nvSpPr>
        <p:spPr>
          <a:xfrm>
            <a:off x="5131361" y="1690144"/>
            <a:ext cx="4012639" cy="2898351"/>
          </a:xfrm>
          <a:prstGeom prst="rect">
            <a:avLst/>
          </a:prstGeom>
        </p:spPr>
        <p:txBody>
          <a:bodyPr spcFirstLastPara="1" wrap="square" lIns="91425" tIns="91425" rIns="91425" bIns="91425" anchor="t" anchorCtr="0">
            <a:noAutofit/>
          </a:bodyPr>
          <a:lstStyle/>
          <a:p>
            <a:r>
              <a:rPr lang="en-US" dirty="0">
                <a:effectLst>
                  <a:outerShdw blurRad="38100" dist="38100" dir="2700000" algn="tl">
                    <a:srgbClr val="000000">
                      <a:alpha val="43137"/>
                    </a:srgbClr>
                  </a:outerShdw>
                </a:effectLst>
              </a:rPr>
              <a:t>Agents:</a:t>
            </a:r>
          </a:p>
          <a:p>
            <a:pPr marL="482600" indent="-342900">
              <a:buFont typeface="+mj-lt"/>
              <a:buAutoNum type="arabicPeriod"/>
            </a:pPr>
            <a:r>
              <a:rPr lang="en-US" dirty="0"/>
              <a:t>Metoclopramide</a:t>
            </a:r>
          </a:p>
          <a:p>
            <a:pPr marL="482600" indent="-342900">
              <a:buFont typeface="+mj-lt"/>
              <a:buAutoNum type="arabicPeriod"/>
            </a:pPr>
            <a:r>
              <a:rPr lang="en-US" dirty="0" err="1"/>
              <a:t>Bethanechol</a:t>
            </a:r>
            <a:endParaRPr lang="en-US" dirty="0"/>
          </a:p>
          <a:p>
            <a:pPr marL="482600" indent="-342900">
              <a:buFont typeface="+mj-lt"/>
              <a:buAutoNum type="arabicPeriod"/>
            </a:pPr>
            <a:r>
              <a:rPr lang="en-US" dirty="0" err="1"/>
              <a:t>Cisapride</a:t>
            </a:r>
            <a:endParaRPr lang="en-US" dirty="0"/>
          </a:p>
          <a:p>
            <a:pPr marL="482600" lvl="0" indent="-342900">
              <a:buFont typeface="+mj-lt"/>
              <a:buAutoNum type="arabicPeriod"/>
            </a:pPr>
            <a:endParaRPr lang="en-US" dirty="0"/>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3333;p66"/>
          <p:cNvGrpSpPr/>
          <p:nvPr/>
        </p:nvGrpSpPr>
        <p:grpSpPr>
          <a:xfrm rot="1138019">
            <a:off x="8394541" y="3913169"/>
            <a:ext cx="290107" cy="354107"/>
            <a:chOff x="-24683100" y="2340425"/>
            <a:chExt cx="242625" cy="296150"/>
          </a:xfrm>
        </p:grpSpPr>
        <p:sp>
          <p:nvSpPr>
            <p:cNvPr id="74"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0935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err="1"/>
              <a:t>Promotility</a:t>
            </a:r>
            <a:r>
              <a:rPr lang="en-US" dirty="0"/>
              <a:t> Agents</a:t>
            </a:r>
            <a:endParaRPr dirty="0"/>
          </a:p>
        </p:txBody>
      </p:sp>
      <p:sp>
        <p:nvSpPr>
          <p:cNvPr id="2610" name="Google Shape;2610;p44"/>
          <p:cNvSpPr txBox="1">
            <a:spLocks noGrp="1"/>
          </p:cNvSpPr>
          <p:nvPr>
            <p:ph type="subTitle" idx="1"/>
          </p:nvPr>
        </p:nvSpPr>
        <p:spPr>
          <a:xfrm>
            <a:off x="1806266" y="1183335"/>
            <a:ext cx="6283724" cy="3866647"/>
          </a:xfrm>
          <a:prstGeom prst="rect">
            <a:avLst/>
          </a:prstGeom>
        </p:spPr>
        <p:txBody>
          <a:bodyPr spcFirstLastPara="1" wrap="square" lIns="91425" tIns="91425" rIns="91425" bIns="91425" anchor="t" anchorCtr="0">
            <a:noAutofit/>
          </a:bodyPr>
          <a:lstStyle/>
          <a:p>
            <a:pPr marL="139700" lvl="0" indent="0">
              <a:buNone/>
            </a:pPr>
            <a:r>
              <a:rPr lang="en-US" dirty="0" err="1">
                <a:effectLst>
                  <a:outerShdw blurRad="38100" dist="38100" dir="2700000" algn="tl">
                    <a:srgbClr val="000000">
                      <a:alpha val="43137"/>
                    </a:srgbClr>
                  </a:outerShdw>
                </a:effectLst>
                <a:latin typeface="Fira Sans" panose="020B0604020202020204" charset="0"/>
              </a:rPr>
              <a:t>Cisapride</a:t>
            </a:r>
            <a:r>
              <a:rPr lang="en-US" dirty="0">
                <a:latin typeface="Fira Sans" panose="020B0604020202020204" charset="0"/>
              </a:rPr>
              <a:t> is a </a:t>
            </a:r>
            <a:r>
              <a:rPr lang="en-US" dirty="0" err="1">
                <a:latin typeface="Fira Sans" panose="020B0604020202020204" charset="0"/>
              </a:rPr>
              <a:t>prokinetic</a:t>
            </a:r>
            <a:r>
              <a:rPr lang="en-US" dirty="0">
                <a:latin typeface="Fira Sans" panose="020B0604020202020204" charset="0"/>
              </a:rPr>
              <a:t> agent that is </a:t>
            </a:r>
            <a:r>
              <a:rPr lang="en-US" dirty="0">
                <a:effectLst>
                  <a:outerShdw blurRad="38100" dist="38100" dir="2700000" algn="tl">
                    <a:srgbClr val="000000">
                      <a:alpha val="43137"/>
                    </a:srgbClr>
                  </a:outerShdw>
                </a:effectLst>
                <a:latin typeface="Fira Sans" panose="020B0604020202020204" charset="0"/>
              </a:rPr>
              <a:t>not used </a:t>
            </a:r>
            <a:r>
              <a:rPr lang="en-US" dirty="0">
                <a:latin typeface="Fira Sans" panose="020B0604020202020204" charset="0"/>
              </a:rPr>
              <a:t>because it causes </a:t>
            </a:r>
            <a:r>
              <a:rPr lang="en-US" dirty="0">
                <a:effectLst>
                  <a:outerShdw blurRad="38100" dist="38100" dir="2700000" algn="tl">
                    <a:srgbClr val="000000">
                      <a:alpha val="43137"/>
                    </a:srgbClr>
                  </a:outerShdw>
                </a:effectLst>
                <a:latin typeface="Fira Sans" panose="020B0604020202020204" charset="0"/>
              </a:rPr>
              <a:t>Torsade de Pointes. </a:t>
            </a:r>
          </a:p>
          <a:p>
            <a:pPr lvl="0"/>
            <a:endParaRPr lang="en-US" dirty="0">
              <a:effectLst>
                <a:outerShdw blurRad="38100" dist="38100" dir="2700000" algn="tl">
                  <a:srgbClr val="000000">
                    <a:alpha val="43137"/>
                  </a:srgbClr>
                </a:outerShdw>
              </a:effectLst>
              <a:latin typeface="Fira Sans" panose="020B0604020202020204" charset="0"/>
            </a:endParaRPr>
          </a:p>
          <a:p>
            <a:pPr marL="139700" lvl="0" indent="0">
              <a:buNone/>
            </a:pPr>
            <a:r>
              <a:rPr lang="en-US" dirty="0">
                <a:effectLst>
                  <a:outerShdw blurRad="38100" dist="38100" dir="2700000" algn="tl">
                    <a:srgbClr val="000000">
                      <a:alpha val="43137"/>
                    </a:srgbClr>
                  </a:outerShdw>
                </a:effectLst>
              </a:rPr>
              <a:t>Metoclopramide</a:t>
            </a:r>
            <a:r>
              <a:rPr lang="en-US" dirty="0"/>
              <a:t>, a dopamine antagonist, </a:t>
            </a:r>
            <a:r>
              <a:rPr lang="en-US" dirty="0">
                <a:effectLst>
                  <a:outerShdw blurRad="38100" dist="38100" dir="2700000" algn="tl">
                    <a:srgbClr val="000000">
                      <a:alpha val="43137"/>
                    </a:srgbClr>
                  </a:outerShdw>
                </a:effectLst>
              </a:rPr>
              <a:t>increases LES pressure</a:t>
            </a:r>
            <a:r>
              <a:rPr lang="en-US" dirty="0"/>
              <a:t> in a dose-related manner and accelerates gastric emptying. However, it has dose-related </a:t>
            </a:r>
            <a:r>
              <a:rPr lang="en-US" dirty="0">
                <a:effectLst>
                  <a:outerShdw blurRad="38100" dist="38100" dir="2700000" algn="tl">
                    <a:srgbClr val="000000">
                      <a:alpha val="43137"/>
                    </a:srgbClr>
                  </a:outerShdw>
                </a:effectLst>
              </a:rPr>
              <a:t>CNS side effects </a:t>
            </a:r>
            <a:r>
              <a:rPr lang="en-US" dirty="0"/>
              <a:t>such as extrapyramidal effects and tardive dyskinesia thus it should be </a:t>
            </a:r>
            <a:r>
              <a:rPr lang="en-US" dirty="0">
                <a:effectLst>
                  <a:outerShdw blurRad="38100" dist="38100" dir="2700000" algn="tl">
                    <a:srgbClr val="000000">
                      <a:alpha val="43137"/>
                    </a:srgbClr>
                  </a:outerShdw>
                </a:effectLst>
              </a:rPr>
              <a:t>avoided</a:t>
            </a:r>
            <a:r>
              <a:rPr lang="en-US" dirty="0"/>
              <a:t> in elderly and poor renal function. </a:t>
            </a:r>
          </a:p>
          <a:p>
            <a:pPr lvl="0"/>
            <a:endParaRPr lang="en-US" dirty="0">
              <a:effectLst>
                <a:outerShdw blurRad="38100" dist="38100" dir="2700000" algn="tl">
                  <a:srgbClr val="000000">
                    <a:alpha val="43137"/>
                  </a:srgbClr>
                </a:outerShdw>
              </a:effectLst>
              <a:latin typeface="Fira Sans" panose="020B0604020202020204" charset="0"/>
            </a:endParaRPr>
          </a:p>
          <a:p>
            <a:pPr marL="139700" lvl="0" indent="0">
              <a:buNone/>
            </a:pPr>
            <a:r>
              <a:rPr lang="en-US" dirty="0" err="1">
                <a:effectLst>
                  <a:outerShdw blurRad="38100" dist="38100" dir="2700000" algn="tl">
                    <a:srgbClr val="000000">
                      <a:alpha val="43137"/>
                    </a:srgbClr>
                  </a:outerShdw>
                </a:effectLst>
              </a:rPr>
              <a:t>Bethanechol</a:t>
            </a:r>
            <a:r>
              <a:rPr lang="en-US" dirty="0">
                <a:effectLst>
                  <a:outerShdw blurRad="38100" dist="38100" dir="2700000" algn="tl">
                    <a:srgbClr val="000000">
                      <a:alpha val="43137"/>
                    </a:srgbClr>
                  </a:outerShdw>
                </a:effectLst>
              </a:rPr>
              <a:t>,</a:t>
            </a:r>
            <a:r>
              <a:rPr lang="en-US" dirty="0"/>
              <a:t> a </a:t>
            </a:r>
            <a:r>
              <a:rPr lang="en-US" dirty="0" err="1"/>
              <a:t>promotility</a:t>
            </a:r>
            <a:r>
              <a:rPr lang="en-US" dirty="0"/>
              <a:t> drug, has limited value in the treatment of GERD because of </a:t>
            </a:r>
            <a:r>
              <a:rPr lang="en-US" dirty="0">
                <a:effectLst>
                  <a:outerShdw blurRad="38100" dist="38100" dir="2700000" algn="tl">
                    <a:srgbClr val="000000">
                      <a:alpha val="43137"/>
                    </a:srgbClr>
                  </a:outerShdw>
                </a:effectLst>
              </a:rPr>
              <a:t>unwanted adverse effects</a:t>
            </a:r>
            <a:r>
              <a:rPr lang="en-US" dirty="0"/>
              <a:t>, such as urinary retention, abdominal discomfort, nausea, and flushing. It is </a:t>
            </a:r>
            <a:r>
              <a:rPr lang="en-US" dirty="0">
                <a:effectLst>
                  <a:outerShdw blurRad="38100" dist="38100" dir="2700000" algn="tl">
                    <a:srgbClr val="000000">
                      <a:alpha val="43137"/>
                    </a:srgbClr>
                  </a:outerShdw>
                </a:effectLst>
              </a:rPr>
              <a:t>not routinely recommended</a:t>
            </a:r>
            <a:r>
              <a:rPr lang="en-US" dirty="0"/>
              <a:t> for the treatment of GERD.</a:t>
            </a:r>
            <a:endParaRPr lang="en-US" dirty="0">
              <a:effectLst>
                <a:outerShdw blurRad="38100" dist="38100" dir="2700000" algn="tl">
                  <a:srgbClr val="000000">
                    <a:alpha val="43137"/>
                  </a:srgbClr>
                </a:outerShdw>
              </a:effectLst>
              <a:latin typeface="Fira Sans" panose="020B0604020202020204" charset="0"/>
            </a:endParaRP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760868">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3224;p56"/>
          <p:cNvGrpSpPr/>
          <p:nvPr/>
        </p:nvGrpSpPr>
        <p:grpSpPr>
          <a:xfrm>
            <a:off x="1655754" y="1303048"/>
            <a:ext cx="280642" cy="219930"/>
            <a:chOff x="4854075" y="2527625"/>
            <a:chExt cx="56000" cy="59050"/>
          </a:xfrm>
        </p:grpSpPr>
        <p:sp>
          <p:nvSpPr>
            <p:cNvPr id="74" name="Google Shape;3225;p56"/>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26;p56"/>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3224;p56"/>
          <p:cNvGrpSpPr/>
          <p:nvPr/>
        </p:nvGrpSpPr>
        <p:grpSpPr>
          <a:xfrm>
            <a:off x="1671886" y="1933822"/>
            <a:ext cx="280881" cy="213632"/>
            <a:chOff x="4854075" y="2527625"/>
            <a:chExt cx="56000" cy="59050"/>
          </a:xfrm>
        </p:grpSpPr>
        <p:sp>
          <p:nvSpPr>
            <p:cNvPr id="77" name="Google Shape;3225;p56"/>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26;p56"/>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3224;p56"/>
          <p:cNvGrpSpPr/>
          <p:nvPr/>
        </p:nvGrpSpPr>
        <p:grpSpPr>
          <a:xfrm>
            <a:off x="1665290" y="3009842"/>
            <a:ext cx="280881" cy="213632"/>
            <a:chOff x="4854075" y="2527625"/>
            <a:chExt cx="56000" cy="59050"/>
          </a:xfrm>
        </p:grpSpPr>
        <p:sp>
          <p:nvSpPr>
            <p:cNvPr id="83" name="Google Shape;3225;p56"/>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26;p56"/>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25573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br>
              <a:rPr lang="en-US" b="1" dirty="0"/>
            </a:br>
            <a:r>
              <a:rPr lang="en-US" b="1" dirty="0"/>
              <a:t>Mucosal Protectants</a:t>
            </a:r>
            <a:br>
              <a:rPr lang="en-US" b="1" dirty="0"/>
            </a:br>
            <a:endParaRPr dirty="0"/>
          </a:p>
        </p:txBody>
      </p:sp>
      <p:sp>
        <p:nvSpPr>
          <p:cNvPr id="2610" name="Google Shape;2610;p44"/>
          <p:cNvSpPr txBox="1">
            <a:spLocks noGrp="1"/>
          </p:cNvSpPr>
          <p:nvPr>
            <p:ph type="subTitle" idx="1"/>
          </p:nvPr>
        </p:nvSpPr>
        <p:spPr>
          <a:xfrm>
            <a:off x="1702472" y="1529400"/>
            <a:ext cx="4241128" cy="2803343"/>
          </a:xfrm>
          <a:prstGeom prst="rect">
            <a:avLst/>
          </a:prstGeom>
        </p:spPr>
        <p:txBody>
          <a:bodyPr spcFirstLastPara="1" wrap="square" lIns="91425" tIns="91425" rIns="91425" bIns="91425" anchor="t" anchorCtr="0">
            <a:noAutofit/>
          </a:bodyPr>
          <a:lstStyle/>
          <a:p>
            <a:r>
              <a:rPr lang="en-US" dirty="0" err="1">
                <a:effectLst>
                  <a:outerShdw blurRad="38100" dist="38100" dir="2700000" algn="tl">
                    <a:srgbClr val="000000">
                      <a:alpha val="43137"/>
                    </a:srgbClr>
                  </a:outerShdw>
                </a:effectLst>
              </a:rPr>
              <a:t>Sucralfate</a:t>
            </a:r>
            <a:r>
              <a:rPr lang="en-US" dirty="0"/>
              <a:t>, a </a:t>
            </a:r>
            <a:r>
              <a:rPr lang="en-US" dirty="0" err="1"/>
              <a:t>nonabsorbable</a:t>
            </a:r>
            <a:r>
              <a:rPr lang="en-US" dirty="0"/>
              <a:t> aluminum salt of sucrose </a:t>
            </a:r>
            <a:r>
              <a:rPr lang="en-US" dirty="0" err="1"/>
              <a:t>octasulfate</a:t>
            </a:r>
            <a:r>
              <a:rPr lang="en-US" dirty="0"/>
              <a:t>, has </a:t>
            </a:r>
            <a:r>
              <a:rPr lang="en-US" dirty="0">
                <a:effectLst>
                  <a:outerShdw blurRad="38100" dist="38100" dir="2700000" algn="tl">
                    <a:srgbClr val="000000">
                      <a:alpha val="43137"/>
                    </a:srgbClr>
                  </a:outerShdw>
                </a:effectLst>
              </a:rPr>
              <a:t>limited value</a:t>
            </a:r>
            <a:r>
              <a:rPr lang="en-US" dirty="0"/>
              <a:t> in the treatment of GERD. </a:t>
            </a:r>
          </a:p>
          <a:p>
            <a:endParaRPr lang="en-US" dirty="0"/>
          </a:p>
          <a:p>
            <a:r>
              <a:rPr lang="en-US" dirty="0"/>
              <a:t>It may not be useful in the routine treatment of acid reflux but may be useful in the management of radiation esophagitis and bile or nonacid reflux GERD.</a:t>
            </a:r>
            <a:endParaRPr lang="en-US" dirty="0">
              <a:effectLst>
                <a:outerShdw blurRad="38100" dist="38100" dir="2700000" algn="tl">
                  <a:srgbClr val="000000">
                    <a:alpha val="43137"/>
                  </a:srgbClr>
                </a:outerShdw>
              </a:effectLst>
            </a:endParaRPr>
          </a:p>
        </p:txBody>
      </p:sp>
      <p:grpSp>
        <p:nvGrpSpPr>
          <p:cNvPr id="17" name="Google Shape;2748;p51"/>
          <p:cNvGrpSpPr/>
          <p:nvPr/>
        </p:nvGrpSpPr>
        <p:grpSpPr>
          <a:xfrm>
            <a:off x="285309" y="4218304"/>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930;p51"/>
          <p:cNvGrpSpPr/>
          <p:nvPr/>
        </p:nvGrpSpPr>
        <p:grpSpPr>
          <a:xfrm>
            <a:off x="1029507" y="703753"/>
            <a:ext cx="543075" cy="634953"/>
            <a:chOff x="3170559" y="2850966"/>
            <a:chExt cx="543075" cy="634953"/>
          </a:xfrm>
        </p:grpSpPr>
        <p:sp>
          <p:nvSpPr>
            <p:cNvPr id="25"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93;p73"/>
          <p:cNvGrpSpPr/>
          <p:nvPr/>
        </p:nvGrpSpPr>
        <p:grpSpPr>
          <a:xfrm>
            <a:off x="8592446" y="4476121"/>
            <a:ext cx="242114" cy="362163"/>
            <a:chOff x="4893282" y="3804774"/>
            <a:chExt cx="242114" cy="362163"/>
          </a:xfrm>
        </p:grpSpPr>
        <p:sp>
          <p:nvSpPr>
            <p:cNvPr id="29" name="Google Shape;7794;p73"/>
            <p:cNvSpPr/>
            <p:nvPr/>
          </p:nvSpPr>
          <p:spPr>
            <a:xfrm>
              <a:off x="4893517" y="3804774"/>
              <a:ext cx="241878" cy="361927"/>
            </a:xfrm>
            <a:custGeom>
              <a:avLst/>
              <a:gdLst/>
              <a:ahLst/>
              <a:cxnLst/>
              <a:rect l="l" t="t" r="r" b="b"/>
              <a:pathLst>
                <a:path w="9232" h="13814" extrusionOk="0">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5;p73"/>
            <p:cNvSpPr/>
            <p:nvPr/>
          </p:nvSpPr>
          <p:spPr>
            <a:xfrm>
              <a:off x="4893282" y="3804774"/>
              <a:ext cx="242114" cy="362163"/>
            </a:xfrm>
            <a:custGeom>
              <a:avLst/>
              <a:gdLst/>
              <a:ahLst/>
              <a:cxnLst/>
              <a:rect l="l" t="t" r="r" b="b"/>
              <a:pathLst>
                <a:path w="9241" h="13823" extrusionOk="0">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6;p73"/>
            <p:cNvSpPr/>
            <p:nvPr/>
          </p:nvSpPr>
          <p:spPr>
            <a:xfrm>
              <a:off x="4917124" y="3834668"/>
              <a:ext cx="83159" cy="71264"/>
            </a:xfrm>
            <a:custGeom>
              <a:avLst/>
              <a:gdLst/>
              <a:ahLst/>
              <a:cxnLst/>
              <a:rect l="l" t="t" r="r" b="b"/>
              <a:pathLst>
                <a:path w="3174" h="2720" extrusionOk="0">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97;p73"/>
            <p:cNvSpPr/>
            <p:nvPr/>
          </p:nvSpPr>
          <p:spPr>
            <a:xfrm>
              <a:off x="4957812" y="3834668"/>
              <a:ext cx="42470" cy="71343"/>
            </a:xfrm>
            <a:custGeom>
              <a:avLst/>
              <a:gdLst/>
              <a:ahLst/>
              <a:cxnLst/>
              <a:rect l="l" t="t" r="r" b="b"/>
              <a:pathLst>
                <a:path w="1621" h="2723" extrusionOk="0">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98;p73"/>
            <p:cNvSpPr/>
            <p:nvPr/>
          </p:nvSpPr>
          <p:spPr>
            <a:xfrm>
              <a:off x="4935961" y="3841454"/>
              <a:ext cx="57535" cy="57535"/>
            </a:xfrm>
            <a:custGeom>
              <a:avLst/>
              <a:gdLst/>
              <a:ahLst/>
              <a:cxnLst/>
              <a:rect l="l" t="t" r="r" b="b"/>
              <a:pathLst>
                <a:path w="2196" h="2196" extrusionOk="0">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99;p73"/>
            <p:cNvSpPr/>
            <p:nvPr/>
          </p:nvSpPr>
          <p:spPr>
            <a:xfrm>
              <a:off x="4979401" y="3841690"/>
              <a:ext cx="14358" cy="16611"/>
            </a:xfrm>
            <a:custGeom>
              <a:avLst/>
              <a:gdLst/>
              <a:ahLst/>
              <a:cxnLst/>
              <a:rect l="l" t="t" r="r" b="b"/>
              <a:pathLst>
                <a:path w="548" h="634" extrusionOk="0">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00;p73"/>
            <p:cNvSpPr/>
            <p:nvPr/>
          </p:nvSpPr>
          <p:spPr>
            <a:xfrm>
              <a:off x="5016317" y="3834668"/>
              <a:ext cx="83421" cy="71264"/>
            </a:xfrm>
            <a:custGeom>
              <a:avLst/>
              <a:gdLst/>
              <a:ahLst/>
              <a:cxnLst/>
              <a:rect l="l" t="t" r="r" b="b"/>
              <a:pathLst>
                <a:path w="3184" h="2720" extrusionOk="0">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01;p73"/>
            <p:cNvSpPr/>
            <p:nvPr/>
          </p:nvSpPr>
          <p:spPr>
            <a:xfrm>
              <a:off x="5057267" y="3834668"/>
              <a:ext cx="42470" cy="71343"/>
            </a:xfrm>
            <a:custGeom>
              <a:avLst/>
              <a:gdLst/>
              <a:ahLst/>
              <a:cxnLst/>
              <a:rect l="l" t="t" r="r" b="b"/>
              <a:pathLst>
                <a:path w="1621" h="2723" extrusionOk="0">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2;p73"/>
            <p:cNvSpPr/>
            <p:nvPr/>
          </p:nvSpPr>
          <p:spPr>
            <a:xfrm>
              <a:off x="5035155" y="3841454"/>
              <a:ext cx="57535" cy="57535"/>
            </a:xfrm>
            <a:custGeom>
              <a:avLst/>
              <a:gdLst/>
              <a:ahLst/>
              <a:cxnLst/>
              <a:rect l="l" t="t" r="r" b="b"/>
              <a:pathLst>
                <a:path w="2196" h="2196" extrusionOk="0">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03;p73"/>
            <p:cNvSpPr/>
            <p:nvPr/>
          </p:nvSpPr>
          <p:spPr>
            <a:xfrm>
              <a:off x="5078620" y="3841690"/>
              <a:ext cx="14593" cy="16611"/>
            </a:xfrm>
            <a:custGeom>
              <a:avLst/>
              <a:gdLst/>
              <a:ahLst/>
              <a:cxnLst/>
              <a:rect l="l" t="t" r="r" b="b"/>
              <a:pathLst>
                <a:path w="557" h="634" extrusionOk="0">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04;p73"/>
            <p:cNvSpPr/>
            <p:nvPr/>
          </p:nvSpPr>
          <p:spPr>
            <a:xfrm>
              <a:off x="4917124" y="3947669"/>
              <a:ext cx="83159" cy="71264"/>
            </a:xfrm>
            <a:custGeom>
              <a:avLst/>
              <a:gdLst/>
              <a:ahLst/>
              <a:cxnLst/>
              <a:rect l="l" t="t" r="r" b="b"/>
              <a:pathLst>
                <a:path w="3174" h="2720" extrusionOk="0">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05;p73"/>
            <p:cNvSpPr/>
            <p:nvPr/>
          </p:nvSpPr>
          <p:spPr>
            <a:xfrm>
              <a:off x="4957812" y="3947433"/>
              <a:ext cx="42470" cy="71578"/>
            </a:xfrm>
            <a:custGeom>
              <a:avLst/>
              <a:gdLst/>
              <a:ahLst/>
              <a:cxnLst/>
              <a:rect l="l" t="t" r="r" b="b"/>
              <a:pathLst>
                <a:path w="1621" h="2732" extrusionOk="0">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6;p73"/>
            <p:cNvSpPr/>
            <p:nvPr/>
          </p:nvSpPr>
          <p:spPr>
            <a:xfrm>
              <a:off x="4935961" y="3954455"/>
              <a:ext cx="57535" cy="57535"/>
            </a:xfrm>
            <a:custGeom>
              <a:avLst/>
              <a:gdLst/>
              <a:ahLst/>
              <a:cxnLst/>
              <a:rect l="l" t="t" r="r" b="b"/>
              <a:pathLst>
                <a:path w="2196" h="2196" extrusionOk="0">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07;p73"/>
            <p:cNvSpPr/>
            <p:nvPr/>
          </p:nvSpPr>
          <p:spPr>
            <a:xfrm>
              <a:off x="4979401" y="3954717"/>
              <a:ext cx="14358" cy="16585"/>
            </a:xfrm>
            <a:custGeom>
              <a:avLst/>
              <a:gdLst/>
              <a:ahLst/>
              <a:cxnLst/>
              <a:rect l="l" t="t" r="r" b="b"/>
              <a:pathLst>
                <a:path w="548" h="633" extrusionOk="0">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08;p73"/>
            <p:cNvSpPr/>
            <p:nvPr/>
          </p:nvSpPr>
          <p:spPr>
            <a:xfrm>
              <a:off x="5016317" y="3947669"/>
              <a:ext cx="83421" cy="71264"/>
            </a:xfrm>
            <a:custGeom>
              <a:avLst/>
              <a:gdLst/>
              <a:ahLst/>
              <a:cxnLst/>
              <a:rect l="l" t="t" r="r" b="b"/>
              <a:pathLst>
                <a:path w="3184" h="2720" extrusionOk="0">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09;p73"/>
            <p:cNvSpPr/>
            <p:nvPr/>
          </p:nvSpPr>
          <p:spPr>
            <a:xfrm>
              <a:off x="5057267" y="3947433"/>
              <a:ext cx="42470" cy="71578"/>
            </a:xfrm>
            <a:custGeom>
              <a:avLst/>
              <a:gdLst/>
              <a:ahLst/>
              <a:cxnLst/>
              <a:rect l="l" t="t" r="r" b="b"/>
              <a:pathLst>
                <a:path w="1621" h="2732" extrusionOk="0">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10;p73"/>
            <p:cNvSpPr/>
            <p:nvPr/>
          </p:nvSpPr>
          <p:spPr>
            <a:xfrm>
              <a:off x="5035155" y="3954455"/>
              <a:ext cx="57535" cy="57535"/>
            </a:xfrm>
            <a:custGeom>
              <a:avLst/>
              <a:gdLst/>
              <a:ahLst/>
              <a:cxnLst/>
              <a:rect l="l" t="t" r="r" b="b"/>
              <a:pathLst>
                <a:path w="2196" h="2196" extrusionOk="0">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11;p73"/>
            <p:cNvSpPr/>
            <p:nvPr/>
          </p:nvSpPr>
          <p:spPr>
            <a:xfrm>
              <a:off x="5078620" y="3954717"/>
              <a:ext cx="14593" cy="16585"/>
            </a:xfrm>
            <a:custGeom>
              <a:avLst/>
              <a:gdLst/>
              <a:ahLst/>
              <a:cxnLst/>
              <a:rect l="l" t="t" r="r" b="b"/>
              <a:pathLst>
                <a:path w="557" h="633" extrusionOk="0">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12;p73"/>
            <p:cNvSpPr/>
            <p:nvPr/>
          </p:nvSpPr>
          <p:spPr>
            <a:xfrm>
              <a:off x="4917124" y="4060434"/>
              <a:ext cx="83159" cy="71264"/>
            </a:xfrm>
            <a:custGeom>
              <a:avLst/>
              <a:gdLst/>
              <a:ahLst/>
              <a:cxnLst/>
              <a:rect l="l" t="t" r="r" b="b"/>
              <a:pathLst>
                <a:path w="3174" h="2720" extrusionOk="0">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13;p73"/>
            <p:cNvSpPr/>
            <p:nvPr/>
          </p:nvSpPr>
          <p:spPr>
            <a:xfrm>
              <a:off x="4957812" y="4060434"/>
              <a:ext cx="42470" cy="71343"/>
            </a:xfrm>
            <a:custGeom>
              <a:avLst/>
              <a:gdLst/>
              <a:ahLst/>
              <a:cxnLst/>
              <a:rect l="l" t="t" r="r" b="b"/>
              <a:pathLst>
                <a:path w="1621" h="2723" extrusionOk="0">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14;p73"/>
            <p:cNvSpPr/>
            <p:nvPr/>
          </p:nvSpPr>
          <p:spPr>
            <a:xfrm>
              <a:off x="4935961" y="4067219"/>
              <a:ext cx="57535" cy="57535"/>
            </a:xfrm>
            <a:custGeom>
              <a:avLst/>
              <a:gdLst/>
              <a:ahLst/>
              <a:cxnLst/>
              <a:rect l="l" t="t" r="r" b="b"/>
              <a:pathLst>
                <a:path w="2196" h="2196" extrusionOk="0">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15;p73"/>
            <p:cNvSpPr/>
            <p:nvPr/>
          </p:nvSpPr>
          <p:spPr>
            <a:xfrm>
              <a:off x="4979401" y="4067455"/>
              <a:ext cx="14358" cy="16611"/>
            </a:xfrm>
            <a:custGeom>
              <a:avLst/>
              <a:gdLst/>
              <a:ahLst/>
              <a:cxnLst/>
              <a:rect l="l" t="t" r="r" b="b"/>
              <a:pathLst>
                <a:path w="548" h="634" extrusionOk="0">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816;p73"/>
            <p:cNvSpPr/>
            <p:nvPr/>
          </p:nvSpPr>
          <p:spPr>
            <a:xfrm>
              <a:off x="5016317" y="4060434"/>
              <a:ext cx="83421" cy="71264"/>
            </a:xfrm>
            <a:custGeom>
              <a:avLst/>
              <a:gdLst/>
              <a:ahLst/>
              <a:cxnLst/>
              <a:rect l="l" t="t" r="r" b="b"/>
              <a:pathLst>
                <a:path w="3184" h="2720" extrusionOk="0">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817;p73"/>
            <p:cNvSpPr/>
            <p:nvPr/>
          </p:nvSpPr>
          <p:spPr>
            <a:xfrm>
              <a:off x="5057267" y="4060434"/>
              <a:ext cx="42470" cy="71343"/>
            </a:xfrm>
            <a:custGeom>
              <a:avLst/>
              <a:gdLst/>
              <a:ahLst/>
              <a:cxnLst/>
              <a:rect l="l" t="t" r="r" b="b"/>
              <a:pathLst>
                <a:path w="1621" h="2723" extrusionOk="0">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818;p73"/>
            <p:cNvSpPr/>
            <p:nvPr/>
          </p:nvSpPr>
          <p:spPr>
            <a:xfrm>
              <a:off x="5035155" y="4067219"/>
              <a:ext cx="57535" cy="57535"/>
            </a:xfrm>
            <a:custGeom>
              <a:avLst/>
              <a:gdLst/>
              <a:ahLst/>
              <a:cxnLst/>
              <a:rect l="l" t="t" r="r" b="b"/>
              <a:pathLst>
                <a:path w="2196" h="2196" extrusionOk="0">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819;p73"/>
            <p:cNvSpPr/>
            <p:nvPr/>
          </p:nvSpPr>
          <p:spPr>
            <a:xfrm>
              <a:off x="5078620" y="4067455"/>
              <a:ext cx="14593" cy="16611"/>
            </a:xfrm>
            <a:custGeom>
              <a:avLst/>
              <a:gdLst/>
              <a:ahLst/>
              <a:cxnLst/>
              <a:rect l="l" t="t" r="r" b="b"/>
              <a:pathLst>
                <a:path w="557" h="634" extrusionOk="0">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3127;p58"/>
          <p:cNvGrpSpPr/>
          <p:nvPr/>
        </p:nvGrpSpPr>
        <p:grpSpPr>
          <a:xfrm rot="812547">
            <a:off x="8141445" y="4363235"/>
            <a:ext cx="334013" cy="505902"/>
            <a:chOff x="5101250" y="2165350"/>
            <a:chExt cx="693825" cy="1429650"/>
          </a:xfrm>
        </p:grpSpPr>
        <p:sp>
          <p:nvSpPr>
            <p:cNvPr id="56" name="Google Shape;3128;p58"/>
            <p:cNvSpPr/>
            <p:nvPr/>
          </p:nvSpPr>
          <p:spPr>
            <a:xfrm>
              <a:off x="5101250" y="2398775"/>
              <a:ext cx="693825" cy="1196225"/>
            </a:xfrm>
            <a:custGeom>
              <a:avLst/>
              <a:gdLst/>
              <a:ahLst/>
              <a:cxnLst/>
              <a:rect l="l" t="t" r="r" b="b"/>
              <a:pathLst>
                <a:path w="27753" h="47849" extrusionOk="0">
                  <a:moveTo>
                    <a:pt x="5582" y="1"/>
                  </a:moveTo>
                  <a:cubicBezTo>
                    <a:pt x="5582" y="1"/>
                    <a:pt x="5706" y="1682"/>
                    <a:pt x="4410" y="2854"/>
                  </a:cubicBezTo>
                  <a:cubicBezTo>
                    <a:pt x="3113" y="4151"/>
                    <a:pt x="0" y="5832"/>
                    <a:pt x="135" y="8819"/>
                  </a:cubicBezTo>
                  <a:cubicBezTo>
                    <a:pt x="260" y="11538"/>
                    <a:pt x="135" y="39165"/>
                    <a:pt x="135" y="44093"/>
                  </a:cubicBezTo>
                  <a:lnTo>
                    <a:pt x="135" y="44736"/>
                  </a:lnTo>
                  <a:cubicBezTo>
                    <a:pt x="135" y="46552"/>
                    <a:pt x="6360" y="47849"/>
                    <a:pt x="13882" y="47849"/>
                  </a:cubicBezTo>
                  <a:cubicBezTo>
                    <a:pt x="21528" y="47849"/>
                    <a:pt x="27628" y="46552"/>
                    <a:pt x="27628" y="44736"/>
                  </a:cubicBezTo>
                  <a:cubicBezTo>
                    <a:pt x="27628" y="44736"/>
                    <a:pt x="27493" y="11932"/>
                    <a:pt x="27628" y="8819"/>
                  </a:cubicBezTo>
                  <a:cubicBezTo>
                    <a:pt x="27753" y="5832"/>
                    <a:pt x="24640" y="4151"/>
                    <a:pt x="23343" y="2854"/>
                  </a:cubicBezTo>
                  <a:cubicBezTo>
                    <a:pt x="22047" y="1682"/>
                    <a:pt x="22181" y="1"/>
                    <a:pt x="22181" y="1"/>
                  </a:cubicBez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29;p58"/>
            <p:cNvSpPr/>
            <p:nvPr/>
          </p:nvSpPr>
          <p:spPr>
            <a:xfrm>
              <a:off x="5182425" y="2693675"/>
              <a:ext cx="531725" cy="677750"/>
            </a:xfrm>
            <a:custGeom>
              <a:avLst/>
              <a:gdLst/>
              <a:ahLst/>
              <a:cxnLst/>
              <a:rect l="l" t="t" r="r" b="b"/>
              <a:pathLst>
                <a:path w="21269" h="27110" extrusionOk="0">
                  <a:moveTo>
                    <a:pt x="1297" y="1"/>
                  </a:moveTo>
                  <a:cubicBezTo>
                    <a:pt x="644" y="1"/>
                    <a:pt x="1" y="520"/>
                    <a:pt x="1" y="1173"/>
                  </a:cubicBezTo>
                  <a:lnTo>
                    <a:pt x="1" y="25813"/>
                  </a:lnTo>
                  <a:cubicBezTo>
                    <a:pt x="1" y="26456"/>
                    <a:pt x="644" y="27110"/>
                    <a:pt x="1297" y="27110"/>
                  </a:cubicBezTo>
                  <a:lnTo>
                    <a:pt x="19972" y="27110"/>
                  </a:lnTo>
                  <a:cubicBezTo>
                    <a:pt x="20615" y="27110"/>
                    <a:pt x="21269" y="26456"/>
                    <a:pt x="21269" y="25813"/>
                  </a:cubicBezTo>
                  <a:lnTo>
                    <a:pt x="21269" y="1173"/>
                  </a:lnTo>
                  <a:cubicBezTo>
                    <a:pt x="21269" y="520"/>
                    <a:pt x="20615" y="1"/>
                    <a:pt x="19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30;p58"/>
            <p:cNvSpPr/>
            <p:nvPr/>
          </p:nvSpPr>
          <p:spPr>
            <a:xfrm>
              <a:off x="5299150" y="2823375"/>
              <a:ext cx="301400" cy="304775"/>
            </a:xfrm>
            <a:custGeom>
              <a:avLst/>
              <a:gdLst/>
              <a:ahLst/>
              <a:cxnLst/>
              <a:rect l="l" t="t" r="r" b="b"/>
              <a:pathLst>
                <a:path w="12056" h="12191" extrusionOk="0">
                  <a:moveTo>
                    <a:pt x="6744" y="1816"/>
                  </a:moveTo>
                  <a:lnTo>
                    <a:pt x="6744" y="5447"/>
                  </a:lnTo>
                  <a:lnTo>
                    <a:pt x="10240" y="5447"/>
                  </a:lnTo>
                  <a:lnTo>
                    <a:pt x="10240" y="6879"/>
                  </a:lnTo>
                  <a:lnTo>
                    <a:pt x="6744" y="6879"/>
                  </a:lnTo>
                  <a:lnTo>
                    <a:pt x="6744" y="10375"/>
                  </a:lnTo>
                  <a:lnTo>
                    <a:pt x="5312" y="10375"/>
                  </a:lnTo>
                  <a:lnTo>
                    <a:pt x="5312" y="6879"/>
                  </a:lnTo>
                  <a:lnTo>
                    <a:pt x="1681" y="6879"/>
                  </a:lnTo>
                  <a:lnTo>
                    <a:pt x="1681" y="5447"/>
                  </a:lnTo>
                  <a:lnTo>
                    <a:pt x="5312" y="5447"/>
                  </a:lnTo>
                  <a:lnTo>
                    <a:pt x="5312" y="1816"/>
                  </a:lnTo>
                  <a:close/>
                  <a:moveTo>
                    <a:pt x="5966" y="0"/>
                  </a:moveTo>
                  <a:cubicBezTo>
                    <a:pt x="2594" y="0"/>
                    <a:pt x="0" y="2729"/>
                    <a:pt x="0" y="6101"/>
                  </a:cubicBezTo>
                  <a:cubicBezTo>
                    <a:pt x="0" y="9472"/>
                    <a:pt x="2594" y="12190"/>
                    <a:pt x="5966" y="12190"/>
                  </a:cubicBezTo>
                  <a:cubicBezTo>
                    <a:pt x="6350" y="12190"/>
                    <a:pt x="6609" y="12066"/>
                    <a:pt x="6868" y="12066"/>
                  </a:cubicBezTo>
                  <a:cubicBezTo>
                    <a:pt x="9856" y="11672"/>
                    <a:pt x="12056" y="9078"/>
                    <a:pt x="12056" y="6101"/>
                  </a:cubicBezTo>
                  <a:cubicBezTo>
                    <a:pt x="12056" y="4150"/>
                    <a:pt x="11018" y="2335"/>
                    <a:pt x="9597" y="1297"/>
                  </a:cubicBezTo>
                  <a:cubicBezTo>
                    <a:pt x="8559" y="519"/>
                    <a:pt x="7263" y="0"/>
                    <a:pt x="5966" y="0"/>
                  </a:cubicBezTo>
                  <a:close/>
                </a:path>
              </a:pathLst>
            </a:custGeom>
            <a:solidFill>
              <a:srgbClr val="D9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31;p58"/>
            <p:cNvSpPr/>
            <p:nvPr/>
          </p:nvSpPr>
          <p:spPr>
            <a:xfrm>
              <a:off x="5286175" y="3192975"/>
              <a:ext cx="314375" cy="22850"/>
            </a:xfrm>
            <a:custGeom>
              <a:avLst/>
              <a:gdLst/>
              <a:ahLst/>
              <a:cxnLst/>
              <a:rect l="l" t="t" r="r" b="b"/>
              <a:pathLst>
                <a:path w="12575" h="914" extrusionOk="0">
                  <a:moveTo>
                    <a:pt x="1" y="0"/>
                  </a:moveTo>
                  <a:lnTo>
                    <a:pt x="1" y="913"/>
                  </a:lnTo>
                  <a:lnTo>
                    <a:pt x="12575" y="913"/>
                  </a:lnTo>
                  <a:lnTo>
                    <a:pt x="12575"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2;p58"/>
            <p:cNvSpPr/>
            <p:nvPr/>
          </p:nvSpPr>
          <p:spPr>
            <a:xfrm>
              <a:off x="5286175" y="3241725"/>
              <a:ext cx="314375" cy="19475"/>
            </a:xfrm>
            <a:custGeom>
              <a:avLst/>
              <a:gdLst/>
              <a:ahLst/>
              <a:cxnLst/>
              <a:rect l="l" t="t" r="r" b="b"/>
              <a:pathLst>
                <a:path w="12575" h="779" extrusionOk="0">
                  <a:moveTo>
                    <a:pt x="1" y="1"/>
                  </a:moveTo>
                  <a:lnTo>
                    <a:pt x="1" y="779"/>
                  </a:lnTo>
                  <a:lnTo>
                    <a:pt x="12575" y="779"/>
                  </a:lnTo>
                  <a:lnTo>
                    <a:pt x="12575" y="1"/>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33;p58"/>
            <p:cNvSpPr/>
            <p:nvPr/>
          </p:nvSpPr>
          <p:spPr>
            <a:xfrm>
              <a:off x="5312125" y="3287125"/>
              <a:ext cx="262500" cy="19475"/>
            </a:xfrm>
            <a:custGeom>
              <a:avLst/>
              <a:gdLst/>
              <a:ahLst/>
              <a:cxnLst/>
              <a:rect l="l" t="t" r="r" b="b"/>
              <a:pathLst>
                <a:path w="10500" h="779" extrusionOk="0">
                  <a:moveTo>
                    <a:pt x="0" y="0"/>
                  </a:moveTo>
                  <a:lnTo>
                    <a:pt x="0" y="778"/>
                  </a:lnTo>
                  <a:lnTo>
                    <a:pt x="10499" y="778"/>
                  </a:lnTo>
                  <a:lnTo>
                    <a:pt x="10499" y="0"/>
                  </a:lnTo>
                  <a:close/>
                </a:path>
              </a:pathLst>
            </a:custGeom>
            <a:solidFill>
              <a:srgbClr val="CC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34;p58"/>
            <p:cNvSpPr/>
            <p:nvPr/>
          </p:nvSpPr>
          <p:spPr>
            <a:xfrm>
              <a:off x="5146625" y="2560900"/>
              <a:ext cx="152550" cy="674375"/>
            </a:xfrm>
            <a:custGeom>
              <a:avLst/>
              <a:gdLst/>
              <a:ahLst/>
              <a:cxnLst/>
              <a:rect l="l" t="t" r="r" b="b"/>
              <a:pathLst>
                <a:path w="6102" h="26975" extrusionOk="0">
                  <a:moveTo>
                    <a:pt x="1692" y="0"/>
                  </a:moveTo>
                  <a:cubicBezTo>
                    <a:pt x="779" y="0"/>
                    <a:pt x="1" y="643"/>
                    <a:pt x="1" y="1681"/>
                  </a:cubicBezTo>
                  <a:lnTo>
                    <a:pt x="1" y="25283"/>
                  </a:lnTo>
                  <a:cubicBezTo>
                    <a:pt x="1" y="26061"/>
                    <a:pt x="655" y="26839"/>
                    <a:pt x="1433" y="26974"/>
                  </a:cubicBezTo>
                  <a:lnTo>
                    <a:pt x="1433" y="6484"/>
                  </a:lnTo>
                  <a:cubicBezTo>
                    <a:pt x="1433" y="5831"/>
                    <a:pt x="2076" y="5312"/>
                    <a:pt x="2729" y="5312"/>
                  </a:cubicBezTo>
                  <a:lnTo>
                    <a:pt x="6101" y="5312"/>
                  </a:lnTo>
                  <a:lnTo>
                    <a:pt x="6101" y="1681"/>
                  </a:lnTo>
                  <a:cubicBezTo>
                    <a:pt x="6101" y="643"/>
                    <a:pt x="5323" y="0"/>
                    <a:pt x="4410"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35;p58"/>
            <p:cNvSpPr/>
            <p:nvPr/>
          </p:nvSpPr>
          <p:spPr>
            <a:xfrm>
              <a:off x="5182425" y="2693675"/>
              <a:ext cx="116750" cy="541600"/>
            </a:xfrm>
            <a:custGeom>
              <a:avLst/>
              <a:gdLst/>
              <a:ahLst/>
              <a:cxnLst/>
              <a:rect l="l" t="t" r="r" b="b"/>
              <a:pathLst>
                <a:path w="4670" h="21664" extrusionOk="0">
                  <a:moveTo>
                    <a:pt x="1297" y="1"/>
                  </a:moveTo>
                  <a:cubicBezTo>
                    <a:pt x="644" y="1"/>
                    <a:pt x="1" y="520"/>
                    <a:pt x="1" y="1173"/>
                  </a:cubicBezTo>
                  <a:lnTo>
                    <a:pt x="1" y="21663"/>
                  </a:lnTo>
                  <a:lnTo>
                    <a:pt x="2978" y="21663"/>
                  </a:lnTo>
                  <a:cubicBezTo>
                    <a:pt x="3497" y="21663"/>
                    <a:pt x="4016" y="21269"/>
                    <a:pt x="4275" y="20885"/>
                  </a:cubicBezTo>
                  <a:lnTo>
                    <a:pt x="4151" y="20885"/>
                  </a:lnTo>
                  <a:lnTo>
                    <a:pt x="4151" y="19972"/>
                  </a:lnTo>
                  <a:lnTo>
                    <a:pt x="4669" y="19972"/>
                  </a:lnTo>
                  <a:lnTo>
                    <a:pt x="4669" y="11289"/>
                  </a:lnTo>
                  <a:lnTo>
                    <a:pt x="4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36;p58"/>
            <p:cNvSpPr/>
            <p:nvPr/>
          </p:nvSpPr>
          <p:spPr>
            <a:xfrm>
              <a:off x="5286175" y="3192975"/>
              <a:ext cx="9625" cy="22850"/>
            </a:xfrm>
            <a:custGeom>
              <a:avLst/>
              <a:gdLst/>
              <a:ahLst/>
              <a:cxnLst/>
              <a:rect l="l" t="t" r="r" b="b"/>
              <a:pathLst>
                <a:path w="385" h="914" extrusionOk="0">
                  <a:moveTo>
                    <a:pt x="1" y="0"/>
                  </a:moveTo>
                  <a:lnTo>
                    <a:pt x="1" y="913"/>
                  </a:lnTo>
                  <a:lnTo>
                    <a:pt x="125" y="913"/>
                  </a:lnTo>
                  <a:cubicBezTo>
                    <a:pt x="384" y="654"/>
                    <a:pt x="384" y="394"/>
                    <a:pt x="384" y="0"/>
                  </a:cubicBez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37;p58"/>
            <p:cNvSpPr/>
            <p:nvPr/>
          </p:nvSpPr>
          <p:spPr>
            <a:xfrm>
              <a:off x="5143525" y="3254700"/>
              <a:ext cx="132825" cy="142675"/>
            </a:xfrm>
            <a:custGeom>
              <a:avLst/>
              <a:gdLst/>
              <a:ahLst/>
              <a:cxnLst/>
              <a:rect l="l" t="t" r="r" b="b"/>
              <a:pathLst>
                <a:path w="5313" h="5707" extrusionOk="0">
                  <a:moveTo>
                    <a:pt x="1557" y="0"/>
                  </a:moveTo>
                  <a:cubicBezTo>
                    <a:pt x="644" y="519"/>
                    <a:pt x="0" y="1556"/>
                    <a:pt x="0" y="2718"/>
                  </a:cubicBezTo>
                  <a:cubicBezTo>
                    <a:pt x="0" y="4409"/>
                    <a:pt x="1297" y="5706"/>
                    <a:pt x="2978" y="5706"/>
                  </a:cubicBezTo>
                  <a:cubicBezTo>
                    <a:pt x="3891" y="5706"/>
                    <a:pt x="4794" y="5312"/>
                    <a:pt x="5312" y="4669"/>
                  </a:cubicBezTo>
                  <a:lnTo>
                    <a:pt x="2853" y="4669"/>
                  </a:lnTo>
                  <a:cubicBezTo>
                    <a:pt x="2200" y="4669"/>
                    <a:pt x="1557" y="4015"/>
                    <a:pt x="1557" y="3372"/>
                  </a:cubicBezTo>
                  <a:lnTo>
                    <a:pt x="1557" y="0"/>
                  </a:lnTo>
                  <a:close/>
                </a:path>
              </a:pathLst>
            </a:custGeom>
            <a:solidFill>
              <a:srgbClr val="DB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38;p58"/>
            <p:cNvSpPr/>
            <p:nvPr/>
          </p:nvSpPr>
          <p:spPr>
            <a:xfrm>
              <a:off x="5182425" y="3248200"/>
              <a:ext cx="110250" cy="123225"/>
            </a:xfrm>
            <a:custGeom>
              <a:avLst/>
              <a:gdLst/>
              <a:ahLst/>
              <a:cxnLst/>
              <a:rect l="l" t="t" r="r" b="b"/>
              <a:pathLst>
                <a:path w="4410" h="4929" extrusionOk="0">
                  <a:moveTo>
                    <a:pt x="1422" y="1"/>
                  </a:moveTo>
                  <a:cubicBezTo>
                    <a:pt x="903" y="1"/>
                    <a:pt x="519" y="125"/>
                    <a:pt x="1" y="260"/>
                  </a:cubicBezTo>
                  <a:lnTo>
                    <a:pt x="1" y="3632"/>
                  </a:lnTo>
                  <a:cubicBezTo>
                    <a:pt x="1" y="4275"/>
                    <a:pt x="644" y="4929"/>
                    <a:pt x="1297" y="4929"/>
                  </a:cubicBezTo>
                  <a:lnTo>
                    <a:pt x="3756" y="4929"/>
                  </a:lnTo>
                  <a:cubicBezTo>
                    <a:pt x="4151" y="4410"/>
                    <a:pt x="4410" y="3757"/>
                    <a:pt x="4410" y="2978"/>
                  </a:cubicBezTo>
                  <a:cubicBezTo>
                    <a:pt x="4410" y="1298"/>
                    <a:pt x="3113"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39;p58"/>
            <p:cNvSpPr/>
            <p:nvPr/>
          </p:nvSpPr>
          <p:spPr>
            <a:xfrm>
              <a:off x="5195400" y="2165350"/>
              <a:ext cx="505800" cy="269000"/>
            </a:xfrm>
            <a:custGeom>
              <a:avLst/>
              <a:gdLst/>
              <a:ahLst/>
              <a:cxnLst/>
              <a:rect l="l" t="t" r="r" b="b"/>
              <a:pathLst>
                <a:path w="20232" h="10760" extrusionOk="0">
                  <a:moveTo>
                    <a:pt x="3632" y="1"/>
                  </a:moveTo>
                  <a:cubicBezTo>
                    <a:pt x="1681" y="1"/>
                    <a:pt x="0" y="1557"/>
                    <a:pt x="0" y="3497"/>
                  </a:cubicBezTo>
                  <a:lnTo>
                    <a:pt x="0" y="7263"/>
                  </a:lnTo>
                  <a:cubicBezTo>
                    <a:pt x="0" y="9203"/>
                    <a:pt x="1681" y="10759"/>
                    <a:pt x="3632" y="10759"/>
                  </a:cubicBezTo>
                  <a:lnTo>
                    <a:pt x="16724" y="10759"/>
                  </a:lnTo>
                  <a:cubicBezTo>
                    <a:pt x="18675" y="10759"/>
                    <a:pt x="20231" y="9203"/>
                    <a:pt x="20231" y="7263"/>
                  </a:cubicBezTo>
                  <a:lnTo>
                    <a:pt x="20231" y="3497"/>
                  </a:lnTo>
                  <a:cubicBezTo>
                    <a:pt x="20231" y="1557"/>
                    <a:pt x="18675" y="1"/>
                    <a:pt x="16724" y="1"/>
                  </a:cubicBezTo>
                  <a:close/>
                </a:path>
              </a:pathLst>
            </a:custGeom>
            <a:solidFill>
              <a:srgbClr val="48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40;p58"/>
            <p:cNvSpPr/>
            <p:nvPr/>
          </p:nvSpPr>
          <p:spPr>
            <a:xfrm>
              <a:off x="5240775" y="2207375"/>
              <a:ext cx="45425" cy="184950"/>
            </a:xfrm>
            <a:custGeom>
              <a:avLst/>
              <a:gdLst/>
              <a:ahLst/>
              <a:cxnLst/>
              <a:rect l="l" t="t" r="r" b="b"/>
              <a:pathLst>
                <a:path w="1817" h="7398" extrusionOk="0">
                  <a:moveTo>
                    <a:pt x="520" y="0"/>
                  </a:moveTo>
                  <a:cubicBezTo>
                    <a:pt x="125" y="0"/>
                    <a:pt x="1" y="260"/>
                    <a:pt x="1" y="519"/>
                  </a:cubicBezTo>
                  <a:lnTo>
                    <a:pt x="1" y="6879"/>
                  </a:lnTo>
                  <a:cubicBezTo>
                    <a:pt x="1" y="7263"/>
                    <a:pt x="125" y="7398"/>
                    <a:pt x="520" y="7398"/>
                  </a:cubicBezTo>
                  <a:lnTo>
                    <a:pt x="1298" y="7398"/>
                  </a:lnTo>
                  <a:cubicBezTo>
                    <a:pt x="1557" y="7398"/>
                    <a:pt x="1817" y="7263"/>
                    <a:pt x="1817" y="6879"/>
                  </a:cubicBezTo>
                  <a:lnTo>
                    <a:pt x="1817" y="519"/>
                  </a:lnTo>
                  <a:cubicBezTo>
                    <a:pt x="1817"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41;p58"/>
            <p:cNvSpPr/>
            <p:nvPr/>
          </p:nvSpPr>
          <p:spPr>
            <a:xfrm>
              <a:off x="5331575" y="2207375"/>
              <a:ext cx="48525" cy="184950"/>
            </a:xfrm>
            <a:custGeom>
              <a:avLst/>
              <a:gdLst/>
              <a:ahLst/>
              <a:cxnLst/>
              <a:rect l="l" t="t" r="r" b="b"/>
              <a:pathLst>
                <a:path w="1941" h="7398" extrusionOk="0">
                  <a:moveTo>
                    <a:pt x="519" y="0"/>
                  </a:moveTo>
                  <a:cubicBezTo>
                    <a:pt x="259" y="0"/>
                    <a:pt x="0" y="260"/>
                    <a:pt x="0" y="519"/>
                  </a:cubicBezTo>
                  <a:lnTo>
                    <a:pt x="0" y="6879"/>
                  </a:lnTo>
                  <a:cubicBezTo>
                    <a:pt x="0" y="7263"/>
                    <a:pt x="259" y="7398"/>
                    <a:pt x="519" y="7398"/>
                  </a:cubicBezTo>
                  <a:lnTo>
                    <a:pt x="1421" y="7398"/>
                  </a:lnTo>
                  <a:cubicBezTo>
                    <a:pt x="1681" y="7398"/>
                    <a:pt x="1940" y="7263"/>
                    <a:pt x="1940" y="6879"/>
                  </a:cubicBezTo>
                  <a:lnTo>
                    <a:pt x="1940" y="519"/>
                  </a:lnTo>
                  <a:cubicBezTo>
                    <a:pt x="1940" y="260"/>
                    <a:pt x="1681" y="0"/>
                    <a:pt x="1421"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42;p58"/>
            <p:cNvSpPr/>
            <p:nvPr/>
          </p:nvSpPr>
          <p:spPr>
            <a:xfrm>
              <a:off x="5425450" y="2207375"/>
              <a:ext cx="45425" cy="184950"/>
            </a:xfrm>
            <a:custGeom>
              <a:avLst/>
              <a:gdLst/>
              <a:ahLst/>
              <a:cxnLst/>
              <a:rect l="l" t="t" r="r" b="b"/>
              <a:pathLst>
                <a:path w="1817" h="7398" extrusionOk="0">
                  <a:moveTo>
                    <a:pt x="519" y="0"/>
                  </a:moveTo>
                  <a:cubicBezTo>
                    <a:pt x="260" y="0"/>
                    <a:pt x="1" y="260"/>
                    <a:pt x="1" y="519"/>
                  </a:cubicBezTo>
                  <a:lnTo>
                    <a:pt x="1" y="6879"/>
                  </a:lnTo>
                  <a:cubicBezTo>
                    <a:pt x="1" y="7263"/>
                    <a:pt x="260"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43;p58"/>
            <p:cNvSpPr/>
            <p:nvPr/>
          </p:nvSpPr>
          <p:spPr>
            <a:xfrm>
              <a:off x="5519600" y="2207375"/>
              <a:ext cx="45425" cy="184950"/>
            </a:xfrm>
            <a:custGeom>
              <a:avLst/>
              <a:gdLst/>
              <a:ahLst/>
              <a:cxnLst/>
              <a:rect l="l" t="t" r="r" b="b"/>
              <a:pathLst>
                <a:path w="1817" h="7398" extrusionOk="0">
                  <a:moveTo>
                    <a:pt x="519" y="0"/>
                  </a:moveTo>
                  <a:cubicBezTo>
                    <a:pt x="125" y="0"/>
                    <a:pt x="1" y="260"/>
                    <a:pt x="1" y="519"/>
                  </a:cubicBezTo>
                  <a:lnTo>
                    <a:pt x="1" y="6879"/>
                  </a:lnTo>
                  <a:cubicBezTo>
                    <a:pt x="1" y="7263"/>
                    <a:pt x="125" y="7398"/>
                    <a:pt x="519" y="7398"/>
                  </a:cubicBezTo>
                  <a:lnTo>
                    <a:pt x="1298" y="7398"/>
                  </a:lnTo>
                  <a:cubicBezTo>
                    <a:pt x="1557" y="7398"/>
                    <a:pt x="1816" y="7263"/>
                    <a:pt x="1816" y="6879"/>
                  </a:cubicBezTo>
                  <a:lnTo>
                    <a:pt x="1816" y="519"/>
                  </a:lnTo>
                  <a:cubicBezTo>
                    <a:pt x="1816" y="260"/>
                    <a:pt x="1557" y="0"/>
                    <a:pt x="1298"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44;p58"/>
            <p:cNvSpPr/>
            <p:nvPr/>
          </p:nvSpPr>
          <p:spPr>
            <a:xfrm>
              <a:off x="5610375" y="2207375"/>
              <a:ext cx="48525" cy="184950"/>
            </a:xfrm>
            <a:custGeom>
              <a:avLst/>
              <a:gdLst/>
              <a:ahLst/>
              <a:cxnLst/>
              <a:rect l="l" t="t" r="r" b="b"/>
              <a:pathLst>
                <a:path w="1941" h="7398" extrusionOk="0">
                  <a:moveTo>
                    <a:pt x="520" y="0"/>
                  </a:moveTo>
                  <a:cubicBezTo>
                    <a:pt x="260" y="0"/>
                    <a:pt x="1" y="260"/>
                    <a:pt x="1" y="519"/>
                  </a:cubicBezTo>
                  <a:lnTo>
                    <a:pt x="1" y="6879"/>
                  </a:lnTo>
                  <a:cubicBezTo>
                    <a:pt x="1" y="7263"/>
                    <a:pt x="260" y="7398"/>
                    <a:pt x="520" y="7398"/>
                  </a:cubicBezTo>
                  <a:lnTo>
                    <a:pt x="1422" y="7398"/>
                  </a:lnTo>
                  <a:cubicBezTo>
                    <a:pt x="1682" y="7398"/>
                    <a:pt x="1941" y="7263"/>
                    <a:pt x="1941" y="6879"/>
                  </a:cubicBezTo>
                  <a:lnTo>
                    <a:pt x="1941" y="519"/>
                  </a:lnTo>
                  <a:cubicBezTo>
                    <a:pt x="1941" y="260"/>
                    <a:pt x="1682" y="0"/>
                    <a:pt x="1422" y="0"/>
                  </a:cubicBezTo>
                  <a:close/>
                </a:path>
              </a:pathLst>
            </a:custGeom>
            <a:solidFill>
              <a:srgbClr val="5F0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3333;p66"/>
          <p:cNvGrpSpPr/>
          <p:nvPr/>
        </p:nvGrpSpPr>
        <p:grpSpPr>
          <a:xfrm rot="1138019">
            <a:off x="8394541" y="3913169"/>
            <a:ext cx="290107" cy="354107"/>
            <a:chOff x="-24683100" y="2340425"/>
            <a:chExt cx="242625" cy="296150"/>
          </a:xfrm>
        </p:grpSpPr>
        <p:sp>
          <p:nvSpPr>
            <p:cNvPr id="74" name="Google Shape;13334;p6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35;p6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36;p6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337;p6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2755;p51"/>
          <p:cNvGrpSpPr/>
          <p:nvPr/>
        </p:nvGrpSpPr>
        <p:grpSpPr>
          <a:xfrm>
            <a:off x="7154506" y="726965"/>
            <a:ext cx="372720" cy="677976"/>
            <a:chOff x="2731595" y="3677112"/>
            <a:chExt cx="372720" cy="677976"/>
          </a:xfrm>
        </p:grpSpPr>
        <p:sp>
          <p:nvSpPr>
            <p:cNvPr id="79" name="Google Shape;2756;p51"/>
            <p:cNvSpPr/>
            <p:nvPr/>
          </p:nvSpPr>
          <p:spPr>
            <a:xfrm>
              <a:off x="2742843" y="4000044"/>
              <a:ext cx="336046" cy="256298"/>
            </a:xfrm>
            <a:custGeom>
              <a:avLst/>
              <a:gdLst/>
              <a:ahLst/>
              <a:cxnLst/>
              <a:rect l="l" t="t" r="r" b="b"/>
              <a:pathLst>
                <a:path w="12966" h="9889" extrusionOk="0">
                  <a:moveTo>
                    <a:pt x="11538" y="1"/>
                  </a:moveTo>
                  <a:cubicBezTo>
                    <a:pt x="11453" y="1"/>
                    <a:pt x="11369" y="26"/>
                    <a:pt x="11299" y="83"/>
                  </a:cubicBezTo>
                  <a:cubicBezTo>
                    <a:pt x="9861" y="1305"/>
                    <a:pt x="7806" y="1767"/>
                    <a:pt x="5742" y="1767"/>
                  </a:cubicBezTo>
                  <a:cubicBezTo>
                    <a:pt x="4105" y="1767"/>
                    <a:pt x="2462" y="1476"/>
                    <a:pt x="1119" y="1042"/>
                  </a:cubicBezTo>
                  <a:cubicBezTo>
                    <a:pt x="1050" y="905"/>
                    <a:pt x="1005" y="768"/>
                    <a:pt x="913" y="631"/>
                  </a:cubicBezTo>
                  <a:cubicBezTo>
                    <a:pt x="877" y="548"/>
                    <a:pt x="799" y="510"/>
                    <a:pt x="723" y="510"/>
                  </a:cubicBezTo>
                  <a:cubicBezTo>
                    <a:pt x="610" y="510"/>
                    <a:pt x="498" y="595"/>
                    <a:pt x="525" y="745"/>
                  </a:cubicBezTo>
                  <a:cubicBezTo>
                    <a:pt x="548" y="814"/>
                    <a:pt x="548" y="859"/>
                    <a:pt x="548" y="928"/>
                  </a:cubicBezTo>
                  <a:cubicBezTo>
                    <a:pt x="160" y="996"/>
                    <a:pt x="0" y="1635"/>
                    <a:pt x="480" y="1818"/>
                  </a:cubicBezTo>
                  <a:cubicBezTo>
                    <a:pt x="525" y="1841"/>
                    <a:pt x="594" y="1841"/>
                    <a:pt x="662" y="1863"/>
                  </a:cubicBezTo>
                  <a:cubicBezTo>
                    <a:pt x="731" y="2799"/>
                    <a:pt x="708" y="3735"/>
                    <a:pt x="708" y="4648"/>
                  </a:cubicBezTo>
                  <a:cubicBezTo>
                    <a:pt x="685" y="5584"/>
                    <a:pt x="388" y="6976"/>
                    <a:pt x="845" y="7867"/>
                  </a:cubicBezTo>
                  <a:cubicBezTo>
                    <a:pt x="1187" y="8551"/>
                    <a:pt x="1849" y="8848"/>
                    <a:pt x="2557" y="9076"/>
                  </a:cubicBezTo>
                  <a:cubicBezTo>
                    <a:pt x="3894" y="9529"/>
                    <a:pt x="5434" y="9889"/>
                    <a:pt x="6878" y="9889"/>
                  </a:cubicBezTo>
                  <a:cubicBezTo>
                    <a:pt x="7037" y="9889"/>
                    <a:pt x="7194" y="9884"/>
                    <a:pt x="7350" y="9875"/>
                  </a:cubicBezTo>
                  <a:cubicBezTo>
                    <a:pt x="8948" y="9784"/>
                    <a:pt x="11413" y="9122"/>
                    <a:pt x="12440" y="7752"/>
                  </a:cubicBezTo>
                  <a:cubicBezTo>
                    <a:pt x="12942" y="7090"/>
                    <a:pt x="12965" y="6406"/>
                    <a:pt x="12851" y="5607"/>
                  </a:cubicBezTo>
                  <a:cubicBezTo>
                    <a:pt x="12600" y="3826"/>
                    <a:pt x="12121" y="2206"/>
                    <a:pt x="12007" y="403"/>
                  </a:cubicBezTo>
                  <a:cubicBezTo>
                    <a:pt x="11990" y="172"/>
                    <a:pt x="11759" y="1"/>
                    <a:pt x="11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57;p51"/>
            <p:cNvSpPr/>
            <p:nvPr/>
          </p:nvSpPr>
          <p:spPr>
            <a:xfrm>
              <a:off x="2817382" y="3841766"/>
              <a:ext cx="282786" cy="506221"/>
            </a:xfrm>
            <a:custGeom>
              <a:avLst/>
              <a:gdLst/>
              <a:ahLst/>
              <a:cxnLst/>
              <a:rect l="l" t="t" r="r" b="b"/>
              <a:pathLst>
                <a:path w="10911" h="19532" extrusionOk="0">
                  <a:moveTo>
                    <a:pt x="6222" y="1"/>
                  </a:moveTo>
                  <a:cubicBezTo>
                    <a:pt x="6203" y="1"/>
                    <a:pt x="6183" y="2"/>
                    <a:pt x="6163" y="4"/>
                  </a:cubicBezTo>
                  <a:cubicBezTo>
                    <a:pt x="4429" y="256"/>
                    <a:pt x="2876" y="758"/>
                    <a:pt x="1073" y="917"/>
                  </a:cubicBezTo>
                  <a:cubicBezTo>
                    <a:pt x="799" y="940"/>
                    <a:pt x="754" y="1328"/>
                    <a:pt x="1028" y="1397"/>
                  </a:cubicBezTo>
                  <a:cubicBezTo>
                    <a:pt x="1587" y="1578"/>
                    <a:pt x="2107" y="1647"/>
                    <a:pt x="2609" y="1647"/>
                  </a:cubicBezTo>
                  <a:cubicBezTo>
                    <a:pt x="3624" y="1647"/>
                    <a:pt x="4570" y="1367"/>
                    <a:pt x="5638" y="1169"/>
                  </a:cubicBezTo>
                  <a:cubicBezTo>
                    <a:pt x="5684" y="2013"/>
                    <a:pt x="6003" y="2721"/>
                    <a:pt x="6483" y="3520"/>
                  </a:cubicBezTo>
                  <a:cubicBezTo>
                    <a:pt x="7670" y="5528"/>
                    <a:pt x="8377" y="7537"/>
                    <a:pt x="8697" y="9842"/>
                  </a:cubicBezTo>
                  <a:cubicBezTo>
                    <a:pt x="8879" y="11257"/>
                    <a:pt x="9062" y="12673"/>
                    <a:pt x="9222" y="14088"/>
                  </a:cubicBezTo>
                  <a:cubicBezTo>
                    <a:pt x="9427" y="15959"/>
                    <a:pt x="9131" y="16758"/>
                    <a:pt x="7373" y="17466"/>
                  </a:cubicBezTo>
                  <a:cubicBezTo>
                    <a:pt x="6483" y="17831"/>
                    <a:pt x="5524" y="18059"/>
                    <a:pt x="4565" y="18151"/>
                  </a:cubicBezTo>
                  <a:cubicBezTo>
                    <a:pt x="3379" y="18242"/>
                    <a:pt x="1438" y="18265"/>
                    <a:pt x="274" y="18516"/>
                  </a:cubicBezTo>
                  <a:cubicBezTo>
                    <a:pt x="0" y="18584"/>
                    <a:pt x="617" y="18539"/>
                    <a:pt x="845" y="18721"/>
                  </a:cubicBezTo>
                  <a:cubicBezTo>
                    <a:pt x="1508" y="19275"/>
                    <a:pt x="2588" y="19532"/>
                    <a:pt x="3792" y="19532"/>
                  </a:cubicBezTo>
                  <a:cubicBezTo>
                    <a:pt x="6610" y="19532"/>
                    <a:pt x="10107" y="18125"/>
                    <a:pt x="10523" y="15822"/>
                  </a:cubicBezTo>
                  <a:cubicBezTo>
                    <a:pt x="10911" y="13745"/>
                    <a:pt x="10112" y="11006"/>
                    <a:pt x="9770" y="8975"/>
                  </a:cubicBezTo>
                  <a:cubicBezTo>
                    <a:pt x="9541" y="7628"/>
                    <a:pt x="9176" y="6327"/>
                    <a:pt x="8628" y="5095"/>
                  </a:cubicBezTo>
                  <a:cubicBezTo>
                    <a:pt x="8012" y="3725"/>
                    <a:pt x="6528" y="2287"/>
                    <a:pt x="6688" y="666"/>
                  </a:cubicBezTo>
                  <a:cubicBezTo>
                    <a:pt x="6732" y="385"/>
                    <a:pt x="6570" y="1"/>
                    <a:pt x="6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58;p51"/>
            <p:cNvSpPr/>
            <p:nvPr/>
          </p:nvSpPr>
          <p:spPr>
            <a:xfrm>
              <a:off x="2941604" y="3727029"/>
              <a:ext cx="71014" cy="114244"/>
            </a:xfrm>
            <a:custGeom>
              <a:avLst/>
              <a:gdLst/>
              <a:ahLst/>
              <a:cxnLst/>
              <a:rect l="l" t="t" r="r" b="b"/>
              <a:pathLst>
                <a:path w="2740" h="4408" extrusionOk="0">
                  <a:moveTo>
                    <a:pt x="1662" y="0"/>
                  </a:moveTo>
                  <a:cubicBezTo>
                    <a:pt x="1565" y="0"/>
                    <a:pt x="1472" y="52"/>
                    <a:pt x="1439" y="163"/>
                  </a:cubicBezTo>
                  <a:cubicBezTo>
                    <a:pt x="1416" y="186"/>
                    <a:pt x="1416" y="209"/>
                    <a:pt x="1416" y="209"/>
                  </a:cubicBezTo>
                  <a:cubicBezTo>
                    <a:pt x="1396" y="205"/>
                    <a:pt x="1376" y="203"/>
                    <a:pt x="1355" y="203"/>
                  </a:cubicBezTo>
                  <a:cubicBezTo>
                    <a:pt x="1256" y="203"/>
                    <a:pt x="1149" y="247"/>
                    <a:pt x="1074" y="323"/>
                  </a:cubicBezTo>
                  <a:cubicBezTo>
                    <a:pt x="1005" y="277"/>
                    <a:pt x="914" y="254"/>
                    <a:pt x="800" y="254"/>
                  </a:cubicBezTo>
                  <a:cubicBezTo>
                    <a:pt x="1" y="254"/>
                    <a:pt x="92" y="1373"/>
                    <a:pt x="275" y="2263"/>
                  </a:cubicBezTo>
                  <a:cubicBezTo>
                    <a:pt x="275" y="2993"/>
                    <a:pt x="229" y="3770"/>
                    <a:pt x="663" y="4317"/>
                  </a:cubicBezTo>
                  <a:cubicBezTo>
                    <a:pt x="702" y="4370"/>
                    <a:pt x="765" y="4408"/>
                    <a:pt x="829" y="4408"/>
                  </a:cubicBezTo>
                  <a:cubicBezTo>
                    <a:pt x="875" y="4408"/>
                    <a:pt x="921" y="4388"/>
                    <a:pt x="959" y="4340"/>
                  </a:cubicBezTo>
                  <a:cubicBezTo>
                    <a:pt x="1028" y="4249"/>
                    <a:pt x="1074" y="4158"/>
                    <a:pt x="1119" y="4066"/>
                  </a:cubicBezTo>
                  <a:cubicBezTo>
                    <a:pt x="1138" y="4072"/>
                    <a:pt x="1157" y="4075"/>
                    <a:pt x="1178" y="4075"/>
                  </a:cubicBezTo>
                  <a:cubicBezTo>
                    <a:pt x="1235" y="4075"/>
                    <a:pt x="1297" y="4054"/>
                    <a:pt x="1347" y="4021"/>
                  </a:cubicBezTo>
                  <a:cubicBezTo>
                    <a:pt x="1370" y="3975"/>
                    <a:pt x="1416" y="3929"/>
                    <a:pt x="1439" y="3907"/>
                  </a:cubicBezTo>
                  <a:cubicBezTo>
                    <a:pt x="1459" y="3986"/>
                    <a:pt x="1547" y="4048"/>
                    <a:pt x="1630" y="4048"/>
                  </a:cubicBezTo>
                  <a:cubicBezTo>
                    <a:pt x="1643" y="4048"/>
                    <a:pt x="1655" y="4046"/>
                    <a:pt x="1667" y="4043"/>
                  </a:cubicBezTo>
                  <a:cubicBezTo>
                    <a:pt x="1941" y="3952"/>
                    <a:pt x="2078" y="3770"/>
                    <a:pt x="2169" y="3541"/>
                  </a:cubicBezTo>
                  <a:cubicBezTo>
                    <a:pt x="2375" y="3541"/>
                    <a:pt x="2557" y="3404"/>
                    <a:pt x="2626" y="3153"/>
                  </a:cubicBezTo>
                  <a:cubicBezTo>
                    <a:pt x="2740" y="2674"/>
                    <a:pt x="2420" y="2172"/>
                    <a:pt x="2283" y="1715"/>
                  </a:cubicBezTo>
                  <a:cubicBezTo>
                    <a:pt x="2123" y="1213"/>
                    <a:pt x="2123" y="665"/>
                    <a:pt x="1918" y="163"/>
                  </a:cubicBezTo>
                  <a:cubicBezTo>
                    <a:pt x="1871" y="58"/>
                    <a:pt x="1764"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59;p51"/>
            <p:cNvSpPr/>
            <p:nvPr/>
          </p:nvSpPr>
          <p:spPr>
            <a:xfrm>
              <a:off x="2793719" y="3681803"/>
              <a:ext cx="197025" cy="172481"/>
            </a:xfrm>
            <a:custGeom>
              <a:avLst/>
              <a:gdLst/>
              <a:ahLst/>
              <a:cxnLst/>
              <a:rect l="l" t="t" r="r" b="b"/>
              <a:pathLst>
                <a:path w="7602" h="6655" extrusionOk="0">
                  <a:moveTo>
                    <a:pt x="685" y="2136"/>
                  </a:moveTo>
                  <a:lnTo>
                    <a:pt x="685" y="2136"/>
                  </a:lnTo>
                  <a:cubicBezTo>
                    <a:pt x="776" y="2228"/>
                    <a:pt x="891" y="2296"/>
                    <a:pt x="1005" y="2365"/>
                  </a:cubicBezTo>
                  <a:cubicBezTo>
                    <a:pt x="982" y="2456"/>
                    <a:pt x="982" y="2524"/>
                    <a:pt x="959" y="2593"/>
                  </a:cubicBezTo>
                  <a:cubicBezTo>
                    <a:pt x="931" y="2583"/>
                    <a:pt x="898" y="2578"/>
                    <a:pt x="865" y="2578"/>
                  </a:cubicBezTo>
                  <a:cubicBezTo>
                    <a:pt x="819" y="2578"/>
                    <a:pt x="771" y="2589"/>
                    <a:pt x="731" y="2616"/>
                  </a:cubicBezTo>
                  <a:cubicBezTo>
                    <a:pt x="708" y="2479"/>
                    <a:pt x="708" y="2319"/>
                    <a:pt x="708" y="2182"/>
                  </a:cubicBezTo>
                  <a:cubicBezTo>
                    <a:pt x="708" y="2182"/>
                    <a:pt x="685" y="2159"/>
                    <a:pt x="685" y="2136"/>
                  </a:cubicBezTo>
                  <a:close/>
                  <a:moveTo>
                    <a:pt x="5799" y="0"/>
                  </a:moveTo>
                  <a:cubicBezTo>
                    <a:pt x="5299" y="0"/>
                    <a:pt x="4791" y="76"/>
                    <a:pt x="4406" y="128"/>
                  </a:cubicBezTo>
                  <a:cubicBezTo>
                    <a:pt x="3447" y="242"/>
                    <a:pt x="2351" y="265"/>
                    <a:pt x="1416" y="516"/>
                  </a:cubicBezTo>
                  <a:cubicBezTo>
                    <a:pt x="320" y="813"/>
                    <a:pt x="160" y="1429"/>
                    <a:pt x="503" y="1931"/>
                  </a:cubicBezTo>
                  <a:cubicBezTo>
                    <a:pt x="464" y="1918"/>
                    <a:pt x="422" y="1911"/>
                    <a:pt x="381" y="1911"/>
                  </a:cubicBezTo>
                  <a:cubicBezTo>
                    <a:pt x="276" y="1911"/>
                    <a:pt x="177" y="1959"/>
                    <a:pt x="160" y="2091"/>
                  </a:cubicBezTo>
                  <a:cubicBezTo>
                    <a:pt x="23" y="2753"/>
                    <a:pt x="0" y="3392"/>
                    <a:pt x="23" y="4054"/>
                  </a:cubicBezTo>
                  <a:cubicBezTo>
                    <a:pt x="69" y="4693"/>
                    <a:pt x="23" y="5606"/>
                    <a:pt x="457" y="6108"/>
                  </a:cubicBezTo>
                  <a:cubicBezTo>
                    <a:pt x="523" y="6186"/>
                    <a:pt x="638" y="6231"/>
                    <a:pt x="752" y="6231"/>
                  </a:cubicBezTo>
                  <a:cubicBezTo>
                    <a:pt x="872" y="6231"/>
                    <a:pt x="992" y="6180"/>
                    <a:pt x="1050" y="6062"/>
                  </a:cubicBezTo>
                  <a:cubicBezTo>
                    <a:pt x="1096" y="5948"/>
                    <a:pt x="1142" y="5811"/>
                    <a:pt x="1164" y="5697"/>
                  </a:cubicBezTo>
                  <a:cubicBezTo>
                    <a:pt x="1256" y="6017"/>
                    <a:pt x="1370" y="6313"/>
                    <a:pt x="1598" y="6587"/>
                  </a:cubicBezTo>
                  <a:cubicBezTo>
                    <a:pt x="1637" y="6634"/>
                    <a:pt x="1684" y="6654"/>
                    <a:pt x="1731" y="6654"/>
                  </a:cubicBezTo>
                  <a:cubicBezTo>
                    <a:pt x="1823" y="6654"/>
                    <a:pt x="1918" y="6579"/>
                    <a:pt x="1963" y="6473"/>
                  </a:cubicBezTo>
                  <a:cubicBezTo>
                    <a:pt x="2214" y="5857"/>
                    <a:pt x="2009" y="5195"/>
                    <a:pt x="1895" y="4556"/>
                  </a:cubicBezTo>
                  <a:cubicBezTo>
                    <a:pt x="1804" y="3894"/>
                    <a:pt x="1689" y="3232"/>
                    <a:pt x="1621" y="2593"/>
                  </a:cubicBezTo>
                  <a:lnTo>
                    <a:pt x="1621" y="2593"/>
                  </a:lnTo>
                  <a:cubicBezTo>
                    <a:pt x="1725" y="2602"/>
                    <a:pt x="1829" y="2608"/>
                    <a:pt x="1935" y="2608"/>
                  </a:cubicBezTo>
                  <a:cubicBezTo>
                    <a:pt x="2084" y="2608"/>
                    <a:pt x="2237" y="2597"/>
                    <a:pt x="2397" y="2570"/>
                  </a:cubicBezTo>
                  <a:cubicBezTo>
                    <a:pt x="2488" y="2547"/>
                    <a:pt x="2557" y="2502"/>
                    <a:pt x="2580" y="2433"/>
                  </a:cubicBezTo>
                  <a:lnTo>
                    <a:pt x="2717" y="2433"/>
                  </a:lnTo>
                  <a:cubicBezTo>
                    <a:pt x="2945" y="2433"/>
                    <a:pt x="2945" y="2091"/>
                    <a:pt x="2739" y="2045"/>
                  </a:cubicBezTo>
                  <a:cubicBezTo>
                    <a:pt x="2580" y="2022"/>
                    <a:pt x="2397" y="1954"/>
                    <a:pt x="2214" y="1885"/>
                  </a:cubicBezTo>
                  <a:cubicBezTo>
                    <a:pt x="2169" y="1863"/>
                    <a:pt x="2123" y="1840"/>
                    <a:pt x="2077" y="1817"/>
                  </a:cubicBezTo>
                  <a:cubicBezTo>
                    <a:pt x="2077" y="1817"/>
                    <a:pt x="2055" y="1794"/>
                    <a:pt x="2009" y="1794"/>
                  </a:cubicBezTo>
                  <a:cubicBezTo>
                    <a:pt x="2717" y="1474"/>
                    <a:pt x="3721" y="1497"/>
                    <a:pt x="4383" y="1429"/>
                  </a:cubicBezTo>
                  <a:cubicBezTo>
                    <a:pt x="4976" y="1360"/>
                    <a:pt x="5661" y="1360"/>
                    <a:pt x="6300" y="1246"/>
                  </a:cubicBezTo>
                  <a:cubicBezTo>
                    <a:pt x="6488" y="1271"/>
                    <a:pt x="6669" y="1289"/>
                    <a:pt x="6847" y="1289"/>
                  </a:cubicBezTo>
                  <a:cubicBezTo>
                    <a:pt x="6993" y="1289"/>
                    <a:pt x="7137" y="1277"/>
                    <a:pt x="7282" y="1246"/>
                  </a:cubicBezTo>
                  <a:cubicBezTo>
                    <a:pt x="7510" y="1201"/>
                    <a:pt x="7601" y="927"/>
                    <a:pt x="7510" y="744"/>
                  </a:cubicBezTo>
                  <a:cubicBezTo>
                    <a:pt x="7556" y="676"/>
                    <a:pt x="7533" y="561"/>
                    <a:pt x="7441" y="516"/>
                  </a:cubicBezTo>
                  <a:cubicBezTo>
                    <a:pt x="7396" y="516"/>
                    <a:pt x="7373" y="493"/>
                    <a:pt x="7327" y="493"/>
                  </a:cubicBezTo>
                  <a:cubicBezTo>
                    <a:pt x="6980" y="108"/>
                    <a:pt x="6395" y="0"/>
                    <a:pt x="5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60;p51"/>
            <p:cNvSpPr/>
            <p:nvPr/>
          </p:nvSpPr>
          <p:spPr>
            <a:xfrm>
              <a:off x="2739888" y="3856046"/>
              <a:ext cx="107091" cy="464131"/>
            </a:xfrm>
            <a:custGeom>
              <a:avLst/>
              <a:gdLst/>
              <a:ahLst/>
              <a:cxnLst/>
              <a:rect l="l" t="t" r="r" b="b"/>
              <a:pathLst>
                <a:path w="4132" h="17908" extrusionOk="0">
                  <a:moveTo>
                    <a:pt x="3851" y="0"/>
                  </a:moveTo>
                  <a:cubicBezTo>
                    <a:pt x="3736" y="0"/>
                    <a:pt x="3614" y="69"/>
                    <a:pt x="3561" y="207"/>
                  </a:cubicBezTo>
                  <a:cubicBezTo>
                    <a:pt x="2853" y="1964"/>
                    <a:pt x="1164" y="3014"/>
                    <a:pt x="502" y="4749"/>
                  </a:cubicBezTo>
                  <a:cubicBezTo>
                    <a:pt x="0" y="6073"/>
                    <a:pt x="137" y="7602"/>
                    <a:pt x="274" y="8949"/>
                  </a:cubicBezTo>
                  <a:cubicBezTo>
                    <a:pt x="434" y="10410"/>
                    <a:pt x="754" y="11848"/>
                    <a:pt x="1027" y="13308"/>
                  </a:cubicBezTo>
                  <a:cubicBezTo>
                    <a:pt x="1164" y="14039"/>
                    <a:pt x="1256" y="14769"/>
                    <a:pt x="1393" y="15500"/>
                  </a:cubicBezTo>
                  <a:cubicBezTo>
                    <a:pt x="1393" y="15568"/>
                    <a:pt x="1415" y="15637"/>
                    <a:pt x="1415" y="15682"/>
                  </a:cubicBezTo>
                  <a:cubicBezTo>
                    <a:pt x="1256" y="15796"/>
                    <a:pt x="1233" y="16047"/>
                    <a:pt x="1210" y="16207"/>
                  </a:cubicBezTo>
                  <a:cubicBezTo>
                    <a:pt x="1187" y="16481"/>
                    <a:pt x="1187" y="16801"/>
                    <a:pt x="1301" y="17052"/>
                  </a:cubicBezTo>
                  <a:cubicBezTo>
                    <a:pt x="1351" y="17151"/>
                    <a:pt x="1455" y="17210"/>
                    <a:pt x="1557" y="17210"/>
                  </a:cubicBezTo>
                  <a:cubicBezTo>
                    <a:pt x="1643" y="17210"/>
                    <a:pt x="1729" y="17168"/>
                    <a:pt x="1781" y="17075"/>
                  </a:cubicBezTo>
                  <a:cubicBezTo>
                    <a:pt x="1826" y="17234"/>
                    <a:pt x="1895" y="17417"/>
                    <a:pt x="1963" y="17577"/>
                  </a:cubicBezTo>
                  <a:cubicBezTo>
                    <a:pt x="2058" y="17808"/>
                    <a:pt x="2262" y="17908"/>
                    <a:pt x="2471" y="17908"/>
                  </a:cubicBezTo>
                  <a:cubicBezTo>
                    <a:pt x="2819" y="17908"/>
                    <a:pt x="3181" y="17633"/>
                    <a:pt x="3082" y="17234"/>
                  </a:cubicBezTo>
                  <a:cubicBezTo>
                    <a:pt x="2808" y="16116"/>
                    <a:pt x="2557" y="14975"/>
                    <a:pt x="2328" y="13811"/>
                  </a:cubicBezTo>
                  <a:cubicBezTo>
                    <a:pt x="2214" y="12761"/>
                    <a:pt x="2146" y="11711"/>
                    <a:pt x="2100" y="10684"/>
                  </a:cubicBezTo>
                  <a:cubicBezTo>
                    <a:pt x="1940" y="7853"/>
                    <a:pt x="1918" y="5365"/>
                    <a:pt x="3401" y="2854"/>
                  </a:cubicBezTo>
                  <a:cubicBezTo>
                    <a:pt x="3447" y="2809"/>
                    <a:pt x="3447" y="2763"/>
                    <a:pt x="3424" y="2717"/>
                  </a:cubicBezTo>
                  <a:cubicBezTo>
                    <a:pt x="3424" y="2717"/>
                    <a:pt x="3424" y="2695"/>
                    <a:pt x="3424" y="2695"/>
                  </a:cubicBezTo>
                  <a:cubicBezTo>
                    <a:pt x="3972" y="1896"/>
                    <a:pt x="4132" y="1211"/>
                    <a:pt x="4109" y="275"/>
                  </a:cubicBezTo>
                  <a:cubicBezTo>
                    <a:pt x="4109" y="92"/>
                    <a:pt x="3984" y="0"/>
                    <a:pt x="3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61;p51"/>
            <p:cNvSpPr/>
            <p:nvPr/>
          </p:nvSpPr>
          <p:spPr>
            <a:xfrm>
              <a:off x="2731595" y="3677112"/>
              <a:ext cx="372720" cy="677976"/>
            </a:xfrm>
            <a:custGeom>
              <a:avLst/>
              <a:gdLst/>
              <a:ahLst/>
              <a:cxnLst/>
              <a:rect l="l" t="t" r="r" b="b"/>
              <a:pathLst>
                <a:path w="14381" h="26159" extrusionOk="0">
                  <a:moveTo>
                    <a:pt x="7624" y="583"/>
                  </a:moveTo>
                  <a:cubicBezTo>
                    <a:pt x="8012" y="583"/>
                    <a:pt x="9382" y="606"/>
                    <a:pt x="9519" y="1085"/>
                  </a:cubicBezTo>
                  <a:cubicBezTo>
                    <a:pt x="9747" y="1792"/>
                    <a:pt x="8629" y="1884"/>
                    <a:pt x="8218" y="1952"/>
                  </a:cubicBezTo>
                  <a:cubicBezTo>
                    <a:pt x="7113" y="2153"/>
                    <a:pt x="5901" y="2230"/>
                    <a:pt x="4755" y="2230"/>
                  </a:cubicBezTo>
                  <a:cubicBezTo>
                    <a:pt x="4599" y="2230"/>
                    <a:pt x="4445" y="2229"/>
                    <a:pt x="4292" y="2226"/>
                  </a:cubicBezTo>
                  <a:cubicBezTo>
                    <a:pt x="3881" y="2226"/>
                    <a:pt x="3105" y="2226"/>
                    <a:pt x="2877" y="1884"/>
                  </a:cubicBezTo>
                  <a:cubicBezTo>
                    <a:pt x="2671" y="1587"/>
                    <a:pt x="3173" y="1267"/>
                    <a:pt x="3425" y="1176"/>
                  </a:cubicBezTo>
                  <a:cubicBezTo>
                    <a:pt x="4885" y="674"/>
                    <a:pt x="6255" y="651"/>
                    <a:pt x="7624" y="583"/>
                  </a:cubicBezTo>
                  <a:close/>
                  <a:moveTo>
                    <a:pt x="9930" y="2295"/>
                  </a:moveTo>
                  <a:cubicBezTo>
                    <a:pt x="9998" y="2728"/>
                    <a:pt x="10112" y="3162"/>
                    <a:pt x="10158" y="3550"/>
                  </a:cubicBezTo>
                  <a:cubicBezTo>
                    <a:pt x="10181" y="4052"/>
                    <a:pt x="10249" y="4577"/>
                    <a:pt x="10272" y="5102"/>
                  </a:cubicBezTo>
                  <a:cubicBezTo>
                    <a:pt x="10226" y="5125"/>
                    <a:pt x="10181" y="5171"/>
                    <a:pt x="10135" y="5216"/>
                  </a:cubicBezTo>
                  <a:cubicBezTo>
                    <a:pt x="10044" y="5376"/>
                    <a:pt x="9907" y="5490"/>
                    <a:pt x="9747" y="5604"/>
                  </a:cubicBezTo>
                  <a:cubicBezTo>
                    <a:pt x="9770" y="5056"/>
                    <a:pt x="9587" y="4440"/>
                    <a:pt x="9565" y="3892"/>
                  </a:cubicBezTo>
                  <a:cubicBezTo>
                    <a:pt x="9542" y="3481"/>
                    <a:pt x="9656" y="2888"/>
                    <a:pt x="9473" y="2500"/>
                  </a:cubicBezTo>
                  <a:cubicBezTo>
                    <a:pt x="9633" y="2432"/>
                    <a:pt x="9793" y="2363"/>
                    <a:pt x="9930" y="2295"/>
                  </a:cubicBezTo>
                  <a:close/>
                  <a:moveTo>
                    <a:pt x="2603" y="2728"/>
                  </a:moveTo>
                  <a:lnTo>
                    <a:pt x="2603" y="2728"/>
                  </a:lnTo>
                  <a:cubicBezTo>
                    <a:pt x="2922" y="2865"/>
                    <a:pt x="3288" y="2934"/>
                    <a:pt x="3630" y="2957"/>
                  </a:cubicBezTo>
                  <a:cubicBezTo>
                    <a:pt x="3676" y="3573"/>
                    <a:pt x="3767" y="4166"/>
                    <a:pt x="3835" y="4760"/>
                  </a:cubicBezTo>
                  <a:cubicBezTo>
                    <a:pt x="3881" y="5239"/>
                    <a:pt x="3881" y="5764"/>
                    <a:pt x="3995" y="6266"/>
                  </a:cubicBezTo>
                  <a:cubicBezTo>
                    <a:pt x="3653" y="6152"/>
                    <a:pt x="3310" y="6015"/>
                    <a:pt x="2945" y="5878"/>
                  </a:cubicBezTo>
                  <a:cubicBezTo>
                    <a:pt x="2945" y="5193"/>
                    <a:pt x="2740" y="4486"/>
                    <a:pt x="2648" y="3801"/>
                  </a:cubicBezTo>
                  <a:cubicBezTo>
                    <a:pt x="2603" y="3481"/>
                    <a:pt x="2603" y="3093"/>
                    <a:pt x="2603" y="2728"/>
                  </a:cubicBezTo>
                  <a:close/>
                  <a:moveTo>
                    <a:pt x="3995" y="2979"/>
                  </a:moveTo>
                  <a:lnTo>
                    <a:pt x="3995" y="2979"/>
                  </a:lnTo>
                  <a:cubicBezTo>
                    <a:pt x="4086" y="3002"/>
                    <a:pt x="4178" y="3002"/>
                    <a:pt x="4269" y="3002"/>
                  </a:cubicBezTo>
                  <a:lnTo>
                    <a:pt x="4794" y="3002"/>
                  </a:lnTo>
                  <a:cubicBezTo>
                    <a:pt x="4794" y="3025"/>
                    <a:pt x="4794" y="3025"/>
                    <a:pt x="4794" y="3025"/>
                  </a:cubicBezTo>
                  <a:cubicBezTo>
                    <a:pt x="4771" y="3733"/>
                    <a:pt x="4794" y="4463"/>
                    <a:pt x="4840" y="5148"/>
                  </a:cubicBezTo>
                  <a:cubicBezTo>
                    <a:pt x="4885" y="5604"/>
                    <a:pt x="4908" y="6061"/>
                    <a:pt x="5045" y="6472"/>
                  </a:cubicBezTo>
                  <a:cubicBezTo>
                    <a:pt x="4771" y="6449"/>
                    <a:pt x="4520" y="6403"/>
                    <a:pt x="4246" y="6335"/>
                  </a:cubicBezTo>
                  <a:cubicBezTo>
                    <a:pt x="4292" y="5239"/>
                    <a:pt x="4132" y="4075"/>
                    <a:pt x="3995" y="2979"/>
                  </a:cubicBezTo>
                  <a:close/>
                  <a:moveTo>
                    <a:pt x="8994" y="2614"/>
                  </a:moveTo>
                  <a:cubicBezTo>
                    <a:pt x="8903" y="3048"/>
                    <a:pt x="9154" y="3641"/>
                    <a:pt x="9177" y="4006"/>
                  </a:cubicBezTo>
                  <a:cubicBezTo>
                    <a:pt x="9222" y="4577"/>
                    <a:pt x="9108" y="5308"/>
                    <a:pt x="9336" y="5855"/>
                  </a:cubicBezTo>
                  <a:cubicBezTo>
                    <a:pt x="9062" y="5992"/>
                    <a:pt x="8766" y="6106"/>
                    <a:pt x="8446" y="6198"/>
                  </a:cubicBezTo>
                  <a:cubicBezTo>
                    <a:pt x="8423" y="6152"/>
                    <a:pt x="8423" y="6106"/>
                    <a:pt x="8423" y="6061"/>
                  </a:cubicBezTo>
                  <a:cubicBezTo>
                    <a:pt x="8378" y="5810"/>
                    <a:pt x="8309" y="5559"/>
                    <a:pt x="8286" y="5308"/>
                  </a:cubicBezTo>
                  <a:cubicBezTo>
                    <a:pt x="8276" y="5256"/>
                    <a:pt x="8229" y="5232"/>
                    <a:pt x="8180" y="5232"/>
                  </a:cubicBezTo>
                  <a:cubicBezTo>
                    <a:pt x="8120" y="5232"/>
                    <a:pt x="8058" y="5268"/>
                    <a:pt x="8058" y="5330"/>
                  </a:cubicBezTo>
                  <a:cubicBezTo>
                    <a:pt x="8058" y="5559"/>
                    <a:pt x="8104" y="5787"/>
                    <a:pt x="8104" y="6015"/>
                  </a:cubicBezTo>
                  <a:cubicBezTo>
                    <a:pt x="8104" y="6106"/>
                    <a:pt x="8104" y="6175"/>
                    <a:pt x="8104" y="6266"/>
                  </a:cubicBezTo>
                  <a:cubicBezTo>
                    <a:pt x="7442" y="6426"/>
                    <a:pt x="6780" y="6472"/>
                    <a:pt x="6323" y="6517"/>
                  </a:cubicBezTo>
                  <a:cubicBezTo>
                    <a:pt x="6152" y="6529"/>
                    <a:pt x="5987" y="6534"/>
                    <a:pt x="5824" y="6534"/>
                  </a:cubicBezTo>
                  <a:cubicBezTo>
                    <a:pt x="5661" y="6534"/>
                    <a:pt x="5502" y="6529"/>
                    <a:pt x="5342" y="6517"/>
                  </a:cubicBezTo>
                  <a:cubicBezTo>
                    <a:pt x="5547" y="5444"/>
                    <a:pt x="5296" y="3961"/>
                    <a:pt x="4977" y="3025"/>
                  </a:cubicBezTo>
                  <a:cubicBezTo>
                    <a:pt x="4977" y="3004"/>
                    <a:pt x="4957" y="3002"/>
                    <a:pt x="4954" y="3002"/>
                  </a:cubicBezTo>
                  <a:lnTo>
                    <a:pt x="4954" y="3002"/>
                  </a:lnTo>
                  <a:cubicBezTo>
                    <a:pt x="5099" y="3006"/>
                    <a:pt x="5244" y="3008"/>
                    <a:pt x="5389" y="3008"/>
                  </a:cubicBezTo>
                  <a:cubicBezTo>
                    <a:pt x="6117" y="3008"/>
                    <a:pt x="6852" y="2960"/>
                    <a:pt x="7556" y="2865"/>
                  </a:cubicBezTo>
                  <a:cubicBezTo>
                    <a:pt x="7579" y="3208"/>
                    <a:pt x="7602" y="3527"/>
                    <a:pt x="7670" y="3870"/>
                  </a:cubicBezTo>
                  <a:cubicBezTo>
                    <a:pt x="7761" y="4258"/>
                    <a:pt x="7784" y="4714"/>
                    <a:pt x="8058" y="5034"/>
                  </a:cubicBezTo>
                  <a:cubicBezTo>
                    <a:pt x="8066" y="5050"/>
                    <a:pt x="8086" y="5057"/>
                    <a:pt x="8108" y="5057"/>
                  </a:cubicBezTo>
                  <a:cubicBezTo>
                    <a:pt x="8147" y="5057"/>
                    <a:pt x="8195" y="5032"/>
                    <a:pt x="8195" y="4988"/>
                  </a:cubicBezTo>
                  <a:cubicBezTo>
                    <a:pt x="8286" y="4623"/>
                    <a:pt x="8149" y="4212"/>
                    <a:pt x="8127" y="3824"/>
                  </a:cubicBezTo>
                  <a:cubicBezTo>
                    <a:pt x="8081" y="3481"/>
                    <a:pt x="8058" y="3139"/>
                    <a:pt x="8035" y="2797"/>
                  </a:cubicBezTo>
                  <a:cubicBezTo>
                    <a:pt x="8149" y="2774"/>
                    <a:pt x="8286" y="2774"/>
                    <a:pt x="8400" y="2751"/>
                  </a:cubicBezTo>
                  <a:cubicBezTo>
                    <a:pt x="8583" y="2705"/>
                    <a:pt x="8788" y="2683"/>
                    <a:pt x="8994" y="2614"/>
                  </a:cubicBezTo>
                  <a:close/>
                  <a:moveTo>
                    <a:pt x="9291" y="6700"/>
                  </a:moveTo>
                  <a:cubicBezTo>
                    <a:pt x="9108" y="8845"/>
                    <a:pt x="11025" y="10010"/>
                    <a:pt x="11870" y="11858"/>
                  </a:cubicBezTo>
                  <a:cubicBezTo>
                    <a:pt x="10276" y="13139"/>
                    <a:pt x="7748" y="13980"/>
                    <a:pt x="5367" y="13980"/>
                  </a:cubicBezTo>
                  <a:cubicBezTo>
                    <a:pt x="3757" y="13980"/>
                    <a:pt x="2215" y="13596"/>
                    <a:pt x="1074" y="12703"/>
                  </a:cubicBezTo>
                  <a:cubicBezTo>
                    <a:pt x="1074" y="12657"/>
                    <a:pt x="1074" y="12634"/>
                    <a:pt x="1096" y="12589"/>
                  </a:cubicBezTo>
                  <a:cubicBezTo>
                    <a:pt x="1233" y="10626"/>
                    <a:pt x="2420" y="10283"/>
                    <a:pt x="3333" y="8823"/>
                  </a:cubicBezTo>
                  <a:cubicBezTo>
                    <a:pt x="3698" y="8229"/>
                    <a:pt x="3904" y="7681"/>
                    <a:pt x="3767" y="7111"/>
                  </a:cubicBezTo>
                  <a:lnTo>
                    <a:pt x="3767" y="7111"/>
                  </a:lnTo>
                  <a:cubicBezTo>
                    <a:pt x="4367" y="7305"/>
                    <a:pt x="5047" y="7362"/>
                    <a:pt x="5669" y="7362"/>
                  </a:cubicBezTo>
                  <a:cubicBezTo>
                    <a:pt x="5923" y="7362"/>
                    <a:pt x="6167" y="7352"/>
                    <a:pt x="6392" y="7339"/>
                  </a:cubicBezTo>
                  <a:cubicBezTo>
                    <a:pt x="7168" y="7270"/>
                    <a:pt x="8332" y="7088"/>
                    <a:pt x="9291" y="6700"/>
                  </a:cubicBezTo>
                  <a:close/>
                  <a:moveTo>
                    <a:pt x="12121" y="12543"/>
                  </a:moveTo>
                  <a:cubicBezTo>
                    <a:pt x="12760" y="14757"/>
                    <a:pt x="13011" y="17154"/>
                    <a:pt x="13171" y="19505"/>
                  </a:cubicBezTo>
                  <a:cubicBezTo>
                    <a:pt x="11277" y="21041"/>
                    <a:pt x="8900" y="21947"/>
                    <a:pt x="6529" y="21947"/>
                  </a:cubicBezTo>
                  <a:cubicBezTo>
                    <a:pt x="4813" y="21947"/>
                    <a:pt x="3100" y="21472"/>
                    <a:pt x="1576" y="20418"/>
                  </a:cubicBezTo>
                  <a:cubicBezTo>
                    <a:pt x="1347" y="18021"/>
                    <a:pt x="959" y="15625"/>
                    <a:pt x="1051" y="13228"/>
                  </a:cubicBezTo>
                  <a:lnTo>
                    <a:pt x="1051" y="13228"/>
                  </a:lnTo>
                  <a:cubicBezTo>
                    <a:pt x="2288" y="14200"/>
                    <a:pt x="3999" y="14640"/>
                    <a:pt x="5767" y="14640"/>
                  </a:cubicBezTo>
                  <a:cubicBezTo>
                    <a:pt x="8108" y="14640"/>
                    <a:pt x="10548" y="13869"/>
                    <a:pt x="12121" y="12543"/>
                  </a:cubicBezTo>
                  <a:close/>
                  <a:moveTo>
                    <a:pt x="13239" y="20463"/>
                  </a:moveTo>
                  <a:cubicBezTo>
                    <a:pt x="13308" y="21262"/>
                    <a:pt x="13354" y="22038"/>
                    <a:pt x="13399" y="22814"/>
                  </a:cubicBezTo>
                  <a:cubicBezTo>
                    <a:pt x="11887" y="24188"/>
                    <a:pt x="9193" y="25216"/>
                    <a:pt x="6519" y="25216"/>
                  </a:cubicBezTo>
                  <a:cubicBezTo>
                    <a:pt x="4794" y="25216"/>
                    <a:pt x="3077" y="24788"/>
                    <a:pt x="1690" y="23750"/>
                  </a:cubicBezTo>
                  <a:cubicBezTo>
                    <a:pt x="1713" y="23705"/>
                    <a:pt x="1735" y="23636"/>
                    <a:pt x="1735" y="23545"/>
                  </a:cubicBezTo>
                  <a:cubicBezTo>
                    <a:pt x="1758" y="22746"/>
                    <a:pt x="1713" y="21947"/>
                    <a:pt x="1644" y="21148"/>
                  </a:cubicBezTo>
                  <a:lnTo>
                    <a:pt x="1644" y="21148"/>
                  </a:lnTo>
                  <a:cubicBezTo>
                    <a:pt x="3055" y="22230"/>
                    <a:pt x="4776" y="22674"/>
                    <a:pt x="6545" y="22674"/>
                  </a:cubicBezTo>
                  <a:cubicBezTo>
                    <a:pt x="6866" y="22674"/>
                    <a:pt x="7188" y="22660"/>
                    <a:pt x="7510" y="22632"/>
                  </a:cubicBezTo>
                  <a:cubicBezTo>
                    <a:pt x="9291" y="22472"/>
                    <a:pt x="11847" y="21856"/>
                    <a:pt x="13239" y="20463"/>
                  </a:cubicBezTo>
                  <a:close/>
                  <a:moveTo>
                    <a:pt x="7909" y="0"/>
                  </a:moveTo>
                  <a:cubicBezTo>
                    <a:pt x="7585" y="0"/>
                    <a:pt x="7260" y="19"/>
                    <a:pt x="6940" y="35"/>
                  </a:cubicBezTo>
                  <a:cubicBezTo>
                    <a:pt x="6095" y="81"/>
                    <a:pt x="2055" y="240"/>
                    <a:pt x="1964" y="1724"/>
                  </a:cubicBezTo>
                  <a:cubicBezTo>
                    <a:pt x="1713" y="2295"/>
                    <a:pt x="1827" y="3048"/>
                    <a:pt x="1895" y="3664"/>
                  </a:cubicBezTo>
                  <a:cubicBezTo>
                    <a:pt x="2009" y="4486"/>
                    <a:pt x="2032" y="5467"/>
                    <a:pt x="2397" y="6221"/>
                  </a:cubicBezTo>
                  <a:cubicBezTo>
                    <a:pt x="2443" y="6289"/>
                    <a:pt x="2489" y="6335"/>
                    <a:pt x="2557" y="6357"/>
                  </a:cubicBezTo>
                  <a:cubicBezTo>
                    <a:pt x="2717" y="6540"/>
                    <a:pt x="2922" y="6700"/>
                    <a:pt x="3128" y="6837"/>
                  </a:cubicBezTo>
                  <a:cubicBezTo>
                    <a:pt x="2900" y="7659"/>
                    <a:pt x="2671" y="8412"/>
                    <a:pt x="2055" y="9074"/>
                  </a:cubicBezTo>
                  <a:cubicBezTo>
                    <a:pt x="1713" y="9439"/>
                    <a:pt x="1279" y="9736"/>
                    <a:pt x="959" y="10146"/>
                  </a:cubicBezTo>
                  <a:cubicBezTo>
                    <a:pt x="320" y="10945"/>
                    <a:pt x="206" y="11767"/>
                    <a:pt x="161" y="12794"/>
                  </a:cubicBezTo>
                  <a:cubicBezTo>
                    <a:pt x="1" y="16378"/>
                    <a:pt x="891" y="19893"/>
                    <a:pt x="891" y="23454"/>
                  </a:cubicBezTo>
                  <a:cubicBezTo>
                    <a:pt x="868" y="23522"/>
                    <a:pt x="868" y="23591"/>
                    <a:pt x="914" y="23659"/>
                  </a:cubicBezTo>
                  <a:cubicBezTo>
                    <a:pt x="914" y="23659"/>
                    <a:pt x="914" y="23659"/>
                    <a:pt x="937" y="23682"/>
                  </a:cubicBezTo>
                  <a:cubicBezTo>
                    <a:pt x="959" y="23750"/>
                    <a:pt x="1005" y="23796"/>
                    <a:pt x="1074" y="23842"/>
                  </a:cubicBezTo>
                  <a:cubicBezTo>
                    <a:pt x="2347" y="25466"/>
                    <a:pt x="4753" y="26158"/>
                    <a:pt x="7086" y="26158"/>
                  </a:cubicBezTo>
                  <a:cubicBezTo>
                    <a:pt x="8850" y="26158"/>
                    <a:pt x="10573" y="25762"/>
                    <a:pt x="11733" y="25074"/>
                  </a:cubicBezTo>
                  <a:cubicBezTo>
                    <a:pt x="12486" y="24618"/>
                    <a:pt x="14381" y="23454"/>
                    <a:pt x="14335" y="22997"/>
                  </a:cubicBezTo>
                  <a:cubicBezTo>
                    <a:pt x="14130" y="19870"/>
                    <a:pt x="13879" y="16652"/>
                    <a:pt x="13239" y="13570"/>
                  </a:cubicBezTo>
                  <a:cubicBezTo>
                    <a:pt x="13011" y="12497"/>
                    <a:pt x="12783" y="11356"/>
                    <a:pt x="12189" y="10420"/>
                  </a:cubicBezTo>
                  <a:cubicBezTo>
                    <a:pt x="11801" y="9827"/>
                    <a:pt x="11276" y="9416"/>
                    <a:pt x="10820" y="8914"/>
                  </a:cubicBezTo>
                  <a:cubicBezTo>
                    <a:pt x="10090" y="8138"/>
                    <a:pt x="9998" y="7407"/>
                    <a:pt x="9724" y="6517"/>
                  </a:cubicBezTo>
                  <a:cubicBezTo>
                    <a:pt x="10181" y="6289"/>
                    <a:pt x="10569" y="5992"/>
                    <a:pt x="10820" y="5650"/>
                  </a:cubicBezTo>
                  <a:cubicBezTo>
                    <a:pt x="10866" y="5559"/>
                    <a:pt x="10888" y="5467"/>
                    <a:pt x="10888" y="5399"/>
                  </a:cubicBezTo>
                  <a:cubicBezTo>
                    <a:pt x="10911" y="5308"/>
                    <a:pt x="10911" y="5216"/>
                    <a:pt x="10888" y="5079"/>
                  </a:cubicBezTo>
                  <a:cubicBezTo>
                    <a:pt x="10866" y="4577"/>
                    <a:pt x="10774" y="4075"/>
                    <a:pt x="10729" y="3573"/>
                  </a:cubicBezTo>
                  <a:cubicBezTo>
                    <a:pt x="10683" y="2934"/>
                    <a:pt x="10797" y="2089"/>
                    <a:pt x="10546" y="1473"/>
                  </a:cubicBezTo>
                  <a:cubicBezTo>
                    <a:pt x="10614" y="925"/>
                    <a:pt x="10135" y="560"/>
                    <a:pt x="9656" y="332"/>
                  </a:cubicBezTo>
                  <a:cubicBezTo>
                    <a:pt x="9107" y="65"/>
                    <a:pt x="8510" y="0"/>
                    <a:pt x="7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890;p51"/>
          <p:cNvGrpSpPr/>
          <p:nvPr/>
        </p:nvGrpSpPr>
        <p:grpSpPr>
          <a:xfrm rot="514849">
            <a:off x="7835131" y="1612181"/>
            <a:ext cx="543075" cy="634953"/>
            <a:chOff x="3170559" y="2850966"/>
            <a:chExt cx="543075" cy="634953"/>
          </a:xfrm>
        </p:grpSpPr>
        <p:sp>
          <p:nvSpPr>
            <p:cNvPr id="86" name="Google Shape;289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9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9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2738;p51"/>
          <p:cNvSpPr/>
          <p:nvPr/>
        </p:nvSpPr>
        <p:spPr>
          <a:xfrm rot="385554">
            <a:off x="7423422" y="2646719"/>
            <a:ext cx="1095636" cy="1114193"/>
          </a:xfrm>
          <a:custGeom>
            <a:avLst/>
            <a:gdLst/>
            <a:ahLst/>
            <a:cxnLst/>
            <a:rect l="l" t="t" r="r" b="b"/>
            <a:pathLst>
              <a:path w="42274" h="42990" extrusionOk="0">
                <a:moveTo>
                  <a:pt x="29879" y="887"/>
                </a:moveTo>
                <a:cubicBezTo>
                  <a:pt x="29993" y="887"/>
                  <a:pt x="30130" y="887"/>
                  <a:pt x="30222" y="979"/>
                </a:cubicBezTo>
                <a:cubicBezTo>
                  <a:pt x="30381" y="1093"/>
                  <a:pt x="30450" y="1321"/>
                  <a:pt x="30473" y="1504"/>
                </a:cubicBezTo>
                <a:cubicBezTo>
                  <a:pt x="30518" y="1823"/>
                  <a:pt x="30427" y="2188"/>
                  <a:pt x="30176" y="2325"/>
                </a:cubicBezTo>
                <a:cubicBezTo>
                  <a:pt x="30085" y="1846"/>
                  <a:pt x="29971" y="1367"/>
                  <a:pt x="29879" y="887"/>
                </a:cubicBezTo>
                <a:close/>
                <a:moveTo>
                  <a:pt x="33440" y="887"/>
                </a:moveTo>
                <a:cubicBezTo>
                  <a:pt x="33349" y="1367"/>
                  <a:pt x="33235" y="1846"/>
                  <a:pt x="33143" y="2325"/>
                </a:cubicBezTo>
                <a:cubicBezTo>
                  <a:pt x="32892" y="2188"/>
                  <a:pt x="32801" y="1823"/>
                  <a:pt x="32847" y="1504"/>
                </a:cubicBezTo>
                <a:cubicBezTo>
                  <a:pt x="32869" y="1321"/>
                  <a:pt x="32938" y="1093"/>
                  <a:pt x="33098" y="979"/>
                </a:cubicBezTo>
                <a:cubicBezTo>
                  <a:pt x="33189" y="887"/>
                  <a:pt x="33326" y="887"/>
                  <a:pt x="33440" y="887"/>
                </a:cubicBezTo>
                <a:close/>
                <a:moveTo>
                  <a:pt x="34148" y="1047"/>
                </a:moveTo>
                <a:cubicBezTo>
                  <a:pt x="35540" y="1458"/>
                  <a:pt x="36978" y="1800"/>
                  <a:pt x="38393" y="2188"/>
                </a:cubicBezTo>
                <a:cubicBezTo>
                  <a:pt x="39443" y="2462"/>
                  <a:pt x="40698" y="2668"/>
                  <a:pt x="41132" y="3923"/>
                </a:cubicBezTo>
                <a:cubicBezTo>
                  <a:pt x="41429" y="4790"/>
                  <a:pt x="41155" y="6343"/>
                  <a:pt x="41087" y="7256"/>
                </a:cubicBezTo>
                <a:cubicBezTo>
                  <a:pt x="40767" y="10839"/>
                  <a:pt x="39557" y="14172"/>
                  <a:pt x="38781" y="17687"/>
                </a:cubicBezTo>
                <a:cubicBezTo>
                  <a:pt x="38553" y="17641"/>
                  <a:pt x="38302" y="17595"/>
                  <a:pt x="38074" y="17550"/>
                </a:cubicBezTo>
                <a:cubicBezTo>
                  <a:pt x="38804" y="15404"/>
                  <a:pt x="39078" y="13144"/>
                  <a:pt x="39534" y="10930"/>
                </a:cubicBezTo>
                <a:cubicBezTo>
                  <a:pt x="39900" y="9241"/>
                  <a:pt x="40493" y="7073"/>
                  <a:pt x="40265" y="5338"/>
                </a:cubicBezTo>
                <a:cubicBezTo>
                  <a:pt x="39922" y="2713"/>
                  <a:pt x="36339" y="2302"/>
                  <a:pt x="34079" y="1778"/>
                </a:cubicBezTo>
                <a:cubicBezTo>
                  <a:pt x="34125" y="1526"/>
                  <a:pt x="34148" y="1298"/>
                  <a:pt x="34148" y="1047"/>
                </a:cubicBezTo>
                <a:close/>
                <a:moveTo>
                  <a:pt x="29172" y="1047"/>
                </a:moveTo>
                <a:cubicBezTo>
                  <a:pt x="29172" y="1298"/>
                  <a:pt x="29195" y="1526"/>
                  <a:pt x="29240" y="1778"/>
                </a:cubicBezTo>
                <a:cubicBezTo>
                  <a:pt x="26866" y="1869"/>
                  <a:pt x="23465" y="3124"/>
                  <a:pt x="23146" y="5042"/>
                </a:cubicBezTo>
                <a:cubicBezTo>
                  <a:pt x="22872" y="6753"/>
                  <a:pt x="23420" y="9241"/>
                  <a:pt x="23785" y="10930"/>
                </a:cubicBezTo>
                <a:cubicBezTo>
                  <a:pt x="24264" y="13236"/>
                  <a:pt x="24538" y="15587"/>
                  <a:pt x="25337" y="17824"/>
                </a:cubicBezTo>
                <a:cubicBezTo>
                  <a:pt x="25109" y="17915"/>
                  <a:pt x="24858" y="18006"/>
                  <a:pt x="24629" y="18098"/>
                </a:cubicBezTo>
                <a:cubicBezTo>
                  <a:pt x="23853" y="14446"/>
                  <a:pt x="22621" y="10839"/>
                  <a:pt x="22301" y="7119"/>
                </a:cubicBezTo>
                <a:cubicBezTo>
                  <a:pt x="22233" y="6206"/>
                  <a:pt x="22005" y="4813"/>
                  <a:pt x="22301" y="3946"/>
                </a:cubicBezTo>
                <a:cubicBezTo>
                  <a:pt x="22735" y="2691"/>
                  <a:pt x="23876" y="2462"/>
                  <a:pt x="24926" y="2188"/>
                </a:cubicBezTo>
                <a:cubicBezTo>
                  <a:pt x="26341" y="1800"/>
                  <a:pt x="27779" y="1458"/>
                  <a:pt x="29172" y="1047"/>
                </a:cubicBezTo>
                <a:close/>
                <a:moveTo>
                  <a:pt x="4320" y="22974"/>
                </a:moveTo>
                <a:cubicBezTo>
                  <a:pt x="5531" y="22974"/>
                  <a:pt x="6141" y="23649"/>
                  <a:pt x="6871" y="24466"/>
                </a:cubicBezTo>
                <a:cubicBezTo>
                  <a:pt x="6597" y="24489"/>
                  <a:pt x="6301" y="24557"/>
                  <a:pt x="6004" y="24671"/>
                </a:cubicBezTo>
                <a:cubicBezTo>
                  <a:pt x="5888" y="24012"/>
                  <a:pt x="4996" y="23682"/>
                  <a:pt x="4325" y="23682"/>
                </a:cubicBezTo>
                <a:cubicBezTo>
                  <a:pt x="4206" y="23682"/>
                  <a:pt x="4095" y="23692"/>
                  <a:pt x="3995" y="23713"/>
                </a:cubicBezTo>
                <a:cubicBezTo>
                  <a:pt x="2649" y="23964"/>
                  <a:pt x="1736" y="25379"/>
                  <a:pt x="1964" y="26703"/>
                </a:cubicBezTo>
                <a:cubicBezTo>
                  <a:pt x="2159" y="27757"/>
                  <a:pt x="3023" y="28478"/>
                  <a:pt x="4041" y="28478"/>
                </a:cubicBezTo>
                <a:cubicBezTo>
                  <a:pt x="4212" y="28478"/>
                  <a:pt x="4388" y="28457"/>
                  <a:pt x="4566" y="28415"/>
                </a:cubicBezTo>
                <a:cubicBezTo>
                  <a:pt x="5159" y="28278"/>
                  <a:pt x="6483" y="27456"/>
                  <a:pt x="6438" y="26680"/>
                </a:cubicBezTo>
                <a:lnTo>
                  <a:pt x="6438" y="26680"/>
                </a:lnTo>
                <a:cubicBezTo>
                  <a:pt x="6552" y="26726"/>
                  <a:pt x="6666" y="26748"/>
                  <a:pt x="6780" y="26794"/>
                </a:cubicBezTo>
                <a:cubicBezTo>
                  <a:pt x="6739" y="28462"/>
                  <a:pt x="5420" y="29262"/>
                  <a:pt x="4061" y="29262"/>
                </a:cubicBezTo>
                <a:cubicBezTo>
                  <a:pt x="2406" y="29262"/>
                  <a:pt x="691" y="28078"/>
                  <a:pt x="1142" y="25835"/>
                </a:cubicBezTo>
                <a:cubicBezTo>
                  <a:pt x="1416" y="24397"/>
                  <a:pt x="2580" y="23096"/>
                  <a:pt x="4087" y="22982"/>
                </a:cubicBezTo>
                <a:cubicBezTo>
                  <a:pt x="4167" y="22977"/>
                  <a:pt x="4244" y="22974"/>
                  <a:pt x="4320" y="22974"/>
                </a:cubicBezTo>
                <a:close/>
                <a:moveTo>
                  <a:pt x="36750" y="18143"/>
                </a:moveTo>
                <a:cubicBezTo>
                  <a:pt x="36978" y="18235"/>
                  <a:pt x="37229" y="18280"/>
                  <a:pt x="37457" y="18349"/>
                </a:cubicBezTo>
                <a:cubicBezTo>
                  <a:pt x="37982" y="18486"/>
                  <a:pt x="38507" y="18577"/>
                  <a:pt x="39032" y="18691"/>
                </a:cubicBezTo>
                <a:cubicBezTo>
                  <a:pt x="38895" y="19011"/>
                  <a:pt x="38827" y="19353"/>
                  <a:pt x="38690" y="19764"/>
                </a:cubicBezTo>
                <a:cubicBezTo>
                  <a:pt x="38393" y="20837"/>
                  <a:pt x="37891" y="21841"/>
                  <a:pt x="37252" y="22777"/>
                </a:cubicBezTo>
                <a:cubicBezTo>
                  <a:pt x="36636" y="23644"/>
                  <a:pt x="35837" y="24603"/>
                  <a:pt x="34878" y="25151"/>
                </a:cubicBezTo>
                <a:cubicBezTo>
                  <a:pt x="34170" y="25539"/>
                  <a:pt x="32276" y="25721"/>
                  <a:pt x="32185" y="26086"/>
                </a:cubicBezTo>
                <a:cubicBezTo>
                  <a:pt x="31774" y="27798"/>
                  <a:pt x="31751" y="29579"/>
                  <a:pt x="31317" y="31291"/>
                </a:cubicBezTo>
                <a:cubicBezTo>
                  <a:pt x="30769" y="33436"/>
                  <a:pt x="29834" y="35490"/>
                  <a:pt x="28555" y="37294"/>
                </a:cubicBezTo>
                <a:cubicBezTo>
                  <a:pt x="26398" y="40350"/>
                  <a:pt x="22342" y="42330"/>
                  <a:pt x="18475" y="42330"/>
                </a:cubicBezTo>
                <a:cubicBezTo>
                  <a:pt x="17433" y="42330"/>
                  <a:pt x="16405" y="42187"/>
                  <a:pt x="15431" y="41881"/>
                </a:cubicBezTo>
                <a:cubicBezTo>
                  <a:pt x="11094" y="40535"/>
                  <a:pt x="10546" y="34874"/>
                  <a:pt x="9884" y="31108"/>
                </a:cubicBezTo>
                <a:cubicBezTo>
                  <a:pt x="9458" y="28727"/>
                  <a:pt x="8854" y="25970"/>
                  <a:pt x="6007" y="25970"/>
                </a:cubicBezTo>
                <a:cubicBezTo>
                  <a:pt x="5961" y="25970"/>
                  <a:pt x="5914" y="25971"/>
                  <a:pt x="5867" y="25972"/>
                </a:cubicBezTo>
                <a:cubicBezTo>
                  <a:pt x="5684" y="25995"/>
                  <a:pt x="5616" y="26132"/>
                  <a:pt x="5593" y="26292"/>
                </a:cubicBezTo>
                <a:cubicBezTo>
                  <a:pt x="5525" y="26977"/>
                  <a:pt x="5000" y="27479"/>
                  <a:pt x="4315" y="27570"/>
                </a:cubicBezTo>
                <a:cubicBezTo>
                  <a:pt x="4243" y="27580"/>
                  <a:pt x="4171" y="27585"/>
                  <a:pt x="4101" y="27585"/>
                </a:cubicBezTo>
                <a:cubicBezTo>
                  <a:pt x="3542" y="27585"/>
                  <a:pt x="3036" y="27270"/>
                  <a:pt x="2854" y="26703"/>
                </a:cubicBezTo>
                <a:cubicBezTo>
                  <a:pt x="2831" y="26657"/>
                  <a:pt x="2831" y="26589"/>
                  <a:pt x="2808" y="26520"/>
                </a:cubicBezTo>
                <a:cubicBezTo>
                  <a:pt x="2672" y="25767"/>
                  <a:pt x="3082" y="24900"/>
                  <a:pt x="3744" y="24511"/>
                </a:cubicBezTo>
                <a:cubicBezTo>
                  <a:pt x="3969" y="24367"/>
                  <a:pt x="4216" y="24279"/>
                  <a:pt x="4470" y="24279"/>
                </a:cubicBezTo>
                <a:cubicBezTo>
                  <a:pt x="4577" y="24279"/>
                  <a:pt x="4686" y="24295"/>
                  <a:pt x="4794" y="24329"/>
                </a:cubicBezTo>
                <a:cubicBezTo>
                  <a:pt x="5068" y="24420"/>
                  <a:pt x="5296" y="24580"/>
                  <a:pt x="5456" y="24808"/>
                </a:cubicBezTo>
                <a:cubicBezTo>
                  <a:pt x="5580" y="24974"/>
                  <a:pt x="5667" y="25346"/>
                  <a:pt x="5920" y="25346"/>
                </a:cubicBezTo>
                <a:cubicBezTo>
                  <a:pt x="5946" y="25346"/>
                  <a:pt x="5974" y="25342"/>
                  <a:pt x="6004" y="25333"/>
                </a:cubicBezTo>
                <a:cubicBezTo>
                  <a:pt x="6420" y="25218"/>
                  <a:pt x="6797" y="25164"/>
                  <a:pt x="7141" y="25164"/>
                </a:cubicBezTo>
                <a:cubicBezTo>
                  <a:pt x="11362" y="25164"/>
                  <a:pt x="10423" y="33311"/>
                  <a:pt x="11436" y="36266"/>
                </a:cubicBezTo>
                <a:cubicBezTo>
                  <a:pt x="12509" y="39325"/>
                  <a:pt x="15157" y="41105"/>
                  <a:pt x="18353" y="41288"/>
                </a:cubicBezTo>
                <a:cubicBezTo>
                  <a:pt x="18547" y="41299"/>
                  <a:pt x="18741" y="41305"/>
                  <a:pt x="18934" y="41305"/>
                </a:cubicBezTo>
                <a:cubicBezTo>
                  <a:pt x="22254" y="41305"/>
                  <a:pt x="25351" y="39659"/>
                  <a:pt x="27551" y="37157"/>
                </a:cubicBezTo>
                <a:cubicBezTo>
                  <a:pt x="30290" y="34007"/>
                  <a:pt x="31135" y="30309"/>
                  <a:pt x="31089" y="26223"/>
                </a:cubicBezTo>
                <a:cubicBezTo>
                  <a:pt x="31066" y="25858"/>
                  <a:pt x="29331" y="25424"/>
                  <a:pt x="28829" y="25151"/>
                </a:cubicBezTo>
                <a:cubicBezTo>
                  <a:pt x="26501" y="23872"/>
                  <a:pt x="25086" y="21635"/>
                  <a:pt x="24196" y="19033"/>
                </a:cubicBezTo>
                <a:cubicBezTo>
                  <a:pt x="24424" y="18988"/>
                  <a:pt x="24652" y="18896"/>
                  <a:pt x="24835" y="18828"/>
                </a:cubicBezTo>
                <a:cubicBezTo>
                  <a:pt x="25406" y="18645"/>
                  <a:pt x="25953" y="18417"/>
                  <a:pt x="26501" y="18212"/>
                </a:cubicBezTo>
                <a:cubicBezTo>
                  <a:pt x="26638" y="20722"/>
                  <a:pt x="28008" y="23895"/>
                  <a:pt x="30769" y="24146"/>
                </a:cubicBezTo>
                <a:cubicBezTo>
                  <a:pt x="30912" y="24159"/>
                  <a:pt x="31052" y="24165"/>
                  <a:pt x="31190" y="24165"/>
                </a:cubicBezTo>
                <a:cubicBezTo>
                  <a:pt x="34309" y="24165"/>
                  <a:pt x="36356" y="21029"/>
                  <a:pt x="36750" y="18143"/>
                </a:cubicBezTo>
                <a:close/>
                <a:moveTo>
                  <a:pt x="29881" y="0"/>
                </a:moveTo>
                <a:cubicBezTo>
                  <a:pt x="29632" y="0"/>
                  <a:pt x="29392" y="73"/>
                  <a:pt x="29217" y="248"/>
                </a:cubicBezTo>
                <a:cubicBezTo>
                  <a:pt x="29126" y="362"/>
                  <a:pt x="29103" y="499"/>
                  <a:pt x="29149" y="636"/>
                </a:cubicBezTo>
                <a:cubicBezTo>
                  <a:pt x="29008" y="624"/>
                  <a:pt x="28864" y="619"/>
                  <a:pt x="28718" y="619"/>
                </a:cubicBezTo>
                <a:cubicBezTo>
                  <a:pt x="27168" y="619"/>
                  <a:pt x="25392" y="1244"/>
                  <a:pt x="24036" y="1641"/>
                </a:cubicBezTo>
                <a:cubicBezTo>
                  <a:pt x="22667" y="2051"/>
                  <a:pt x="21617" y="2782"/>
                  <a:pt x="21457" y="4243"/>
                </a:cubicBezTo>
                <a:cubicBezTo>
                  <a:pt x="21069" y="8214"/>
                  <a:pt x="22986" y="13829"/>
                  <a:pt x="24082" y="18303"/>
                </a:cubicBezTo>
                <a:cubicBezTo>
                  <a:pt x="23876" y="18371"/>
                  <a:pt x="23580" y="18531"/>
                  <a:pt x="23580" y="18714"/>
                </a:cubicBezTo>
                <a:cubicBezTo>
                  <a:pt x="22849" y="19855"/>
                  <a:pt x="24835" y="22548"/>
                  <a:pt x="25428" y="23325"/>
                </a:cubicBezTo>
                <a:cubicBezTo>
                  <a:pt x="26493" y="24752"/>
                  <a:pt x="28278" y="26269"/>
                  <a:pt x="30157" y="26269"/>
                </a:cubicBezTo>
                <a:cubicBezTo>
                  <a:pt x="30171" y="26269"/>
                  <a:pt x="30185" y="26269"/>
                  <a:pt x="30199" y="26269"/>
                </a:cubicBezTo>
                <a:lnTo>
                  <a:pt x="30199" y="26269"/>
                </a:lnTo>
                <a:cubicBezTo>
                  <a:pt x="30245" y="30811"/>
                  <a:pt x="29172" y="34874"/>
                  <a:pt x="25634" y="37956"/>
                </a:cubicBezTo>
                <a:cubicBezTo>
                  <a:pt x="23816" y="39538"/>
                  <a:pt x="21017" y="40806"/>
                  <a:pt x="18408" y="40806"/>
                </a:cubicBezTo>
                <a:cubicBezTo>
                  <a:pt x="16463" y="40806"/>
                  <a:pt x="14624" y="40101"/>
                  <a:pt x="13377" y="38298"/>
                </a:cubicBezTo>
                <a:cubicBezTo>
                  <a:pt x="11231" y="35217"/>
                  <a:pt x="11847" y="31656"/>
                  <a:pt x="11048" y="28209"/>
                </a:cubicBezTo>
                <a:cubicBezTo>
                  <a:pt x="10615" y="26315"/>
                  <a:pt x="9268" y="24580"/>
                  <a:pt x="7465" y="24443"/>
                </a:cubicBezTo>
                <a:cubicBezTo>
                  <a:pt x="7341" y="22936"/>
                  <a:pt x="5462" y="22157"/>
                  <a:pt x="4040" y="22157"/>
                </a:cubicBezTo>
                <a:cubicBezTo>
                  <a:pt x="3890" y="22157"/>
                  <a:pt x="3745" y="22166"/>
                  <a:pt x="3607" y="22183"/>
                </a:cubicBezTo>
                <a:cubicBezTo>
                  <a:pt x="1462" y="22503"/>
                  <a:pt x="1" y="24671"/>
                  <a:pt x="138" y="26794"/>
                </a:cubicBezTo>
                <a:cubicBezTo>
                  <a:pt x="247" y="28766"/>
                  <a:pt x="1766" y="30065"/>
                  <a:pt x="3664" y="30065"/>
                </a:cubicBezTo>
                <a:cubicBezTo>
                  <a:pt x="3744" y="30065"/>
                  <a:pt x="3824" y="30063"/>
                  <a:pt x="3904" y="30058"/>
                </a:cubicBezTo>
                <a:cubicBezTo>
                  <a:pt x="5525" y="29967"/>
                  <a:pt x="7351" y="28985"/>
                  <a:pt x="7579" y="27296"/>
                </a:cubicBezTo>
                <a:cubicBezTo>
                  <a:pt x="9063" y="28552"/>
                  <a:pt x="9154" y="31131"/>
                  <a:pt x="9451" y="33094"/>
                </a:cubicBezTo>
                <a:cubicBezTo>
                  <a:pt x="9702" y="34897"/>
                  <a:pt x="10158" y="36609"/>
                  <a:pt x="10911" y="38252"/>
                </a:cubicBezTo>
                <a:cubicBezTo>
                  <a:pt x="12401" y="41473"/>
                  <a:pt x="14956" y="42990"/>
                  <a:pt x="18279" y="42990"/>
                </a:cubicBezTo>
                <a:cubicBezTo>
                  <a:pt x="18724" y="42990"/>
                  <a:pt x="19182" y="42963"/>
                  <a:pt x="19654" y="42909"/>
                </a:cubicBezTo>
                <a:cubicBezTo>
                  <a:pt x="23351" y="42521"/>
                  <a:pt x="27095" y="40832"/>
                  <a:pt x="29240" y="37704"/>
                </a:cubicBezTo>
                <a:cubicBezTo>
                  <a:pt x="31317" y="34646"/>
                  <a:pt x="33052" y="30286"/>
                  <a:pt x="32915" y="26497"/>
                </a:cubicBezTo>
                <a:lnTo>
                  <a:pt x="32915" y="26497"/>
                </a:lnTo>
                <a:cubicBezTo>
                  <a:pt x="32985" y="26501"/>
                  <a:pt x="33054" y="26503"/>
                  <a:pt x="33123" y="26503"/>
                </a:cubicBezTo>
                <a:cubicBezTo>
                  <a:pt x="36730" y="26503"/>
                  <a:pt x="39741" y="21324"/>
                  <a:pt x="39808" y="18189"/>
                </a:cubicBezTo>
                <a:cubicBezTo>
                  <a:pt x="39808" y="18120"/>
                  <a:pt x="39785" y="18052"/>
                  <a:pt x="39740" y="18006"/>
                </a:cubicBezTo>
                <a:cubicBezTo>
                  <a:pt x="39671" y="17938"/>
                  <a:pt x="39603" y="17869"/>
                  <a:pt x="39466" y="17824"/>
                </a:cubicBezTo>
                <a:cubicBezTo>
                  <a:pt x="39420" y="17824"/>
                  <a:pt x="39397" y="17824"/>
                  <a:pt x="39352" y="17801"/>
                </a:cubicBezTo>
                <a:cubicBezTo>
                  <a:pt x="40493" y="13464"/>
                  <a:pt x="42273" y="8511"/>
                  <a:pt x="41612" y="3969"/>
                </a:cubicBezTo>
                <a:cubicBezTo>
                  <a:pt x="41383" y="2508"/>
                  <a:pt x="40653" y="2051"/>
                  <a:pt x="39283" y="1641"/>
                </a:cubicBezTo>
                <a:cubicBezTo>
                  <a:pt x="37927" y="1244"/>
                  <a:pt x="36152" y="619"/>
                  <a:pt x="34601" y="619"/>
                </a:cubicBezTo>
                <a:cubicBezTo>
                  <a:pt x="34456" y="619"/>
                  <a:pt x="34312" y="624"/>
                  <a:pt x="34170" y="636"/>
                </a:cubicBezTo>
                <a:cubicBezTo>
                  <a:pt x="34216" y="499"/>
                  <a:pt x="34193" y="362"/>
                  <a:pt x="34102" y="248"/>
                </a:cubicBezTo>
                <a:cubicBezTo>
                  <a:pt x="33927" y="73"/>
                  <a:pt x="33687" y="0"/>
                  <a:pt x="33438" y="0"/>
                </a:cubicBezTo>
                <a:cubicBezTo>
                  <a:pt x="33136" y="0"/>
                  <a:pt x="32821" y="108"/>
                  <a:pt x="32596" y="271"/>
                </a:cubicBezTo>
                <a:cubicBezTo>
                  <a:pt x="32230" y="545"/>
                  <a:pt x="32025" y="979"/>
                  <a:pt x="31979" y="1435"/>
                </a:cubicBezTo>
                <a:cubicBezTo>
                  <a:pt x="31915" y="2272"/>
                  <a:pt x="32395" y="3250"/>
                  <a:pt x="33307" y="3250"/>
                </a:cubicBezTo>
                <a:cubicBezTo>
                  <a:pt x="33365" y="3250"/>
                  <a:pt x="33424" y="3247"/>
                  <a:pt x="33486" y="3238"/>
                </a:cubicBezTo>
                <a:cubicBezTo>
                  <a:pt x="33737" y="3216"/>
                  <a:pt x="33874" y="3079"/>
                  <a:pt x="33897" y="2827"/>
                </a:cubicBezTo>
                <a:cubicBezTo>
                  <a:pt x="33919" y="2668"/>
                  <a:pt x="33942" y="2485"/>
                  <a:pt x="33988" y="2348"/>
                </a:cubicBezTo>
                <a:cubicBezTo>
                  <a:pt x="35152" y="2439"/>
                  <a:pt x="36727" y="2919"/>
                  <a:pt x="37754" y="3330"/>
                </a:cubicBezTo>
                <a:cubicBezTo>
                  <a:pt x="39945" y="4197"/>
                  <a:pt x="39649" y="5749"/>
                  <a:pt x="39443" y="7849"/>
                </a:cubicBezTo>
                <a:cubicBezTo>
                  <a:pt x="39124" y="10953"/>
                  <a:pt x="38279" y="14400"/>
                  <a:pt x="37298" y="17390"/>
                </a:cubicBezTo>
                <a:cubicBezTo>
                  <a:pt x="37020" y="17311"/>
                  <a:pt x="36725" y="17249"/>
                  <a:pt x="36428" y="17249"/>
                </a:cubicBezTo>
                <a:cubicBezTo>
                  <a:pt x="36383" y="17249"/>
                  <a:pt x="36338" y="17250"/>
                  <a:pt x="36293" y="17253"/>
                </a:cubicBezTo>
                <a:cubicBezTo>
                  <a:pt x="36111" y="17276"/>
                  <a:pt x="35996" y="17458"/>
                  <a:pt x="36065" y="17618"/>
                </a:cubicBezTo>
                <a:cubicBezTo>
                  <a:pt x="35356" y="19843"/>
                  <a:pt x="34121" y="23410"/>
                  <a:pt x="31421" y="23410"/>
                </a:cubicBezTo>
                <a:cubicBezTo>
                  <a:pt x="30991" y="23410"/>
                  <a:pt x="30524" y="23320"/>
                  <a:pt x="30016" y="23119"/>
                </a:cubicBezTo>
                <a:cubicBezTo>
                  <a:pt x="27916" y="22275"/>
                  <a:pt x="27346" y="19673"/>
                  <a:pt x="27072" y="17687"/>
                </a:cubicBezTo>
                <a:cubicBezTo>
                  <a:pt x="27049" y="17550"/>
                  <a:pt x="26958" y="17504"/>
                  <a:pt x="26866" y="17481"/>
                </a:cubicBezTo>
                <a:cubicBezTo>
                  <a:pt x="26800" y="17414"/>
                  <a:pt x="26720" y="17372"/>
                  <a:pt x="26620" y="17372"/>
                </a:cubicBezTo>
                <a:cubicBezTo>
                  <a:pt x="26584" y="17372"/>
                  <a:pt x="26544" y="17378"/>
                  <a:pt x="26501" y="17390"/>
                </a:cubicBezTo>
                <a:cubicBezTo>
                  <a:pt x="26341" y="17436"/>
                  <a:pt x="26204" y="17481"/>
                  <a:pt x="26067" y="17550"/>
                </a:cubicBezTo>
                <a:cubicBezTo>
                  <a:pt x="25063" y="14537"/>
                  <a:pt x="24150" y="10269"/>
                  <a:pt x="23831" y="7119"/>
                </a:cubicBezTo>
                <a:cubicBezTo>
                  <a:pt x="23625" y="4996"/>
                  <a:pt x="23922" y="3992"/>
                  <a:pt x="26113" y="3124"/>
                </a:cubicBezTo>
                <a:cubicBezTo>
                  <a:pt x="27140" y="2713"/>
                  <a:pt x="28441" y="2394"/>
                  <a:pt x="29331" y="2348"/>
                </a:cubicBezTo>
                <a:cubicBezTo>
                  <a:pt x="29377" y="2485"/>
                  <a:pt x="29400" y="2668"/>
                  <a:pt x="29423" y="2827"/>
                </a:cubicBezTo>
                <a:cubicBezTo>
                  <a:pt x="29446" y="3079"/>
                  <a:pt x="29583" y="3216"/>
                  <a:pt x="29834" y="3238"/>
                </a:cubicBezTo>
                <a:cubicBezTo>
                  <a:pt x="29895" y="3247"/>
                  <a:pt x="29955" y="3250"/>
                  <a:pt x="30013" y="3250"/>
                </a:cubicBezTo>
                <a:cubicBezTo>
                  <a:pt x="30924" y="3250"/>
                  <a:pt x="31405" y="2272"/>
                  <a:pt x="31340" y="1435"/>
                </a:cubicBezTo>
                <a:cubicBezTo>
                  <a:pt x="31294" y="979"/>
                  <a:pt x="31089" y="545"/>
                  <a:pt x="30724" y="271"/>
                </a:cubicBezTo>
                <a:cubicBezTo>
                  <a:pt x="30498" y="108"/>
                  <a:pt x="30183" y="0"/>
                  <a:pt x="29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265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4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Pharmacologic therapy</a:t>
            </a:r>
            <a:endParaRPr dirty="0"/>
          </a:p>
        </p:txBody>
      </p:sp>
      <p:grpSp>
        <p:nvGrpSpPr>
          <p:cNvPr id="16" name="Google Shape;2930;p51"/>
          <p:cNvGrpSpPr/>
          <p:nvPr/>
        </p:nvGrpSpPr>
        <p:grpSpPr>
          <a:xfrm>
            <a:off x="281361" y="4340571"/>
            <a:ext cx="543075" cy="634953"/>
            <a:chOff x="3170559" y="2850966"/>
            <a:chExt cx="543075" cy="634953"/>
          </a:xfrm>
        </p:grpSpPr>
        <p:sp>
          <p:nvSpPr>
            <p:cNvPr id="17"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755;p51"/>
          <p:cNvGrpSpPr/>
          <p:nvPr/>
        </p:nvGrpSpPr>
        <p:grpSpPr>
          <a:xfrm>
            <a:off x="8424000" y="3280662"/>
            <a:ext cx="372720" cy="677976"/>
            <a:chOff x="2731595" y="3677112"/>
            <a:chExt cx="372720" cy="677976"/>
          </a:xfrm>
        </p:grpSpPr>
        <p:sp>
          <p:nvSpPr>
            <p:cNvPr id="21" name="Google Shape;2756;p51"/>
            <p:cNvSpPr/>
            <p:nvPr/>
          </p:nvSpPr>
          <p:spPr>
            <a:xfrm>
              <a:off x="2742843" y="4000044"/>
              <a:ext cx="336046" cy="256298"/>
            </a:xfrm>
            <a:custGeom>
              <a:avLst/>
              <a:gdLst/>
              <a:ahLst/>
              <a:cxnLst/>
              <a:rect l="l" t="t" r="r" b="b"/>
              <a:pathLst>
                <a:path w="12966" h="9889" extrusionOk="0">
                  <a:moveTo>
                    <a:pt x="11538" y="1"/>
                  </a:moveTo>
                  <a:cubicBezTo>
                    <a:pt x="11453" y="1"/>
                    <a:pt x="11369" y="26"/>
                    <a:pt x="11299" y="83"/>
                  </a:cubicBezTo>
                  <a:cubicBezTo>
                    <a:pt x="9861" y="1305"/>
                    <a:pt x="7806" y="1767"/>
                    <a:pt x="5742" y="1767"/>
                  </a:cubicBezTo>
                  <a:cubicBezTo>
                    <a:pt x="4105" y="1767"/>
                    <a:pt x="2462" y="1476"/>
                    <a:pt x="1119" y="1042"/>
                  </a:cubicBezTo>
                  <a:cubicBezTo>
                    <a:pt x="1050" y="905"/>
                    <a:pt x="1005" y="768"/>
                    <a:pt x="913" y="631"/>
                  </a:cubicBezTo>
                  <a:cubicBezTo>
                    <a:pt x="877" y="548"/>
                    <a:pt x="799" y="510"/>
                    <a:pt x="723" y="510"/>
                  </a:cubicBezTo>
                  <a:cubicBezTo>
                    <a:pt x="610" y="510"/>
                    <a:pt x="498" y="595"/>
                    <a:pt x="525" y="745"/>
                  </a:cubicBezTo>
                  <a:cubicBezTo>
                    <a:pt x="548" y="814"/>
                    <a:pt x="548" y="859"/>
                    <a:pt x="548" y="928"/>
                  </a:cubicBezTo>
                  <a:cubicBezTo>
                    <a:pt x="160" y="996"/>
                    <a:pt x="0" y="1635"/>
                    <a:pt x="480" y="1818"/>
                  </a:cubicBezTo>
                  <a:cubicBezTo>
                    <a:pt x="525" y="1841"/>
                    <a:pt x="594" y="1841"/>
                    <a:pt x="662" y="1863"/>
                  </a:cubicBezTo>
                  <a:cubicBezTo>
                    <a:pt x="731" y="2799"/>
                    <a:pt x="708" y="3735"/>
                    <a:pt x="708" y="4648"/>
                  </a:cubicBezTo>
                  <a:cubicBezTo>
                    <a:pt x="685" y="5584"/>
                    <a:pt x="388" y="6976"/>
                    <a:pt x="845" y="7867"/>
                  </a:cubicBezTo>
                  <a:cubicBezTo>
                    <a:pt x="1187" y="8551"/>
                    <a:pt x="1849" y="8848"/>
                    <a:pt x="2557" y="9076"/>
                  </a:cubicBezTo>
                  <a:cubicBezTo>
                    <a:pt x="3894" y="9529"/>
                    <a:pt x="5434" y="9889"/>
                    <a:pt x="6878" y="9889"/>
                  </a:cubicBezTo>
                  <a:cubicBezTo>
                    <a:pt x="7037" y="9889"/>
                    <a:pt x="7194" y="9884"/>
                    <a:pt x="7350" y="9875"/>
                  </a:cubicBezTo>
                  <a:cubicBezTo>
                    <a:pt x="8948" y="9784"/>
                    <a:pt x="11413" y="9122"/>
                    <a:pt x="12440" y="7752"/>
                  </a:cubicBezTo>
                  <a:cubicBezTo>
                    <a:pt x="12942" y="7090"/>
                    <a:pt x="12965" y="6406"/>
                    <a:pt x="12851" y="5607"/>
                  </a:cubicBezTo>
                  <a:cubicBezTo>
                    <a:pt x="12600" y="3826"/>
                    <a:pt x="12121" y="2206"/>
                    <a:pt x="12007" y="403"/>
                  </a:cubicBezTo>
                  <a:cubicBezTo>
                    <a:pt x="11990" y="172"/>
                    <a:pt x="11759" y="1"/>
                    <a:pt x="11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7;p51"/>
            <p:cNvSpPr/>
            <p:nvPr/>
          </p:nvSpPr>
          <p:spPr>
            <a:xfrm>
              <a:off x="2817382" y="3841766"/>
              <a:ext cx="282786" cy="506221"/>
            </a:xfrm>
            <a:custGeom>
              <a:avLst/>
              <a:gdLst/>
              <a:ahLst/>
              <a:cxnLst/>
              <a:rect l="l" t="t" r="r" b="b"/>
              <a:pathLst>
                <a:path w="10911" h="19532" extrusionOk="0">
                  <a:moveTo>
                    <a:pt x="6222" y="1"/>
                  </a:moveTo>
                  <a:cubicBezTo>
                    <a:pt x="6203" y="1"/>
                    <a:pt x="6183" y="2"/>
                    <a:pt x="6163" y="4"/>
                  </a:cubicBezTo>
                  <a:cubicBezTo>
                    <a:pt x="4429" y="256"/>
                    <a:pt x="2876" y="758"/>
                    <a:pt x="1073" y="917"/>
                  </a:cubicBezTo>
                  <a:cubicBezTo>
                    <a:pt x="799" y="940"/>
                    <a:pt x="754" y="1328"/>
                    <a:pt x="1028" y="1397"/>
                  </a:cubicBezTo>
                  <a:cubicBezTo>
                    <a:pt x="1587" y="1578"/>
                    <a:pt x="2107" y="1647"/>
                    <a:pt x="2609" y="1647"/>
                  </a:cubicBezTo>
                  <a:cubicBezTo>
                    <a:pt x="3624" y="1647"/>
                    <a:pt x="4570" y="1367"/>
                    <a:pt x="5638" y="1169"/>
                  </a:cubicBezTo>
                  <a:cubicBezTo>
                    <a:pt x="5684" y="2013"/>
                    <a:pt x="6003" y="2721"/>
                    <a:pt x="6483" y="3520"/>
                  </a:cubicBezTo>
                  <a:cubicBezTo>
                    <a:pt x="7670" y="5528"/>
                    <a:pt x="8377" y="7537"/>
                    <a:pt x="8697" y="9842"/>
                  </a:cubicBezTo>
                  <a:cubicBezTo>
                    <a:pt x="8879" y="11257"/>
                    <a:pt x="9062" y="12673"/>
                    <a:pt x="9222" y="14088"/>
                  </a:cubicBezTo>
                  <a:cubicBezTo>
                    <a:pt x="9427" y="15959"/>
                    <a:pt x="9131" y="16758"/>
                    <a:pt x="7373" y="17466"/>
                  </a:cubicBezTo>
                  <a:cubicBezTo>
                    <a:pt x="6483" y="17831"/>
                    <a:pt x="5524" y="18059"/>
                    <a:pt x="4565" y="18151"/>
                  </a:cubicBezTo>
                  <a:cubicBezTo>
                    <a:pt x="3379" y="18242"/>
                    <a:pt x="1438" y="18265"/>
                    <a:pt x="274" y="18516"/>
                  </a:cubicBezTo>
                  <a:cubicBezTo>
                    <a:pt x="0" y="18584"/>
                    <a:pt x="617" y="18539"/>
                    <a:pt x="845" y="18721"/>
                  </a:cubicBezTo>
                  <a:cubicBezTo>
                    <a:pt x="1508" y="19275"/>
                    <a:pt x="2588" y="19532"/>
                    <a:pt x="3792" y="19532"/>
                  </a:cubicBezTo>
                  <a:cubicBezTo>
                    <a:pt x="6610" y="19532"/>
                    <a:pt x="10107" y="18125"/>
                    <a:pt x="10523" y="15822"/>
                  </a:cubicBezTo>
                  <a:cubicBezTo>
                    <a:pt x="10911" y="13745"/>
                    <a:pt x="10112" y="11006"/>
                    <a:pt x="9770" y="8975"/>
                  </a:cubicBezTo>
                  <a:cubicBezTo>
                    <a:pt x="9541" y="7628"/>
                    <a:pt x="9176" y="6327"/>
                    <a:pt x="8628" y="5095"/>
                  </a:cubicBezTo>
                  <a:cubicBezTo>
                    <a:pt x="8012" y="3725"/>
                    <a:pt x="6528" y="2287"/>
                    <a:pt x="6688" y="666"/>
                  </a:cubicBezTo>
                  <a:cubicBezTo>
                    <a:pt x="6732" y="385"/>
                    <a:pt x="6570" y="1"/>
                    <a:pt x="6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8;p51"/>
            <p:cNvSpPr/>
            <p:nvPr/>
          </p:nvSpPr>
          <p:spPr>
            <a:xfrm>
              <a:off x="2941604" y="3727029"/>
              <a:ext cx="71014" cy="114244"/>
            </a:xfrm>
            <a:custGeom>
              <a:avLst/>
              <a:gdLst/>
              <a:ahLst/>
              <a:cxnLst/>
              <a:rect l="l" t="t" r="r" b="b"/>
              <a:pathLst>
                <a:path w="2740" h="4408" extrusionOk="0">
                  <a:moveTo>
                    <a:pt x="1662" y="0"/>
                  </a:moveTo>
                  <a:cubicBezTo>
                    <a:pt x="1565" y="0"/>
                    <a:pt x="1472" y="52"/>
                    <a:pt x="1439" y="163"/>
                  </a:cubicBezTo>
                  <a:cubicBezTo>
                    <a:pt x="1416" y="186"/>
                    <a:pt x="1416" y="209"/>
                    <a:pt x="1416" y="209"/>
                  </a:cubicBezTo>
                  <a:cubicBezTo>
                    <a:pt x="1396" y="205"/>
                    <a:pt x="1376" y="203"/>
                    <a:pt x="1355" y="203"/>
                  </a:cubicBezTo>
                  <a:cubicBezTo>
                    <a:pt x="1256" y="203"/>
                    <a:pt x="1149" y="247"/>
                    <a:pt x="1074" y="323"/>
                  </a:cubicBezTo>
                  <a:cubicBezTo>
                    <a:pt x="1005" y="277"/>
                    <a:pt x="914" y="254"/>
                    <a:pt x="800" y="254"/>
                  </a:cubicBezTo>
                  <a:cubicBezTo>
                    <a:pt x="1" y="254"/>
                    <a:pt x="92" y="1373"/>
                    <a:pt x="275" y="2263"/>
                  </a:cubicBezTo>
                  <a:cubicBezTo>
                    <a:pt x="275" y="2993"/>
                    <a:pt x="229" y="3770"/>
                    <a:pt x="663" y="4317"/>
                  </a:cubicBezTo>
                  <a:cubicBezTo>
                    <a:pt x="702" y="4370"/>
                    <a:pt x="765" y="4408"/>
                    <a:pt x="829" y="4408"/>
                  </a:cubicBezTo>
                  <a:cubicBezTo>
                    <a:pt x="875" y="4408"/>
                    <a:pt x="921" y="4388"/>
                    <a:pt x="959" y="4340"/>
                  </a:cubicBezTo>
                  <a:cubicBezTo>
                    <a:pt x="1028" y="4249"/>
                    <a:pt x="1074" y="4158"/>
                    <a:pt x="1119" y="4066"/>
                  </a:cubicBezTo>
                  <a:cubicBezTo>
                    <a:pt x="1138" y="4072"/>
                    <a:pt x="1157" y="4075"/>
                    <a:pt x="1178" y="4075"/>
                  </a:cubicBezTo>
                  <a:cubicBezTo>
                    <a:pt x="1235" y="4075"/>
                    <a:pt x="1297" y="4054"/>
                    <a:pt x="1347" y="4021"/>
                  </a:cubicBezTo>
                  <a:cubicBezTo>
                    <a:pt x="1370" y="3975"/>
                    <a:pt x="1416" y="3929"/>
                    <a:pt x="1439" y="3907"/>
                  </a:cubicBezTo>
                  <a:cubicBezTo>
                    <a:pt x="1459" y="3986"/>
                    <a:pt x="1547" y="4048"/>
                    <a:pt x="1630" y="4048"/>
                  </a:cubicBezTo>
                  <a:cubicBezTo>
                    <a:pt x="1643" y="4048"/>
                    <a:pt x="1655" y="4046"/>
                    <a:pt x="1667" y="4043"/>
                  </a:cubicBezTo>
                  <a:cubicBezTo>
                    <a:pt x="1941" y="3952"/>
                    <a:pt x="2078" y="3770"/>
                    <a:pt x="2169" y="3541"/>
                  </a:cubicBezTo>
                  <a:cubicBezTo>
                    <a:pt x="2375" y="3541"/>
                    <a:pt x="2557" y="3404"/>
                    <a:pt x="2626" y="3153"/>
                  </a:cubicBezTo>
                  <a:cubicBezTo>
                    <a:pt x="2740" y="2674"/>
                    <a:pt x="2420" y="2172"/>
                    <a:pt x="2283" y="1715"/>
                  </a:cubicBezTo>
                  <a:cubicBezTo>
                    <a:pt x="2123" y="1213"/>
                    <a:pt x="2123" y="665"/>
                    <a:pt x="1918" y="163"/>
                  </a:cubicBezTo>
                  <a:cubicBezTo>
                    <a:pt x="1871" y="58"/>
                    <a:pt x="1764"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9;p51"/>
            <p:cNvSpPr/>
            <p:nvPr/>
          </p:nvSpPr>
          <p:spPr>
            <a:xfrm>
              <a:off x="2793719" y="3681803"/>
              <a:ext cx="197025" cy="172481"/>
            </a:xfrm>
            <a:custGeom>
              <a:avLst/>
              <a:gdLst/>
              <a:ahLst/>
              <a:cxnLst/>
              <a:rect l="l" t="t" r="r" b="b"/>
              <a:pathLst>
                <a:path w="7602" h="6655" extrusionOk="0">
                  <a:moveTo>
                    <a:pt x="685" y="2136"/>
                  </a:moveTo>
                  <a:lnTo>
                    <a:pt x="685" y="2136"/>
                  </a:lnTo>
                  <a:cubicBezTo>
                    <a:pt x="776" y="2228"/>
                    <a:pt x="891" y="2296"/>
                    <a:pt x="1005" y="2365"/>
                  </a:cubicBezTo>
                  <a:cubicBezTo>
                    <a:pt x="982" y="2456"/>
                    <a:pt x="982" y="2524"/>
                    <a:pt x="959" y="2593"/>
                  </a:cubicBezTo>
                  <a:cubicBezTo>
                    <a:pt x="931" y="2583"/>
                    <a:pt x="898" y="2578"/>
                    <a:pt x="865" y="2578"/>
                  </a:cubicBezTo>
                  <a:cubicBezTo>
                    <a:pt x="819" y="2578"/>
                    <a:pt x="771" y="2589"/>
                    <a:pt x="731" y="2616"/>
                  </a:cubicBezTo>
                  <a:cubicBezTo>
                    <a:pt x="708" y="2479"/>
                    <a:pt x="708" y="2319"/>
                    <a:pt x="708" y="2182"/>
                  </a:cubicBezTo>
                  <a:cubicBezTo>
                    <a:pt x="708" y="2182"/>
                    <a:pt x="685" y="2159"/>
                    <a:pt x="685" y="2136"/>
                  </a:cubicBezTo>
                  <a:close/>
                  <a:moveTo>
                    <a:pt x="5799" y="0"/>
                  </a:moveTo>
                  <a:cubicBezTo>
                    <a:pt x="5299" y="0"/>
                    <a:pt x="4791" y="76"/>
                    <a:pt x="4406" y="128"/>
                  </a:cubicBezTo>
                  <a:cubicBezTo>
                    <a:pt x="3447" y="242"/>
                    <a:pt x="2351" y="265"/>
                    <a:pt x="1416" y="516"/>
                  </a:cubicBezTo>
                  <a:cubicBezTo>
                    <a:pt x="320" y="813"/>
                    <a:pt x="160" y="1429"/>
                    <a:pt x="503" y="1931"/>
                  </a:cubicBezTo>
                  <a:cubicBezTo>
                    <a:pt x="464" y="1918"/>
                    <a:pt x="422" y="1911"/>
                    <a:pt x="381" y="1911"/>
                  </a:cubicBezTo>
                  <a:cubicBezTo>
                    <a:pt x="276" y="1911"/>
                    <a:pt x="177" y="1959"/>
                    <a:pt x="160" y="2091"/>
                  </a:cubicBezTo>
                  <a:cubicBezTo>
                    <a:pt x="23" y="2753"/>
                    <a:pt x="0" y="3392"/>
                    <a:pt x="23" y="4054"/>
                  </a:cubicBezTo>
                  <a:cubicBezTo>
                    <a:pt x="69" y="4693"/>
                    <a:pt x="23" y="5606"/>
                    <a:pt x="457" y="6108"/>
                  </a:cubicBezTo>
                  <a:cubicBezTo>
                    <a:pt x="523" y="6186"/>
                    <a:pt x="638" y="6231"/>
                    <a:pt x="752" y="6231"/>
                  </a:cubicBezTo>
                  <a:cubicBezTo>
                    <a:pt x="872" y="6231"/>
                    <a:pt x="992" y="6180"/>
                    <a:pt x="1050" y="6062"/>
                  </a:cubicBezTo>
                  <a:cubicBezTo>
                    <a:pt x="1096" y="5948"/>
                    <a:pt x="1142" y="5811"/>
                    <a:pt x="1164" y="5697"/>
                  </a:cubicBezTo>
                  <a:cubicBezTo>
                    <a:pt x="1256" y="6017"/>
                    <a:pt x="1370" y="6313"/>
                    <a:pt x="1598" y="6587"/>
                  </a:cubicBezTo>
                  <a:cubicBezTo>
                    <a:pt x="1637" y="6634"/>
                    <a:pt x="1684" y="6654"/>
                    <a:pt x="1731" y="6654"/>
                  </a:cubicBezTo>
                  <a:cubicBezTo>
                    <a:pt x="1823" y="6654"/>
                    <a:pt x="1918" y="6579"/>
                    <a:pt x="1963" y="6473"/>
                  </a:cubicBezTo>
                  <a:cubicBezTo>
                    <a:pt x="2214" y="5857"/>
                    <a:pt x="2009" y="5195"/>
                    <a:pt x="1895" y="4556"/>
                  </a:cubicBezTo>
                  <a:cubicBezTo>
                    <a:pt x="1804" y="3894"/>
                    <a:pt x="1689" y="3232"/>
                    <a:pt x="1621" y="2593"/>
                  </a:cubicBezTo>
                  <a:lnTo>
                    <a:pt x="1621" y="2593"/>
                  </a:lnTo>
                  <a:cubicBezTo>
                    <a:pt x="1725" y="2602"/>
                    <a:pt x="1829" y="2608"/>
                    <a:pt x="1935" y="2608"/>
                  </a:cubicBezTo>
                  <a:cubicBezTo>
                    <a:pt x="2084" y="2608"/>
                    <a:pt x="2237" y="2597"/>
                    <a:pt x="2397" y="2570"/>
                  </a:cubicBezTo>
                  <a:cubicBezTo>
                    <a:pt x="2488" y="2547"/>
                    <a:pt x="2557" y="2502"/>
                    <a:pt x="2580" y="2433"/>
                  </a:cubicBezTo>
                  <a:lnTo>
                    <a:pt x="2717" y="2433"/>
                  </a:lnTo>
                  <a:cubicBezTo>
                    <a:pt x="2945" y="2433"/>
                    <a:pt x="2945" y="2091"/>
                    <a:pt x="2739" y="2045"/>
                  </a:cubicBezTo>
                  <a:cubicBezTo>
                    <a:pt x="2580" y="2022"/>
                    <a:pt x="2397" y="1954"/>
                    <a:pt x="2214" y="1885"/>
                  </a:cubicBezTo>
                  <a:cubicBezTo>
                    <a:pt x="2169" y="1863"/>
                    <a:pt x="2123" y="1840"/>
                    <a:pt x="2077" y="1817"/>
                  </a:cubicBezTo>
                  <a:cubicBezTo>
                    <a:pt x="2077" y="1817"/>
                    <a:pt x="2055" y="1794"/>
                    <a:pt x="2009" y="1794"/>
                  </a:cubicBezTo>
                  <a:cubicBezTo>
                    <a:pt x="2717" y="1474"/>
                    <a:pt x="3721" y="1497"/>
                    <a:pt x="4383" y="1429"/>
                  </a:cubicBezTo>
                  <a:cubicBezTo>
                    <a:pt x="4976" y="1360"/>
                    <a:pt x="5661" y="1360"/>
                    <a:pt x="6300" y="1246"/>
                  </a:cubicBezTo>
                  <a:cubicBezTo>
                    <a:pt x="6488" y="1271"/>
                    <a:pt x="6669" y="1289"/>
                    <a:pt x="6847" y="1289"/>
                  </a:cubicBezTo>
                  <a:cubicBezTo>
                    <a:pt x="6993" y="1289"/>
                    <a:pt x="7137" y="1277"/>
                    <a:pt x="7282" y="1246"/>
                  </a:cubicBezTo>
                  <a:cubicBezTo>
                    <a:pt x="7510" y="1201"/>
                    <a:pt x="7601" y="927"/>
                    <a:pt x="7510" y="744"/>
                  </a:cubicBezTo>
                  <a:cubicBezTo>
                    <a:pt x="7556" y="676"/>
                    <a:pt x="7533" y="561"/>
                    <a:pt x="7441" y="516"/>
                  </a:cubicBezTo>
                  <a:cubicBezTo>
                    <a:pt x="7396" y="516"/>
                    <a:pt x="7373" y="493"/>
                    <a:pt x="7327" y="493"/>
                  </a:cubicBezTo>
                  <a:cubicBezTo>
                    <a:pt x="6980" y="108"/>
                    <a:pt x="6395" y="0"/>
                    <a:pt x="5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60;p51"/>
            <p:cNvSpPr/>
            <p:nvPr/>
          </p:nvSpPr>
          <p:spPr>
            <a:xfrm>
              <a:off x="2739888" y="3856046"/>
              <a:ext cx="107091" cy="464131"/>
            </a:xfrm>
            <a:custGeom>
              <a:avLst/>
              <a:gdLst/>
              <a:ahLst/>
              <a:cxnLst/>
              <a:rect l="l" t="t" r="r" b="b"/>
              <a:pathLst>
                <a:path w="4132" h="17908" extrusionOk="0">
                  <a:moveTo>
                    <a:pt x="3851" y="0"/>
                  </a:moveTo>
                  <a:cubicBezTo>
                    <a:pt x="3736" y="0"/>
                    <a:pt x="3614" y="69"/>
                    <a:pt x="3561" y="207"/>
                  </a:cubicBezTo>
                  <a:cubicBezTo>
                    <a:pt x="2853" y="1964"/>
                    <a:pt x="1164" y="3014"/>
                    <a:pt x="502" y="4749"/>
                  </a:cubicBezTo>
                  <a:cubicBezTo>
                    <a:pt x="0" y="6073"/>
                    <a:pt x="137" y="7602"/>
                    <a:pt x="274" y="8949"/>
                  </a:cubicBezTo>
                  <a:cubicBezTo>
                    <a:pt x="434" y="10410"/>
                    <a:pt x="754" y="11848"/>
                    <a:pt x="1027" y="13308"/>
                  </a:cubicBezTo>
                  <a:cubicBezTo>
                    <a:pt x="1164" y="14039"/>
                    <a:pt x="1256" y="14769"/>
                    <a:pt x="1393" y="15500"/>
                  </a:cubicBezTo>
                  <a:cubicBezTo>
                    <a:pt x="1393" y="15568"/>
                    <a:pt x="1415" y="15637"/>
                    <a:pt x="1415" y="15682"/>
                  </a:cubicBezTo>
                  <a:cubicBezTo>
                    <a:pt x="1256" y="15796"/>
                    <a:pt x="1233" y="16047"/>
                    <a:pt x="1210" y="16207"/>
                  </a:cubicBezTo>
                  <a:cubicBezTo>
                    <a:pt x="1187" y="16481"/>
                    <a:pt x="1187" y="16801"/>
                    <a:pt x="1301" y="17052"/>
                  </a:cubicBezTo>
                  <a:cubicBezTo>
                    <a:pt x="1351" y="17151"/>
                    <a:pt x="1455" y="17210"/>
                    <a:pt x="1557" y="17210"/>
                  </a:cubicBezTo>
                  <a:cubicBezTo>
                    <a:pt x="1643" y="17210"/>
                    <a:pt x="1729" y="17168"/>
                    <a:pt x="1781" y="17075"/>
                  </a:cubicBezTo>
                  <a:cubicBezTo>
                    <a:pt x="1826" y="17234"/>
                    <a:pt x="1895" y="17417"/>
                    <a:pt x="1963" y="17577"/>
                  </a:cubicBezTo>
                  <a:cubicBezTo>
                    <a:pt x="2058" y="17808"/>
                    <a:pt x="2262" y="17908"/>
                    <a:pt x="2471" y="17908"/>
                  </a:cubicBezTo>
                  <a:cubicBezTo>
                    <a:pt x="2819" y="17908"/>
                    <a:pt x="3181" y="17633"/>
                    <a:pt x="3082" y="17234"/>
                  </a:cubicBezTo>
                  <a:cubicBezTo>
                    <a:pt x="2808" y="16116"/>
                    <a:pt x="2557" y="14975"/>
                    <a:pt x="2328" y="13811"/>
                  </a:cubicBezTo>
                  <a:cubicBezTo>
                    <a:pt x="2214" y="12761"/>
                    <a:pt x="2146" y="11711"/>
                    <a:pt x="2100" y="10684"/>
                  </a:cubicBezTo>
                  <a:cubicBezTo>
                    <a:pt x="1940" y="7853"/>
                    <a:pt x="1918" y="5365"/>
                    <a:pt x="3401" y="2854"/>
                  </a:cubicBezTo>
                  <a:cubicBezTo>
                    <a:pt x="3447" y="2809"/>
                    <a:pt x="3447" y="2763"/>
                    <a:pt x="3424" y="2717"/>
                  </a:cubicBezTo>
                  <a:cubicBezTo>
                    <a:pt x="3424" y="2717"/>
                    <a:pt x="3424" y="2695"/>
                    <a:pt x="3424" y="2695"/>
                  </a:cubicBezTo>
                  <a:cubicBezTo>
                    <a:pt x="3972" y="1896"/>
                    <a:pt x="4132" y="1211"/>
                    <a:pt x="4109" y="275"/>
                  </a:cubicBezTo>
                  <a:cubicBezTo>
                    <a:pt x="4109" y="92"/>
                    <a:pt x="3984" y="0"/>
                    <a:pt x="3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1;p51"/>
            <p:cNvSpPr/>
            <p:nvPr/>
          </p:nvSpPr>
          <p:spPr>
            <a:xfrm>
              <a:off x="2731595" y="3677112"/>
              <a:ext cx="372720" cy="677976"/>
            </a:xfrm>
            <a:custGeom>
              <a:avLst/>
              <a:gdLst/>
              <a:ahLst/>
              <a:cxnLst/>
              <a:rect l="l" t="t" r="r" b="b"/>
              <a:pathLst>
                <a:path w="14381" h="26159" extrusionOk="0">
                  <a:moveTo>
                    <a:pt x="7624" y="583"/>
                  </a:moveTo>
                  <a:cubicBezTo>
                    <a:pt x="8012" y="583"/>
                    <a:pt x="9382" y="606"/>
                    <a:pt x="9519" y="1085"/>
                  </a:cubicBezTo>
                  <a:cubicBezTo>
                    <a:pt x="9747" y="1792"/>
                    <a:pt x="8629" y="1884"/>
                    <a:pt x="8218" y="1952"/>
                  </a:cubicBezTo>
                  <a:cubicBezTo>
                    <a:pt x="7113" y="2153"/>
                    <a:pt x="5901" y="2230"/>
                    <a:pt x="4755" y="2230"/>
                  </a:cubicBezTo>
                  <a:cubicBezTo>
                    <a:pt x="4599" y="2230"/>
                    <a:pt x="4445" y="2229"/>
                    <a:pt x="4292" y="2226"/>
                  </a:cubicBezTo>
                  <a:cubicBezTo>
                    <a:pt x="3881" y="2226"/>
                    <a:pt x="3105" y="2226"/>
                    <a:pt x="2877" y="1884"/>
                  </a:cubicBezTo>
                  <a:cubicBezTo>
                    <a:pt x="2671" y="1587"/>
                    <a:pt x="3173" y="1267"/>
                    <a:pt x="3425" y="1176"/>
                  </a:cubicBezTo>
                  <a:cubicBezTo>
                    <a:pt x="4885" y="674"/>
                    <a:pt x="6255" y="651"/>
                    <a:pt x="7624" y="583"/>
                  </a:cubicBezTo>
                  <a:close/>
                  <a:moveTo>
                    <a:pt x="9930" y="2295"/>
                  </a:moveTo>
                  <a:cubicBezTo>
                    <a:pt x="9998" y="2728"/>
                    <a:pt x="10112" y="3162"/>
                    <a:pt x="10158" y="3550"/>
                  </a:cubicBezTo>
                  <a:cubicBezTo>
                    <a:pt x="10181" y="4052"/>
                    <a:pt x="10249" y="4577"/>
                    <a:pt x="10272" y="5102"/>
                  </a:cubicBezTo>
                  <a:cubicBezTo>
                    <a:pt x="10226" y="5125"/>
                    <a:pt x="10181" y="5171"/>
                    <a:pt x="10135" y="5216"/>
                  </a:cubicBezTo>
                  <a:cubicBezTo>
                    <a:pt x="10044" y="5376"/>
                    <a:pt x="9907" y="5490"/>
                    <a:pt x="9747" y="5604"/>
                  </a:cubicBezTo>
                  <a:cubicBezTo>
                    <a:pt x="9770" y="5056"/>
                    <a:pt x="9587" y="4440"/>
                    <a:pt x="9565" y="3892"/>
                  </a:cubicBezTo>
                  <a:cubicBezTo>
                    <a:pt x="9542" y="3481"/>
                    <a:pt x="9656" y="2888"/>
                    <a:pt x="9473" y="2500"/>
                  </a:cubicBezTo>
                  <a:cubicBezTo>
                    <a:pt x="9633" y="2432"/>
                    <a:pt x="9793" y="2363"/>
                    <a:pt x="9930" y="2295"/>
                  </a:cubicBezTo>
                  <a:close/>
                  <a:moveTo>
                    <a:pt x="2603" y="2728"/>
                  </a:moveTo>
                  <a:lnTo>
                    <a:pt x="2603" y="2728"/>
                  </a:lnTo>
                  <a:cubicBezTo>
                    <a:pt x="2922" y="2865"/>
                    <a:pt x="3288" y="2934"/>
                    <a:pt x="3630" y="2957"/>
                  </a:cubicBezTo>
                  <a:cubicBezTo>
                    <a:pt x="3676" y="3573"/>
                    <a:pt x="3767" y="4166"/>
                    <a:pt x="3835" y="4760"/>
                  </a:cubicBezTo>
                  <a:cubicBezTo>
                    <a:pt x="3881" y="5239"/>
                    <a:pt x="3881" y="5764"/>
                    <a:pt x="3995" y="6266"/>
                  </a:cubicBezTo>
                  <a:cubicBezTo>
                    <a:pt x="3653" y="6152"/>
                    <a:pt x="3310" y="6015"/>
                    <a:pt x="2945" y="5878"/>
                  </a:cubicBezTo>
                  <a:cubicBezTo>
                    <a:pt x="2945" y="5193"/>
                    <a:pt x="2740" y="4486"/>
                    <a:pt x="2648" y="3801"/>
                  </a:cubicBezTo>
                  <a:cubicBezTo>
                    <a:pt x="2603" y="3481"/>
                    <a:pt x="2603" y="3093"/>
                    <a:pt x="2603" y="2728"/>
                  </a:cubicBezTo>
                  <a:close/>
                  <a:moveTo>
                    <a:pt x="3995" y="2979"/>
                  </a:moveTo>
                  <a:lnTo>
                    <a:pt x="3995" y="2979"/>
                  </a:lnTo>
                  <a:cubicBezTo>
                    <a:pt x="4086" y="3002"/>
                    <a:pt x="4178" y="3002"/>
                    <a:pt x="4269" y="3002"/>
                  </a:cubicBezTo>
                  <a:lnTo>
                    <a:pt x="4794" y="3002"/>
                  </a:lnTo>
                  <a:cubicBezTo>
                    <a:pt x="4794" y="3025"/>
                    <a:pt x="4794" y="3025"/>
                    <a:pt x="4794" y="3025"/>
                  </a:cubicBezTo>
                  <a:cubicBezTo>
                    <a:pt x="4771" y="3733"/>
                    <a:pt x="4794" y="4463"/>
                    <a:pt x="4840" y="5148"/>
                  </a:cubicBezTo>
                  <a:cubicBezTo>
                    <a:pt x="4885" y="5604"/>
                    <a:pt x="4908" y="6061"/>
                    <a:pt x="5045" y="6472"/>
                  </a:cubicBezTo>
                  <a:cubicBezTo>
                    <a:pt x="4771" y="6449"/>
                    <a:pt x="4520" y="6403"/>
                    <a:pt x="4246" y="6335"/>
                  </a:cubicBezTo>
                  <a:cubicBezTo>
                    <a:pt x="4292" y="5239"/>
                    <a:pt x="4132" y="4075"/>
                    <a:pt x="3995" y="2979"/>
                  </a:cubicBezTo>
                  <a:close/>
                  <a:moveTo>
                    <a:pt x="8994" y="2614"/>
                  </a:moveTo>
                  <a:cubicBezTo>
                    <a:pt x="8903" y="3048"/>
                    <a:pt x="9154" y="3641"/>
                    <a:pt x="9177" y="4006"/>
                  </a:cubicBezTo>
                  <a:cubicBezTo>
                    <a:pt x="9222" y="4577"/>
                    <a:pt x="9108" y="5308"/>
                    <a:pt x="9336" y="5855"/>
                  </a:cubicBezTo>
                  <a:cubicBezTo>
                    <a:pt x="9062" y="5992"/>
                    <a:pt x="8766" y="6106"/>
                    <a:pt x="8446" y="6198"/>
                  </a:cubicBezTo>
                  <a:cubicBezTo>
                    <a:pt x="8423" y="6152"/>
                    <a:pt x="8423" y="6106"/>
                    <a:pt x="8423" y="6061"/>
                  </a:cubicBezTo>
                  <a:cubicBezTo>
                    <a:pt x="8378" y="5810"/>
                    <a:pt x="8309" y="5559"/>
                    <a:pt x="8286" y="5308"/>
                  </a:cubicBezTo>
                  <a:cubicBezTo>
                    <a:pt x="8276" y="5256"/>
                    <a:pt x="8229" y="5232"/>
                    <a:pt x="8180" y="5232"/>
                  </a:cubicBezTo>
                  <a:cubicBezTo>
                    <a:pt x="8120" y="5232"/>
                    <a:pt x="8058" y="5268"/>
                    <a:pt x="8058" y="5330"/>
                  </a:cubicBezTo>
                  <a:cubicBezTo>
                    <a:pt x="8058" y="5559"/>
                    <a:pt x="8104" y="5787"/>
                    <a:pt x="8104" y="6015"/>
                  </a:cubicBezTo>
                  <a:cubicBezTo>
                    <a:pt x="8104" y="6106"/>
                    <a:pt x="8104" y="6175"/>
                    <a:pt x="8104" y="6266"/>
                  </a:cubicBezTo>
                  <a:cubicBezTo>
                    <a:pt x="7442" y="6426"/>
                    <a:pt x="6780" y="6472"/>
                    <a:pt x="6323" y="6517"/>
                  </a:cubicBezTo>
                  <a:cubicBezTo>
                    <a:pt x="6152" y="6529"/>
                    <a:pt x="5987" y="6534"/>
                    <a:pt x="5824" y="6534"/>
                  </a:cubicBezTo>
                  <a:cubicBezTo>
                    <a:pt x="5661" y="6534"/>
                    <a:pt x="5502" y="6529"/>
                    <a:pt x="5342" y="6517"/>
                  </a:cubicBezTo>
                  <a:cubicBezTo>
                    <a:pt x="5547" y="5444"/>
                    <a:pt x="5296" y="3961"/>
                    <a:pt x="4977" y="3025"/>
                  </a:cubicBezTo>
                  <a:cubicBezTo>
                    <a:pt x="4977" y="3004"/>
                    <a:pt x="4957" y="3002"/>
                    <a:pt x="4954" y="3002"/>
                  </a:cubicBezTo>
                  <a:lnTo>
                    <a:pt x="4954" y="3002"/>
                  </a:lnTo>
                  <a:cubicBezTo>
                    <a:pt x="5099" y="3006"/>
                    <a:pt x="5244" y="3008"/>
                    <a:pt x="5389" y="3008"/>
                  </a:cubicBezTo>
                  <a:cubicBezTo>
                    <a:pt x="6117" y="3008"/>
                    <a:pt x="6852" y="2960"/>
                    <a:pt x="7556" y="2865"/>
                  </a:cubicBezTo>
                  <a:cubicBezTo>
                    <a:pt x="7579" y="3208"/>
                    <a:pt x="7602" y="3527"/>
                    <a:pt x="7670" y="3870"/>
                  </a:cubicBezTo>
                  <a:cubicBezTo>
                    <a:pt x="7761" y="4258"/>
                    <a:pt x="7784" y="4714"/>
                    <a:pt x="8058" y="5034"/>
                  </a:cubicBezTo>
                  <a:cubicBezTo>
                    <a:pt x="8066" y="5050"/>
                    <a:pt x="8086" y="5057"/>
                    <a:pt x="8108" y="5057"/>
                  </a:cubicBezTo>
                  <a:cubicBezTo>
                    <a:pt x="8147" y="5057"/>
                    <a:pt x="8195" y="5032"/>
                    <a:pt x="8195" y="4988"/>
                  </a:cubicBezTo>
                  <a:cubicBezTo>
                    <a:pt x="8286" y="4623"/>
                    <a:pt x="8149" y="4212"/>
                    <a:pt x="8127" y="3824"/>
                  </a:cubicBezTo>
                  <a:cubicBezTo>
                    <a:pt x="8081" y="3481"/>
                    <a:pt x="8058" y="3139"/>
                    <a:pt x="8035" y="2797"/>
                  </a:cubicBezTo>
                  <a:cubicBezTo>
                    <a:pt x="8149" y="2774"/>
                    <a:pt x="8286" y="2774"/>
                    <a:pt x="8400" y="2751"/>
                  </a:cubicBezTo>
                  <a:cubicBezTo>
                    <a:pt x="8583" y="2705"/>
                    <a:pt x="8788" y="2683"/>
                    <a:pt x="8994" y="2614"/>
                  </a:cubicBezTo>
                  <a:close/>
                  <a:moveTo>
                    <a:pt x="9291" y="6700"/>
                  </a:moveTo>
                  <a:cubicBezTo>
                    <a:pt x="9108" y="8845"/>
                    <a:pt x="11025" y="10010"/>
                    <a:pt x="11870" y="11858"/>
                  </a:cubicBezTo>
                  <a:cubicBezTo>
                    <a:pt x="10276" y="13139"/>
                    <a:pt x="7748" y="13980"/>
                    <a:pt x="5367" y="13980"/>
                  </a:cubicBezTo>
                  <a:cubicBezTo>
                    <a:pt x="3757" y="13980"/>
                    <a:pt x="2215" y="13596"/>
                    <a:pt x="1074" y="12703"/>
                  </a:cubicBezTo>
                  <a:cubicBezTo>
                    <a:pt x="1074" y="12657"/>
                    <a:pt x="1074" y="12634"/>
                    <a:pt x="1096" y="12589"/>
                  </a:cubicBezTo>
                  <a:cubicBezTo>
                    <a:pt x="1233" y="10626"/>
                    <a:pt x="2420" y="10283"/>
                    <a:pt x="3333" y="8823"/>
                  </a:cubicBezTo>
                  <a:cubicBezTo>
                    <a:pt x="3698" y="8229"/>
                    <a:pt x="3904" y="7681"/>
                    <a:pt x="3767" y="7111"/>
                  </a:cubicBezTo>
                  <a:lnTo>
                    <a:pt x="3767" y="7111"/>
                  </a:lnTo>
                  <a:cubicBezTo>
                    <a:pt x="4367" y="7305"/>
                    <a:pt x="5047" y="7362"/>
                    <a:pt x="5669" y="7362"/>
                  </a:cubicBezTo>
                  <a:cubicBezTo>
                    <a:pt x="5923" y="7362"/>
                    <a:pt x="6167" y="7352"/>
                    <a:pt x="6392" y="7339"/>
                  </a:cubicBezTo>
                  <a:cubicBezTo>
                    <a:pt x="7168" y="7270"/>
                    <a:pt x="8332" y="7088"/>
                    <a:pt x="9291" y="6700"/>
                  </a:cubicBezTo>
                  <a:close/>
                  <a:moveTo>
                    <a:pt x="12121" y="12543"/>
                  </a:moveTo>
                  <a:cubicBezTo>
                    <a:pt x="12760" y="14757"/>
                    <a:pt x="13011" y="17154"/>
                    <a:pt x="13171" y="19505"/>
                  </a:cubicBezTo>
                  <a:cubicBezTo>
                    <a:pt x="11277" y="21041"/>
                    <a:pt x="8900" y="21947"/>
                    <a:pt x="6529" y="21947"/>
                  </a:cubicBezTo>
                  <a:cubicBezTo>
                    <a:pt x="4813" y="21947"/>
                    <a:pt x="3100" y="21472"/>
                    <a:pt x="1576" y="20418"/>
                  </a:cubicBezTo>
                  <a:cubicBezTo>
                    <a:pt x="1347" y="18021"/>
                    <a:pt x="959" y="15625"/>
                    <a:pt x="1051" y="13228"/>
                  </a:cubicBezTo>
                  <a:lnTo>
                    <a:pt x="1051" y="13228"/>
                  </a:lnTo>
                  <a:cubicBezTo>
                    <a:pt x="2288" y="14200"/>
                    <a:pt x="3999" y="14640"/>
                    <a:pt x="5767" y="14640"/>
                  </a:cubicBezTo>
                  <a:cubicBezTo>
                    <a:pt x="8108" y="14640"/>
                    <a:pt x="10548" y="13869"/>
                    <a:pt x="12121" y="12543"/>
                  </a:cubicBezTo>
                  <a:close/>
                  <a:moveTo>
                    <a:pt x="13239" y="20463"/>
                  </a:moveTo>
                  <a:cubicBezTo>
                    <a:pt x="13308" y="21262"/>
                    <a:pt x="13354" y="22038"/>
                    <a:pt x="13399" y="22814"/>
                  </a:cubicBezTo>
                  <a:cubicBezTo>
                    <a:pt x="11887" y="24188"/>
                    <a:pt x="9193" y="25216"/>
                    <a:pt x="6519" y="25216"/>
                  </a:cubicBezTo>
                  <a:cubicBezTo>
                    <a:pt x="4794" y="25216"/>
                    <a:pt x="3077" y="24788"/>
                    <a:pt x="1690" y="23750"/>
                  </a:cubicBezTo>
                  <a:cubicBezTo>
                    <a:pt x="1713" y="23705"/>
                    <a:pt x="1735" y="23636"/>
                    <a:pt x="1735" y="23545"/>
                  </a:cubicBezTo>
                  <a:cubicBezTo>
                    <a:pt x="1758" y="22746"/>
                    <a:pt x="1713" y="21947"/>
                    <a:pt x="1644" y="21148"/>
                  </a:cubicBezTo>
                  <a:lnTo>
                    <a:pt x="1644" y="21148"/>
                  </a:lnTo>
                  <a:cubicBezTo>
                    <a:pt x="3055" y="22230"/>
                    <a:pt x="4776" y="22674"/>
                    <a:pt x="6545" y="22674"/>
                  </a:cubicBezTo>
                  <a:cubicBezTo>
                    <a:pt x="6866" y="22674"/>
                    <a:pt x="7188" y="22660"/>
                    <a:pt x="7510" y="22632"/>
                  </a:cubicBezTo>
                  <a:cubicBezTo>
                    <a:pt x="9291" y="22472"/>
                    <a:pt x="11847" y="21856"/>
                    <a:pt x="13239" y="20463"/>
                  </a:cubicBezTo>
                  <a:close/>
                  <a:moveTo>
                    <a:pt x="7909" y="0"/>
                  </a:moveTo>
                  <a:cubicBezTo>
                    <a:pt x="7585" y="0"/>
                    <a:pt x="7260" y="19"/>
                    <a:pt x="6940" y="35"/>
                  </a:cubicBezTo>
                  <a:cubicBezTo>
                    <a:pt x="6095" y="81"/>
                    <a:pt x="2055" y="240"/>
                    <a:pt x="1964" y="1724"/>
                  </a:cubicBezTo>
                  <a:cubicBezTo>
                    <a:pt x="1713" y="2295"/>
                    <a:pt x="1827" y="3048"/>
                    <a:pt x="1895" y="3664"/>
                  </a:cubicBezTo>
                  <a:cubicBezTo>
                    <a:pt x="2009" y="4486"/>
                    <a:pt x="2032" y="5467"/>
                    <a:pt x="2397" y="6221"/>
                  </a:cubicBezTo>
                  <a:cubicBezTo>
                    <a:pt x="2443" y="6289"/>
                    <a:pt x="2489" y="6335"/>
                    <a:pt x="2557" y="6357"/>
                  </a:cubicBezTo>
                  <a:cubicBezTo>
                    <a:pt x="2717" y="6540"/>
                    <a:pt x="2922" y="6700"/>
                    <a:pt x="3128" y="6837"/>
                  </a:cubicBezTo>
                  <a:cubicBezTo>
                    <a:pt x="2900" y="7659"/>
                    <a:pt x="2671" y="8412"/>
                    <a:pt x="2055" y="9074"/>
                  </a:cubicBezTo>
                  <a:cubicBezTo>
                    <a:pt x="1713" y="9439"/>
                    <a:pt x="1279" y="9736"/>
                    <a:pt x="959" y="10146"/>
                  </a:cubicBezTo>
                  <a:cubicBezTo>
                    <a:pt x="320" y="10945"/>
                    <a:pt x="206" y="11767"/>
                    <a:pt x="161" y="12794"/>
                  </a:cubicBezTo>
                  <a:cubicBezTo>
                    <a:pt x="1" y="16378"/>
                    <a:pt x="891" y="19893"/>
                    <a:pt x="891" y="23454"/>
                  </a:cubicBezTo>
                  <a:cubicBezTo>
                    <a:pt x="868" y="23522"/>
                    <a:pt x="868" y="23591"/>
                    <a:pt x="914" y="23659"/>
                  </a:cubicBezTo>
                  <a:cubicBezTo>
                    <a:pt x="914" y="23659"/>
                    <a:pt x="914" y="23659"/>
                    <a:pt x="937" y="23682"/>
                  </a:cubicBezTo>
                  <a:cubicBezTo>
                    <a:pt x="959" y="23750"/>
                    <a:pt x="1005" y="23796"/>
                    <a:pt x="1074" y="23842"/>
                  </a:cubicBezTo>
                  <a:cubicBezTo>
                    <a:pt x="2347" y="25466"/>
                    <a:pt x="4753" y="26158"/>
                    <a:pt x="7086" y="26158"/>
                  </a:cubicBezTo>
                  <a:cubicBezTo>
                    <a:pt x="8850" y="26158"/>
                    <a:pt x="10573" y="25762"/>
                    <a:pt x="11733" y="25074"/>
                  </a:cubicBezTo>
                  <a:cubicBezTo>
                    <a:pt x="12486" y="24618"/>
                    <a:pt x="14381" y="23454"/>
                    <a:pt x="14335" y="22997"/>
                  </a:cubicBezTo>
                  <a:cubicBezTo>
                    <a:pt x="14130" y="19870"/>
                    <a:pt x="13879" y="16652"/>
                    <a:pt x="13239" y="13570"/>
                  </a:cubicBezTo>
                  <a:cubicBezTo>
                    <a:pt x="13011" y="12497"/>
                    <a:pt x="12783" y="11356"/>
                    <a:pt x="12189" y="10420"/>
                  </a:cubicBezTo>
                  <a:cubicBezTo>
                    <a:pt x="11801" y="9827"/>
                    <a:pt x="11276" y="9416"/>
                    <a:pt x="10820" y="8914"/>
                  </a:cubicBezTo>
                  <a:cubicBezTo>
                    <a:pt x="10090" y="8138"/>
                    <a:pt x="9998" y="7407"/>
                    <a:pt x="9724" y="6517"/>
                  </a:cubicBezTo>
                  <a:cubicBezTo>
                    <a:pt x="10181" y="6289"/>
                    <a:pt x="10569" y="5992"/>
                    <a:pt x="10820" y="5650"/>
                  </a:cubicBezTo>
                  <a:cubicBezTo>
                    <a:pt x="10866" y="5559"/>
                    <a:pt x="10888" y="5467"/>
                    <a:pt x="10888" y="5399"/>
                  </a:cubicBezTo>
                  <a:cubicBezTo>
                    <a:pt x="10911" y="5308"/>
                    <a:pt x="10911" y="5216"/>
                    <a:pt x="10888" y="5079"/>
                  </a:cubicBezTo>
                  <a:cubicBezTo>
                    <a:pt x="10866" y="4577"/>
                    <a:pt x="10774" y="4075"/>
                    <a:pt x="10729" y="3573"/>
                  </a:cubicBezTo>
                  <a:cubicBezTo>
                    <a:pt x="10683" y="2934"/>
                    <a:pt x="10797" y="2089"/>
                    <a:pt x="10546" y="1473"/>
                  </a:cubicBezTo>
                  <a:cubicBezTo>
                    <a:pt x="10614" y="925"/>
                    <a:pt x="10135" y="560"/>
                    <a:pt x="9656" y="332"/>
                  </a:cubicBezTo>
                  <a:cubicBezTo>
                    <a:pt x="9107" y="65"/>
                    <a:pt x="8510" y="0"/>
                    <a:pt x="7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894;p51"/>
          <p:cNvGrpSpPr/>
          <p:nvPr/>
        </p:nvGrpSpPr>
        <p:grpSpPr>
          <a:xfrm>
            <a:off x="8495584" y="4646242"/>
            <a:ext cx="187565" cy="271849"/>
            <a:chOff x="2688416" y="2821886"/>
            <a:chExt cx="187565" cy="271849"/>
          </a:xfrm>
        </p:grpSpPr>
        <p:sp>
          <p:nvSpPr>
            <p:cNvPr id="30" name="Google Shape;2895;p51"/>
            <p:cNvSpPr/>
            <p:nvPr/>
          </p:nvSpPr>
          <p:spPr>
            <a:xfrm>
              <a:off x="2688416" y="2827821"/>
              <a:ext cx="153846" cy="251296"/>
            </a:xfrm>
            <a:custGeom>
              <a:avLst/>
              <a:gdLst/>
              <a:ahLst/>
              <a:cxnLst/>
              <a:rect l="l" t="t" r="r" b="b"/>
              <a:pathLst>
                <a:path w="5936" h="9696" extrusionOk="0">
                  <a:moveTo>
                    <a:pt x="5115" y="0"/>
                  </a:moveTo>
                  <a:cubicBezTo>
                    <a:pt x="4190" y="0"/>
                    <a:pt x="3032" y="1956"/>
                    <a:pt x="2785" y="2538"/>
                  </a:cubicBezTo>
                  <a:cubicBezTo>
                    <a:pt x="2237" y="3907"/>
                    <a:pt x="0" y="8678"/>
                    <a:pt x="1986" y="9682"/>
                  </a:cubicBezTo>
                  <a:cubicBezTo>
                    <a:pt x="2010" y="9691"/>
                    <a:pt x="2034" y="9696"/>
                    <a:pt x="2057" y="9696"/>
                  </a:cubicBezTo>
                  <a:cubicBezTo>
                    <a:pt x="2143" y="9696"/>
                    <a:pt x="2215" y="9630"/>
                    <a:pt x="2215" y="9522"/>
                  </a:cubicBezTo>
                  <a:cubicBezTo>
                    <a:pt x="2169" y="7650"/>
                    <a:pt x="2717" y="6121"/>
                    <a:pt x="3333" y="4341"/>
                  </a:cubicBezTo>
                  <a:cubicBezTo>
                    <a:pt x="3584" y="3588"/>
                    <a:pt x="3812" y="2720"/>
                    <a:pt x="4223" y="2058"/>
                  </a:cubicBezTo>
                  <a:cubicBezTo>
                    <a:pt x="4680" y="1374"/>
                    <a:pt x="5045" y="1351"/>
                    <a:pt x="5684" y="1031"/>
                  </a:cubicBezTo>
                  <a:cubicBezTo>
                    <a:pt x="5844" y="940"/>
                    <a:pt x="5935" y="757"/>
                    <a:pt x="5844" y="597"/>
                  </a:cubicBezTo>
                  <a:cubicBezTo>
                    <a:pt x="5641" y="171"/>
                    <a:pt x="5388" y="0"/>
                    <a:pt x="5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6;p51"/>
            <p:cNvSpPr/>
            <p:nvPr/>
          </p:nvSpPr>
          <p:spPr>
            <a:xfrm>
              <a:off x="2706170" y="2821886"/>
              <a:ext cx="169811" cy="271849"/>
            </a:xfrm>
            <a:custGeom>
              <a:avLst/>
              <a:gdLst/>
              <a:ahLst/>
              <a:cxnLst/>
              <a:rect l="l" t="t" r="r" b="b"/>
              <a:pathLst>
                <a:path w="6552" h="10489" extrusionOk="0">
                  <a:moveTo>
                    <a:pt x="4327" y="706"/>
                  </a:moveTo>
                  <a:cubicBezTo>
                    <a:pt x="4944" y="706"/>
                    <a:pt x="5445" y="1244"/>
                    <a:pt x="5501" y="2105"/>
                  </a:cubicBezTo>
                  <a:cubicBezTo>
                    <a:pt x="5547" y="2744"/>
                    <a:pt x="5341" y="3292"/>
                    <a:pt x="5250" y="3771"/>
                  </a:cubicBezTo>
                  <a:cubicBezTo>
                    <a:pt x="5182" y="4113"/>
                    <a:pt x="5090" y="4456"/>
                    <a:pt x="5022" y="4798"/>
                  </a:cubicBezTo>
                  <a:cubicBezTo>
                    <a:pt x="4771" y="4570"/>
                    <a:pt x="4497" y="4364"/>
                    <a:pt x="4269" y="4227"/>
                  </a:cubicBezTo>
                  <a:cubicBezTo>
                    <a:pt x="3794" y="3974"/>
                    <a:pt x="3177" y="3787"/>
                    <a:pt x="2585" y="3787"/>
                  </a:cubicBezTo>
                  <a:cubicBezTo>
                    <a:pt x="2322" y="3787"/>
                    <a:pt x="2065" y="3824"/>
                    <a:pt x="1826" y="3908"/>
                  </a:cubicBezTo>
                  <a:cubicBezTo>
                    <a:pt x="2123" y="3063"/>
                    <a:pt x="2534" y="2082"/>
                    <a:pt x="3127" y="1374"/>
                  </a:cubicBezTo>
                  <a:cubicBezTo>
                    <a:pt x="3520" y="912"/>
                    <a:pt x="3946" y="706"/>
                    <a:pt x="4327" y="706"/>
                  </a:cubicBezTo>
                  <a:close/>
                  <a:moveTo>
                    <a:pt x="2535" y="4542"/>
                  </a:moveTo>
                  <a:cubicBezTo>
                    <a:pt x="2587" y="4542"/>
                    <a:pt x="2640" y="4544"/>
                    <a:pt x="2694" y="4547"/>
                  </a:cubicBezTo>
                  <a:cubicBezTo>
                    <a:pt x="3173" y="4570"/>
                    <a:pt x="3652" y="4752"/>
                    <a:pt x="4063" y="5049"/>
                  </a:cubicBezTo>
                  <a:cubicBezTo>
                    <a:pt x="4428" y="5300"/>
                    <a:pt x="4565" y="5528"/>
                    <a:pt x="4679" y="5962"/>
                  </a:cubicBezTo>
                  <a:cubicBezTo>
                    <a:pt x="4474" y="6647"/>
                    <a:pt x="4223" y="7309"/>
                    <a:pt x="3926" y="7925"/>
                  </a:cubicBezTo>
                  <a:cubicBezTo>
                    <a:pt x="3812" y="8245"/>
                    <a:pt x="3698" y="8587"/>
                    <a:pt x="3493" y="8861"/>
                  </a:cubicBezTo>
                  <a:cubicBezTo>
                    <a:pt x="2933" y="9570"/>
                    <a:pt x="2453" y="9825"/>
                    <a:pt x="2061" y="9825"/>
                  </a:cubicBezTo>
                  <a:cubicBezTo>
                    <a:pt x="1316" y="9825"/>
                    <a:pt x="890" y="8906"/>
                    <a:pt x="845" y="8427"/>
                  </a:cubicBezTo>
                  <a:cubicBezTo>
                    <a:pt x="753" y="7263"/>
                    <a:pt x="1233" y="5939"/>
                    <a:pt x="1393" y="5437"/>
                  </a:cubicBezTo>
                  <a:cubicBezTo>
                    <a:pt x="1438" y="5255"/>
                    <a:pt x="1530" y="4935"/>
                    <a:pt x="1621" y="4570"/>
                  </a:cubicBezTo>
                  <a:cubicBezTo>
                    <a:pt x="1674" y="4573"/>
                    <a:pt x="1727" y="4575"/>
                    <a:pt x="1780" y="4575"/>
                  </a:cubicBezTo>
                  <a:cubicBezTo>
                    <a:pt x="2034" y="4575"/>
                    <a:pt x="2280" y="4542"/>
                    <a:pt x="2535" y="4542"/>
                  </a:cubicBezTo>
                  <a:close/>
                  <a:moveTo>
                    <a:pt x="4541" y="1"/>
                  </a:moveTo>
                  <a:cubicBezTo>
                    <a:pt x="4318" y="1"/>
                    <a:pt x="4088" y="53"/>
                    <a:pt x="3858" y="165"/>
                  </a:cubicBezTo>
                  <a:cubicBezTo>
                    <a:pt x="3036" y="553"/>
                    <a:pt x="2465" y="1214"/>
                    <a:pt x="2032" y="1968"/>
                  </a:cubicBezTo>
                  <a:cubicBezTo>
                    <a:pt x="1530" y="2926"/>
                    <a:pt x="1210" y="4022"/>
                    <a:pt x="913" y="5003"/>
                  </a:cubicBezTo>
                  <a:cubicBezTo>
                    <a:pt x="525" y="6168"/>
                    <a:pt x="0" y="7857"/>
                    <a:pt x="411" y="9112"/>
                  </a:cubicBezTo>
                  <a:cubicBezTo>
                    <a:pt x="716" y="10102"/>
                    <a:pt x="1306" y="10489"/>
                    <a:pt x="1952" y="10489"/>
                  </a:cubicBezTo>
                  <a:cubicBezTo>
                    <a:pt x="2856" y="10489"/>
                    <a:pt x="3868" y="9733"/>
                    <a:pt x="4360" y="8815"/>
                  </a:cubicBezTo>
                  <a:cubicBezTo>
                    <a:pt x="5182" y="7332"/>
                    <a:pt x="5638" y="5620"/>
                    <a:pt x="5980" y="3976"/>
                  </a:cubicBezTo>
                  <a:cubicBezTo>
                    <a:pt x="6186" y="2972"/>
                    <a:pt x="6551" y="1625"/>
                    <a:pt x="5866" y="712"/>
                  </a:cubicBezTo>
                  <a:cubicBezTo>
                    <a:pt x="5518" y="269"/>
                    <a:pt x="5048" y="1"/>
                    <a:pt x="4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742;p51"/>
          <p:cNvGrpSpPr/>
          <p:nvPr/>
        </p:nvGrpSpPr>
        <p:grpSpPr>
          <a:xfrm>
            <a:off x="8771294" y="4687658"/>
            <a:ext cx="167453" cy="270760"/>
            <a:chOff x="2917345" y="2776427"/>
            <a:chExt cx="167453" cy="270760"/>
          </a:xfrm>
        </p:grpSpPr>
        <p:sp>
          <p:nvSpPr>
            <p:cNvPr id="33" name="Google Shape;2743;p51"/>
            <p:cNvSpPr/>
            <p:nvPr/>
          </p:nvSpPr>
          <p:spPr>
            <a:xfrm>
              <a:off x="2957803" y="2893004"/>
              <a:ext cx="113389" cy="146304"/>
            </a:xfrm>
            <a:custGeom>
              <a:avLst/>
              <a:gdLst/>
              <a:ahLst/>
              <a:cxnLst/>
              <a:rect l="l" t="t" r="r" b="b"/>
              <a:pathLst>
                <a:path w="4375" h="5645" extrusionOk="0">
                  <a:moveTo>
                    <a:pt x="2564" y="0"/>
                  </a:moveTo>
                  <a:cubicBezTo>
                    <a:pt x="2386" y="0"/>
                    <a:pt x="2212" y="22"/>
                    <a:pt x="2069" y="45"/>
                  </a:cubicBezTo>
                  <a:cubicBezTo>
                    <a:pt x="1293" y="182"/>
                    <a:pt x="791" y="685"/>
                    <a:pt x="197" y="1141"/>
                  </a:cubicBezTo>
                  <a:cubicBezTo>
                    <a:pt x="1" y="1298"/>
                    <a:pt x="75" y="1675"/>
                    <a:pt x="318" y="1675"/>
                  </a:cubicBezTo>
                  <a:cubicBezTo>
                    <a:pt x="357" y="1675"/>
                    <a:pt x="401" y="1665"/>
                    <a:pt x="449" y="1643"/>
                  </a:cubicBezTo>
                  <a:cubicBezTo>
                    <a:pt x="517" y="1620"/>
                    <a:pt x="608" y="1575"/>
                    <a:pt x="700" y="1529"/>
                  </a:cubicBezTo>
                  <a:lnTo>
                    <a:pt x="700" y="1529"/>
                  </a:lnTo>
                  <a:cubicBezTo>
                    <a:pt x="619" y="1792"/>
                    <a:pt x="825" y="2092"/>
                    <a:pt x="1080" y="2092"/>
                  </a:cubicBezTo>
                  <a:cubicBezTo>
                    <a:pt x="1113" y="2092"/>
                    <a:pt x="1146" y="2087"/>
                    <a:pt x="1179" y="2077"/>
                  </a:cubicBezTo>
                  <a:lnTo>
                    <a:pt x="1179" y="2077"/>
                  </a:lnTo>
                  <a:cubicBezTo>
                    <a:pt x="1065" y="2442"/>
                    <a:pt x="1088" y="2762"/>
                    <a:pt x="1476" y="2967"/>
                  </a:cubicBezTo>
                  <a:cubicBezTo>
                    <a:pt x="1544" y="2990"/>
                    <a:pt x="1590" y="3013"/>
                    <a:pt x="1635" y="3013"/>
                  </a:cubicBezTo>
                  <a:cubicBezTo>
                    <a:pt x="1681" y="3287"/>
                    <a:pt x="1818" y="3538"/>
                    <a:pt x="2069" y="3675"/>
                  </a:cubicBezTo>
                  <a:cubicBezTo>
                    <a:pt x="2046" y="3789"/>
                    <a:pt x="2023" y="3880"/>
                    <a:pt x="2001" y="3971"/>
                  </a:cubicBezTo>
                  <a:cubicBezTo>
                    <a:pt x="1955" y="4154"/>
                    <a:pt x="2046" y="4314"/>
                    <a:pt x="2183" y="4405"/>
                  </a:cubicBezTo>
                  <a:cubicBezTo>
                    <a:pt x="2001" y="4565"/>
                    <a:pt x="1978" y="4884"/>
                    <a:pt x="2229" y="5021"/>
                  </a:cubicBezTo>
                  <a:cubicBezTo>
                    <a:pt x="2389" y="5113"/>
                    <a:pt x="2526" y="5158"/>
                    <a:pt x="2663" y="5204"/>
                  </a:cubicBezTo>
                  <a:cubicBezTo>
                    <a:pt x="2663" y="5227"/>
                    <a:pt x="2663" y="5272"/>
                    <a:pt x="2663" y="5295"/>
                  </a:cubicBezTo>
                  <a:cubicBezTo>
                    <a:pt x="2694" y="5487"/>
                    <a:pt x="2871" y="5644"/>
                    <a:pt x="3045" y="5644"/>
                  </a:cubicBezTo>
                  <a:cubicBezTo>
                    <a:pt x="3120" y="5644"/>
                    <a:pt x="3194" y="5615"/>
                    <a:pt x="3256" y="5546"/>
                  </a:cubicBezTo>
                  <a:cubicBezTo>
                    <a:pt x="4238" y="4451"/>
                    <a:pt x="4374" y="2282"/>
                    <a:pt x="3507" y="1050"/>
                  </a:cubicBezTo>
                  <a:cubicBezTo>
                    <a:pt x="3598" y="821"/>
                    <a:pt x="3598" y="570"/>
                    <a:pt x="3439" y="342"/>
                  </a:cubicBezTo>
                  <a:cubicBezTo>
                    <a:pt x="3245" y="74"/>
                    <a:pt x="2897" y="0"/>
                    <a:pt x="2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4;p51"/>
            <p:cNvSpPr/>
            <p:nvPr/>
          </p:nvSpPr>
          <p:spPr>
            <a:xfrm>
              <a:off x="3004039" y="2819917"/>
              <a:ext cx="70107" cy="225456"/>
            </a:xfrm>
            <a:custGeom>
              <a:avLst/>
              <a:gdLst/>
              <a:ahLst/>
              <a:cxnLst/>
              <a:rect l="l" t="t" r="r" b="b"/>
              <a:pathLst>
                <a:path w="2705" h="8699" extrusionOk="0">
                  <a:moveTo>
                    <a:pt x="227" y="0"/>
                  </a:moveTo>
                  <a:cubicBezTo>
                    <a:pt x="105" y="0"/>
                    <a:pt x="0" y="144"/>
                    <a:pt x="34" y="263"/>
                  </a:cubicBezTo>
                  <a:cubicBezTo>
                    <a:pt x="673" y="2980"/>
                    <a:pt x="1906" y="5559"/>
                    <a:pt x="1130" y="8389"/>
                  </a:cubicBezTo>
                  <a:cubicBezTo>
                    <a:pt x="1076" y="8551"/>
                    <a:pt x="1206" y="8698"/>
                    <a:pt x="1363" y="8698"/>
                  </a:cubicBezTo>
                  <a:cubicBezTo>
                    <a:pt x="1406" y="8698"/>
                    <a:pt x="1451" y="8687"/>
                    <a:pt x="1495" y="8663"/>
                  </a:cubicBezTo>
                  <a:cubicBezTo>
                    <a:pt x="2705" y="8001"/>
                    <a:pt x="2454" y="6381"/>
                    <a:pt x="2248" y="5216"/>
                  </a:cubicBezTo>
                  <a:cubicBezTo>
                    <a:pt x="1974" y="3482"/>
                    <a:pt x="1563" y="1405"/>
                    <a:pt x="354" y="58"/>
                  </a:cubicBezTo>
                  <a:cubicBezTo>
                    <a:pt x="313" y="17"/>
                    <a:pt x="269"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5;p51"/>
            <p:cNvSpPr/>
            <p:nvPr/>
          </p:nvSpPr>
          <p:spPr>
            <a:xfrm>
              <a:off x="2932144" y="2786379"/>
              <a:ext cx="104344" cy="258657"/>
            </a:xfrm>
            <a:custGeom>
              <a:avLst/>
              <a:gdLst/>
              <a:ahLst/>
              <a:cxnLst/>
              <a:rect l="l" t="t" r="r" b="b"/>
              <a:pathLst>
                <a:path w="4026" h="9980" extrusionOk="0">
                  <a:moveTo>
                    <a:pt x="1136" y="0"/>
                  </a:moveTo>
                  <a:cubicBezTo>
                    <a:pt x="1066" y="0"/>
                    <a:pt x="995" y="35"/>
                    <a:pt x="936" y="119"/>
                  </a:cubicBezTo>
                  <a:cubicBezTo>
                    <a:pt x="1" y="1420"/>
                    <a:pt x="115" y="2858"/>
                    <a:pt x="594" y="4365"/>
                  </a:cubicBezTo>
                  <a:cubicBezTo>
                    <a:pt x="1165" y="6191"/>
                    <a:pt x="2009" y="8588"/>
                    <a:pt x="3470" y="9911"/>
                  </a:cubicBezTo>
                  <a:cubicBezTo>
                    <a:pt x="3530" y="9956"/>
                    <a:pt x="3612" y="9979"/>
                    <a:pt x="3693" y="9979"/>
                  </a:cubicBezTo>
                  <a:cubicBezTo>
                    <a:pt x="3860" y="9979"/>
                    <a:pt x="4026" y="9883"/>
                    <a:pt x="3995" y="9683"/>
                  </a:cubicBezTo>
                  <a:cubicBezTo>
                    <a:pt x="3881" y="8542"/>
                    <a:pt x="2991" y="7538"/>
                    <a:pt x="2534" y="6488"/>
                  </a:cubicBezTo>
                  <a:cubicBezTo>
                    <a:pt x="1667" y="4547"/>
                    <a:pt x="685" y="2539"/>
                    <a:pt x="1416" y="416"/>
                  </a:cubicBezTo>
                  <a:cubicBezTo>
                    <a:pt x="1481" y="220"/>
                    <a:pt x="1312" y="0"/>
                    <a:pt x="1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6;p51"/>
            <p:cNvSpPr/>
            <p:nvPr/>
          </p:nvSpPr>
          <p:spPr>
            <a:xfrm>
              <a:off x="2917345" y="2776427"/>
              <a:ext cx="167453" cy="270760"/>
            </a:xfrm>
            <a:custGeom>
              <a:avLst/>
              <a:gdLst/>
              <a:ahLst/>
              <a:cxnLst/>
              <a:rect l="l" t="t" r="r" b="b"/>
              <a:pathLst>
                <a:path w="6461" h="10447" extrusionOk="0">
                  <a:moveTo>
                    <a:pt x="1795" y="786"/>
                  </a:moveTo>
                  <a:cubicBezTo>
                    <a:pt x="2173" y="786"/>
                    <a:pt x="2588" y="978"/>
                    <a:pt x="2945" y="1371"/>
                  </a:cubicBezTo>
                  <a:cubicBezTo>
                    <a:pt x="3379" y="1850"/>
                    <a:pt x="3562" y="2398"/>
                    <a:pt x="3767" y="2832"/>
                  </a:cubicBezTo>
                  <a:cubicBezTo>
                    <a:pt x="3995" y="3265"/>
                    <a:pt x="4201" y="3722"/>
                    <a:pt x="4383" y="4155"/>
                  </a:cubicBezTo>
                  <a:cubicBezTo>
                    <a:pt x="4210" y="4114"/>
                    <a:pt x="4019" y="4097"/>
                    <a:pt x="3827" y="4097"/>
                  </a:cubicBezTo>
                  <a:cubicBezTo>
                    <a:pt x="3488" y="4097"/>
                    <a:pt x="3147" y="4151"/>
                    <a:pt x="2900" y="4224"/>
                  </a:cubicBezTo>
                  <a:cubicBezTo>
                    <a:pt x="2146" y="4429"/>
                    <a:pt x="1667" y="4954"/>
                    <a:pt x="1416" y="5639"/>
                  </a:cubicBezTo>
                  <a:cubicBezTo>
                    <a:pt x="1051" y="4726"/>
                    <a:pt x="594" y="3425"/>
                    <a:pt x="640" y="2261"/>
                  </a:cubicBezTo>
                  <a:cubicBezTo>
                    <a:pt x="668" y="1288"/>
                    <a:pt x="1184" y="786"/>
                    <a:pt x="1795" y="786"/>
                  </a:cubicBezTo>
                  <a:close/>
                  <a:moveTo>
                    <a:pt x="3564" y="4629"/>
                  </a:moveTo>
                  <a:cubicBezTo>
                    <a:pt x="3823" y="4629"/>
                    <a:pt x="4069" y="4673"/>
                    <a:pt x="4315" y="4749"/>
                  </a:cubicBezTo>
                  <a:cubicBezTo>
                    <a:pt x="4497" y="4817"/>
                    <a:pt x="4589" y="4886"/>
                    <a:pt x="4703" y="4909"/>
                  </a:cubicBezTo>
                  <a:cubicBezTo>
                    <a:pt x="4954" y="5571"/>
                    <a:pt x="5159" y="6232"/>
                    <a:pt x="5342" y="6917"/>
                  </a:cubicBezTo>
                  <a:cubicBezTo>
                    <a:pt x="5433" y="7237"/>
                    <a:pt x="5547" y="7579"/>
                    <a:pt x="5547" y="7922"/>
                  </a:cubicBezTo>
                  <a:cubicBezTo>
                    <a:pt x="5560" y="9332"/>
                    <a:pt x="5029" y="9750"/>
                    <a:pt x="4457" y="9750"/>
                  </a:cubicBezTo>
                  <a:cubicBezTo>
                    <a:pt x="3973" y="9750"/>
                    <a:pt x="3460" y="9451"/>
                    <a:pt x="3219" y="9200"/>
                  </a:cubicBezTo>
                  <a:cubicBezTo>
                    <a:pt x="2420" y="8355"/>
                    <a:pt x="1987" y="7031"/>
                    <a:pt x="1781" y="6552"/>
                  </a:cubicBezTo>
                  <a:cubicBezTo>
                    <a:pt x="1736" y="6415"/>
                    <a:pt x="1667" y="6232"/>
                    <a:pt x="1576" y="6027"/>
                  </a:cubicBezTo>
                  <a:cubicBezTo>
                    <a:pt x="1895" y="5251"/>
                    <a:pt x="2557" y="4680"/>
                    <a:pt x="3402" y="4635"/>
                  </a:cubicBezTo>
                  <a:cubicBezTo>
                    <a:pt x="3457" y="4631"/>
                    <a:pt x="3511" y="4629"/>
                    <a:pt x="3564" y="4629"/>
                  </a:cubicBezTo>
                  <a:close/>
                  <a:moveTo>
                    <a:pt x="1841" y="1"/>
                  </a:moveTo>
                  <a:cubicBezTo>
                    <a:pt x="1259" y="1"/>
                    <a:pt x="736" y="283"/>
                    <a:pt x="435" y="869"/>
                  </a:cubicBezTo>
                  <a:cubicBezTo>
                    <a:pt x="47" y="1690"/>
                    <a:pt x="1" y="2558"/>
                    <a:pt x="161" y="3425"/>
                  </a:cubicBezTo>
                  <a:cubicBezTo>
                    <a:pt x="320" y="4475"/>
                    <a:pt x="777" y="5525"/>
                    <a:pt x="1142" y="6484"/>
                  </a:cubicBezTo>
                  <a:cubicBezTo>
                    <a:pt x="1576" y="7648"/>
                    <a:pt x="2215" y="9291"/>
                    <a:pt x="3288" y="10021"/>
                  </a:cubicBezTo>
                  <a:cubicBezTo>
                    <a:pt x="3726" y="10319"/>
                    <a:pt x="4125" y="10446"/>
                    <a:pt x="4478" y="10446"/>
                  </a:cubicBezTo>
                  <a:cubicBezTo>
                    <a:pt x="5780" y="10446"/>
                    <a:pt x="6461" y="8711"/>
                    <a:pt x="6209" y="7328"/>
                  </a:cubicBezTo>
                  <a:cubicBezTo>
                    <a:pt x="5935" y="5685"/>
                    <a:pt x="5228" y="4041"/>
                    <a:pt x="4475" y="2558"/>
                  </a:cubicBezTo>
                  <a:cubicBezTo>
                    <a:pt x="4018" y="1622"/>
                    <a:pt x="3470" y="344"/>
                    <a:pt x="2352" y="70"/>
                  </a:cubicBezTo>
                  <a:cubicBezTo>
                    <a:pt x="2179" y="24"/>
                    <a:pt x="20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447800" y="1323109"/>
            <a:ext cx="6684818" cy="2893100"/>
          </a:xfrm>
          <a:prstGeom prst="rect">
            <a:avLst/>
          </a:prstGeom>
          <a:noFill/>
        </p:spPr>
        <p:txBody>
          <a:bodyPr wrap="square" rtlCol="0">
            <a:spAutoFit/>
          </a:bodyPr>
          <a:lstStyle/>
          <a:p>
            <a:pPr marL="285750" indent="-285750">
              <a:buFont typeface="Courier New" panose="02070309020205020404" pitchFamily="49" charset="0"/>
              <a:buChar char="o"/>
            </a:pPr>
            <a:r>
              <a:rPr lang="en-US" dirty="0">
                <a:effectLst>
                  <a:outerShdw blurRad="38100" dist="38100" dir="2700000" algn="tl">
                    <a:srgbClr val="000000">
                      <a:alpha val="43137"/>
                    </a:srgbClr>
                  </a:outerShdw>
                </a:effectLst>
              </a:rPr>
              <a:t>Patient directed therapy (self-care) is appropriate for intermittent, mild </a:t>
            </a:r>
            <a:r>
              <a:rPr lang="en-US" dirty="0" err="1">
                <a:effectLst>
                  <a:outerShdw blurRad="38100" dist="38100" dir="2700000" algn="tl">
                    <a:srgbClr val="000000">
                      <a:alpha val="43137"/>
                    </a:srgbClr>
                  </a:outerShdw>
                </a:effectLst>
              </a:rPr>
              <a:t>pyrosis</a:t>
            </a:r>
            <a:r>
              <a:rPr lang="en-US" dirty="0">
                <a:effectLst>
                  <a:outerShdw blurRad="38100" dist="38100" dir="2700000" algn="tl">
                    <a:srgbClr val="000000">
                      <a:alpha val="43137"/>
                    </a:srgbClr>
                  </a:outerShdw>
                </a:effectLst>
              </a:rPr>
              <a:t> </a:t>
            </a:r>
            <a:r>
              <a:rPr lang="en-US" dirty="0"/>
              <a:t>and is managed using over-the counter products such as antacids, OTC H2 -receptor antagonists, and OTC proton pump inhibitors.</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effectLst>
                  <a:outerShdw blurRad="38100" dist="38100" dir="2700000" algn="tl">
                    <a:srgbClr val="000000">
                      <a:alpha val="43137"/>
                    </a:srgbClr>
                  </a:outerShdw>
                </a:effectLst>
              </a:rPr>
              <a:t>Exclusion Criteria for Self-Treatment:</a:t>
            </a:r>
          </a:p>
          <a:p>
            <a:pPr marL="400050" indent="-400050">
              <a:buFont typeface="+mj-lt"/>
              <a:buAutoNum type="romanLcPeriod"/>
            </a:pPr>
            <a:r>
              <a:rPr lang="en-US" dirty="0"/>
              <a:t>Frequent heartburn</a:t>
            </a:r>
          </a:p>
          <a:p>
            <a:pPr marL="400050" indent="-400050">
              <a:buFont typeface="+mj-lt"/>
              <a:buAutoNum type="romanLcPeriod"/>
            </a:pPr>
            <a:r>
              <a:rPr lang="en-US" dirty="0"/>
              <a:t>Worsening or alarm symptoms </a:t>
            </a:r>
          </a:p>
          <a:p>
            <a:pPr marL="400050" indent="-400050">
              <a:buFont typeface="+mj-lt"/>
              <a:buAutoNum type="romanLcPeriod"/>
            </a:pPr>
            <a:r>
              <a:rPr lang="en-US" dirty="0"/>
              <a:t>Dyspepsia &gt;2 weeks while on OTC H2RA or PPI</a:t>
            </a:r>
          </a:p>
          <a:p>
            <a:pPr marL="400050" indent="-400050">
              <a:buFont typeface="+mj-lt"/>
              <a:buAutoNum type="romanLcPeriod"/>
            </a:pPr>
            <a:r>
              <a:rPr lang="en-US" dirty="0"/>
              <a:t>Nocturnal heartburn</a:t>
            </a:r>
          </a:p>
          <a:p>
            <a:pPr marL="400050" indent="-400050">
              <a:buFont typeface="+mj-lt"/>
              <a:buAutoNum type="romanLcPeriod"/>
            </a:pPr>
            <a:r>
              <a:rPr lang="en-US" dirty="0"/>
              <a:t>Pregnant or nursing</a:t>
            </a:r>
          </a:p>
          <a:p>
            <a:pPr marL="400050" indent="-400050">
              <a:buFont typeface="+mj-lt"/>
              <a:buAutoNum type="romanLcPeriod"/>
            </a:pPr>
            <a:r>
              <a:rPr lang="en-US" dirty="0"/>
              <a:t>Pediatrics</a:t>
            </a:r>
          </a:p>
          <a:p>
            <a:pPr marL="285750" indent="-285750">
              <a:buFont typeface="Courier New" panose="02070309020205020404" pitchFamily="49" charset="0"/>
              <a:buChar char="o"/>
            </a:pPr>
            <a:endParaRPr lang="en-US" dirty="0">
              <a:solidFill>
                <a:schemeClr val="accent3"/>
              </a:solidFill>
              <a:effectLst>
                <a:outerShdw blurRad="38100" dist="38100" dir="2700000" algn="tl">
                  <a:srgbClr val="000000">
                    <a:alpha val="43137"/>
                  </a:srgbClr>
                </a:outerShdw>
              </a:effectLst>
              <a:latin typeface="Fira Sans" panose="020B0604020202020204" charset="0"/>
            </a:endParaRPr>
          </a:p>
          <a:p>
            <a:pPr marL="285750" indent="-285750">
              <a:buFont typeface="Courier New" panose="02070309020205020404" pitchFamily="49" charset="0"/>
              <a:buChar char="o"/>
            </a:pPr>
            <a:endParaRPr lang="en-US" dirty="0">
              <a:solidFill>
                <a:schemeClr val="accent3"/>
              </a:solidFill>
              <a:effectLst>
                <a:outerShdw blurRad="38100" dist="38100" dir="2700000" algn="tl">
                  <a:srgbClr val="000000">
                    <a:alpha val="43137"/>
                  </a:srgbClr>
                </a:outerShdw>
              </a:effectLst>
              <a:latin typeface="Fira Sans" panose="020B0604020202020204" charset="0"/>
            </a:endParaRPr>
          </a:p>
        </p:txBody>
      </p:sp>
      <p:sp>
        <p:nvSpPr>
          <p:cNvPr id="27" name="Google Shape;13346;p66"/>
          <p:cNvSpPr/>
          <p:nvPr/>
        </p:nvSpPr>
        <p:spPr>
          <a:xfrm>
            <a:off x="8606457" y="1112700"/>
            <a:ext cx="410589" cy="427745"/>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70;p51"/>
          <p:cNvGrpSpPr/>
          <p:nvPr/>
        </p:nvGrpSpPr>
        <p:grpSpPr>
          <a:xfrm rot="20684363">
            <a:off x="7380607" y="3900492"/>
            <a:ext cx="848954" cy="731832"/>
            <a:chOff x="3445622" y="3548043"/>
            <a:chExt cx="848954" cy="731832"/>
          </a:xfrm>
        </p:grpSpPr>
        <p:sp>
          <p:nvSpPr>
            <p:cNvPr id="37" name="Google Shape;2871;p51"/>
            <p:cNvSpPr/>
            <p:nvPr/>
          </p:nvSpPr>
          <p:spPr>
            <a:xfrm>
              <a:off x="3695855" y="3774666"/>
              <a:ext cx="311217" cy="315986"/>
            </a:xfrm>
            <a:custGeom>
              <a:avLst/>
              <a:gdLst/>
              <a:ahLst/>
              <a:cxnLst/>
              <a:rect l="l" t="t" r="r" b="b"/>
              <a:pathLst>
                <a:path w="12008" h="12192" extrusionOk="0">
                  <a:moveTo>
                    <a:pt x="6321" y="1"/>
                  </a:moveTo>
                  <a:cubicBezTo>
                    <a:pt x="5897" y="1"/>
                    <a:pt x="5475" y="197"/>
                    <a:pt x="5038" y="197"/>
                  </a:cubicBezTo>
                  <a:cubicBezTo>
                    <a:pt x="4957" y="197"/>
                    <a:pt x="4876" y="190"/>
                    <a:pt x="4794" y="174"/>
                  </a:cubicBezTo>
                  <a:cubicBezTo>
                    <a:pt x="4747" y="162"/>
                    <a:pt x="4701" y="157"/>
                    <a:pt x="4658" y="157"/>
                  </a:cubicBezTo>
                  <a:cubicBezTo>
                    <a:pt x="4532" y="157"/>
                    <a:pt x="4422" y="203"/>
                    <a:pt x="4338" y="288"/>
                  </a:cubicBezTo>
                  <a:cubicBezTo>
                    <a:pt x="4270" y="230"/>
                    <a:pt x="4186" y="196"/>
                    <a:pt x="4107" y="196"/>
                  </a:cubicBezTo>
                  <a:cubicBezTo>
                    <a:pt x="4002" y="196"/>
                    <a:pt x="3908" y="258"/>
                    <a:pt x="3881" y="402"/>
                  </a:cubicBezTo>
                  <a:cubicBezTo>
                    <a:pt x="3676" y="1977"/>
                    <a:pt x="3699" y="3552"/>
                    <a:pt x="3904" y="5127"/>
                  </a:cubicBezTo>
                  <a:cubicBezTo>
                    <a:pt x="3639" y="5116"/>
                    <a:pt x="3375" y="5112"/>
                    <a:pt x="3111" y="5112"/>
                  </a:cubicBezTo>
                  <a:cubicBezTo>
                    <a:pt x="2241" y="5112"/>
                    <a:pt x="1374" y="5161"/>
                    <a:pt x="480" y="5196"/>
                  </a:cubicBezTo>
                  <a:cubicBezTo>
                    <a:pt x="206" y="5218"/>
                    <a:pt x="1" y="5469"/>
                    <a:pt x="1" y="5743"/>
                  </a:cubicBezTo>
                  <a:cubicBezTo>
                    <a:pt x="1" y="6428"/>
                    <a:pt x="138" y="7067"/>
                    <a:pt x="229" y="7752"/>
                  </a:cubicBezTo>
                  <a:cubicBezTo>
                    <a:pt x="278" y="8029"/>
                    <a:pt x="501" y="8212"/>
                    <a:pt x="749" y="8212"/>
                  </a:cubicBezTo>
                  <a:cubicBezTo>
                    <a:pt x="849" y="8212"/>
                    <a:pt x="953" y="8183"/>
                    <a:pt x="1051" y="8117"/>
                  </a:cubicBezTo>
                  <a:cubicBezTo>
                    <a:pt x="1713" y="7684"/>
                    <a:pt x="3151" y="7775"/>
                    <a:pt x="3927" y="7684"/>
                  </a:cubicBezTo>
                  <a:cubicBezTo>
                    <a:pt x="4174" y="7656"/>
                    <a:pt x="4361" y="7635"/>
                    <a:pt x="4506" y="7635"/>
                  </a:cubicBezTo>
                  <a:cubicBezTo>
                    <a:pt x="4962" y="7635"/>
                    <a:pt x="4987" y="7844"/>
                    <a:pt x="5091" y="8711"/>
                  </a:cubicBezTo>
                  <a:cubicBezTo>
                    <a:pt x="5182" y="9555"/>
                    <a:pt x="4726" y="11473"/>
                    <a:pt x="5593" y="12020"/>
                  </a:cubicBezTo>
                  <a:cubicBezTo>
                    <a:pt x="5774" y="12138"/>
                    <a:pt x="6053" y="12191"/>
                    <a:pt x="6356" y="12191"/>
                  </a:cubicBezTo>
                  <a:cubicBezTo>
                    <a:pt x="6933" y="12191"/>
                    <a:pt x="7599" y="12000"/>
                    <a:pt x="7853" y="11701"/>
                  </a:cubicBezTo>
                  <a:cubicBezTo>
                    <a:pt x="8241" y="11267"/>
                    <a:pt x="8104" y="10719"/>
                    <a:pt x="8058" y="10217"/>
                  </a:cubicBezTo>
                  <a:cubicBezTo>
                    <a:pt x="7944" y="9281"/>
                    <a:pt x="7807" y="8323"/>
                    <a:pt x="7670" y="7387"/>
                  </a:cubicBezTo>
                  <a:cubicBezTo>
                    <a:pt x="8949" y="7250"/>
                    <a:pt x="10158" y="6907"/>
                    <a:pt x="11436" y="6839"/>
                  </a:cubicBezTo>
                  <a:cubicBezTo>
                    <a:pt x="11733" y="6816"/>
                    <a:pt x="12007" y="6588"/>
                    <a:pt x="12007" y="6268"/>
                  </a:cubicBezTo>
                  <a:cubicBezTo>
                    <a:pt x="11961" y="5515"/>
                    <a:pt x="11893" y="5241"/>
                    <a:pt x="11802" y="4397"/>
                  </a:cubicBezTo>
                  <a:cubicBezTo>
                    <a:pt x="11756" y="4168"/>
                    <a:pt x="11505" y="3963"/>
                    <a:pt x="11277" y="3963"/>
                  </a:cubicBezTo>
                  <a:cubicBezTo>
                    <a:pt x="10701" y="3982"/>
                    <a:pt x="9128" y="4544"/>
                    <a:pt x="8291" y="4544"/>
                  </a:cubicBezTo>
                  <a:cubicBezTo>
                    <a:pt x="8099" y="4544"/>
                    <a:pt x="7946" y="4515"/>
                    <a:pt x="7853" y="4442"/>
                  </a:cubicBezTo>
                  <a:cubicBezTo>
                    <a:pt x="7488" y="4146"/>
                    <a:pt x="7625" y="2069"/>
                    <a:pt x="7533" y="1475"/>
                  </a:cubicBezTo>
                  <a:cubicBezTo>
                    <a:pt x="7442" y="927"/>
                    <a:pt x="7374" y="425"/>
                    <a:pt x="6849" y="128"/>
                  </a:cubicBezTo>
                  <a:cubicBezTo>
                    <a:pt x="6672" y="34"/>
                    <a:pt x="6496" y="1"/>
                    <a:pt x="6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72;p51"/>
            <p:cNvSpPr/>
            <p:nvPr/>
          </p:nvSpPr>
          <p:spPr>
            <a:xfrm>
              <a:off x="3507824" y="3910784"/>
              <a:ext cx="776100" cy="356910"/>
            </a:xfrm>
            <a:custGeom>
              <a:avLst/>
              <a:gdLst/>
              <a:ahLst/>
              <a:cxnLst/>
              <a:rect l="l" t="t" r="r" b="b"/>
              <a:pathLst>
                <a:path w="29945" h="13771" extrusionOk="0">
                  <a:moveTo>
                    <a:pt x="28249" y="0"/>
                  </a:moveTo>
                  <a:cubicBezTo>
                    <a:pt x="28173" y="0"/>
                    <a:pt x="27942" y="4335"/>
                    <a:pt x="28141" y="6928"/>
                  </a:cubicBezTo>
                  <a:cubicBezTo>
                    <a:pt x="28301" y="8868"/>
                    <a:pt x="26657" y="9462"/>
                    <a:pt x="25174" y="9599"/>
                  </a:cubicBezTo>
                  <a:cubicBezTo>
                    <a:pt x="23599" y="9758"/>
                    <a:pt x="13031" y="11196"/>
                    <a:pt x="9630" y="11379"/>
                  </a:cubicBezTo>
                  <a:cubicBezTo>
                    <a:pt x="7613" y="11493"/>
                    <a:pt x="5143" y="12013"/>
                    <a:pt x="2891" y="12013"/>
                  </a:cubicBezTo>
                  <a:cubicBezTo>
                    <a:pt x="1983" y="12013"/>
                    <a:pt x="1111" y="11928"/>
                    <a:pt x="317" y="11699"/>
                  </a:cubicBezTo>
                  <a:cubicBezTo>
                    <a:pt x="304" y="11695"/>
                    <a:pt x="292" y="11693"/>
                    <a:pt x="281" y="11693"/>
                  </a:cubicBezTo>
                  <a:cubicBezTo>
                    <a:pt x="1" y="11693"/>
                    <a:pt x="326" y="12759"/>
                    <a:pt x="545" y="13022"/>
                  </a:cubicBezTo>
                  <a:cubicBezTo>
                    <a:pt x="1093" y="13648"/>
                    <a:pt x="1705" y="13770"/>
                    <a:pt x="2410" y="13770"/>
                  </a:cubicBezTo>
                  <a:cubicBezTo>
                    <a:pt x="2734" y="13770"/>
                    <a:pt x="3078" y="13744"/>
                    <a:pt x="3444" y="13730"/>
                  </a:cubicBezTo>
                  <a:cubicBezTo>
                    <a:pt x="5476" y="13616"/>
                    <a:pt x="7484" y="13433"/>
                    <a:pt x="9516" y="13342"/>
                  </a:cubicBezTo>
                  <a:cubicBezTo>
                    <a:pt x="13784" y="13137"/>
                    <a:pt x="17893" y="12109"/>
                    <a:pt x="22115" y="11699"/>
                  </a:cubicBezTo>
                  <a:cubicBezTo>
                    <a:pt x="22417" y="11670"/>
                    <a:pt x="22778" y="11663"/>
                    <a:pt x="23176" y="11663"/>
                  </a:cubicBezTo>
                  <a:cubicBezTo>
                    <a:pt x="23580" y="11663"/>
                    <a:pt x="24023" y="11670"/>
                    <a:pt x="24481" y="11670"/>
                  </a:cubicBezTo>
                  <a:cubicBezTo>
                    <a:pt x="26436" y="11670"/>
                    <a:pt x="28672" y="11534"/>
                    <a:pt x="29419" y="10101"/>
                  </a:cubicBezTo>
                  <a:cubicBezTo>
                    <a:pt x="29944" y="9096"/>
                    <a:pt x="29328" y="7727"/>
                    <a:pt x="29145" y="6654"/>
                  </a:cubicBezTo>
                  <a:cubicBezTo>
                    <a:pt x="28803" y="4463"/>
                    <a:pt x="28849" y="2135"/>
                    <a:pt x="28255" y="12"/>
                  </a:cubicBezTo>
                  <a:cubicBezTo>
                    <a:pt x="28253" y="4"/>
                    <a:pt x="28251" y="0"/>
                    <a:pt x="28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73;p51"/>
            <p:cNvSpPr/>
            <p:nvPr/>
          </p:nvSpPr>
          <p:spPr>
            <a:xfrm>
              <a:off x="3445622" y="3548043"/>
              <a:ext cx="848954" cy="731832"/>
            </a:xfrm>
            <a:custGeom>
              <a:avLst/>
              <a:gdLst/>
              <a:ahLst/>
              <a:cxnLst/>
              <a:rect l="l" t="t" r="r" b="b"/>
              <a:pathLst>
                <a:path w="32756" h="28237" extrusionOk="0">
                  <a:moveTo>
                    <a:pt x="25378" y="2571"/>
                  </a:moveTo>
                  <a:cubicBezTo>
                    <a:pt x="25403" y="2571"/>
                    <a:pt x="25427" y="2571"/>
                    <a:pt x="25451" y="2573"/>
                  </a:cubicBezTo>
                  <a:cubicBezTo>
                    <a:pt x="25816" y="2595"/>
                    <a:pt x="26022" y="2755"/>
                    <a:pt x="26204" y="3075"/>
                  </a:cubicBezTo>
                  <a:cubicBezTo>
                    <a:pt x="26204" y="3075"/>
                    <a:pt x="26204" y="3075"/>
                    <a:pt x="26204" y="3098"/>
                  </a:cubicBezTo>
                  <a:cubicBezTo>
                    <a:pt x="25177" y="3212"/>
                    <a:pt x="24173" y="3371"/>
                    <a:pt x="23146" y="3463"/>
                  </a:cubicBezTo>
                  <a:cubicBezTo>
                    <a:pt x="23146" y="3463"/>
                    <a:pt x="22986" y="3486"/>
                    <a:pt x="22735" y="3508"/>
                  </a:cubicBezTo>
                  <a:cubicBezTo>
                    <a:pt x="22781" y="3303"/>
                    <a:pt x="22872" y="3143"/>
                    <a:pt x="23169" y="3006"/>
                  </a:cubicBezTo>
                  <a:cubicBezTo>
                    <a:pt x="23465" y="2892"/>
                    <a:pt x="23808" y="2846"/>
                    <a:pt x="24127" y="2801"/>
                  </a:cubicBezTo>
                  <a:cubicBezTo>
                    <a:pt x="24514" y="2736"/>
                    <a:pt x="24982" y="2571"/>
                    <a:pt x="25378" y="2571"/>
                  </a:cubicBezTo>
                  <a:close/>
                  <a:moveTo>
                    <a:pt x="15668" y="2099"/>
                  </a:moveTo>
                  <a:cubicBezTo>
                    <a:pt x="16235" y="2099"/>
                    <a:pt x="16777" y="2173"/>
                    <a:pt x="17006" y="2458"/>
                  </a:cubicBezTo>
                  <a:cubicBezTo>
                    <a:pt x="17234" y="2755"/>
                    <a:pt x="17211" y="3691"/>
                    <a:pt x="17211" y="4079"/>
                  </a:cubicBezTo>
                  <a:cubicBezTo>
                    <a:pt x="16230" y="4170"/>
                    <a:pt x="15476" y="4262"/>
                    <a:pt x="15476" y="4262"/>
                  </a:cubicBezTo>
                  <a:cubicBezTo>
                    <a:pt x="14084" y="4399"/>
                    <a:pt x="12692" y="4536"/>
                    <a:pt x="11299" y="4695"/>
                  </a:cubicBezTo>
                  <a:cubicBezTo>
                    <a:pt x="11345" y="4079"/>
                    <a:pt x="11117" y="3486"/>
                    <a:pt x="11414" y="2938"/>
                  </a:cubicBezTo>
                  <a:cubicBezTo>
                    <a:pt x="11870" y="2139"/>
                    <a:pt x="13308" y="2230"/>
                    <a:pt x="14175" y="2185"/>
                  </a:cubicBezTo>
                  <a:cubicBezTo>
                    <a:pt x="14506" y="2173"/>
                    <a:pt x="15100" y="2099"/>
                    <a:pt x="15668" y="2099"/>
                  </a:cubicBezTo>
                  <a:close/>
                  <a:moveTo>
                    <a:pt x="16847" y="783"/>
                  </a:moveTo>
                  <a:cubicBezTo>
                    <a:pt x="17096" y="783"/>
                    <a:pt x="17342" y="804"/>
                    <a:pt x="17576" y="838"/>
                  </a:cubicBezTo>
                  <a:cubicBezTo>
                    <a:pt x="18558" y="975"/>
                    <a:pt x="18581" y="1842"/>
                    <a:pt x="18718" y="2687"/>
                  </a:cubicBezTo>
                  <a:cubicBezTo>
                    <a:pt x="18786" y="3052"/>
                    <a:pt x="18786" y="3508"/>
                    <a:pt x="18763" y="3919"/>
                  </a:cubicBezTo>
                  <a:cubicBezTo>
                    <a:pt x="18558" y="3942"/>
                    <a:pt x="18352" y="3965"/>
                    <a:pt x="18147" y="3988"/>
                  </a:cubicBezTo>
                  <a:cubicBezTo>
                    <a:pt x="18215" y="3257"/>
                    <a:pt x="18215" y="2070"/>
                    <a:pt x="17622" y="1637"/>
                  </a:cubicBezTo>
                  <a:cubicBezTo>
                    <a:pt x="17213" y="1350"/>
                    <a:pt x="16587" y="1266"/>
                    <a:pt x="15930" y="1266"/>
                  </a:cubicBezTo>
                  <a:cubicBezTo>
                    <a:pt x="15121" y="1266"/>
                    <a:pt x="14263" y="1394"/>
                    <a:pt x="13696" y="1431"/>
                  </a:cubicBezTo>
                  <a:cubicBezTo>
                    <a:pt x="12783" y="1477"/>
                    <a:pt x="11277" y="1500"/>
                    <a:pt x="10683" y="2367"/>
                  </a:cubicBezTo>
                  <a:cubicBezTo>
                    <a:pt x="10249" y="3006"/>
                    <a:pt x="10478" y="4033"/>
                    <a:pt x="10843" y="4741"/>
                  </a:cubicBezTo>
                  <a:cubicBezTo>
                    <a:pt x="10660" y="4764"/>
                    <a:pt x="10501" y="4764"/>
                    <a:pt x="10341" y="4787"/>
                  </a:cubicBezTo>
                  <a:cubicBezTo>
                    <a:pt x="10227" y="3668"/>
                    <a:pt x="9702" y="2048"/>
                    <a:pt x="10820" y="1386"/>
                  </a:cubicBezTo>
                  <a:cubicBezTo>
                    <a:pt x="11391" y="1043"/>
                    <a:pt x="12600" y="1112"/>
                    <a:pt x="13285" y="1020"/>
                  </a:cubicBezTo>
                  <a:cubicBezTo>
                    <a:pt x="14381" y="884"/>
                    <a:pt x="15476" y="792"/>
                    <a:pt x="16572" y="792"/>
                  </a:cubicBezTo>
                  <a:cubicBezTo>
                    <a:pt x="16664" y="786"/>
                    <a:pt x="16756" y="783"/>
                    <a:pt x="16847" y="783"/>
                  </a:cubicBezTo>
                  <a:close/>
                  <a:moveTo>
                    <a:pt x="6430" y="4515"/>
                  </a:moveTo>
                  <a:cubicBezTo>
                    <a:pt x="6528" y="4515"/>
                    <a:pt x="6623" y="4527"/>
                    <a:pt x="6712" y="4558"/>
                  </a:cubicBezTo>
                  <a:cubicBezTo>
                    <a:pt x="6985" y="4650"/>
                    <a:pt x="7054" y="4855"/>
                    <a:pt x="7100" y="5106"/>
                  </a:cubicBezTo>
                  <a:cubicBezTo>
                    <a:pt x="6278" y="5175"/>
                    <a:pt x="5456" y="5243"/>
                    <a:pt x="4657" y="5312"/>
                  </a:cubicBezTo>
                  <a:cubicBezTo>
                    <a:pt x="4292" y="5357"/>
                    <a:pt x="3927" y="5403"/>
                    <a:pt x="3562" y="5449"/>
                  </a:cubicBezTo>
                  <a:cubicBezTo>
                    <a:pt x="3562" y="5357"/>
                    <a:pt x="3562" y="5289"/>
                    <a:pt x="3562" y="5266"/>
                  </a:cubicBezTo>
                  <a:cubicBezTo>
                    <a:pt x="3744" y="4901"/>
                    <a:pt x="4292" y="4878"/>
                    <a:pt x="4612" y="4832"/>
                  </a:cubicBezTo>
                  <a:cubicBezTo>
                    <a:pt x="4977" y="4764"/>
                    <a:pt x="5319" y="4718"/>
                    <a:pt x="5662" y="4650"/>
                  </a:cubicBezTo>
                  <a:cubicBezTo>
                    <a:pt x="5893" y="4600"/>
                    <a:pt x="6172" y="4515"/>
                    <a:pt x="6430" y="4515"/>
                  </a:cubicBezTo>
                  <a:close/>
                  <a:moveTo>
                    <a:pt x="28534" y="3793"/>
                  </a:moveTo>
                  <a:cubicBezTo>
                    <a:pt x="28908" y="3793"/>
                    <a:pt x="29256" y="3901"/>
                    <a:pt x="29446" y="4262"/>
                  </a:cubicBezTo>
                  <a:cubicBezTo>
                    <a:pt x="29697" y="4695"/>
                    <a:pt x="29742" y="5243"/>
                    <a:pt x="29788" y="5745"/>
                  </a:cubicBezTo>
                  <a:lnTo>
                    <a:pt x="30564" y="13415"/>
                  </a:lnTo>
                  <a:cubicBezTo>
                    <a:pt x="30769" y="15218"/>
                    <a:pt x="30952" y="17044"/>
                    <a:pt x="31135" y="18847"/>
                  </a:cubicBezTo>
                  <a:cubicBezTo>
                    <a:pt x="31294" y="20376"/>
                    <a:pt x="31523" y="21906"/>
                    <a:pt x="31523" y="23435"/>
                  </a:cubicBezTo>
                  <a:cubicBezTo>
                    <a:pt x="31523" y="23686"/>
                    <a:pt x="31500" y="23937"/>
                    <a:pt x="31363" y="24142"/>
                  </a:cubicBezTo>
                  <a:cubicBezTo>
                    <a:pt x="31180" y="24462"/>
                    <a:pt x="30792" y="24599"/>
                    <a:pt x="30427" y="24622"/>
                  </a:cubicBezTo>
                  <a:cubicBezTo>
                    <a:pt x="28784" y="24759"/>
                    <a:pt x="27163" y="24987"/>
                    <a:pt x="25520" y="25147"/>
                  </a:cubicBezTo>
                  <a:lnTo>
                    <a:pt x="17850" y="25946"/>
                  </a:lnTo>
                  <a:cubicBezTo>
                    <a:pt x="15431" y="26197"/>
                    <a:pt x="12988" y="26448"/>
                    <a:pt x="10546" y="26699"/>
                  </a:cubicBezTo>
                  <a:cubicBezTo>
                    <a:pt x="9496" y="26813"/>
                    <a:pt x="5296" y="27270"/>
                    <a:pt x="4224" y="27292"/>
                  </a:cubicBezTo>
                  <a:cubicBezTo>
                    <a:pt x="3995" y="27292"/>
                    <a:pt x="3744" y="27292"/>
                    <a:pt x="3539" y="27201"/>
                  </a:cubicBezTo>
                  <a:cubicBezTo>
                    <a:pt x="2854" y="26950"/>
                    <a:pt x="2945" y="26014"/>
                    <a:pt x="2877" y="25421"/>
                  </a:cubicBezTo>
                  <a:cubicBezTo>
                    <a:pt x="2877" y="25010"/>
                    <a:pt x="2786" y="24576"/>
                    <a:pt x="2740" y="24165"/>
                  </a:cubicBezTo>
                  <a:cubicBezTo>
                    <a:pt x="2694" y="23709"/>
                    <a:pt x="2626" y="23275"/>
                    <a:pt x="2580" y="22819"/>
                  </a:cubicBezTo>
                  <a:cubicBezTo>
                    <a:pt x="2489" y="21974"/>
                    <a:pt x="2420" y="21107"/>
                    <a:pt x="2329" y="20262"/>
                  </a:cubicBezTo>
                  <a:cubicBezTo>
                    <a:pt x="2192" y="19052"/>
                    <a:pt x="2078" y="17820"/>
                    <a:pt x="1941" y="16610"/>
                  </a:cubicBezTo>
                  <a:cubicBezTo>
                    <a:pt x="1690" y="14031"/>
                    <a:pt x="1370" y="11452"/>
                    <a:pt x="1165" y="8850"/>
                  </a:cubicBezTo>
                  <a:cubicBezTo>
                    <a:pt x="1119" y="8461"/>
                    <a:pt x="1096" y="8073"/>
                    <a:pt x="1051" y="7663"/>
                  </a:cubicBezTo>
                  <a:cubicBezTo>
                    <a:pt x="1028" y="7297"/>
                    <a:pt x="1074" y="6841"/>
                    <a:pt x="1439" y="6635"/>
                  </a:cubicBezTo>
                  <a:cubicBezTo>
                    <a:pt x="2010" y="6339"/>
                    <a:pt x="2808" y="6384"/>
                    <a:pt x="3425" y="6316"/>
                  </a:cubicBezTo>
                  <a:cubicBezTo>
                    <a:pt x="4931" y="6202"/>
                    <a:pt x="6415" y="6065"/>
                    <a:pt x="7898" y="5905"/>
                  </a:cubicBezTo>
                  <a:lnTo>
                    <a:pt x="15568" y="5106"/>
                  </a:lnTo>
                  <a:cubicBezTo>
                    <a:pt x="18010" y="4855"/>
                    <a:pt x="20430" y="4604"/>
                    <a:pt x="22872" y="4353"/>
                  </a:cubicBezTo>
                  <a:cubicBezTo>
                    <a:pt x="24082" y="4239"/>
                    <a:pt x="25268" y="4125"/>
                    <a:pt x="26478" y="3988"/>
                  </a:cubicBezTo>
                  <a:cubicBezTo>
                    <a:pt x="27072" y="3942"/>
                    <a:pt x="27688" y="3874"/>
                    <a:pt x="28304" y="3805"/>
                  </a:cubicBezTo>
                  <a:cubicBezTo>
                    <a:pt x="28381" y="3797"/>
                    <a:pt x="28458" y="3793"/>
                    <a:pt x="28534" y="3793"/>
                  </a:cubicBezTo>
                  <a:close/>
                  <a:moveTo>
                    <a:pt x="16602" y="0"/>
                  </a:moveTo>
                  <a:cubicBezTo>
                    <a:pt x="15624" y="0"/>
                    <a:pt x="14582" y="181"/>
                    <a:pt x="13901" y="244"/>
                  </a:cubicBezTo>
                  <a:cubicBezTo>
                    <a:pt x="12806" y="359"/>
                    <a:pt x="10774" y="267"/>
                    <a:pt x="9884" y="1066"/>
                  </a:cubicBezTo>
                  <a:cubicBezTo>
                    <a:pt x="8903" y="1911"/>
                    <a:pt x="9588" y="3737"/>
                    <a:pt x="9747" y="4855"/>
                  </a:cubicBezTo>
                  <a:cubicBezTo>
                    <a:pt x="9222" y="4901"/>
                    <a:pt x="8697" y="4946"/>
                    <a:pt x="8172" y="5015"/>
                  </a:cubicBezTo>
                  <a:cubicBezTo>
                    <a:pt x="7990" y="5038"/>
                    <a:pt x="7784" y="5038"/>
                    <a:pt x="7602" y="5061"/>
                  </a:cubicBezTo>
                  <a:cubicBezTo>
                    <a:pt x="7625" y="4718"/>
                    <a:pt x="7465" y="4376"/>
                    <a:pt x="7191" y="4193"/>
                  </a:cubicBezTo>
                  <a:cubicBezTo>
                    <a:pt x="6951" y="4022"/>
                    <a:pt x="6660" y="3971"/>
                    <a:pt x="6363" y="3971"/>
                  </a:cubicBezTo>
                  <a:cubicBezTo>
                    <a:pt x="6067" y="3971"/>
                    <a:pt x="5764" y="4022"/>
                    <a:pt x="5502" y="4056"/>
                  </a:cubicBezTo>
                  <a:cubicBezTo>
                    <a:pt x="4589" y="4148"/>
                    <a:pt x="2534" y="4353"/>
                    <a:pt x="3059" y="5517"/>
                  </a:cubicBezTo>
                  <a:cubicBezTo>
                    <a:pt x="2991" y="5540"/>
                    <a:pt x="2900" y="5540"/>
                    <a:pt x="2831" y="5563"/>
                  </a:cubicBezTo>
                  <a:cubicBezTo>
                    <a:pt x="2261" y="5654"/>
                    <a:pt x="1667" y="5722"/>
                    <a:pt x="1096" y="5882"/>
                  </a:cubicBezTo>
                  <a:cubicBezTo>
                    <a:pt x="389" y="6065"/>
                    <a:pt x="1" y="6521"/>
                    <a:pt x="69" y="7275"/>
                  </a:cubicBezTo>
                  <a:lnTo>
                    <a:pt x="47" y="7275"/>
                  </a:lnTo>
                  <a:cubicBezTo>
                    <a:pt x="69" y="7343"/>
                    <a:pt x="69" y="7412"/>
                    <a:pt x="92" y="7480"/>
                  </a:cubicBezTo>
                  <a:cubicBezTo>
                    <a:pt x="115" y="7777"/>
                    <a:pt x="138" y="8096"/>
                    <a:pt x="229" y="8370"/>
                  </a:cubicBezTo>
                  <a:cubicBezTo>
                    <a:pt x="252" y="8598"/>
                    <a:pt x="275" y="8804"/>
                    <a:pt x="298" y="9032"/>
                  </a:cubicBezTo>
                  <a:lnTo>
                    <a:pt x="1096" y="16701"/>
                  </a:lnTo>
                  <a:cubicBezTo>
                    <a:pt x="1348" y="19121"/>
                    <a:pt x="1599" y="21563"/>
                    <a:pt x="1850" y="24006"/>
                  </a:cubicBezTo>
                  <a:cubicBezTo>
                    <a:pt x="1941" y="24850"/>
                    <a:pt x="1987" y="25717"/>
                    <a:pt x="2055" y="26585"/>
                  </a:cubicBezTo>
                  <a:cubicBezTo>
                    <a:pt x="2146" y="27452"/>
                    <a:pt x="2489" y="28183"/>
                    <a:pt x="3447" y="28228"/>
                  </a:cubicBezTo>
                  <a:cubicBezTo>
                    <a:pt x="3553" y="28234"/>
                    <a:pt x="3659" y="28236"/>
                    <a:pt x="3765" y="28236"/>
                  </a:cubicBezTo>
                  <a:cubicBezTo>
                    <a:pt x="4526" y="28236"/>
                    <a:pt x="5288" y="28106"/>
                    <a:pt x="6050" y="28046"/>
                  </a:cubicBezTo>
                  <a:cubicBezTo>
                    <a:pt x="7442" y="27909"/>
                    <a:pt x="8857" y="27749"/>
                    <a:pt x="10272" y="27589"/>
                  </a:cubicBezTo>
                  <a:lnTo>
                    <a:pt x="17942" y="26790"/>
                  </a:lnTo>
                  <a:cubicBezTo>
                    <a:pt x="20384" y="26539"/>
                    <a:pt x="22826" y="26288"/>
                    <a:pt x="25246" y="26037"/>
                  </a:cubicBezTo>
                  <a:cubicBezTo>
                    <a:pt x="26501" y="25923"/>
                    <a:pt x="27779" y="25900"/>
                    <a:pt x="29035" y="25763"/>
                  </a:cubicBezTo>
                  <a:cubicBezTo>
                    <a:pt x="29742" y="25695"/>
                    <a:pt x="30473" y="25603"/>
                    <a:pt x="31180" y="25443"/>
                  </a:cubicBezTo>
                  <a:cubicBezTo>
                    <a:pt x="32116" y="25238"/>
                    <a:pt x="32755" y="24599"/>
                    <a:pt x="32641" y="23595"/>
                  </a:cubicBezTo>
                  <a:cubicBezTo>
                    <a:pt x="32641" y="23572"/>
                    <a:pt x="32641" y="23549"/>
                    <a:pt x="32641" y="23526"/>
                  </a:cubicBezTo>
                  <a:cubicBezTo>
                    <a:pt x="32504" y="22453"/>
                    <a:pt x="32276" y="21403"/>
                    <a:pt x="32162" y="20331"/>
                  </a:cubicBezTo>
                  <a:cubicBezTo>
                    <a:pt x="32002" y="18938"/>
                    <a:pt x="31865" y="17523"/>
                    <a:pt x="31728" y="16131"/>
                  </a:cubicBezTo>
                  <a:cubicBezTo>
                    <a:pt x="31614" y="15195"/>
                    <a:pt x="31523" y="14259"/>
                    <a:pt x="31431" y="13323"/>
                  </a:cubicBezTo>
                  <a:cubicBezTo>
                    <a:pt x="31249" y="11680"/>
                    <a:pt x="31043" y="10059"/>
                    <a:pt x="30884" y="8416"/>
                  </a:cubicBezTo>
                  <a:cubicBezTo>
                    <a:pt x="30792" y="7389"/>
                    <a:pt x="30724" y="6362"/>
                    <a:pt x="30678" y="5334"/>
                  </a:cubicBezTo>
                  <a:cubicBezTo>
                    <a:pt x="30632" y="4855"/>
                    <a:pt x="30632" y="4353"/>
                    <a:pt x="30473" y="3896"/>
                  </a:cubicBezTo>
                  <a:cubicBezTo>
                    <a:pt x="30181" y="3066"/>
                    <a:pt x="29381" y="2899"/>
                    <a:pt x="28570" y="2899"/>
                  </a:cubicBezTo>
                  <a:cubicBezTo>
                    <a:pt x="28176" y="2899"/>
                    <a:pt x="27780" y="2938"/>
                    <a:pt x="27437" y="2961"/>
                  </a:cubicBezTo>
                  <a:cubicBezTo>
                    <a:pt x="27163" y="2983"/>
                    <a:pt x="26866" y="3006"/>
                    <a:pt x="26570" y="3052"/>
                  </a:cubicBezTo>
                  <a:cubicBezTo>
                    <a:pt x="26570" y="2755"/>
                    <a:pt x="26433" y="2436"/>
                    <a:pt x="26182" y="2276"/>
                  </a:cubicBezTo>
                  <a:cubicBezTo>
                    <a:pt x="25948" y="2120"/>
                    <a:pt x="25635" y="2072"/>
                    <a:pt x="25305" y="2072"/>
                  </a:cubicBezTo>
                  <a:cubicBezTo>
                    <a:pt x="24862" y="2072"/>
                    <a:pt x="24389" y="2158"/>
                    <a:pt x="24036" y="2185"/>
                  </a:cubicBezTo>
                  <a:cubicBezTo>
                    <a:pt x="23351" y="2230"/>
                    <a:pt x="21799" y="2687"/>
                    <a:pt x="22027" y="3577"/>
                  </a:cubicBezTo>
                  <a:cubicBezTo>
                    <a:pt x="21365" y="3645"/>
                    <a:pt x="20475" y="3737"/>
                    <a:pt x="19585" y="3828"/>
                  </a:cubicBezTo>
                  <a:cubicBezTo>
                    <a:pt x="19608" y="2710"/>
                    <a:pt x="19494" y="1249"/>
                    <a:pt x="18626" y="518"/>
                  </a:cubicBezTo>
                  <a:cubicBezTo>
                    <a:pt x="18146" y="120"/>
                    <a:pt x="17395" y="0"/>
                    <a:pt x="16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74;p51"/>
            <p:cNvSpPr/>
            <p:nvPr/>
          </p:nvSpPr>
          <p:spPr>
            <a:xfrm>
              <a:off x="3679890" y="3764065"/>
              <a:ext cx="341359" cy="337316"/>
            </a:xfrm>
            <a:custGeom>
              <a:avLst/>
              <a:gdLst/>
              <a:ahLst/>
              <a:cxnLst/>
              <a:rect l="l" t="t" r="r" b="b"/>
              <a:pathLst>
                <a:path w="13171" h="13015" extrusionOk="0">
                  <a:moveTo>
                    <a:pt x="7350" y="743"/>
                  </a:moveTo>
                  <a:cubicBezTo>
                    <a:pt x="7328" y="2204"/>
                    <a:pt x="7579" y="5171"/>
                    <a:pt x="7579" y="5194"/>
                  </a:cubicBezTo>
                  <a:cubicBezTo>
                    <a:pt x="8971" y="5011"/>
                    <a:pt x="10523" y="4806"/>
                    <a:pt x="11916" y="4669"/>
                  </a:cubicBezTo>
                  <a:cubicBezTo>
                    <a:pt x="11961" y="5217"/>
                    <a:pt x="12007" y="5742"/>
                    <a:pt x="12098" y="6266"/>
                  </a:cubicBezTo>
                  <a:cubicBezTo>
                    <a:pt x="12144" y="6563"/>
                    <a:pt x="12167" y="6906"/>
                    <a:pt x="12258" y="7180"/>
                  </a:cubicBezTo>
                  <a:cubicBezTo>
                    <a:pt x="10888" y="7294"/>
                    <a:pt x="7898" y="7453"/>
                    <a:pt x="7853" y="7476"/>
                  </a:cubicBezTo>
                  <a:cubicBezTo>
                    <a:pt x="8035" y="8846"/>
                    <a:pt x="8263" y="10489"/>
                    <a:pt x="8378" y="11859"/>
                  </a:cubicBezTo>
                  <a:cubicBezTo>
                    <a:pt x="7853" y="11904"/>
                    <a:pt x="7328" y="11973"/>
                    <a:pt x="6780" y="12041"/>
                  </a:cubicBezTo>
                  <a:cubicBezTo>
                    <a:pt x="6483" y="12110"/>
                    <a:pt x="6164" y="12133"/>
                    <a:pt x="5867" y="12224"/>
                  </a:cubicBezTo>
                  <a:cubicBezTo>
                    <a:pt x="5912" y="12201"/>
                    <a:pt x="5798" y="11220"/>
                    <a:pt x="5798" y="11105"/>
                  </a:cubicBezTo>
                  <a:cubicBezTo>
                    <a:pt x="5730" y="10170"/>
                    <a:pt x="5639" y="9234"/>
                    <a:pt x="5570" y="8298"/>
                  </a:cubicBezTo>
                  <a:cubicBezTo>
                    <a:pt x="5570" y="8138"/>
                    <a:pt x="5524" y="7796"/>
                    <a:pt x="5502" y="7796"/>
                  </a:cubicBezTo>
                  <a:cubicBezTo>
                    <a:pt x="5479" y="7773"/>
                    <a:pt x="5456" y="7773"/>
                    <a:pt x="5456" y="7773"/>
                  </a:cubicBezTo>
                  <a:cubicBezTo>
                    <a:pt x="4611" y="7887"/>
                    <a:pt x="3447" y="8024"/>
                    <a:pt x="2603" y="8138"/>
                  </a:cubicBezTo>
                  <a:cubicBezTo>
                    <a:pt x="2260" y="8184"/>
                    <a:pt x="1918" y="8229"/>
                    <a:pt x="1553" y="8298"/>
                  </a:cubicBezTo>
                  <a:cubicBezTo>
                    <a:pt x="1416" y="8321"/>
                    <a:pt x="1210" y="8321"/>
                    <a:pt x="1073" y="8412"/>
                  </a:cubicBezTo>
                  <a:cubicBezTo>
                    <a:pt x="1119" y="7500"/>
                    <a:pt x="937" y="6587"/>
                    <a:pt x="800" y="5697"/>
                  </a:cubicBezTo>
                  <a:lnTo>
                    <a:pt x="800" y="5697"/>
                  </a:lnTo>
                  <a:cubicBezTo>
                    <a:pt x="806" y="5718"/>
                    <a:pt x="967" y="5726"/>
                    <a:pt x="1190" y="5726"/>
                  </a:cubicBezTo>
                  <a:cubicBezTo>
                    <a:pt x="1680" y="5726"/>
                    <a:pt x="2471" y="5689"/>
                    <a:pt x="2580" y="5673"/>
                  </a:cubicBezTo>
                  <a:cubicBezTo>
                    <a:pt x="3310" y="5650"/>
                    <a:pt x="4018" y="5605"/>
                    <a:pt x="4748" y="5559"/>
                  </a:cubicBezTo>
                  <a:cubicBezTo>
                    <a:pt x="4862" y="5559"/>
                    <a:pt x="4931" y="5559"/>
                    <a:pt x="5045" y="5513"/>
                  </a:cubicBezTo>
                  <a:cubicBezTo>
                    <a:pt x="5342" y="5376"/>
                    <a:pt x="5205" y="4829"/>
                    <a:pt x="5182" y="4509"/>
                  </a:cubicBezTo>
                  <a:cubicBezTo>
                    <a:pt x="5114" y="4121"/>
                    <a:pt x="5068" y="3710"/>
                    <a:pt x="5022" y="3322"/>
                  </a:cubicBezTo>
                  <a:cubicBezTo>
                    <a:pt x="4908" y="2569"/>
                    <a:pt x="4794" y="1793"/>
                    <a:pt x="4657" y="1040"/>
                  </a:cubicBezTo>
                  <a:lnTo>
                    <a:pt x="4657" y="1040"/>
                  </a:lnTo>
                  <a:cubicBezTo>
                    <a:pt x="4746" y="1044"/>
                    <a:pt x="4834" y="1046"/>
                    <a:pt x="4922" y="1046"/>
                  </a:cubicBezTo>
                  <a:cubicBezTo>
                    <a:pt x="5743" y="1046"/>
                    <a:pt x="6547" y="866"/>
                    <a:pt x="7350" y="743"/>
                  </a:cubicBezTo>
                  <a:close/>
                  <a:moveTo>
                    <a:pt x="7359" y="1"/>
                  </a:moveTo>
                  <a:cubicBezTo>
                    <a:pt x="7242" y="1"/>
                    <a:pt x="7122" y="12"/>
                    <a:pt x="7031" y="12"/>
                  </a:cubicBezTo>
                  <a:cubicBezTo>
                    <a:pt x="6803" y="12"/>
                    <a:pt x="6552" y="35"/>
                    <a:pt x="6300" y="58"/>
                  </a:cubicBezTo>
                  <a:cubicBezTo>
                    <a:pt x="5821" y="81"/>
                    <a:pt x="5319" y="126"/>
                    <a:pt x="4840" y="218"/>
                  </a:cubicBezTo>
                  <a:cubicBezTo>
                    <a:pt x="4589" y="263"/>
                    <a:pt x="4109" y="309"/>
                    <a:pt x="4086" y="651"/>
                  </a:cubicBezTo>
                  <a:cubicBezTo>
                    <a:pt x="4041" y="1975"/>
                    <a:pt x="4109" y="3299"/>
                    <a:pt x="4223" y="4623"/>
                  </a:cubicBezTo>
                  <a:cubicBezTo>
                    <a:pt x="3927" y="4669"/>
                    <a:pt x="3630" y="4692"/>
                    <a:pt x="3333" y="4737"/>
                  </a:cubicBezTo>
                  <a:cubicBezTo>
                    <a:pt x="2785" y="4806"/>
                    <a:pt x="2238" y="4897"/>
                    <a:pt x="1713" y="4988"/>
                  </a:cubicBezTo>
                  <a:cubicBezTo>
                    <a:pt x="1462" y="5011"/>
                    <a:pt x="1188" y="5080"/>
                    <a:pt x="937" y="5102"/>
                  </a:cubicBezTo>
                  <a:cubicBezTo>
                    <a:pt x="800" y="5125"/>
                    <a:pt x="571" y="5125"/>
                    <a:pt x="389" y="5194"/>
                  </a:cubicBezTo>
                  <a:cubicBezTo>
                    <a:pt x="275" y="5217"/>
                    <a:pt x="160" y="5285"/>
                    <a:pt x="92" y="5399"/>
                  </a:cubicBezTo>
                  <a:cubicBezTo>
                    <a:pt x="1" y="5559"/>
                    <a:pt x="69" y="5833"/>
                    <a:pt x="69" y="6015"/>
                  </a:cubicBezTo>
                  <a:cubicBezTo>
                    <a:pt x="69" y="6266"/>
                    <a:pt x="92" y="6518"/>
                    <a:pt x="92" y="6746"/>
                  </a:cubicBezTo>
                  <a:cubicBezTo>
                    <a:pt x="138" y="7248"/>
                    <a:pt x="183" y="7727"/>
                    <a:pt x="275" y="8229"/>
                  </a:cubicBezTo>
                  <a:cubicBezTo>
                    <a:pt x="320" y="8458"/>
                    <a:pt x="366" y="8960"/>
                    <a:pt x="685" y="8983"/>
                  </a:cubicBezTo>
                  <a:cubicBezTo>
                    <a:pt x="967" y="8992"/>
                    <a:pt x="1248" y="8997"/>
                    <a:pt x="1529" y="8997"/>
                  </a:cubicBezTo>
                  <a:cubicBezTo>
                    <a:pt x="2594" y="8997"/>
                    <a:pt x="3660" y="8931"/>
                    <a:pt x="4726" y="8823"/>
                  </a:cubicBezTo>
                  <a:cubicBezTo>
                    <a:pt x="4771" y="9188"/>
                    <a:pt x="4817" y="9531"/>
                    <a:pt x="4862" y="9873"/>
                  </a:cubicBezTo>
                  <a:cubicBezTo>
                    <a:pt x="4931" y="10398"/>
                    <a:pt x="4999" y="10900"/>
                    <a:pt x="5045" y="11425"/>
                  </a:cubicBezTo>
                  <a:cubicBezTo>
                    <a:pt x="5068" y="11676"/>
                    <a:pt x="5091" y="11950"/>
                    <a:pt x="5114" y="12201"/>
                  </a:cubicBezTo>
                  <a:cubicBezTo>
                    <a:pt x="5159" y="12543"/>
                    <a:pt x="5159" y="12817"/>
                    <a:pt x="5524" y="12954"/>
                  </a:cubicBezTo>
                  <a:cubicBezTo>
                    <a:pt x="5649" y="12998"/>
                    <a:pt x="5776" y="13014"/>
                    <a:pt x="5906" y="13014"/>
                  </a:cubicBezTo>
                  <a:cubicBezTo>
                    <a:pt x="6252" y="13014"/>
                    <a:pt x="6613" y="12896"/>
                    <a:pt x="6962" y="12863"/>
                  </a:cubicBezTo>
                  <a:cubicBezTo>
                    <a:pt x="7504" y="12780"/>
                    <a:pt x="8045" y="12677"/>
                    <a:pt x="8604" y="12677"/>
                  </a:cubicBezTo>
                  <a:cubicBezTo>
                    <a:pt x="8658" y="12677"/>
                    <a:pt x="8711" y="12678"/>
                    <a:pt x="8766" y="12680"/>
                  </a:cubicBezTo>
                  <a:cubicBezTo>
                    <a:pt x="8857" y="12680"/>
                    <a:pt x="8948" y="12680"/>
                    <a:pt x="9017" y="12635"/>
                  </a:cubicBezTo>
                  <a:cubicBezTo>
                    <a:pt x="9131" y="12566"/>
                    <a:pt x="9176" y="12429"/>
                    <a:pt x="9176" y="12315"/>
                  </a:cubicBezTo>
                  <a:cubicBezTo>
                    <a:pt x="9085" y="10991"/>
                    <a:pt x="8994" y="9667"/>
                    <a:pt x="8880" y="8321"/>
                  </a:cubicBezTo>
                  <a:cubicBezTo>
                    <a:pt x="9222" y="8275"/>
                    <a:pt x="9565" y="8229"/>
                    <a:pt x="9930" y="8184"/>
                  </a:cubicBezTo>
                  <a:cubicBezTo>
                    <a:pt x="10432" y="8115"/>
                    <a:pt x="10957" y="8070"/>
                    <a:pt x="11482" y="8001"/>
                  </a:cubicBezTo>
                  <a:cubicBezTo>
                    <a:pt x="11733" y="7978"/>
                    <a:pt x="12007" y="7956"/>
                    <a:pt x="12258" y="7933"/>
                  </a:cubicBezTo>
                  <a:cubicBezTo>
                    <a:pt x="12577" y="7910"/>
                    <a:pt x="12874" y="7910"/>
                    <a:pt x="13011" y="7545"/>
                  </a:cubicBezTo>
                  <a:cubicBezTo>
                    <a:pt x="13171" y="7088"/>
                    <a:pt x="12965" y="6563"/>
                    <a:pt x="12897" y="6107"/>
                  </a:cubicBezTo>
                  <a:cubicBezTo>
                    <a:pt x="12806" y="5513"/>
                    <a:pt x="12714" y="4897"/>
                    <a:pt x="12714" y="4304"/>
                  </a:cubicBezTo>
                  <a:cubicBezTo>
                    <a:pt x="12737" y="4212"/>
                    <a:pt x="12737" y="4121"/>
                    <a:pt x="12692" y="4052"/>
                  </a:cubicBezTo>
                  <a:cubicBezTo>
                    <a:pt x="12623" y="3938"/>
                    <a:pt x="12486" y="3893"/>
                    <a:pt x="12372" y="3893"/>
                  </a:cubicBezTo>
                  <a:cubicBezTo>
                    <a:pt x="11071" y="3984"/>
                    <a:pt x="9747" y="4075"/>
                    <a:pt x="8423" y="4189"/>
                  </a:cubicBezTo>
                  <a:cubicBezTo>
                    <a:pt x="8400" y="3893"/>
                    <a:pt x="8355" y="3573"/>
                    <a:pt x="8332" y="3276"/>
                  </a:cubicBezTo>
                  <a:cubicBezTo>
                    <a:pt x="8241" y="2729"/>
                    <a:pt x="8172" y="2204"/>
                    <a:pt x="8081" y="1656"/>
                  </a:cubicBezTo>
                  <a:cubicBezTo>
                    <a:pt x="8035" y="1405"/>
                    <a:pt x="7990" y="1154"/>
                    <a:pt x="7944" y="903"/>
                  </a:cubicBezTo>
                  <a:cubicBezTo>
                    <a:pt x="7921" y="743"/>
                    <a:pt x="7921" y="537"/>
                    <a:pt x="7875" y="355"/>
                  </a:cubicBezTo>
                  <a:cubicBezTo>
                    <a:pt x="7830" y="218"/>
                    <a:pt x="7784" y="104"/>
                    <a:pt x="7670" y="58"/>
                  </a:cubicBezTo>
                  <a:cubicBezTo>
                    <a:pt x="7590" y="12"/>
                    <a:pt x="7476" y="1"/>
                    <a:pt x="7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9945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93"/>
        <p:cNvGrpSpPr/>
        <p:nvPr/>
      </p:nvGrpSpPr>
      <p:grpSpPr>
        <a:xfrm>
          <a:off x="0" y="0"/>
          <a:ext cx="0" cy="0"/>
          <a:chOff x="0" y="0"/>
          <a:chExt cx="0" cy="0"/>
        </a:xfrm>
      </p:grpSpPr>
      <p:sp>
        <p:nvSpPr>
          <p:cNvPr id="2594" name="Google Shape;2594;p4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lvl="0"/>
            <a:r>
              <a:rPr lang="en-US" dirty="0"/>
              <a:t>Maintenance therapy</a:t>
            </a:r>
            <a:endParaRPr dirty="0"/>
          </a:p>
        </p:txBody>
      </p:sp>
      <p:grpSp>
        <p:nvGrpSpPr>
          <p:cNvPr id="16" name="Google Shape;2930;p51"/>
          <p:cNvGrpSpPr/>
          <p:nvPr/>
        </p:nvGrpSpPr>
        <p:grpSpPr>
          <a:xfrm>
            <a:off x="281361" y="4340571"/>
            <a:ext cx="543075" cy="634953"/>
            <a:chOff x="3170559" y="2850966"/>
            <a:chExt cx="543075" cy="634953"/>
          </a:xfrm>
        </p:grpSpPr>
        <p:sp>
          <p:nvSpPr>
            <p:cNvPr id="17" name="Google Shape;2931;p51"/>
            <p:cNvSpPr/>
            <p:nvPr/>
          </p:nvSpPr>
          <p:spPr>
            <a:xfrm>
              <a:off x="3222031" y="3156637"/>
              <a:ext cx="445470" cy="86461"/>
            </a:xfrm>
            <a:custGeom>
              <a:avLst/>
              <a:gdLst/>
              <a:ahLst/>
              <a:cxnLst/>
              <a:rect l="l" t="t" r="r" b="b"/>
              <a:pathLst>
                <a:path w="17188" h="3336" extrusionOk="0">
                  <a:moveTo>
                    <a:pt x="7706" y="1"/>
                  </a:moveTo>
                  <a:cubicBezTo>
                    <a:pt x="5265" y="1"/>
                    <a:pt x="2689" y="225"/>
                    <a:pt x="502" y="1012"/>
                  </a:cubicBezTo>
                  <a:cubicBezTo>
                    <a:pt x="19" y="1188"/>
                    <a:pt x="1" y="1997"/>
                    <a:pt x="549" y="1997"/>
                  </a:cubicBezTo>
                  <a:cubicBezTo>
                    <a:pt x="570" y="1997"/>
                    <a:pt x="593" y="1996"/>
                    <a:pt x="616" y="1994"/>
                  </a:cubicBezTo>
                  <a:cubicBezTo>
                    <a:pt x="707" y="1994"/>
                    <a:pt x="799" y="1971"/>
                    <a:pt x="890" y="1971"/>
                  </a:cubicBezTo>
                  <a:cubicBezTo>
                    <a:pt x="2924" y="3179"/>
                    <a:pt x="5545" y="3250"/>
                    <a:pt x="7905" y="3250"/>
                  </a:cubicBezTo>
                  <a:cubicBezTo>
                    <a:pt x="8220" y="3250"/>
                    <a:pt x="8530" y="3249"/>
                    <a:pt x="8833" y="3249"/>
                  </a:cubicBezTo>
                  <a:cubicBezTo>
                    <a:pt x="9918" y="3249"/>
                    <a:pt x="11113" y="3335"/>
                    <a:pt x="12310" y="3335"/>
                  </a:cubicBezTo>
                  <a:cubicBezTo>
                    <a:pt x="13934" y="3335"/>
                    <a:pt x="15560" y="3176"/>
                    <a:pt x="16913" y="2427"/>
                  </a:cubicBezTo>
                  <a:cubicBezTo>
                    <a:pt x="17096" y="2336"/>
                    <a:pt x="17187" y="2085"/>
                    <a:pt x="17119" y="1880"/>
                  </a:cubicBezTo>
                  <a:cubicBezTo>
                    <a:pt x="16913" y="1081"/>
                    <a:pt x="15841" y="989"/>
                    <a:pt x="15156" y="807"/>
                  </a:cubicBezTo>
                  <a:cubicBezTo>
                    <a:pt x="13444" y="350"/>
                    <a:pt x="11664" y="122"/>
                    <a:pt x="9883" y="53"/>
                  </a:cubicBezTo>
                  <a:cubicBezTo>
                    <a:pt x="9180" y="22"/>
                    <a:pt x="8449"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2;p51"/>
            <p:cNvSpPr/>
            <p:nvPr/>
          </p:nvSpPr>
          <p:spPr>
            <a:xfrm>
              <a:off x="3190671" y="3195150"/>
              <a:ext cx="503447" cy="273663"/>
            </a:xfrm>
            <a:custGeom>
              <a:avLst/>
              <a:gdLst/>
              <a:ahLst/>
              <a:cxnLst/>
              <a:rect l="l" t="t" r="r" b="b"/>
              <a:pathLst>
                <a:path w="19425" h="10559" extrusionOk="0">
                  <a:moveTo>
                    <a:pt x="1235" y="1"/>
                  </a:moveTo>
                  <a:cubicBezTo>
                    <a:pt x="1161" y="1"/>
                    <a:pt x="1086" y="35"/>
                    <a:pt x="1027" y="120"/>
                  </a:cubicBezTo>
                  <a:cubicBezTo>
                    <a:pt x="1004" y="142"/>
                    <a:pt x="1004" y="188"/>
                    <a:pt x="959" y="234"/>
                  </a:cubicBezTo>
                  <a:cubicBezTo>
                    <a:pt x="594" y="234"/>
                    <a:pt x="228" y="599"/>
                    <a:pt x="525" y="964"/>
                  </a:cubicBezTo>
                  <a:cubicBezTo>
                    <a:pt x="548" y="964"/>
                    <a:pt x="571" y="987"/>
                    <a:pt x="571" y="987"/>
                  </a:cubicBezTo>
                  <a:cubicBezTo>
                    <a:pt x="46" y="2242"/>
                    <a:pt x="0" y="3680"/>
                    <a:pt x="297" y="5027"/>
                  </a:cubicBezTo>
                  <a:cubicBezTo>
                    <a:pt x="388" y="5917"/>
                    <a:pt x="822" y="6785"/>
                    <a:pt x="1324" y="7629"/>
                  </a:cubicBezTo>
                  <a:cubicBezTo>
                    <a:pt x="1882" y="8539"/>
                    <a:pt x="2852" y="9842"/>
                    <a:pt x="4014" y="9842"/>
                  </a:cubicBezTo>
                  <a:cubicBezTo>
                    <a:pt x="4135" y="9842"/>
                    <a:pt x="4258" y="9828"/>
                    <a:pt x="4383" y="9798"/>
                  </a:cubicBezTo>
                  <a:cubicBezTo>
                    <a:pt x="5996" y="10396"/>
                    <a:pt x="7778" y="10559"/>
                    <a:pt x="9527" y="10559"/>
                  </a:cubicBezTo>
                  <a:cubicBezTo>
                    <a:pt x="10179" y="10559"/>
                    <a:pt x="10826" y="10536"/>
                    <a:pt x="11458" y="10505"/>
                  </a:cubicBezTo>
                  <a:cubicBezTo>
                    <a:pt x="13467" y="10391"/>
                    <a:pt x="15727" y="10026"/>
                    <a:pt x="17302" y="8679"/>
                  </a:cubicBezTo>
                  <a:cubicBezTo>
                    <a:pt x="19036" y="7173"/>
                    <a:pt x="19196" y="5141"/>
                    <a:pt x="19219" y="2996"/>
                  </a:cubicBezTo>
                  <a:cubicBezTo>
                    <a:pt x="19242" y="1900"/>
                    <a:pt x="19425" y="690"/>
                    <a:pt x="18055" y="667"/>
                  </a:cubicBezTo>
                  <a:cubicBezTo>
                    <a:pt x="18042" y="667"/>
                    <a:pt x="18028" y="667"/>
                    <a:pt x="18014" y="667"/>
                  </a:cubicBezTo>
                  <a:cubicBezTo>
                    <a:pt x="17197" y="667"/>
                    <a:pt x="16100" y="1332"/>
                    <a:pt x="15202" y="1466"/>
                  </a:cubicBezTo>
                  <a:cubicBezTo>
                    <a:pt x="13399" y="1717"/>
                    <a:pt x="11436" y="1809"/>
                    <a:pt x="9610" y="1809"/>
                  </a:cubicBezTo>
                  <a:cubicBezTo>
                    <a:pt x="7167" y="1809"/>
                    <a:pt x="3675" y="1763"/>
                    <a:pt x="1507" y="462"/>
                  </a:cubicBezTo>
                  <a:cubicBezTo>
                    <a:pt x="1507" y="462"/>
                    <a:pt x="1507" y="439"/>
                    <a:pt x="1529" y="416"/>
                  </a:cubicBezTo>
                  <a:cubicBezTo>
                    <a:pt x="1611" y="220"/>
                    <a:pt x="1424" y="1"/>
                    <a:pt x="1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3;p51"/>
            <p:cNvSpPr/>
            <p:nvPr/>
          </p:nvSpPr>
          <p:spPr>
            <a:xfrm>
              <a:off x="3170559" y="2850966"/>
              <a:ext cx="543075" cy="634953"/>
            </a:xfrm>
            <a:custGeom>
              <a:avLst/>
              <a:gdLst/>
              <a:ahLst/>
              <a:cxnLst/>
              <a:rect l="l" t="t" r="r" b="b"/>
              <a:pathLst>
                <a:path w="20954" h="24499" extrusionOk="0">
                  <a:moveTo>
                    <a:pt x="10502" y="251"/>
                  </a:moveTo>
                  <a:cubicBezTo>
                    <a:pt x="11721" y="251"/>
                    <a:pt x="12937" y="414"/>
                    <a:pt x="13330" y="709"/>
                  </a:cubicBezTo>
                  <a:cubicBezTo>
                    <a:pt x="13969" y="1165"/>
                    <a:pt x="12371" y="1439"/>
                    <a:pt x="9861" y="1485"/>
                  </a:cubicBezTo>
                  <a:cubicBezTo>
                    <a:pt x="9699" y="1492"/>
                    <a:pt x="9420" y="1504"/>
                    <a:pt x="9111" y="1504"/>
                  </a:cubicBezTo>
                  <a:cubicBezTo>
                    <a:pt x="8462" y="1504"/>
                    <a:pt x="7679" y="1451"/>
                    <a:pt x="7555" y="1188"/>
                  </a:cubicBezTo>
                  <a:cubicBezTo>
                    <a:pt x="7269" y="538"/>
                    <a:pt x="8888" y="251"/>
                    <a:pt x="10502" y="251"/>
                  </a:cubicBezTo>
                  <a:close/>
                  <a:moveTo>
                    <a:pt x="13536" y="1462"/>
                  </a:moveTo>
                  <a:lnTo>
                    <a:pt x="13536" y="1462"/>
                  </a:lnTo>
                  <a:cubicBezTo>
                    <a:pt x="13581" y="2101"/>
                    <a:pt x="13764" y="2786"/>
                    <a:pt x="12942" y="3060"/>
                  </a:cubicBezTo>
                  <a:cubicBezTo>
                    <a:pt x="12417" y="3242"/>
                    <a:pt x="11550" y="2991"/>
                    <a:pt x="11162" y="3379"/>
                  </a:cubicBezTo>
                  <a:cubicBezTo>
                    <a:pt x="11093" y="3425"/>
                    <a:pt x="11093" y="3516"/>
                    <a:pt x="11162" y="3585"/>
                  </a:cubicBezTo>
                  <a:cubicBezTo>
                    <a:pt x="11324" y="3734"/>
                    <a:pt x="11567" y="3788"/>
                    <a:pt x="11844" y="3788"/>
                  </a:cubicBezTo>
                  <a:cubicBezTo>
                    <a:pt x="12074" y="3788"/>
                    <a:pt x="12328" y="3751"/>
                    <a:pt x="12577" y="3699"/>
                  </a:cubicBezTo>
                  <a:lnTo>
                    <a:pt x="12577" y="3699"/>
                  </a:lnTo>
                  <a:cubicBezTo>
                    <a:pt x="12303" y="5160"/>
                    <a:pt x="11961" y="7579"/>
                    <a:pt x="12782" y="8629"/>
                  </a:cubicBezTo>
                  <a:cubicBezTo>
                    <a:pt x="13216" y="9154"/>
                    <a:pt x="13901" y="9291"/>
                    <a:pt x="14517" y="9542"/>
                  </a:cubicBezTo>
                  <a:cubicBezTo>
                    <a:pt x="16343" y="10250"/>
                    <a:pt x="17713" y="11026"/>
                    <a:pt x="18717" y="12669"/>
                  </a:cubicBezTo>
                  <a:cubicBezTo>
                    <a:pt x="16476" y="11693"/>
                    <a:pt x="13820" y="11619"/>
                    <a:pt x="11338" y="11619"/>
                  </a:cubicBezTo>
                  <a:cubicBezTo>
                    <a:pt x="10891" y="11619"/>
                    <a:pt x="10451" y="11621"/>
                    <a:pt x="10019" y="11621"/>
                  </a:cubicBezTo>
                  <a:cubicBezTo>
                    <a:pt x="9820" y="11621"/>
                    <a:pt x="9622" y="11621"/>
                    <a:pt x="9427" y="11619"/>
                  </a:cubicBezTo>
                  <a:cubicBezTo>
                    <a:pt x="7898" y="11619"/>
                    <a:pt x="6163" y="11870"/>
                    <a:pt x="4656" y="12099"/>
                  </a:cubicBezTo>
                  <a:cubicBezTo>
                    <a:pt x="3766" y="12236"/>
                    <a:pt x="2899" y="12532"/>
                    <a:pt x="2123" y="12966"/>
                  </a:cubicBezTo>
                  <a:cubicBezTo>
                    <a:pt x="2123" y="12943"/>
                    <a:pt x="2123" y="12943"/>
                    <a:pt x="2123" y="12920"/>
                  </a:cubicBezTo>
                  <a:cubicBezTo>
                    <a:pt x="2146" y="12852"/>
                    <a:pt x="2191" y="12760"/>
                    <a:pt x="2237" y="12692"/>
                  </a:cubicBezTo>
                  <a:cubicBezTo>
                    <a:pt x="3218" y="11026"/>
                    <a:pt x="4588" y="10250"/>
                    <a:pt x="6437" y="9542"/>
                  </a:cubicBezTo>
                  <a:cubicBezTo>
                    <a:pt x="7053" y="9291"/>
                    <a:pt x="7761" y="9154"/>
                    <a:pt x="8172" y="8629"/>
                  </a:cubicBezTo>
                  <a:cubicBezTo>
                    <a:pt x="9085" y="7465"/>
                    <a:pt x="8628" y="5251"/>
                    <a:pt x="8331" y="3813"/>
                  </a:cubicBezTo>
                  <a:lnTo>
                    <a:pt x="8331" y="3813"/>
                  </a:lnTo>
                  <a:cubicBezTo>
                    <a:pt x="8442" y="3827"/>
                    <a:pt x="8552" y="3834"/>
                    <a:pt x="8661" y="3834"/>
                  </a:cubicBezTo>
                  <a:cubicBezTo>
                    <a:pt x="8909" y="3834"/>
                    <a:pt x="9145" y="3794"/>
                    <a:pt x="9336" y="3699"/>
                  </a:cubicBezTo>
                  <a:cubicBezTo>
                    <a:pt x="9404" y="3653"/>
                    <a:pt x="9404" y="3562"/>
                    <a:pt x="9336" y="3516"/>
                  </a:cubicBezTo>
                  <a:cubicBezTo>
                    <a:pt x="8811" y="3220"/>
                    <a:pt x="8126" y="3425"/>
                    <a:pt x="7624" y="3037"/>
                  </a:cubicBezTo>
                  <a:cubicBezTo>
                    <a:pt x="7144" y="2649"/>
                    <a:pt x="7236" y="2170"/>
                    <a:pt x="7213" y="1690"/>
                  </a:cubicBezTo>
                  <a:lnTo>
                    <a:pt x="7213" y="1690"/>
                  </a:lnTo>
                  <a:cubicBezTo>
                    <a:pt x="7647" y="1850"/>
                    <a:pt x="8194" y="1850"/>
                    <a:pt x="8628" y="1896"/>
                  </a:cubicBezTo>
                  <a:cubicBezTo>
                    <a:pt x="9354" y="1939"/>
                    <a:pt x="10144" y="2020"/>
                    <a:pt x="10917" y="2020"/>
                  </a:cubicBezTo>
                  <a:cubicBezTo>
                    <a:pt x="11359" y="2020"/>
                    <a:pt x="11796" y="1993"/>
                    <a:pt x="12212" y="1918"/>
                  </a:cubicBezTo>
                  <a:cubicBezTo>
                    <a:pt x="12668" y="1850"/>
                    <a:pt x="13147" y="1713"/>
                    <a:pt x="13536" y="1462"/>
                  </a:cubicBezTo>
                  <a:close/>
                  <a:moveTo>
                    <a:pt x="10003" y="11936"/>
                  </a:moveTo>
                  <a:cubicBezTo>
                    <a:pt x="10124" y="11936"/>
                    <a:pt x="10244" y="11937"/>
                    <a:pt x="10363" y="11939"/>
                  </a:cubicBezTo>
                  <a:cubicBezTo>
                    <a:pt x="13444" y="11984"/>
                    <a:pt x="16754" y="12053"/>
                    <a:pt x="19014" y="13285"/>
                  </a:cubicBezTo>
                  <a:cubicBezTo>
                    <a:pt x="17202" y="14630"/>
                    <a:pt x="14245" y="14890"/>
                    <a:pt x="11841" y="14890"/>
                  </a:cubicBezTo>
                  <a:cubicBezTo>
                    <a:pt x="11307" y="14890"/>
                    <a:pt x="10801" y="14877"/>
                    <a:pt x="10340" y="14860"/>
                  </a:cubicBezTo>
                  <a:cubicBezTo>
                    <a:pt x="8970" y="14792"/>
                    <a:pt x="7601" y="14678"/>
                    <a:pt x="6254" y="14495"/>
                  </a:cubicBezTo>
                  <a:cubicBezTo>
                    <a:pt x="5296" y="14381"/>
                    <a:pt x="2785" y="14198"/>
                    <a:pt x="2123" y="13103"/>
                  </a:cubicBezTo>
                  <a:cubicBezTo>
                    <a:pt x="4322" y="12384"/>
                    <a:pt x="7478" y="11936"/>
                    <a:pt x="10003" y="11936"/>
                  </a:cubicBezTo>
                  <a:close/>
                  <a:moveTo>
                    <a:pt x="1780" y="13582"/>
                  </a:moveTo>
                  <a:lnTo>
                    <a:pt x="1780" y="13582"/>
                  </a:lnTo>
                  <a:cubicBezTo>
                    <a:pt x="2762" y="15340"/>
                    <a:pt x="7441" y="15203"/>
                    <a:pt x="8879" y="15340"/>
                  </a:cubicBezTo>
                  <a:cubicBezTo>
                    <a:pt x="9752" y="15412"/>
                    <a:pt x="10625" y="15451"/>
                    <a:pt x="11496" y="15451"/>
                  </a:cubicBezTo>
                  <a:cubicBezTo>
                    <a:pt x="13084" y="15451"/>
                    <a:pt x="14666" y="15323"/>
                    <a:pt x="16229" y="15043"/>
                  </a:cubicBezTo>
                  <a:cubicBezTo>
                    <a:pt x="17142" y="14883"/>
                    <a:pt x="18534" y="14678"/>
                    <a:pt x="19333" y="13993"/>
                  </a:cubicBezTo>
                  <a:lnTo>
                    <a:pt x="19333" y="13993"/>
                  </a:lnTo>
                  <a:cubicBezTo>
                    <a:pt x="20292" y="16549"/>
                    <a:pt x="20269" y="20042"/>
                    <a:pt x="18146" y="21822"/>
                  </a:cubicBezTo>
                  <a:cubicBezTo>
                    <a:pt x="16239" y="23414"/>
                    <a:pt x="13728" y="23732"/>
                    <a:pt x="11251" y="23732"/>
                  </a:cubicBezTo>
                  <a:cubicBezTo>
                    <a:pt x="10497" y="23732"/>
                    <a:pt x="9746" y="23703"/>
                    <a:pt x="9016" y="23671"/>
                  </a:cubicBezTo>
                  <a:lnTo>
                    <a:pt x="8948" y="23671"/>
                  </a:lnTo>
                  <a:cubicBezTo>
                    <a:pt x="6756" y="23580"/>
                    <a:pt x="4497" y="23237"/>
                    <a:pt x="2808" y="21822"/>
                  </a:cubicBezTo>
                  <a:cubicBezTo>
                    <a:pt x="571" y="19928"/>
                    <a:pt x="662" y="16161"/>
                    <a:pt x="1780" y="13582"/>
                  </a:cubicBezTo>
                  <a:close/>
                  <a:moveTo>
                    <a:pt x="10753" y="0"/>
                  </a:moveTo>
                  <a:cubicBezTo>
                    <a:pt x="10259" y="0"/>
                    <a:pt x="9754" y="25"/>
                    <a:pt x="9267" y="70"/>
                  </a:cubicBezTo>
                  <a:cubicBezTo>
                    <a:pt x="8765" y="92"/>
                    <a:pt x="8217" y="161"/>
                    <a:pt x="7761" y="344"/>
                  </a:cubicBezTo>
                  <a:cubicBezTo>
                    <a:pt x="7532" y="412"/>
                    <a:pt x="7350" y="503"/>
                    <a:pt x="7167" y="617"/>
                  </a:cubicBezTo>
                  <a:cubicBezTo>
                    <a:pt x="7030" y="709"/>
                    <a:pt x="6893" y="823"/>
                    <a:pt x="6802" y="937"/>
                  </a:cubicBezTo>
                  <a:cubicBezTo>
                    <a:pt x="6734" y="1028"/>
                    <a:pt x="6688" y="1120"/>
                    <a:pt x="6711" y="1211"/>
                  </a:cubicBezTo>
                  <a:cubicBezTo>
                    <a:pt x="6711" y="1234"/>
                    <a:pt x="6711" y="1234"/>
                    <a:pt x="6711" y="1257"/>
                  </a:cubicBezTo>
                  <a:cubicBezTo>
                    <a:pt x="6482" y="1987"/>
                    <a:pt x="6528" y="2923"/>
                    <a:pt x="7213" y="3425"/>
                  </a:cubicBezTo>
                  <a:cubicBezTo>
                    <a:pt x="7350" y="3539"/>
                    <a:pt x="7555" y="3630"/>
                    <a:pt x="7784" y="3699"/>
                  </a:cubicBezTo>
                  <a:cubicBezTo>
                    <a:pt x="7715" y="4566"/>
                    <a:pt x="7829" y="5411"/>
                    <a:pt x="7852" y="6278"/>
                  </a:cubicBezTo>
                  <a:cubicBezTo>
                    <a:pt x="7898" y="7670"/>
                    <a:pt x="6962" y="8332"/>
                    <a:pt x="5638" y="9017"/>
                  </a:cubicBezTo>
                  <a:cubicBezTo>
                    <a:pt x="4520" y="9588"/>
                    <a:pt x="3561" y="9862"/>
                    <a:pt x="2625" y="10752"/>
                  </a:cubicBezTo>
                  <a:cubicBezTo>
                    <a:pt x="708" y="12624"/>
                    <a:pt x="0" y="15385"/>
                    <a:pt x="91" y="17896"/>
                  </a:cubicBezTo>
                  <a:cubicBezTo>
                    <a:pt x="206" y="20567"/>
                    <a:pt x="2077" y="22644"/>
                    <a:pt x="4679" y="23671"/>
                  </a:cubicBezTo>
                  <a:cubicBezTo>
                    <a:pt x="6460" y="24379"/>
                    <a:pt x="8400" y="24493"/>
                    <a:pt x="10340" y="24493"/>
                  </a:cubicBezTo>
                  <a:cubicBezTo>
                    <a:pt x="10590" y="24496"/>
                    <a:pt x="10840" y="24499"/>
                    <a:pt x="11088" y="24499"/>
                  </a:cubicBezTo>
                  <a:cubicBezTo>
                    <a:pt x="12447" y="24499"/>
                    <a:pt x="13779" y="24426"/>
                    <a:pt x="15110" y="24059"/>
                  </a:cubicBezTo>
                  <a:cubicBezTo>
                    <a:pt x="17781" y="23329"/>
                    <a:pt x="20155" y="21594"/>
                    <a:pt x="20725" y="18946"/>
                  </a:cubicBezTo>
                  <a:cubicBezTo>
                    <a:pt x="20794" y="18604"/>
                    <a:pt x="20840" y="18261"/>
                    <a:pt x="20862" y="17896"/>
                  </a:cubicBezTo>
                  <a:cubicBezTo>
                    <a:pt x="20954" y="15385"/>
                    <a:pt x="20246" y="12624"/>
                    <a:pt x="18329" y="10752"/>
                  </a:cubicBezTo>
                  <a:cubicBezTo>
                    <a:pt x="17393" y="9862"/>
                    <a:pt x="16434" y="9588"/>
                    <a:pt x="15316" y="9017"/>
                  </a:cubicBezTo>
                  <a:cubicBezTo>
                    <a:pt x="13992" y="8332"/>
                    <a:pt x="13056" y="7670"/>
                    <a:pt x="13102" y="6278"/>
                  </a:cubicBezTo>
                  <a:cubicBezTo>
                    <a:pt x="13125" y="5525"/>
                    <a:pt x="13239" y="4315"/>
                    <a:pt x="13216" y="3516"/>
                  </a:cubicBezTo>
                  <a:cubicBezTo>
                    <a:pt x="13330" y="3471"/>
                    <a:pt x="13444" y="3425"/>
                    <a:pt x="13513" y="3379"/>
                  </a:cubicBezTo>
                  <a:cubicBezTo>
                    <a:pt x="14608" y="2900"/>
                    <a:pt x="14289" y="1827"/>
                    <a:pt x="13992" y="960"/>
                  </a:cubicBezTo>
                  <a:cubicBezTo>
                    <a:pt x="13992" y="914"/>
                    <a:pt x="13969" y="914"/>
                    <a:pt x="13946" y="891"/>
                  </a:cubicBezTo>
                  <a:cubicBezTo>
                    <a:pt x="13946" y="732"/>
                    <a:pt x="13832" y="572"/>
                    <a:pt x="13627" y="481"/>
                  </a:cubicBezTo>
                  <a:cubicBezTo>
                    <a:pt x="13011" y="184"/>
                    <a:pt x="12143" y="92"/>
                    <a:pt x="11550" y="24"/>
                  </a:cubicBezTo>
                  <a:cubicBezTo>
                    <a:pt x="11291" y="8"/>
                    <a:pt x="11024" y="0"/>
                    <a:pt x="10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755;p51"/>
          <p:cNvGrpSpPr/>
          <p:nvPr/>
        </p:nvGrpSpPr>
        <p:grpSpPr>
          <a:xfrm>
            <a:off x="8424000" y="3280662"/>
            <a:ext cx="372720" cy="677976"/>
            <a:chOff x="2731595" y="3677112"/>
            <a:chExt cx="372720" cy="677976"/>
          </a:xfrm>
        </p:grpSpPr>
        <p:sp>
          <p:nvSpPr>
            <p:cNvPr id="21" name="Google Shape;2756;p51"/>
            <p:cNvSpPr/>
            <p:nvPr/>
          </p:nvSpPr>
          <p:spPr>
            <a:xfrm>
              <a:off x="2742843" y="4000044"/>
              <a:ext cx="336046" cy="256298"/>
            </a:xfrm>
            <a:custGeom>
              <a:avLst/>
              <a:gdLst/>
              <a:ahLst/>
              <a:cxnLst/>
              <a:rect l="l" t="t" r="r" b="b"/>
              <a:pathLst>
                <a:path w="12966" h="9889" extrusionOk="0">
                  <a:moveTo>
                    <a:pt x="11538" y="1"/>
                  </a:moveTo>
                  <a:cubicBezTo>
                    <a:pt x="11453" y="1"/>
                    <a:pt x="11369" y="26"/>
                    <a:pt x="11299" y="83"/>
                  </a:cubicBezTo>
                  <a:cubicBezTo>
                    <a:pt x="9861" y="1305"/>
                    <a:pt x="7806" y="1767"/>
                    <a:pt x="5742" y="1767"/>
                  </a:cubicBezTo>
                  <a:cubicBezTo>
                    <a:pt x="4105" y="1767"/>
                    <a:pt x="2462" y="1476"/>
                    <a:pt x="1119" y="1042"/>
                  </a:cubicBezTo>
                  <a:cubicBezTo>
                    <a:pt x="1050" y="905"/>
                    <a:pt x="1005" y="768"/>
                    <a:pt x="913" y="631"/>
                  </a:cubicBezTo>
                  <a:cubicBezTo>
                    <a:pt x="877" y="548"/>
                    <a:pt x="799" y="510"/>
                    <a:pt x="723" y="510"/>
                  </a:cubicBezTo>
                  <a:cubicBezTo>
                    <a:pt x="610" y="510"/>
                    <a:pt x="498" y="595"/>
                    <a:pt x="525" y="745"/>
                  </a:cubicBezTo>
                  <a:cubicBezTo>
                    <a:pt x="548" y="814"/>
                    <a:pt x="548" y="859"/>
                    <a:pt x="548" y="928"/>
                  </a:cubicBezTo>
                  <a:cubicBezTo>
                    <a:pt x="160" y="996"/>
                    <a:pt x="0" y="1635"/>
                    <a:pt x="480" y="1818"/>
                  </a:cubicBezTo>
                  <a:cubicBezTo>
                    <a:pt x="525" y="1841"/>
                    <a:pt x="594" y="1841"/>
                    <a:pt x="662" y="1863"/>
                  </a:cubicBezTo>
                  <a:cubicBezTo>
                    <a:pt x="731" y="2799"/>
                    <a:pt x="708" y="3735"/>
                    <a:pt x="708" y="4648"/>
                  </a:cubicBezTo>
                  <a:cubicBezTo>
                    <a:pt x="685" y="5584"/>
                    <a:pt x="388" y="6976"/>
                    <a:pt x="845" y="7867"/>
                  </a:cubicBezTo>
                  <a:cubicBezTo>
                    <a:pt x="1187" y="8551"/>
                    <a:pt x="1849" y="8848"/>
                    <a:pt x="2557" y="9076"/>
                  </a:cubicBezTo>
                  <a:cubicBezTo>
                    <a:pt x="3894" y="9529"/>
                    <a:pt x="5434" y="9889"/>
                    <a:pt x="6878" y="9889"/>
                  </a:cubicBezTo>
                  <a:cubicBezTo>
                    <a:pt x="7037" y="9889"/>
                    <a:pt x="7194" y="9884"/>
                    <a:pt x="7350" y="9875"/>
                  </a:cubicBezTo>
                  <a:cubicBezTo>
                    <a:pt x="8948" y="9784"/>
                    <a:pt x="11413" y="9122"/>
                    <a:pt x="12440" y="7752"/>
                  </a:cubicBezTo>
                  <a:cubicBezTo>
                    <a:pt x="12942" y="7090"/>
                    <a:pt x="12965" y="6406"/>
                    <a:pt x="12851" y="5607"/>
                  </a:cubicBezTo>
                  <a:cubicBezTo>
                    <a:pt x="12600" y="3826"/>
                    <a:pt x="12121" y="2206"/>
                    <a:pt x="12007" y="403"/>
                  </a:cubicBezTo>
                  <a:cubicBezTo>
                    <a:pt x="11990" y="172"/>
                    <a:pt x="11759" y="1"/>
                    <a:pt x="11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7;p51"/>
            <p:cNvSpPr/>
            <p:nvPr/>
          </p:nvSpPr>
          <p:spPr>
            <a:xfrm>
              <a:off x="2817382" y="3841766"/>
              <a:ext cx="282786" cy="506221"/>
            </a:xfrm>
            <a:custGeom>
              <a:avLst/>
              <a:gdLst/>
              <a:ahLst/>
              <a:cxnLst/>
              <a:rect l="l" t="t" r="r" b="b"/>
              <a:pathLst>
                <a:path w="10911" h="19532" extrusionOk="0">
                  <a:moveTo>
                    <a:pt x="6222" y="1"/>
                  </a:moveTo>
                  <a:cubicBezTo>
                    <a:pt x="6203" y="1"/>
                    <a:pt x="6183" y="2"/>
                    <a:pt x="6163" y="4"/>
                  </a:cubicBezTo>
                  <a:cubicBezTo>
                    <a:pt x="4429" y="256"/>
                    <a:pt x="2876" y="758"/>
                    <a:pt x="1073" y="917"/>
                  </a:cubicBezTo>
                  <a:cubicBezTo>
                    <a:pt x="799" y="940"/>
                    <a:pt x="754" y="1328"/>
                    <a:pt x="1028" y="1397"/>
                  </a:cubicBezTo>
                  <a:cubicBezTo>
                    <a:pt x="1587" y="1578"/>
                    <a:pt x="2107" y="1647"/>
                    <a:pt x="2609" y="1647"/>
                  </a:cubicBezTo>
                  <a:cubicBezTo>
                    <a:pt x="3624" y="1647"/>
                    <a:pt x="4570" y="1367"/>
                    <a:pt x="5638" y="1169"/>
                  </a:cubicBezTo>
                  <a:cubicBezTo>
                    <a:pt x="5684" y="2013"/>
                    <a:pt x="6003" y="2721"/>
                    <a:pt x="6483" y="3520"/>
                  </a:cubicBezTo>
                  <a:cubicBezTo>
                    <a:pt x="7670" y="5528"/>
                    <a:pt x="8377" y="7537"/>
                    <a:pt x="8697" y="9842"/>
                  </a:cubicBezTo>
                  <a:cubicBezTo>
                    <a:pt x="8879" y="11257"/>
                    <a:pt x="9062" y="12673"/>
                    <a:pt x="9222" y="14088"/>
                  </a:cubicBezTo>
                  <a:cubicBezTo>
                    <a:pt x="9427" y="15959"/>
                    <a:pt x="9131" y="16758"/>
                    <a:pt x="7373" y="17466"/>
                  </a:cubicBezTo>
                  <a:cubicBezTo>
                    <a:pt x="6483" y="17831"/>
                    <a:pt x="5524" y="18059"/>
                    <a:pt x="4565" y="18151"/>
                  </a:cubicBezTo>
                  <a:cubicBezTo>
                    <a:pt x="3379" y="18242"/>
                    <a:pt x="1438" y="18265"/>
                    <a:pt x="274" y="18516"/>
                  </a:cubicBezTo>
                  <a:cubicBezTo>
                    <a:pt x="0" y="18584"/>
                    <a:pt x="617" y="18539"/>
                    <a:pt x="845" y="18721"/>
                  </a:cubicBezTo>
                  <a:cubicBezTo>
                    <a:pt x="1508" y="19275"/>
                    <a:pt x="2588" y="19532"/>
                    <a:pt x="3792" y="19532"/>
                  </a:cubicBezTo>
                  <a:cubicBezTo>
                    <a:pt x="6610" y="19532"/>
                    <a:pt x="10107" y="18125"/>
                    <a:pt x="10523" y="15822"/>
                  </a:cubicBezTo>
                  <a:cubicBezTo>
                    <a:pt x="10911" y="13745"/>
                    <a:pt x="10112" y="11006"/>
                    <a:pt x="9770" y="8975"/>
                  </a:cubicBezTo>
                  <a:cubicBezTo>
                    <a:pt x="9541" y="7628"/>
                    <a:pt x="9176" y="6327"/>
                    <a:pt x="8628" y="5095"/>
                  </a:cubicBezTo>
                  <a:cubicBezTo>
                    <a:pt x="8012" y="3725"/>
                    <a:pt x="6528" y="2287"/>
                    <a:pt x="6688" y="666"/>
                  </a:cubicBezTo>
                  <a:cubicBezTo>
                    <a:pt x="6732" y="385"/>
                    <a:pt x="6570" y="1"/>
                    <a:pt x="6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8;p51"/>
            <p:cNvSpPr/>
            <p:nvPr/>
          </p:nvSpPr>
          <p:spPr>
            <a:xfrm>
              <a:off x="2941604" y="3727029"/>
              <a:ext cx="71014" cy="114244"/>
            </a:xfrm>
            <a:custGeom>
              <a:avLst/>
              <a:gdLst/>
              <a:ahLst/>
              <a:cxnLst/>
              <a:rect l="l" t="t" r="r" b="b"/>
              <a:pathLst>
                <a:path w="2740" h="4408" extrusionOk="0">
                  <a:moveTo>
                    <a:pt x="1662" y="0"/>
                  </a:moveTo>
                  <a:cubicBezTo>
                    <a:pt x="1565" y="0"/>
                    <a:pt x="1472" y="52"/>
                    <a:pt x="1439" y="163"/>
                  </a:cubicBezTo>
                  <a:cubicBezTo>
                    <a:pt x="1416" y="186"/>
                    <a:pt x="1416" y="209"/>
                    <a:pt x="1416" y="209"/>
                  </a:cubicBezTo>
                  <a:cubicBezTo>
                    <a:pt x="1396" y="205"/>
                    <a:pt x="1376" y="203"/>
                    <a:pt x="1355" y="203"/>
                  </a:cubicBezTo>
                  <a:cubicBezTo>
                    <a:pt x="1256" y="203"/>
                    <a:pt x="1149" y="247"/>
                    <a:pt x="1074" y="323"/>
                  </a:cubicBezTo>
                  <a:cubicBezTo>
                    <a:pt x="1005" y="277"/>
                    <a:pt x="914" y="254"/>
                    <a:pt x="800" y="254"/>
                  </a:cubicBezTo>
                  <a:cubicBezTo>
                    <a:pt x="1" y="254"/>
                    <a:pt x="92" y="1373"/>
                    <a:pt x="275" y="2263"/>
                  </a:cubicBezTo>
                  <a:cubicBezTo>
                    <a:pt x="275" y="2993"/>
                    <a:pt x="229" y="3770"/>
                    <a:pt x="663" y="4317"/>
                  </a:cubicBezTo>
                  <a:cubicBezTo>
                    <a:pt x="702" y="4370"/>
                    <a:pt x="765" y="4408"/>
                    <a:pt x="829" y="4408"/>
                  </a:cubicBezTo>
                  <a:cubicBezTo>
                    <a:pt x="875" y="4408"/>
                    <a:pt x="921" y="4388"/>
                    <a:pt x="959" y="4340"/>
                  </a:cubicBezTo>
                  <a:cubicBezTo>
                    <a:pt x="1028" y="4249"/>
                    <a:pt x="1074" y="4158"/>
                    <a:pt x="1119" y="4066"/>
                  </a:cubicBezTo>
                  <a:cubicBezTo>
                    <a:pt x="1138" y="4072"/>
                    <a:pt x="1157" y="4075"/>
                    <a:pt x="1178" y="4075"/>
                  </a:cubicBezTo>
                  <a:cubicBezTo>
                    <a:pt x="1235" y="4075"/>
                    <a:pt x="1297" y="4054"/>
                    <a:pt x="1347" y="4021"/>
                  </a:cubicBezTo>
                  <a:cubicBezTo>
                    <a:pt x="1370" y="3975"/>
                    <a:pt x="1416" y="3929"/>
                    <a:pt x="1439" y="3907"/>
                  </a:cubicBezTo>
                  <a:cubicBezTo>
                    <a:pt x="1459" y="3986"/>
                    <a:pt x="1547" y="4048"/>
                    <a:pt x="1630" y="4048"/>
                  </a:cubicBezTo>
                  <a:cubicBezTo>
                    <a:pt x="1643" y="4048"/>
                    <a:pt x="1655" y="4046"/>
                    <a:pt x="1667" y="4043"/>
                  </a:cubicBezTo>
                  <a:cubicBezTo>
                    <a:pt x="1941" y="3952"/>
                    <a:pt x="2078" y="3770"/>
                    <a:pt x="2169" y="3541"/>
                  </a:cubicBezTo>
                  <a:cubicBezTo>
                    <a:pt x="2375" y="3541"/>
                    <a:pt x="2557" y="3404"/>
                    <a:pt x="2626" y="3153"/>
                  </a:cubicBezTo>
                  <a:cubicBezTo>
                    <a:pt x="2740" y="2674"/>
                    <a:pt x="2420" y="2172"/>
                    <a:pt x="2283" y="1715"/>
                  </a:cubicBezTo>
                  <a:cubicBezTo>
                    <a:pt x="2123" y="1213"/>
                    <a:pt x="2123" y="665"/>
                    <a:pt x="1918" y="163"/>
                  </a:cubicBezTo>
                  <a:cubicBezTo>
                    <a:pt x="1871" y="58"/>
                    <a:pt x="1764"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9;p51"/>
            <p:cNvSpPr/>
            <p:nvPr/>
          </p:nvSpPr>
          <p:spPr>
            <a:xfrm>
              <a:off x="2793719" y="3681803"/>
              <a:ext cx="197025" cy="172481"/>
            </a:xfrm>
            <a:custGeom>
              <a:avLst/>
              <a:gdLst/>
              <a:ahLst/>
              <a:cxnLst/>
              <a:rect l="l" t="t" r="r" b="b"/>
              <a:pathLst>
                <a:path w="7602" h="6655" extrusionOk="0">
                  <a:moveTo>
                    <a:pt x="685" y="2136"/>
                  </a:moveTo>
                  <a:lnTo>
                    <a:pt x="685" y="2136"/>
                  </a:lnTo>
                  <a:cubicBezTo>
                    <a:pt x="776" y="2228"/>
                    <a:pt x="891" y="2296"/>
                    <a:pt x="1005" y="2365"/>
                  </a:cubicBezTo>
                  <a:cubicBezTo>
                    <a:pt x="982" y="2456"/>
                    <a:pt x="982" y="2524"/>
                    <a:pt x="959" y="2593"/>
                  </a:cubicBezTo>
                  <a:cubicBezTo>
                    <a:pt x="931" y="2583"/>
                    <a:pt x="898" y="2578"/>
                    <a:pt x="865" y="2578"/>
                  </a:cubicBezTo>
                  <a:cubicBezTo>
                    <a:pt x="819" y="2578"/>
                    <a:pt x="771" y="2589"/>
                    <a:pt x="731" y="2616"/>
                  </a:cubicBezTo>
                  <a:cubicBezTo>
                    <a:pt x="708" y="2479"/>
                    <a:pt x="708" y="2319"/>
                    <a:pt x="708" y="2182"/>
                  </a:cubicBezTo>
                  <a:cubicBezTo>
                    <a:pt x="708" y="2182"/>
                    <a:pt x="685" y="2159"/>
                    <a:pt x="685" y="2136"/>
                  </a:cubicBezTo>
                  <a:close/>
                  <a:moveTo>
                    <a:pt x="5799" y="0"/>
                  </a:moveTo>
                  <a:cubicBezTo>
                    <a:pt x="5299" y="0"/>
                    <a:pt x="4791" y="76"/>
                    <a:pt x="4406" y="128"/>
                  </a:cubicBezTo>
                  <a:cubicBezTo>
                    <a:pt x="3447" y="242"/>
                    <a:pt x="2351" y="265"/>
                    <a:pt x="1416" y="516"/>
                  </a:cubicBezTo>
                  <a:cubicBezTo>
                    <a:pt x="320" y="813"/>
                    <a:pt x="160" y="1429"/>
                    <a:pt x="503" y="1931"/>
                  </a:cubicBezTo>
                  <a:cubicBezTo>
                    <a:pt x="464" y="1918"/>
                    <a:pt x="422" y="1911"/>
                    <a:pt x="381" y="1911"/>
                  </a:cubicBezTo>
                  <a:cubicBezTo>
                    <a:pt x="276" y="1911"/>
                    <a:pt x="177" y="1959"/>
                    <a:pt x="160" y="2091"/>
                  </a:cubicBezTo>
                  <a:cubicBezTo>
                    <a:pt x="23" y="2753"/>
                    <a:pt x="0" y="3392"/>
                    <a:pt x="23" y="4054"/>
                  </a:cubicBezTo>
                  <a:cubicBezTo>
                    <a:pt x="69" y="4693"/>
                    <a:pt x="23" y="5606"/>
                    <a:pt x="457" y="6108"/>
                  </a:cubicBezTo>
                  <a:cubicBezTo>
                    <a:pt x="523" y="6186"/>
                    <a:pt x="638" y="6231"/>
                    <a:pt x="752" y="6231"/>
                  </a:cubicBezTo>
                  <a:cubicBezTo>
                    <a:pt x="872" y="6231"/>
                    <a:pt x="992" y="6180"/>
                    <a:pt x="1050" y="6062"/>
                  </a:cubicBezTo>
                  <a:cubicBezTo>
                    <a:pt x="1096" y="5948"/>
                    <a:pt x="1142" y="5811"/>
                    <a:pt x="1164" y="5697"/>
                  </a:cubicBezTo>
                  <a:cubicBezTo>
                    <a:pt x="1256" y="6017"/>
                    <a:pt x="1370" y="6313"/>
                    <a:pt x="1598" y="6587"/>
                  </a:cubicBezTo>
                  <a:cubicBezTo>
                    <a:pt x="1637" y="6634"/>
                    <a:pt x="1684" y="6654"/>
                    <a:pt x="1731" y="6654"/>
                  </a:cubicBezTo>
                  <a:cubicBezTo>
                    <a:pt x="1823" y="6654"/>
                    <a:pt x="1918" y="6579"/>
                    <a:pt x="1963" y="6473"/>
                  </a:cubicBezTo>
                  <a:cubicBezTo>
                    <a:pt x="2214" y="5857"/>
                    <a:pt x="2009" y="5195"/>
                    <a:pt x="1895" y="4556"/>
                  </a:cubicBezTo>
                  <a:cubicBezTo>
                    <a:pt x="1804" y="3894"/>
                    <a:pt x="1689" y="3232"/>
                    <a:pt x="1621" y="2593"/>
                  </a:cubicBezTo>
                  <a:lnTo>
                    <a:pt x="1621" y="2593"/>
                  </a:lnTo>
                  <a:cubicBezTo>
                    <a:pt x="1725" y="2602"/>
                    <a:pt x="1829" y="2608"/>
                    <a:pt x="1935" y="2608"/>
                  </a:cubicBezTo>
                  <a:cubicBezTo>
                    <a:pt x="2084" y="2608"/>
                    <a:pt x="2237" y="2597"/>
                    <a:pt x="2397" y="2570"/>
                  </a:cubicBezTo>
                  <a:cubicBezTo>
                    <a:pt x="2488" y="2547"/>
                    <a:pt x="2557" y="2502"/>
                    <a:pt x="2580" y="2433"/>
                  </a:cubicBezTo>
                  <a:lnTo>
                    <a:pt x="2717" y="2433"/>
                  </a:lnTo>
                  <a:cubicBezTo>
                    <a:pt x="2945" y="2433"/>
                    <a:pt x="2945" y="2091"/>
                    <a:pt x="2739" y="2045"/>
                  </a:cubicBezTo>
                  <a:cubicBezTo>
                    <a:pt x="2580" y="2022"/>
                    <a:pt x="2397" y="1954"/>
                    <a:pt x="2214" y="1885"/>
                  </a:cubicBezTo>
                  <a:cubicBezTo>
                    <a:pt x="2169" y="1863"/>
                    <a:pt x="2123" y="1840"/>
                    <a:pt x="2077" y="1817"/>
                  </a:cubicBezTo>
                  <a:cubicBezTo>
                    <a:pt x="2077" y="1817"/>
                    <a:pt x="2055" y="1794"/>
                    <a:pt x="2009" y="1794"/>
                  </a:cubicBezTo>
                  <a:cubicBezTo>
                    <a:pt x="2717" y="1474"/>
                    <a:pt x="3721" y="1497"/>
                    <a:pt x="4383" y="1429"/>
                  </a:cubicBezTo>
                  <a:cubicBezTo>
                    <a:pt x="4976" y="1360"/>
                    <a:pt x="5661" y="1360"/>
                    <a:pt x="6300" y="1246"/>
                  </a:cubicBezTo>
                  <a:cubicBezTo>
                    <a:pt x="6488" y="1271"/>
                    <a:pt x="6669" y="1289"/>
                    <a:pt x="6847" y="1289"/>
                  </a:cubicBezTo>
                  <a:cubicBezTo>
                    <a:pt x="6993" y="1289"/>
                    <a:pt x="7137" y="1277"/>
                    <a:pt x="7282" y="1246"/>
                  </a:cubicBezTo>
                  <a:cubicBezTo>
                    <a:pt x="7510" y="1201"/>
                    <a:pt x="7601" y="927"/>
                    <a:pt x="7510" y="744"/>
                  </a:cubicBezTo>
                  <a:cubicBezTo>
                    <a:pt x="7556" y="676"/>
                    <a:pt x="7533" y="561"/>
                    <a:pt x="7441" y="516"/>
                  </a:cubicBezTo>
                  <a:cubicBezTo>
                    <a:pt x="7396" y="516"/>
                    <a:pt x="7373" y="493"/>
                    <a:pt x="7327" y="493"/>
                  </a:cubicBezTo>
                  <a:cubicBezTo>
                    <a:pt x="6980" y="108"/>
                    <a:pt x="6395" y="0"/>
                    <a:pt x="5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60;p51"/>
            <p:cNvSpPr/>
            <p:nvPr/>
          </p:nvSpPr>
          <p:spPr>
            <a:xfrm>
              <a:off x="2739888" y="3856046"/>
              <a:ext cx="107091" cy="464131"/>
            </a:xfrm>
            <a:custGeom>
              <a:avLst/>
              <a:gdLst/>
              <a:ahLst/>
              <a:cxnLst/>
              <a:rect l="l" t="t" r="r" b="b"/>
              <a:pathLst>
                <a:path w="4132" h="17908" extrusionOk="0">
                  <a:moveTo>
                    <a:pt x="3851" y="0"/>
                  </a:moveTo>
                  <a:cubicBezTo>
                    <a:pt x="3736" y="0"/>
                    <a:pt x="3614" y="69"/>
                    <a:pt x="3561" y="207"/>
                  </a:cubicBezTo>
                  <a:cubicBezTo>
                    <a:pt x="2853" y="1964"/>
                    <a:pt x="1164" y="3014"/>
                    <a:pt x="502" y="4749"/>
                  </a:cubicBezTo>
                  <a:cubicBezTo>
                    <a:pt x="0" y="6073"/>
                    <a:pt x="137" y="7602"/>
                    <a:pt x="274" y="8949"/>
                  </a:cubicBezTo>
                  <a:cubicBezTo>
                    <a:pt x="434" y="10410"/>
                    <a:pt x="754" y="11848"/>
                    <a:pt x="1027" y="13308"/>
                  </a:cubicBezTo>
                  <a:cubicBezTo>
                    <a:pt x="1164" y="14039"/>
                    <a:pt x="1256" y="14769"/>
                    <a:pt x="1393" y="15500"/>
                  </a:cubicBezTo>
                  <a:cubicBezTo>
                    <a:pt x="1393" y="15568"/>
                    <a:pt x="1415" y="15637"/>
                    <a:pt x="1415" y="15682"/>
                  </a:cubicBezTo>
                  <a:cubicBezTo>
                    <a:pt x="1256" y="15796"/>
                    <a:pt x="1233" y="16047"/>
                    <a:pt x="1210" y="16207"/>
                  </a:cubicBezTo>
                  <a:cubicBezTo>
                    <a:pt x="1187" y="16481"/>
                    <a:pt x="1187" y="16801"/>
                    <a:pt x="1301" y="17052"/>
                  </a:cubicBezTo>
                  <a:cubicBezTo>
                    <a:pt x="1351" y="17151"/>
                    <a:pt x="1455" y="17210"/>
                    <a:pt x="1557" y="17210"/>
                  </a:cubicBezTo>
                  <a:cubicBezTo>
                    <a:pt x="1643" y="17210"/>
                    <a:pt x="1729" y="17168"/>
                    <a:pt x="1781" y="17075"/>
                  </a:cubicBezTo>
                  <a:cubicBezTo>
                    <a:pt x="1826" y="17234"/>
                    <a:pt x="1895" y="17417"/>
                    <a:pt x="1963" y="17577"/>
                  </a:cubicBezTo>
                  <a:cubicBezTo>
                    <a:pt x="2058" y="17808"/>
                    <a:pt x="2262" y="17908"/>
                    <a:pt x="2471" y="17908"/>
                  </a:cubicBezTo>
                  <a:cubicBezTo>
                    <a:pt x="2819" y="17908"/>
                    <a:pt x="3181" y="17633"/>
                    <a:pt x="3082" y="17234"/>
                  </a:cubicBezTo>
                  <a:cubicBezTo>
                    <a:pt x="2808" y="16116"/>
                    <a:pt x="2557" y="14975"/>
                    <a:pt x="2328" y="13811"/>
                  </a:cubicBezTo>
                  <a:cubicBezTo>
                    <a:pt x="2214" y="12761"/>
                    <a:pt x="2146" y="11711"/>
                    <a:pt x="2100" y="10684"/>
                  </a:cubicBezTo>
                  <a:cubicBezTo>
                    <a:pt x="1940" y="7853"/>
                    <a:pt x="1918" y="5365"/>
                    <a:pt x="3401" y="2854"/>
                  </a:cubicBezTo>
                  <a:cubicBezTo>
                    <a:pt x="3447" y="2809"/>
                    <a:pt x="3447" y="2763"/>
                    <a:pt x="3424" y="2717"/>
                  </a:cubicBezTo>
                  <a:cubicBezTo>
                    <a:pt x="3424" y="2717"/>
                    <a:pt x="3424" y="2695"/>
                    <a:pt x="3424" y="2695"/>
                  </a:cubicBezTo>
                  <a:cubicBezTo>
                    <a:pt x="3972" y="1896"/>
                    <a:pt x="4132" y="1211"/>
                    <a:pt x="4109" y="275"/>
                  </a:cubicBezTo>
                  <a:cubicBezTo>
                    <a:pt x="4109" y="92"/>
                    <a:pt x="3984" y="0"/>
                    <a:pt x="3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1;p51"/>
            <p:cNvSpPr/>
            <p:nvPr/>
          </p:nvSpPr>
          <p:spPr>
            <a:xfrm>
              <a:off x="2731595" y="3677112"/>
              <a:ext cx="372720" cy="677976"/>
            </a:xfrm>
            <a:custGeom>
              <a:avLst/>
              <a:gdLst/>
              <a:ahLst/>
              <a:cxnLst/>
              <a:rect l="l" t="t" r="r" b="b"/>
              <a:pathLst>
                <a:path w="14381" h="26159" extrusionOk="0">
                  <a:moveTo>
                    <a:pt x="7624" y="583"/>
                  </a:moveTo>
                  <a:cubicBezTo>
                    <a:pt x="8012" y="583"/>
                    <a:pt x="9382" y="606"/>
                    <a:pt x="9519" y="1085"/>
                  </a:cubicBezTo>
                  <a:cubicBezTo>
                    <a:pt x="9747" y="1792"/>
                    <a:pt x="8629" y="1884"/>
                    <a:pt x="8218" y="1952"/>
                  </a:cubicBezTo>
                  <a:cubicBezTo>
                    <a:pt x="7113" y="2153"/>
                    <a:pt x="5901" y="2230"/>
                    <a:pt x="4755" y="2230"/>
                  </a:cubicBezTo>
                  <a:cubicBezTo>
                    <a:pt x="4599" y="2230"/>
                    <a:pt x="4445" y="2229"/>
                    <a:pt x="4292" y="2226"/>
                  </a:cubicBezTo>
                  <a:cubicBezTo>
                    <a:pt x="3881" y="2226"/>
                    <a:pt x="3105" y="2226"/>
                    <a:pt x="2877" y="1884"/>
                  </a:cubicBezTo>
                  <a:cubicBezTo>
                    <a:pt x="2671" y="1587"/>
                    <a:pt x="3173" y="1267"/>
                    <a:pt x="3425" y="1176"/>
                  </a:cubicBezTo>
                  <a:cubicBezTo>
                    <a:pt x="4885" y="674"/>
                    <a:pt x="6255" y="651"/>
                    <a:pt x="7624" y="583"/>
                  </a:cubicBezTo>
                  <a:close/>
                  <a:moveTo>
                    <a:pt x="9930" y="2295"/>
                  </a:moveTo>
                  <a:cubicBezTo>
                    <a:pt x="9998" y="2728"/>
                    <a:pt x="10112" y="3162"/>
                    <a:pt x="10158" y="3550"/>
                  </a:cubicBezTo>
                  <a:cubicBezTo>
                    <a:pt x="10181" y="4052"/>
                    <a:pt x="10249" y="4577"/>
                    <a:pt x="10272" y="5102"/>
                  </a:cubicBezTo>
                  <a:cubicBezTo>
                    <a:pt x="10226" y="5125"/>
                    <a:pt x="10181" y="5171"/>
                    <a:pt x="10135" y="5216"/>
                  </a:cubicBezTo>
                  <a:cubicBezTo>
                    <a:pt x="10044" y="5376"/>
                    <a:pt x="9907" y="5490"/>
                    <a:pt x="9747" y="5604"/>
                  </a:cubicBezTo>
                  <a:cubicBezTo>
                    <a:pt x="9770" y="5056"/>
                    <a:pt x="9587" y="4440"/>
                    <a:pt x="9565" y="3892"/>
                  </a:cubicBezTo>
                  <a:cubicBezTo>
                    <a:pt x="9542" y="3481"/>
                    <a:pt x="9656" y="2888"/>
                    <a:pt x="9473" y="2500"/>
                  </a:cubicBezTo>
                  <a:cubicBezTo>
                    <a:pt x="9633" y="2432"/>
                    <a:pt x="9793" y="2363"/>
                    <a:pt x="9930" y="2295"/>
                  </a:cubicBezTo>
                  <a:close/>
                  <a:moveTo>
                    <a:pt x="2603" y="2728"/>
                  </a:moveTo>
                  <a:lnTo>
                    <a:pt x="2603" y="2728"/>
                  </a:lnTo>
                  <a:cubicBezTo>
                    <a:pt x="2922" y="2865"/>
                    <a:pt x="3288" y="2934"/>
                    <a:pt x="3630" y="2957"/>
                  </a:cubicBezTo>
                  <a:cubicBezTo>
                    <a:pt x="3676" y="3573"/>
                    <a:pt x="3767" y="4166"/>
                    <a:pt x="3835" y="4760"/>
                  </a:cubicBezTo>
                  <a:cubicBezTo>
                    <a:pt x="3881" y="5239"/>
                    <a:pt x="3881" y="5764"/>
                    <a:pt x="3995" y="6266"/>
                  </a:cubicBezTo>
                  <a:cubicBezTo>
                    <a:pt x="3653" y="6152"/>
                    <a:pt x="3310" y="6015"/>
                    <a:pt x="2945" y="5878"/>
                  </a:cubicBezTo>
                  <a:cubicBezTo>
                    <a:pt x="2945" y="5193"/>
                    <a:pt x="2740" y="4486"/>
                    <a:pt x="2648" y="3801"/>
                  </a:cubicBezTo>
                  <a:cubicBezTo>
                    <a:pt x="2603" y="3481"/>
                    <a:pt x="2603" y="3093"/>
                    <a:pt x="2603" y="2728"/>
                  </a:cubicBezTo>
                  <a:close/>
                  <a:moveTo>
                    <a:pt x="3995" y="2979"/>
                  </a:moveTo>
                  <a:lnTo>
                    <a:pt x="3995" y="2979"/>
                  </a:lnTo>
                  <a:cubicBezTo>
                    <a:pt x="4086" y="3002"/>
                    <a:pt x="4178" y="3002"/>
                    <a:pt x="4269" y="3002"/>
                  </a:cubicBezTo>
                  <a:lnTo>
                    <a:pt x="4794" y="3002"/>
                  </a:lnTo>
                  <a:cubicBezTo>
                    <a:pt x="4794" y="3025"/>
                    <a:pt x="4794" y="3025"/>
                    <a:pt x="4794" y="3025"/>
                  </a:cubicBezTo>
                  <a:cubicBezTo>
                    <a:pt x="4771" y="3733"/>
                    <a:pt x="4794" y="4463"/>
                    <a:pt x="4840" y="5148"/>
                  </a:cubicBezTo>
                  <a:cubicBezTo>
                    <a:pt x="4885" y="5604"/>
                    <a:pt x="4908" y="6061"/>
                    <a:pt x="5045" y="6472"/>
                  </a:cubicBezTo>
                  <a:cubicBezTo>
                    <a:pt x="4771" y="6449"/>
                    <a:pt x="4520" y="6403"/>
                    <a:pt x="4246" y="6335"/>
                  </a:cubicBezTo>
                  <a:cubicBezTo>
                    <a:pt x="4292" y="5239"/>
                    <a:pt x="4132" y="4075"/>
                    <a:pt x="3995" y="2979"/>
                  </a:cubicBezTo>
                  <a:close/>
                  <a:moveTo>
                    <a:pt x="8994" y="2614"/>
                  </a:moveTo>
                  <a:cubicBezTo>
                    <a:pt x="8903" y="3048"/>
                    <a:pt x="9154" y="3641"/>
                    <a:pt x="9177" y="4006"/>
                  </a:cubicBezTo>
                  <a:cubicBezTo>
                    <a:pt x="9222" y="4577"/>
                    <a:pt x="9108" y="5308"/>
                    <a:pt x="9336" y="5855"/>
                  </a:cubicBezTo>
                  <a:cubicBezTo>
                    <a:pt x="9062" y="5992"/>
                    <a:pt x="8766" y="6106"/>
                    <a:pt x="8446" y="6198"/>
                  </a:cubicBezTo>
                  <a:cubicBezTo>
                    <a:pt x="8423" y="6152"/>
                    <a:pt x="8423" y="6106"/>
                    <a:pt x="8423" y="6061"/>
                  </a:cubicBezTo>
                  <a:cubicBezTo>
                    <a:pt x="8378" y="5810"/>
                    <a:pt x="8309" y="5559"/>
                    <a:pt x="8286" y="5308"/>
                  </a:cubicBezTo>
                  <a:cubicBezTo>
                    <a:pt x="8276" y="5256"/>
                    <a:pt x="8229" y="5232"/>
                    <a:pt x="8180" y="5232"/>
                  </a:cubicBezTo>
                  <a:cubicBezTo>
                    <a:pt x="8120" y="5232"/>
                    <a:pt x="8058" y="5268"/>
                    <a:pt x="8058" y="5330"/>
                  </a:cubicBezTo>
                  <a:cubicBezTo>
                    <a:pt x="8058" y="5559"/>
                    <a:pt x="8104" y="5787"/>
                    <a:pt x="8104" y="6015"/>
                  </a:cubicBezTo>
                  <a:cubicBezTo>
                    <a:pt x="8104" y="6106"/>
                    <a:pt x="8104" y="6175"/>
                    <a:pt x="8104" y="6266"/>
                  </a:cubicBezTo>
                  <a:cubicBezTo>
                    <a:pt x="7442" y="6426"/>
                    <a:pt x="6780" y="6472"/>
                    <a:pt x="6323" y="6517"/>
                  </a:cubicBezTo>
                  <a:cubicBezTo>
                    <a:pt x="6152" y="6529"/>
                    <a:pt x="5987" y="6534"/>
                    <a:pt x="5824" y="6534"/>
                  </a:cubicBezTo>
                  <a:cubicBezTo>
                    <a:pt x="5661" y="6534"/>
                    <a:pt x="5502" y="6529"/>
                    <a:pt x="5342" y="6517"/>
                  </a:cubicBezTo>
                  <a:cubicBezTo>
                    <a:pt x="5547" y="5444"/>
                    <a:pt x="5296" y="3961"/>
                    <a:pt x="4977" y="3025"/>
                  </a:cubicBezTo>
                  <a:cubicBezTo>
                    <a:pt x="4977" y="3004"/>
                    <a:pt x="4957" y="3002"/>
                    <a:pt x="4954" y="3002"/>
                  </a:cubicBezTo>
                  <a:lnTo>
                    <a:pt x="4954" y="3002"/>
                  </a:lnTo>
                  <a:cubicBezTo>
                    <a:pt x="5099" y="3006"/>
                    <a:pt x="5244" y="3008"/>
                    <a:pt x="5389" y="3008"/>
                  </a:cubicBezTo>
                  <a:cubicBezTo>
                    <a:pt x="6117" y="3008"/>
                    <a:pt x="6852" y="2960"/>
                    <a:pt x="7556" y="2865"/>
                  </a:cubicBezTo>
                  <a:cubicBezTo>
                    <a:pt x="7579" y="3208"/>
                    <a:pt x="7602" y="3527"/>
                    <a:pt x="7670" y="3870"/>
                  </a:cubicBezTo>
                  <a:cubicBezTo>
                    <a:pt x="7761" y="4258"/>
                    <a:pt x="7784" y="4714"/>
                    <a:pt x="8058" y="5034"/>
                  </a:cubicBezTo>
                  <a:cubicBezTo>
                    <a:pt x="8066" y="5050"/>
                    <a:pt x="8086" y="5057"/>
                    <a:pt x="8108" y="5057"/>
                  </a:cubicBezTo>
                  <a:cubicBezTo>
                    <a:pt x="8147" y="5057"/>
                    <a:pt x="8195" y="5032"/>
                    <a:pt x="8195" y="4988"/>
                  </a:cubicBezTo>
                  <a:cubicBezTo>
                    <a:pt x="8286" y="4623"/>
                    <a:pt x="8149" y="4212"/>
                    <a:pt x="8127" y="3824"/>
                  </a:cubicBezTo>
                  <a:cubicBezTo>
                    <a:pt x="8081" y="3481"/>
                    <a:pt x="8058" y="3139"/>
                    <a:pt x="8035" y="2797"/>
                  </a:cubicBezTo>
                  <a:cubicBezTo>
                    <a:pt x="8149" y="2774"/>
                    <a:pt x="8286" y="2774"/>
                    <a:pt x="8400" y="2751"/>
                  </a:cubicBezTo>
                  <a:cubicBezTo>
                    <a:pt x="8583" y="2705"/>
                    <a:pt x="8788" y="2683"/>
                    <a:pt x="8994" y="2614"/>
                  </a:cubicBezTo>
                  <a:close/>
                  <a:moveTo>
                    <a:pt x="9291" y="6700"/>
                  </a:moveTo>
                  <a:cubicBezTo>
                    <a:pt x="9108" y="8845"/>
                    <a:pt x="11025" y="10010"/>
                    <a:pt x="11870" y="11858"/>
                  </a:cubicBezTo>
                  <a:cubicBezTo>
                    <a:pt x="10276" y="13139"/>
                    <a:pt x="7748" y="13980"/>
                    <a:pt x="5367" y="13980"/>
                  </a:cubicBezTo>
                  <a:cubicBezTo>
                    <a:pt x="3757" y="13980"/>
                    <a:pt x="2215" y="13596"/>
                    <a:pt x="1074" y="12703"/>
                  </a:cubicBezTo>
                  <a:cubicBezTo>
                    <a:pt x="1074" y="12657"/>
                    <a:pt x="1074" y="12634"/>
                    <a:pt x="1096" y="12589"/>
                  </a:cubicBezTo>
                  <a:cubicBezTo>
                    <a:pt x="1233" y="10626"/>
                    <a:pt x="2420" y="10283"/>
                    <a:pt x="3333" y="8823"/>
                  </a:cubicBezTo>
                  <a:cubicBezTo>
                    <a:pt x="3698" y="8229"/>
                    <a:pt x="3904" y="7681"/>
                    <a:pt x="3767" y="7111"/>
                  </a:cubicBezTo>
                  <a:lnTo>
                    <a:pt x="3767" y="7111"/>
                  </a:lnTo>
                  <a:cubicBezTo>
                    <a:pt x="4367" y="7305"/>
                    <a:pt x="5047" y="7362"/>
                    <a:pt x="5669" y="7362"/>
                  </a:cubicBezTo>
                  <a:cubicBezTo>
                    <a:pt x="5923" y="7362"/>
                    <a:pt x="6167" y="7352"/>
                    <a:pt x="6392" y="7339"/>
                  </a:cubicBezTo>
                  <a:cubicBezTo>
                    <a:pt x="7168" y="7270"/>
                    <a:pt x="8332" y="7088"/>
                    <a:pt x="9291" y="6700"/>
                  </a:cubicBezTo>
                  <a:close/>
                  <a:moveTo>
                    <a:pt x="12121" y="12543"/>
                  </a:moveTo>
                  <a:cubicBezTo>
                    <a:pt x="12760" y="14757"/>
                    <a:pt x="13011" y="17154"/>
                    <a:pt x="13171" y="19505"/>
                  </a:cubicBezTo>
                  <a:cubicBezTo>
                    <a:pt x="11277" y="21041"/>
                    <a:pt x="8900" y="21947"/>
                    <a:pt x="6529" y="21947"/>
                  </a:cubicBezTo>
                  <a:cubicBezTo>
                    <a:pt x="4813" y="21947"/>
                    <a:pt x="3100" y="21472"/>
                    <a:pt x="1576" y="20418"/>
                  </a:cubicBezTo>
                  <a:cubicBezTo>
                    <a:pt x="1347" y="18021"/>
                    <a:pt x="959" y="15625"/>
                    <a:pt x="1051" y="13228"/>
                  </a:cubicBezTo>
                  <a:lnTo>
                    <a:pt x="1051" y="13228"/>
                  </a:lnTo>
                  <a:cubicBezTo>
                    <a:pt x="2288" y="14200"/>
                    <a:pt x="3999" y="14640"/>
                    <a:pt x="5767" y="14640"/>
                  </a:cubicBezTo>
                  <a:cubicBezTo>
                    <a:pt x="8108" y="14640"/>
                    <a:pt x="10548" y="13869"/>
                    <a:pt x="12121" y="12543"/>
                  </a:cubicBezTo>
                  <a:close/>
                  <a:moveTo>
                    <a:pt x="13239" y="20463"/>
                  </a:moveTo>
                  <a:cubicBezTo>
                    <a:pt x="13308" y="21262"/>
                    <a:pt x="13354" y="22038"/>
                    <a:pt x="13399" y="22814"/>
                  </a:cubicBezTo>
                  <a:cubicBezTo>
                    <a:pt x="11887" y="24188"/>
                    <a:pt x="9193" y="25216"/>
                    <a:pt x="6519" y="25216"/>
                  </a:cubicBezTo>
                  <a:cubicBezTo>
                    <a:pt x="4794" y="25216"/>
                    <a:pt x="3077" y="24788"/>
                    <a:pt x="1690" y="23750"/>
                  </a:cubicBezTo>
                  <a:cubicBezTo>
                    <a:pt x="1713" y="23705"/>
                    <a:pt x="1735" y="23636"/>
                    <a:pt x="1735" y="23545"/>
                  </a:cubicBezTo>
                  <a:cubicBezTo>
                    <a:pt x="1758" y="22746"/>
                    <a:pt x="1713" y="21947"/>
                    <a:pt x="1644" y="21148"/>
                  </a:cubicBezTo>
                  <a:lnTo>
                    <a:pt x="1644" y="21148"/>
                  </a:lnTo>
                  <a:cubicBezTo>
                    <a:pt x="3055" y="22230"/>
                    <a:pt x="4776" y="22674"/>
                    <a:pt x="6545" y="22674"/>
                  </a:cubicBezTo>
                  <a:cubicBezTo>
                    <a:pt x="6866" y="22674"/>
                    <a:pt x="7188" y="22660"/>
                    <a:pt x="7510" y="22632"/>
                  </a:cubicBezTo>
                  <a:cubicBezTo>
                    <a:pt x="9291" y="22472"/>
                    <a:pt x="11847" y="21856"/>
                    <a:pt x="13239" y="20463"/>
                  </a:cubicBezTo>
                  <a:close/>
                  <a:moveTo>
                    <a:pt x="7909" y="0"/>
                  </a:moveTo>
                  <a:cubicBezTo>
                    <a:pt x="7585" y="0"/>
                    <a:pt x="7260" y="19"/>
                    <a:pt x="6940" y="35"/>
                  </a:cubicBezTo>
                  <a:cubicBezTo>
                    <a:pt x="6095" y="81"/>
                    <a:pt x="2055" y="240"/>
                    <a:pt x="1964" y="1724"/>
                  </a:cubicBezTo>
                  <a:cubicBezTo>
                    <a:pt x="1713" y="2295"/>
                    <a:pt x="1827" y="3048"/>
                    <a:pt x="1895" y="3664"/>
                  </a:cubicBezTo>
                  <a:cubicBezTo>
                    <a:pt x="2009" y="4486"/>
                    <a:pt x="2032" y="5467"/>
                    <a:pt x="2397" y="6221"/>
                  </a:cubicBezTo>
                  <a:cubicBezTo>
                    <a:pt x="2443" y="6289"/>
                    <a:pt x="2489" y="6335"/>
                    <a:pt x="2557" y="6357"/>
                  </a:cubicBezTo>
                  <a:cubicBezTo>
                    <a:pt x="2717" y="6540"/>
                    <a:pt x="2922" y="6700"/>
                    <a:pt x="3128" y="6837"/>
                  </a:cubicBezTo>
                  <a:cubicBezTo>
                    <a:pt x="2900" y="7659"/>
                    <a:pt x="2671" y="8412"/>
                    <a:pt x="2055" y="9074"/>
                  </a:cubicBezTo>
                  <a:cubicBezTo>
                    <a:pt x="1713" y="9439"/>
                    <a:pt x="1279" y="9736"/>
                    <a:pt x="959" y="10146"/>
                  </a:cubicBezTo>
                  <a:cubicBezTo>
                    <a:pt x="320" y="10945"/>
                    <a:pt x="206" y="11767"/>
                    <a:pt x="161" y="12794"/>
                  </a:cubicBezTo>
                  <a:cubicBezTo>
                    <a:pt x="1" y="16378"/>
                    <a:pt x="891" y="19893"/>
                    <a:pt x="891" y="23454"/>
                  </a:cubicBezTo>
                  <a:cubicBezTo>
                    <a:pt x="868" y="23522"/>
                    <a:pt x="868" y="23591"/>
                    <a:pt x="914" y="23659"/>
                  </a:cubicBezTo>
                  <a:cubicBezTo>
                    <a:pt x="914" y="23659"/>
                    <a:pt x="914" y="23659"/>
                    <a:pt x="937" y="23682"/>
                  </a:cubicBezTo>
                  <a:cubicBezTo>
                    <a:pt x="959" y="23750"/>
                    <a:pt x="1005" y="23796"/>
                    <a:pt x="1074" y="23842"/>
                  </a:cubicBezTo>
                  <a:cubicBezTo>
                    <a:pt x="2347" y="25466"/>
                    <a:pt x="4753" y="26158"/>
                    <a:pt x="7086" y="26158"/>
                  </a:cubicBezTo>
                  <a:cubicBezTo>
                    <a:pt x="8850" y="26158"/>
                    <a:pt x="10573" y="25762"/>
                    <a:pt x="11733" y="25074"/>
                  </a:cubicBezTo>
                  <a:cubicBezTo>
                    <a:pt x="12486" y="24618"/>
                    <a:pt x="14381" y="23454"/>
                    <a:pt x="14335" y="22997"/>
                  </a:cubicBezTo>
                  <a:cubicBezTo>
                    <a:pt x="14130" y="19870"/>
                    <a:pt x="13879" y="16652"/>
                    <a:pt x="13239" y="13570"/>
                  </a:cubicBezTo>
                  <a:cubicBezTo>
                    <a:pt x="13011" y="12497"/>
                    <a:pt x="12783" y="11356"/>
                    <a:pt x="12189" y="10420"/>
                  </a:cubicBezTo>
                  <a:cubicBezTo>
                    <a:pt x="11801" y="9827"/>
                    <a:pt x="11276" y="9416"/>
                    <a:pt x="10820" y="8914"/>
                  </a:cubicBezTo>
                  <a:cubicBezTo>
                    <a:pt x="10090" y="8138"/>
                    <a:pt x="9998" y="7407"/>
                    <a:pt x="9724" y="6517"/>
                  </a:cubicBezTo>
                  <a:cubicBezTo>
                    <a:pt x="10181" y="6289"/>
                    <a:pt x="10569" y="5992"/>
                    <a:pt x="10820" y="5650"/>
                  </a:cubicBezTo>
                  <a:cubicBezTo>
                    <a:pt x="10866" y="5559"/>
                    <a:pt x="10888" y="5467"/>
                    <a:pt x="10888" y="5399"/>
                  </a:cubicBezTo>
                  <a:cubicBezTo>
                    <a:pt x="10911" y="5308"/>
                    <a:pt x="10911" y="5216"/>
                    <a:pt x="10888" y="5079"/>
                  </a:cubicBezTo>
                  <a:cubicBezTo>
                    <a:pt x="10866" y="4577"/>
                    <a:pt x="10774" y="4075"/>
                    <a:pt x="10729" y="3573"/>
                  </a:cubicBezTo>
                  <a:cubicBezTo>
                    <a:pt x="10683" y="2934"/>
                    <a:pt x="10797" y="2089"/>
                    <a:pt x="10546" y="1473"/>
                  </a:cubicBezTo>
                  <a:cubicBezTo>
                    <a:pt x="10614" y="925"/>
                    <a:pt x="10135" y="560"/>
                    <a:pt x="9656" y="332"/>
                  </a:cubicBezTo>
                  <a:cubicBezTo>
                    <a:pt x="9107" y="65"/>
                    <a:pt x="8510" y="0"/>
                    <a:pt x="7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894;p51"/>
          <p:cNvGrpSpPr/>
          <p:nvPr/>
        </p:nvGrpSpPr>
        <p:grpSpPr>
          <a:xfrm>
            <a:off x="8495584" y="4646242"/>
            <a:ext cx="187565" cy="271849"/>
            <a:chOff x="2688416" y="2821886"/>
            <a:chExt cx="187565" cy="271849"/>
          </a:xfrm>
        </p:grpSpPr>
        <p:sp>
          <p:nvSpPr>
            <p:cNvPr id="30" name="Google Shape;2895;p51"/>
            <p:cNvSpPr/>
            <p:nvPr/>
          </p:nvSpPr>
          <p:spPr>
            <a:xfrm>
              <a:off x="2688416" y="2827821"/>
              <a:ext cx="153846" cy="251296"/>
            </a:xfrm>
            <a:custGeom>
              <a:avLst/>
              <a:gdLst/>
              <a:ahLst/>
              <a:cxnLst/>
              <a:rect l="l" t="t" r="r" b="b"/>
              <a:pathLst>
                <a:path w="5936" h="9696" extrusionOk="0">
                  <a:moveTo>
                    <a:pt x="5115" y="0"/>
                  </a:moveTo>
                  <a:cubicBezTo>
                    <a:pt x="4190" y="0"/>
                    <a:pt x="3032" y="1956"/>
                    <a:pt x="2785" y="2538"/>
                  </a:cubicBezTo>
                  <a:cubicBezTo>
                    <a:pt x="2237" y="3907"/>
                    <a:pt x="0" y="8678"/>
                    <a:pt x="1986" y="9682"/>
                  </a:cubicBezTo>
                  <a:cubicBezTo>
                    <a:pt x="2010" y="9691"/>
                    <a:pt x="2034" y="9696"/>
                    <a:pt x="2057" y="9696"/>
                  </a:cubicBezTo>
                  <a:cubicBezTo>
                    <a:pt x="2143" y="9696"/>
                    <a:pt x="2215" y="9630"/>
                    <a:pt x="2215" y="9522"/>
                  </a:cubicBezTo>
                  <a:cubicBezTo>
                    <a:pt x="2169" y="7650"/>
                    <a:pt x="2717" y="6121"/>
                    <a:pt x="3333" y="4341"/>
                  </a:cubicBezTo>
                  <a:cubicBezTo>
                    <a:pt x="3584" y="3588"/>
                    <a:pt x="3812" y="2720"/>
                    <a:pt x="4223" y="2058"/>
                  </a:cubicBezTo>
                  <a:cubicBezTo>
                    <a:pt x="4680" y="1374"/>
                    <a:pt x="5045" y="1351"/>
                    <a:pt x="5684" y="1031"/>
                  </a:cubicBezTo>
                  <a:cubicBezTo>
                    <a:pt x="5844" y="940"/>
                    <a:pt x="5935" y="757"/>
                    <a:pt x="5844" y="597"/>
                  </a:cubicBezTo>
                  <a:cubicBezTo>
                    <a:pt x="5641" y="171"/>
                    <a:pt x="5388" y="0"/>
                    <a:pt x="5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6;p51"/>
            <p:cNvSpPr/>
            <p:nvPr/>
          </p:nvSpPr>
          <p:spPr>
            <a:xfrm>
              <a:off x="2706170" y="2821886"/>
              <a:ext cx="169811" cy="271849"/>
            </a:xfrm>
            <a:custGeom>
              <a:avLst/>
              <a:gdLst/>
              <a:ahLst/>
              <a:cxnLst/>
              <a:rect l="l" t="t" r="r" b="b"/>
              <a:pathLst>
                <a:path w="6552" h="10489" extrusionOk="0">
                  <a:moveTo>
                    <a:pt x="4327" y="706"/>
                  </a:moveTo>
                  <a:cubicBezTo>
                    <a:pt x="4944" y="706"/>
                    <a:pt x="5445" y="1244"/>
                    <a:pt x="5501" y="2105"/>
                  </a:cubicBezTo>
                  <a:cubicBezTo>
                    <a:pt x="5547" y="2744"/>
                    <a:pt x="5341" y="3292"/>
                    <a:pt x="5250" y="3771"/>
                  </a:cubicBezTo>
                  <a:cubicBezTo>
                    <a:pt x="5182" y="4113"/>
                    <a:pt x="5090" y="4456"/>
                    <a:pt x="5022" y="4798"/>
                  </a:cubicBezTo>
                  <a:cubicBezTo>
                    <a:pt x="4771" y="4570"/>
                    <a:pt x="4497" y="4364"/>
                    <a:pt x="4269" y="4227"/>
                  </a:cubicBezTo>
                  <a:cubicBezTo>
                    <a:pt x="3794" y="3974"/>
                    <a:pt x="3177" y="3787"/>
                    <a:pt x="2585" y="3787"/>
                  </a:cubicBezTo>
                  <a:cubicBezTo>
                    <a:pt x="2322" y="3787"/>
                    <a:pt x="2065" y="3824"/>
                    <a:pt x="1826" y="3908"/>
                  </a:cubicBezTo>
                  <a:cubicBezTo>
                    <a:pt x="2123" y="3063"/>
                    <a:pt x="2534" y="2082"/>
                    <a:pt x="3127" y="1374"/>
                  </a:cubicBezTo>
                  <a:cubicBezTo>
                    <a:pt x="3520" y="912"/>
                    <a:pt x="3946" y="706"/>
                    <a:pt x="4327" y="706"/>
                  </a:cubicBezTo>
                  <a:close/>
                  <a:moveTo>
                    <a:pt x="2535" y="4542"/>
                  </a:moveTo>
                  <a:cubicBezTo>
                    <a:pt x="2587" y="4542"/>
                    <a:pt x="2640" y="4544"/>
                    <a:pt x="2694" y="4547"/>
                  </a:cubicBezTo>
                  <a:cubicBezTo>
                    <a:pt x="3173" y="4570"/>
                    <a:pt x="3652" y="4752"/>
                    <a:pt x="4063" y="5049"/>
                  </a:cubicBezTo>
                  <a:cubicBezTo>
                    <a:pt x="4428" y="5300"/>
                    <a:pt x="4565" y="5528"/>
                    <a:pt x="4679" y="5962"/>
                  </a:cubicBezTo>
                  <a:cubicBezTo>
                    <a:pt x="4474" y="6647"/>
                    <a:pt x="4223" y="7309"/>
                    <a:pt x="3926" y="7925"/>
                  </a:cubicBezTo>
                  <a:cubicBezTo>
                    <a:pt x="3812" y="8245"/>
                    <a:pt x="3698" y="8587"/>
                    <a:pt x="3493" y="8861"/>
                  </a:cubicBezTo>
                  <a:cubicBezTo>
                    <a:pt x="2933" y="9570"/>
                    <a:pt x="2453" y="9825"/>
                    <a:pt x="2061" y="9825"/>
                  </a:cubicBezTo>
                  <a:cubicBezTo>
                    <a:pt x="1316" y="9825"/>
                    <a:pt x="890" y="8906"/>
                    <a:pt x="845" y="8427"/>
                  </a:cubicBezTo>
                  <a:cubicBezTo>
                    <a:pt x="753" y="7263"/>
                    <a:pt x="1233" y="5939"/>
                    <a:pt x="1393" y="5437"/>
                  </a:cubicBezTo>
                  <a:cubicBezTo>
                    <a:pt x="1438" y="5255"/>
                    <a:pt x="1530" y="4935"/>
                    <a:pt x="1621" y="4570"/>
                  </a:cubicBezTo>
                  <a:cubicBezTo>
                    <a:pt x="1674" y="4573"/>
                    <a:pt x="1727" y="4575"/>
                    <a:pt x="1780" y="4575"/>
                  </a:cubicBezTo>
                  <a:cubicBezTo>
                    <a:pt x="2034" y="4575"/>
                    <a:pt x="2280" y="4542"/>
                    <a:pt x="2535" y="4542"/>
                  </a:cubicBezTo>
                  <a:close/>
                  <a:moveTo>
                    <a:pt x="4541" y="1"/>
                  </a:moveTo>
                  <a:cubicBezTo>
                    <a:pt x="4318" y="1"/>
                    <a:pt x="4088" y="53"/>
                    <a:pt x="3858" y="165"/>
                  </a:cubicBezTo>
                  <a:cubicBezTo>
                    <a:pt x="3036" y="553"/>
                    <a:pt x="2465" y="1214"/>
                    <a:pt x="2032" y="1968"/>
                  </a:cubicBezTo>
                  <a:cubicBezTo>
                    <a:pt x="1530" y="2926"/>
                    <a:pt x="1210" y="4022"/>
                    <a:pt x="913" y="5003"/>
                  </a:cubicBezTo>
                  <a:cubicBezTo>
                    <a:pt x="525" y="6168"/>
                    <a:pt x="0" y="7857"/>
                    <a:pt x="411" y="9112"/>
                  </a:cubicBezTo>
                  <a:cubicBezTo>
                    <a:pt x="716" y="10102"/>
                    <a:pt x="1306" y="10489"/>
                    <a:pt x="1952" y="10489"/>
                  </a:cubicBezTo>
                  <a:cubicBezTo>
                    <a:pt x="2856" y="10489"/>
                    <a:pt x="3868" y="9733"/>
                    <a:pt x="4360" y="8815"/>
                  </a:cubicBezTo>
                  <a:cubicBezTo>
                    <a:pt x="5182" y="7332"/>
                    <a:pt x="5638" y="5620"/>
                    <a:pt x="5980" y="3976"/>
                  </a:cubicBezTo>
                  <a:cubicBezTo>
                    <a:pt x="6186" y="2972"/>
                    <a:pt x="6551" y="1625"/>
                    <a:pt x="5866" y="712"/>
                  </a:cubicBezTo>
                  <a:cubicBezTo>
                    <a:pt x="5518" y="269"/>
                    <a:pt x="5048" y="1"/>
                    <a:pt x="4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742;p51"/>
          <p:cNvGrpSpPr/>
          <p:nvPr/>
        </p:nvGrpSpPr>
        <p:grpSpPr>
          <a:xfrm>
            <a:off x="8771294" y="4687658"/>
            <a:ext cx="167453" cy="270760"/>
            <a:chOff x="2917345" y="2776427"/>
            <a:chExt cx="167453" cy="270760"/>
          </a:xfrm>
        </p:grpSpPr>
        <p:sp>
          <p:nvSpPr>
            <p:cNvPr id="33" name="Google Shape;2743;p51"/>
            <p:cNvSpPr/>
            <p:nvPr/>
          </p:nvSpPr>
          <p:spPr>
            <a:xfrm>
              <a:off x="2957803" y="2893004"/>
              <a:ext cx="113389" cy="146304"/>
            </a:xfrm>
            <a:custGeom>
              <a:avLst/>
              <a:gdLst/>
              <a:ahLst/>
              <a:cxnLst/>
              <a:rect l="l" t="t" r="r" b="b"/>
              <a:pathLst>
                <a:path w="4375" h="5645" extrusionOk="0">
                  <a:moveTo>
                    <a:pt x="2564" y="0"/>
                  </a:moveTo>
                  <a:cubicBezTo>
                    <a:pt x="2386" y="0"/>
                    <a:pt x="2212" y="22"/>
                    <a:pt x="2069" y="45"/>
                  </a:cubicBezTo>
                  <a:cubicBezTo>
                    <a:pt x="1293" y="182"/>
                    <a:pt x="791" y="685"/>
                    <a:pt x="197" y="1141"/>
                  </a:cubicBezTo>
                  <a:cubicBezTo>
                    <a:pt x="1" y="1298"/>
                    <a:pt x="75" y="1675"/>
                    <a:pt x="318" y="1675"/>
                  </a:cubicBezTo>
                  <a:cubicBezTo>
                    <a:pt x="357" y="1675"/>
                    <a:pt x="401" y="1665"/>
                    <a:pt x="449" y="1643"/>
                  </a:cubicBezTo>
                  <a:cubicBezTo>
                    <a:pt x="517" y="1620"/>
                    <a:pt x="608" y="1575"/>
                    <a:pt x="700" y="1529"/>
                  </a:cubicBezTo>
                  <a:lnTo>
                    <a:pt x="700" y="1529"/>
                  </a:lnTo>
                  <a:cubicBezTo>
                    <a:pt x="619" y="1792"/>
                    <a:pt x="825" y="2092"/>
                    <a:pt x="1080" y="2092"/>
                  </a:cubicBezTo>
                  <a:cubicBezTo>
                    <a:pt x="1113" y="2092"/>
                    <a:pt x="1146" y="2087"/>
                    <a:pt x="1179" y="2077"/>
                  </a:cubicBezTo>
                  <a:lnTo>
                    <a:pt x="1179" y="2077"/>
                  </a:lnTo>
                  <a:cubicBezTo>
                    <a:pt x="1065" y="2442"/>
                    <a:pt x="1088" y="2762"/>
                    <a:pt x="1476" y="2967"/>
                  </a:cubicBezTo>
                  <a:cubicBezTo>
                    <a:pt x="1544" y="2990"/>
                    <a:pt x="1590" y="3013"/>
                    <a:pt x="1635" y="3013"/>
                  </a:cubicBezTo>
                  <a:cubicBezTo>
                    <a:pt x="1681" y="3287"/>
                    <a:pt x="1818" y="3538"/>
                    <a:pt x="2069" y="3675"/>
                  </a:cubicBezTo>
                  <a:cubicBezTo>
                    <a:pt x="2046" y="3789"/>
                    <a:pt x="2023" y="3880"/>
                    <a:pt x="2001" y="3971"/>
                  </a:cubicBezTo>
                  <a:cubicBezTo>
                    <a:pt x="1955" y="4154"/>
                    <a:pt x="2046" y="4314"/>
                    <a:pt x="2183" y="4405"/>
                  </a:cubicBezTo>
                  <a:cubicBezTo>
                    <a:pt x="2001" y="4565"/>
                    <a:pt x="1978" y="4884"/>
                    <a:pt x="2229" y="5021"/>
                  </a:cubicBezTo>
                  <a:cubicBezTo>
                    <a:pt x="2389" y="5113"/>
                    <a:pt x="2526" y="5158"/>
                    <a:pt x="2663" y="5204"/>
                  </a:cubicBezTo>
                  <a:cubicBezTo>
                    <a:pt x="2663" y="5227"/>
                    <a:pt x="2663" y="5272"/>
                    <a:pt x="2663" y="5295"/>
                  </a:cubicBezTo>
                  <a:cubicBezTo>
                    <a:pt x="2694" y="5487"/>
                    <a:pt x="2871" y="5644"/>
                    <a:pt x="3045" y="5644"/>
                  </a:cubicBezTo>
                  <a:cubicBezTo>
                    <a:pt x="3120" y="5644"/>
                    <a:pt x="3194" y="5615"/>
                    <a:pt x="3256" y="5546"/>
                  </a:cubicBezTo>
                  <a:cubicBezTo>
                    <a:pt x="4238" y="4451"/>
                    <a:pt x="4374" y="2282"/>
                    <a:pt x="3507" y="1050"/>
                  </a:cubicBezTo>
                  <a:cubicBezTo>
                    <a:pt x="3598" y="821"/>
                    <a:pt x="3598" y="570"/>
                    <a:pt x="3439" y="342"/>
                  </a:cubicBezTo>
                  <a:cubicBezTo>
                    <a:pt x="3245" y="74"/>
                    <a:pt x="2897" y="0"/>
                    <a:pt x="2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4;p51"/>
            <p:cNvSpPr/>
            <p:nvPr/>
          </p:nvSpPr>
          <p:spPr>
            <a:xfrm>
              <a:off x="3004039" y="2819917"/>
              <a:ext cx="70107" cy="225456"/>
            </a:xfrm>
            <a:custGeom>
              <a:avLst/>
              <a:gdLst/>
              <a:ahLst/>
              <a:cxnLst/>
              <a:rect l="l" t="t" r="r" b="b"/>
              <a:pathLst>
                <a:path w="2705" h="8699" extrusionOk="0">
                  <a:moveTo>
                    <a:pt x="227" y="0"/>
                  </a:moveTo>
                  <a:cubicBezTo>
                    <a:pt x="105" y="0"/>
                    <a:pt x="0" y="144"/>
                    <a:pt x="34" y="263"/>
                  </a:cubicBezTo>
                  <a:cubicBezTo>
                    <a:pt x="673" y="2980"/>
                    <a:pt x="1906" y="5559"/>
                    <a:pt x="1130" y="8389"/>
                  </a:cubicBezTo>
                  <a:cubicBezTo>
                    <a:pt x="1076" y="8551"/>
                    <a:pt x="1206" y="8698"/>
                    <a:pt x="1363" y="8698"/>
                  </a:cubicBezTo>
                  <a:cubicBezTo>
                    <a:pt x="1406" y="8698"/>
                    <a:pt x="1451" y="8687"/>
                    <a:pt x="1495" y="8663"/>
                  </a:cubicBezTo>
                  <a:cubicBezTo>
                    <a:pt x="2705" y="8001"/>
                    <a:pt x="2454" y="6381"/>
                    <a:pt x="2248" y="5216"/>
                  </a:cubicBezTo>
                  <a:cubicBezTo>
                    <a:pt x="1974" y="3482"/>
                    <a:pt x="1563" y="1405"/>
                    <a:pt x="354" y="58"/>
                  </a:cubicBezTo>
                  <a:cubicBezTo>
                    <a:pt x="313" y="17"/>
                    <a:pt x="269"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5;p51"/>
            <p:cNvSpPr/>
            <p:nvPr/>
          </p:nvSpPr>
          <p:spPr>
            <a:xfrm>
              <a:off x="2932144" y="2786379"/>
              <a:ext cx="104344" cy="258657"/>
            </a:xfrm>
            <a:custGeom>
              <a:avLst/>
              <a:gdLst/>
              <a:ahLst/>
              <a:cxnLst/>
              <a:rect l="l" t="t" r="r" b="b"/>
              <a:pathLst>
                <a:path w="4026" h="9980" extrusionOk="0">
                  <a:moveTo>
                    <a:pt x="1136" y="0"/>
                  </a:moveTo>
                  <a:cubicBezTo>
                    <a:pt x="1066" y="0"/>
                    <a:pt x="995" y="35"/>
                    <a:pt x="936" y="119"/>
                  </a:cubicBezTo>
                  <a:cubicBezTo>
                    <a:pt x="1" y="1420"/>
                    <a:pt x="115" y="2858"/>
                    <a:pt x="594" y="4365"/>
                  </a:cubicBezTo>
                  <a:cubicBezTo>
                    <a:pt x="1165" y="6191"/>
                    <a:pt x="2009" y="8588"/>
                    <a:pt x="3470" y="9911"/>
                  </a:cubicBezTo>
                  <a:cubicBezTo>
                    <a:pt x="3530" y="9956"/>
                    <a:pt x="3612" y="9979"/>
                    <a:pt x="3693" y="9979"/>
                  </a:cubicBezTo>
                  <a:cubicBezTo>
                    <a:pt x="3860" y="9979"/>
                    <a:pt x="4026" y="9883"/>
                    <a:pt x="3995" y="9683"/>
                  </a:cubicBezTo>
                  <a:cubicBezTo>
                    <a:pt x="3881" y="8542"/>
                    <a:pt x="2991" y="7538"/>
                    <a:pt x="2534" y="6488"/>
                  </a:cubicBezTo>
                  <a:cubicBezTo>
                    <a:pt x="1667" y="4547"/>
                    <a:pt x="685" y="2539"/>
                    <a:pt x="1416" y="416"/>
                  </a:cubicBezTo>
                  <a:cubicBezTo>
                    <a:pt x="1481" y="220"/>
                    <a:pt x="1312" y="0"/>
                    <a:pt x="1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6;p51"/>
            <p:cNvSpPr/>
            <p:nvPr/>
          </p:nvSpPr>
          <p:spPr>
            <a:xfrm>
              <a:off x="2917345" y="2776427"/>
              <a:ext cx="167453" cy="270760"/>
            </a:xfrm>
            <a:custGeom>
              <a:avLst/>
              <a:gdLst/>
              <a:ahLst/>
              <a:cxnLst/>
              <a:rect l="l" t="t" r="r" b="b"/>
              <a:pathLst>
                <a:path w="6461" h="10447" extrusionOk="0">
                  <a:moveTo>
                    <a:pt x="1795" y="786"/>
                  </a:moveTo>
                  <a:cubicBezTo>
                    <a:pt x="2173" y="786"/>
                    <a:pt x="2588" y="978"/>
                    <a:pt x="2945" y="1371"/>
                  </a:cubicBezTo>
                  <a:cubicBezTo>
                    <a:pt x="3379" y="1850"/>
                    <a:pt x="3562" y="2398"/>
                    <a:pt x="3767" y="2832"/>
                  </a:cubicBezTo>
                  <a:cubicBezTo>
                    <a:pt x="3995" y="3265"/>
                    <a:pt x="4201" y="3722"/>
                    <a:pt x="4383" y="4155"/>
                  </a:cubicBezTo>
                  <a:cubicBezTo>
                    <a:pt x="4210" y="4114"/>
                    <a:pt x="4019" y="4097"/>
                    <a:pt x="3827" y="4097"/>
                  </a:cubicBezTo>
                  <a:cubicBezTo>
                    <a:pt x="3488" y="4097"/>
                    <a:pt x="3147" y="4151"/>
                    <a:pt x="2900" y="4224"/>
                  </a:cubicBezTo>
                  <a:cubicBezTo>
                    <a:pt x="2146" y="4429"/>
                    <a:pt x="1667" y="4954"/>
                    <a:pt x="1416" y="5639"/>
                  </a:cubicBezTo>
                  <a:cubicBezTo>
                    <a:pt x="1051" y="4726"/>
                    <a:pt x="594" y="3425"/>
                    <a:pt x="640" y="2261"/>
                  </a:cubicBezTo>
                  <a:cubicBezTo>
                    <a:pt x="668" y="1288"/>
                    <a:pt x="1184" y="786"/>
                    <a:pt x="1795" y="786"/>
                  </a:cubicBezTo>
                  <a:close/>
                  <a:moveTo>
                    <a:pt x="3564" y="4629"/>
                  </a:moveTo>
                  <a:cubicBezTo>
                    <a:pt x="3823" y="4629"/>
                    <a:pt x="4069" y="4673"/>
                    <a:pt x="4315" y="4749"/>
                  </a:cubicBezTo>
                  <a:cubicBezTo>
                    <a:pt x="4497" y="4817"/>
                    <a:pt x="4589" y="4886"/>
                    <a:pt x="4703" y="4909"/>
                  </a:cubicBezTo>
                  <a:cubicBezTo>
                    <a:pt x="4954" y="5571"/>
                    <a:pt x="5159" y="6232"/>
                    <a:pt x="5342" y="6917"/>
                  </a:cubicBezTo>
                  <a:cubicBezTo>
                    <a:pt x="5433" y="7237"/>
                    <a:pt x="5547" y="7579"/>
                    <a:pt x="5547" y="7922"/>
                  </a:cubicBezTo>
                  <a:cubicBezTo>
                    <a:pt x="5560" y="9332"/>
                    <a:pt x="5029" y="9750"/>
                    <a:pt x="4457" y="9750"/>
                  </a:cubicBezTo>
                  <a:cubicBezTo>
                    <a:pt x="3973" y="9750"/>
                    <a:pt x="3460" y="9451"/>
                    <a:pt x="3219" y="9200"/>
                  </a:cubicBezTo>
                  <a:cubicBezTo>
                    <a:pt x="2420" y="8355"/>
                    <a:pt x="1987" y="7031"/>
                    <a:pt x="1781" y="6552"/>
                  </a:cubicBezTo>
                  <a:cubicBezTo>
                    <a:pt x="1736" y="6415"/>
                    <a:pt x="1667" y="6232"/>
                    <a:pt x="1576" y="6027"/>
                  </a:cubicBezTo>
                  <a:cubicBezTo>
                    <a:pt x="1895" y="5251"/>
                    <a:pt x="2557" y="4680"/>
                    <a:pt x="3402" y="4635"/>
                  </a:cubicBezTo>
                  <a:cubicBezTo>
                    <a:pt x="3457" y="4631"/>
                    <a:pt x="3511" y="4629"/>
                    <a:pt x="3564" y="4629"/>
                  </a:cubicBezTo>
                  <a:close/>
                  <a:moveTo>
                    <a:pt x="1841" y="1"/>
                  </a:moveTo>
                  <a:cubicBezTo>
                    <a:pt x="1259" y="1"/>
                    <a:pt x="736" y="283"/>
                    <a:pt x="435" y="869"/>
                  </a:cubicBezTo>
                  <a:cubicBezTo>
                    <a:pt x="47" y="1690"/>
                    <a:pt x="1" y="2558"/>
                    <a:pt x="161" y="3425"/>
                  </a:cubicBezTo>
                  <a:cubicBezTo>
                    <a:pt x="320" y="4475"/>
                    <a:pt x="777" y="5525"/>
                    <a:pt x="1142" y="6484"/>
                  </a:cubicBezTo>
                  <a:cubicBezTo>
                    <a:pt x="1576" y="7648"/>
                    <a:pt x="2215" y="9291"/>
                    <a:pt x="3288" y="10021"/>
                  </a:cubicBezTo>
                  <a:cubicBezTo>
                    <a:pt x="3726" y="10319"/>
                    <a:pt x="4125" y="10446"/>
                    <a:pt x="4478" y="10446"/>
                  </a:cubicBezTo>
                  <a:cubicBezTo>
                    <a:pt x="5780" y="10446"/>
                    <a:pt x="6461" y="8711"/>
                    <a:pt x="6209" y="7328"/>
                  </a:cubicBezTo>
                  <a:cubicBezTo>
                    <a:pt x="5935" y="5685"/>
                    <a:pt x="5228" y="4041"/>
                    <a:pt x="4475" y="2558"/>
                  </a:cubicBezTo>
                  <a:cubicBezTo>
                    <a:pt x="4018" y="1622"/>
                    <a:pt x="3470" y="344"/>
                    <a:pt x="2352" y="70"/>
                  </a:cubicBezTo>
                  <a:cubicBezTo>
                    <a:pt x="2179" y="24"/>
                    <a:pt x="20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447472" y="1170990"/>
            <a:ext cx="6684818" cy="3739485"/>
          </a:xfrm>
          <a:prstGeom prst="rect">
            <a:avLst/>
          </a:prstGeom>
          <a:noFill/>
        </p:spPr>
        <p:txBody>
          <a:bodyPr wrap="square" rtlCol="0">
            <a:spAutoFit/>
          </a:bodyPr>
          <a:lstStyle/>
          <a:p>
            <a:pPr marL="285750" indent="-285750">
              <a:buFont typeface="Courier New" panose="02070309020205020404" pitchFamily="49" charset="0"/>
              <a:buChar char="o"/>
            </a:pPr>
            <a:r>
              <a:rPr lang="en-US" dirty="0">
                <a:effectLst>
                  <a:outerShdw blurRad="38100" dist="38100" dir="2700000" algn="tl">
                    <a:srgbClr val="000000">
                      <a:alpha val="43137"/>
                    </a:srgbClr>
                  </a:outerShdw>
                </a:effectLst>
                <a:latin typeface="Fira Sans" panose="020B0604020202020204" charset="0"/>
              </a:rPr>
              <a:t>Which patients should receive maintenance therapy?</a:t>
            </a:r>
          </a:p>
          <a:p>
            <a:endParaRPr lang="en-US" dirty="0">
              <a:solidFill>
                <a:schemeClr val="accent3"/>
              </a:solidFill>
              <a:effectLst>
                <a:outerShdw blurRad="38100" dist="38100" dir="2700000" algn="tl">
                  <a:srgbClr val="000000">
                    <a:alpha val="43137"/>
                  </a:srgbClr>
                </a:outerShdw>
              </a:effectLst>
              <a:latin typeface="Fira Sans" panose="020B0604020202020204" charset="0"/>
            </a:endParaRPr>
          </a:p>
          <a:p>
            <a:pPr lvl="0"/>
            <a:r>
              <a:rPr lang="en-US" sz="1300" dirty="0">
                <a:latin typeface="Fira Sans" panose="020B0604020202020204" charset="0"/>
              </a:rPr>
              <a:t>Many patients with GERD </a:t>
            </a:r>
            <a:r>
              <a:rPr lang="en-US" sz="1300" dirty="0">
                <a:effectLst>
                  <a:outerShdw blurRad="38100" dist="38100" dir="2700000" algn="tl">
                    <a:srgbClr val="000000">
                      <a:alpha val="43137"/>
                    </a:srgbClr>
                  </a:outerShdw>
                </a:effectLst>
                <a:latin typeface="Fira Sans" panose="020B0604020202020204" charset="0"/>
              </a:rPr>
              <a:t>relapse after medication is withdrawn</a:t>
            </a:r>
            <a:r>
              <a:rPr lang="en-US" sz="1300" dirty="0">
                <a:latin typeface="Fira Sans" panose="020B0604020202020204" charset="0"/>
              </a:rPr>
              <a:t>, so maintenance treatment may be required. Consider long-term therapy to prevent complications and worsening of esophageal function in patients who have symptomatic relapse after discontinuation of therapy or dosage reduction, including patients with Barrett’s esophagus, strictures, or erosive esophagitis.</a:t>
            </a:r>
          </a:p>
          <a:p>
            <a:pPr lvl="0"/>
            <a:endParaRPr lang="en-US" sz="1300" dirty="0">
              <a:latin typeface="Fira Sans" panose="020B0604020202020204" charset="0"/>
            </a:endParaRPr>
          </a:p>
          <a:p>
            <a:pPr lvl="0"/>
            <a:r>
              <a:rPr lang="en-US" sz="1300" dirty="0">
                <a:latin typeface="Fira Sans" panose="020B0604020202020204" charset="0"/>
              </a:rPr>
              <a:t>Most patients require standard doses to prevent relapses. </a:t>
            </a:r>
            <a:r>
              <a:rPr lang="en-US" sz="1300" dirty="0">
                <a:effectLst>
                  <a:outerShdw blurRad="38100" dist="38100" dir="2700000" algn="tl">
                    <a:srgbClr val="000000">
                      <a:alpha val="43137"/>
                    </a:srgbClr>
                  </a:outerShdw>
                </a:effectLst>
                <a:latin typeface="Fira Sans" panose="020B0604020202020204" charset="0"/>
              </a:rPr>
              <a:t>PPIs are the drugs of choice for maintenance treatment of moderate to severe</a:t>
            </a:r>
            <a:r>
              <a:rPr lang="en-US" sz="1300" dirty="0">
                <a:latin typeface="Fira Sans" panose="020B0604020202020204" charset="0"/>
              </a:rPr>
              <a:t> esophagitis or symptoms. </a:t>
            </a:r>
          </a:p>
          <a:p>
            <a:pPr lvl="0"/>
            <a:r>
              <a:rPr lang="en-US" sz="1300" dirty="0">
                <a:latin typeface="Fira Sans" panose="020B0604020202020204" charset="0"/>
              </a:rPr>
              <a:t>Usual once-daily doses are </a:t>
            </a:r>
            <a:r>
              <a:rPr lang="en-US" sz="1300" u="sng" dirty="0">
                <a:latin typeface="Fira Sans" panose="020B0604020202020204" charset="0"/>
                <a:hlinkClick r:id="rId3"/>
              </a:rPr>
              <a:t>omeprazole</a:t>
            </a:r>
            <a:r>
              <a:rPr lang="en-US" sz="1300" dirty="0">
                <a:latin typeface="Fira Sans" panose="020B0604020202020204" charset="0"/>
              </a:rPr>
              <a:t> 20 mg, </a:t>
            </a:r>
            <a:r>
              <a:rPr lang="en-US" sz="1300" u="sng" dirty="0">
                <a:latin typeface="Fira Sans" panose="020B0604020202020204" charset="0"/>
                <a:hlinkClick r:id="rId4"/>
              </a:rPr>
              <a:t>lansoprazole</a:t>
            </a:r>
            <a:r>
              <a:rPr lang="en-US" sz="1300" dirty="0">
                <a:latin typeface="Fira Sans" panose="020B0604020202020204" charset="0"/>
              </a:rPr>
              <a:t> 30 mg, </a:t>
            </a:r>
            <a:r>
              <a:rPr lang="en-US" sz="1300" u="sng" dirty="0" err="1">
                <a:latin typeface="Fira Sans" panose="020B0604020202020204" charset="0"/>
                <a:hlinkClick r:id="rId5"/>
              </a:rPr>
              <a:t>rabeprazole</a:t>
            </a:r>
            <a:r>
              <a:rPr lang="en-US" sz="1300" dirty="0">
                <a:latin typeface="Fira Sans" panose="020B0604020202020204" charset="0"/>
              </a:rPr>
              <a:t> 20 mg, or </a:t>
            </a:r>
            <a:r>
              <a:rPr lang="en-US" sz="1300" u="sng" dirty="0">
                <a:latin typeface="Fira Sans" panose="020B0604020202020204" charset="0"/>
                <a:hlinkClick r:id="rId6"/>
              </a:rPr>
              <a:t>esomeprazole</a:t>
            </a:r>
            <a:r>
              <a:rPr lang="en-US" sz="1300" dirty="0">
                <a:latin typeface="Fira Sans" panose="020B0604020202020204" charset="0"/>
              </a:rPr>
              <a:t> 20 mg. </a:t>
            </a:r>
            <a:r>
              <a:rPr lang="en-US" sz="1300" dirty="0">
                <a:effectLst>
                  <a:outerShdw blurRad="38100" dist="38100" dir="2700000" algn="tl">
                    <a:srgbClr val="000000">
                      <a:alpha val="43137"/>
                    </a:srgbClr>
                  </a:outerShdw>
                </a:effectLst>
                <a:latin typeface="Fira Sans" panose="020B0604020202020204" charset="0"/>
              </a:rPr>
              <a:t>Low doses </a:t>
            </a:r>
            <a:r>
              <a:rPr lang="en-US" sz="1300" dirty="0">
                <a:latin typeface="Fira Sans" panose="020B0604020202020204" charset="0"/>
              </a:rPr>
              <a:t>of a PPI or alternate-day regimens may be effective in some patients with </a:t>
            </a:r>
            <a:r>
              <a:rPr lang="en-US" sz="1300" dirty="0">
                <a:effectLst>
                  <a:outerShdw blurRad="38100" dist="38100" dir="2700000" algn="tl">
                    <a:srgbClr val="000000">
                      <a:alpha val="43137"/>
                    </a:srgbClr>
                  </a:outerShdw>
                </a:effectLst>
                <a:latin typeface="Fira Sans" panose="020B0604020202020204" charset="0"/>
              </a:rPr>
              <a:t>milder symptoms.</a:t>
            </a:r>
            <a:r>
              <a:rPr lang="en-US" sz="1300" dirty="0">
                <a:latin typeface="Fira Sans" panose="020B0604020202020204" charset="0"/>
              </a:rPr>
              <a:t> </a:t>
            </a:r>
            <a:r>
              <a:rPr lang="en-US" sz="1300" dirty="0">
                <a:effectLst>
                  <a:outerShdw blurRad="38100" dist="38100" dir="2700000" algn="tl">
                    <a:srgbClr val="000000">
                      <a:alpha val="43137"/>
                    </a:srgbClr>
                  </a:outerShdw>
                </a:effectLst>
                <a:latin typeface="Fira Sans" panose="020B0604020202020204" charset="0"/>
              </a:rPr>
              <a:t>H</a:t>
            </a:r>
            <a:r>
              <a:rPr lang="en-US" sz="1300" baseline="-25000" dirty="0">
                <a:effectLst>
                  <a:outerShdw blurRad="38100" dist="38100" dir="2700000" algn="tl">
                    <a:srgbClr val="000000">
                      <a:alpha val="43137"/>
                    </a:srgbClr>
                  </a:outerShdw>
                </a:effectLst>
                <a:latin typeface="Fira Sans" panose="020B0604020202020204" charset="0"/>
              </a:rPr>
              <a:t>2</a:t>
            </a:r>
            <a:r>
              <a:rPr lang="en-US" sz="1300" dirty="0">
                <a:effectLst>
                  <a:outerShdw blurRad="38100" dist="38100" dir="2700000" algn="tl">
                    <a:srgbClr val="000000">
                      <a:alpha val="43137"/>
                    </a:srgbClr>
                  </a:outerShdw>
                </a:effectLst>
                <a:latin typeface="Fira Sans" panose="020B0604020202020204" charset="0"/>
              </a:rPr>
              <a:t>RAs may be effective maintenance therapy in patients with mild disease</a:t>
            </a:r>
            <a:r>
              <a:rPr lang="en-US" sz="1300" dirty="0">
                <a:latin typeface="Fira Sans" panose="020B0604020202020204" charset="0"/>
              </a:rPr>
              <a:t>.</a:t>
            </a:r>
          </a:p>
          <a:p>
            <a:pPr lvl="0"/>
            <a:endParaRPr lang="en-US" sz="1300" dirty="0">
              <a:latin typeface="Fira Sans" panose="020B0604020202020204" charset="0"/>
            </a:endParaRPr>
          </a:p>
          <a:p>
            <a:pPr lvl="0"/>
            <a:r>
              <a:rPr lang="en-US" sz="1300" dirty="0">
                <a:effectLst>
                  <a:outerShdw blurRad="38100" dist="38100" dir="2700000" algn="tl">
                    <a:srgbClr val="000000">
                      <a:alpha val="43137"/>
                    </a:srgbClr>
                  </a:outerShdw>
                </a:effectLst>
                <a:latin typeface="Fira Sans" panose="020B0604020202020204" charset="0"/>
              </a:rPr>
              <a:t>“On-demand” maintenance therapy</a:t>
            </a:r>
            <a:r>
              <a:rPr lang="en-US" sz="1300" dirty="0">
                <a:latin typeface="Fira Sans" panose="020B0604020202020204" charset="0"/>
              </a:rPr>
              <a:t>, by which patients take their PPI only when they have symptoms, may be effective for patients with endoscopy-negative GERD.</a:t>
            </a:r>
          </a:p>
          <a:p>
            <a:pPr marL="285750" indent="-285750">
              <a:buFont typeface="Courier New" panose="02070309020205020404" pitchFamily="49" charset="0"/>
              <a:buChar char="o"/>
            </a:pPr>
            <a:endParaRPr lang="en-US" dirty="0">
              <a:solidFill>
                <a:schemeClr val="accent3"/>
              </a:solidFill>
              <a:effectLst>
                <a:outerShdw blurRad="38100" dist="38100" dir="2700000" algn="tl">
                  <a:srgbClr val="000000">
                    <a:alpha val="43137"/>
                  </a:srgbClr>
                </a:outerShdw>
              </a:effectLst>
              <a:latin typeface="Fira Sans" panose="020B0604020202020204" charset="0"/>
            </a:endParaRPr>
          </a:p>
        </p:txBody>
      </p:sp>
      <p:sp>
        <p:nvSpPr>
          <p:cNvPr id="27" name="Google Shape;13346;p66"/>
          <p:cNvSpPr/>
          <p:nvPr/>
        </p:nvSpPr>
        <p:spPr>
          <a:xfrm>
            <a:off x="8606457" y="1112700"/>
            <a:ext cx="410589" cy="427745"/>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3218;p56"/>
          <p:cNvGrpSpPr/>
          <p:nvPr/>
        </p:nvGrpSpPr>
        <p:grpSpPr>
          <a:xfrm>
            <a:off x="1335641" y="1673455"/>
            <a:ext cx="159125" cy="123363"/>
            <a:chOff x="4768575" y="2253950"/>
            <a:chExt cx="46300" cy="43875"/>
          </a:xfrm>
        </p:grpSpPr>
        <p:sp>
          <p:nvSpPr>
            <p:cNvPr id="42" name="Google Shape;3219;p56"/>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20;p56"/>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3218;p56"/>
          <p:cNvGrpSpPr/>
          <p:nvPr/>
        </p:nvGrpSpPr>
        <p:grpSpPr>
          <a:xfrm>
            <a:off x="1335641" y="2862145"/>
            <a:ext cx="159125" cy="123363"/>
            <a:chOff x="4768575" y="2253950"/>
            <a:chExt cx="46300" cy="43875"/>
          </a:xfrm>
        </p:grpSpPr>
        <p:sp>
          <p:nvSpPr>
            <p:cNvPr id="48" name="Google Shape;3219;p56"/>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20;p56"/>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875;p51"/>
          <p:cNvGrpSpPr/>
          <p:nvPr/>
        </p:nvGrpSpPr>
        <p:grpSpPr>
          <a:xfrm>
            <a:off x="8068476" y="3998579"/>
            <a:ext cx="687506" cy="683984"/>
            <a:chOff x="3789936" y="2660498"/>
            <a:chExt cx="964883" cy="771694"/>
          </a:xfrm>
        </p:grpSpPr>
        <p:sp>
          <p:nvSpPr>
            <p:cNvPr id="51" name="Google Shape;2876;p51"/>
            <p:cNvSpPr/>
            <p:nvPr/>
          </p:nvSpPr>
          <p:spPr>
            <a:xfrm>
              <a:off x="3959125" y="3066962"/>
              <a:ext cx="792194" cy="331252"/>
            </a:xfrm>
            <a:custGeom>
              <a:avLst/>
              <a:gdLst/>
              <a:ahLst/>
              <a:cxnLst/>
              <a:rect l="l" t="t" r="r" b="b"/>
              <a:pathLst>
                <a:path w="30566" h="12781" extrusionOk="0">
                  <a:moveTo>
                    <a:pt x="21696" y="1"/>
                  </a:moveTo>
                  <a:cubicBezTo>
                    <a:pt x="21319" y="1"/>
                    <a:pt x="20928" y="45"/>
                    <a:pt x="20520" y="135"/>
                  </a:cubicBezTo>
                  <a:cubicBezTo>
                    <a:pt x="17599" y="774"/>
                    <a:pt x="14654" y="3765"/>
                    <a:pt x="16252" y="6846"/>
                  </a:cubicBezTo>
                  <a:cubicBezTo>
                    <a:pt x="14654" y="7280"/>
                    <a:pt x="13125" y="8033"/>
                    <a:pt x="11641" y="8740"/>
                  </a:cubicBezTo>
                  <a:cubicBezTo>
                    <a:pt x="11045" y="6463"/>
                    <a:pt x="8661" y="5221"/>
                    <a:pt x="6346" y="5221"/>
                  </a:cubicBezTo>
                  <a:cubicBezTo>
                    <a:pt x="5645" y="5221"/>
                    <a:pt x="4951" y="5334"/>
                    <a:pt x="4314" y="5568"/>
                  </a:cubicBezTo>
                  <a:cubicBezTo>
                    <a:pt x="3196" y="5979"/>
                    <a:pt x="2260" y="6823"/>
                    <a:pt x="1689" y="7873"/>
                  </a:cubicBezTo>
                  <a:cubicBezTo>
                    <a:pt x="1233" y="8740"/>
                    <a:pt x="1027" y="9722"/>
                    <a:pt x="1096" y="10703"/>
                  </a:cubicBezTo>
                  <a:cubicBezTo>
                    <a:pt x="1164" y="11685"/>
                    <a:pt x="1119" y="11799"/>
                    <a:pt x="251" y="12278"/>
                  </a:cubicBezTo>
                  <a:cubicBezTo>
                    <a:pt x="0" y="12324"/>
                    <a:pt x="46" y="12781"/>
                    <a:pt x="343" y="12781"/>
                  </a:cubicBezTo>
                  <a:cubicBezTo>
                    <a:pt x="1005" y="12781"/>
                    <a:pt x="1415" y="12644"/>
                    <a:pt x="2009" y="12324"/>
                  </a:cubicBezTo>
                  <a:cubicBezTo>
                    <a:pt x="2169" y="12256"/>
                    <a:pt x="2260" y="12027"/>
                    <a:pt x="2214" y="11845"/>
                  </a:cubicBezTo>
                  <a:cubicBezTo>
                    <a:pt x="1621" y="9471"/>
                    <a:pt x="2694" y="6914"/>
                    <a:pt x="5296" y="6412"/>
                  </a:cubicBezTo>
                  <a:cubicBezTo>
                    <a:pt x="5594" y="6357"/>
                    <a:pt x="5904" y="6330"/>
                    <a:pt x="6218" y="6330"/>
                  </a:cubicBezTo>
                  <a:cubicBezTo>
                    <a:pt x="8110" y="6330"/>
                    <a:pt x="10131" y="7330"/>
                    <a:pt x="10523" y="9288"/>
                  </a:cubicBezTo>
                  <a:cubicBezTo>
                    <a:pt x="10588" y="9643"/>
                    <a:pt x="10889" y="9817"/>
                    <a:pt x="11176" y="9817"/>
                  </a:cubicBezTo>
                  <a:cubicBezTo>
                    <a:pt x="11387" y="9817"/>
                    <a:pt x="11590" y="9723"/>
                    <a:pt x="11687" y="9539"/>
                  </a:cubicBezTo>
                  <a:cubicBezTo>
                    <a:pt x="12531" y="9471"/>
                    <a:pt x="13422" y="8969"/>
                    <a:pt x="14175" y="8672"/>
                  </a:cubicBezTo>
                  <a:cubicBezTo>
                    <a:pt x="14882" y="8398"/>
                    <a:pt x="15613" y="8193"/>
                    <a:pt x="16320" y="7964"/>
                  </a:cubicBezTo>
                  <a:cubicBezTo>
                    <a:pt x="16777" y="7827"/>
                    <a:pt x="17096" y="7782"/>
                    <a:pt x="17325" y="7348"/>
                  </a:cubicBezTo>
                  <a:cubicBezTo>
                    <a:pt x="17462" y="7097"/>
                    <a:pt x="17370" y="6755"/>
                    <a:pt x="17096" y="6686"/>
                  </a:cubicBezTo>
                  <a:cubicBezTo>
                    <a:pt x="16959" y="4929"/>
                    <a:pt x="16822" y="3354"/>
                    <a:pt x="18512" y="2167"/>
                  </a:cubicBezTo>
                  <a:cubicBezTo>
                    <a:pt x="19390" y="1542"/>
                    <a:pt x="20536" y="1151"/>
                    <a:pt x="21620" y="1151"/>
                  </a:cubicBezTo>
                  <a:cubicBezTo>
                    <a:pt x="21804" y="1151"/>
                    <a:pt x="21985" y="1162"/>
                    <a:pt x="22164" y="1185"/>
                  </a:cubicBezTo>
                  <a:cubicBezTo>
                    <a:pt x="24012" y="1436"/>
                    <a:pt x="24241" y="2760"/>
                    <a:pt x="25428" y="3810"/>
                  </a:cubicBezTo>
                  <a:cubicBezTo>
                    <a:pt x="25717" y="4076"/>
                    <a:pt x="26122" y="4186"/>
                    <a:pt x="26578" y="4186"/>
                  </a:cubicBezTo>
                  <a:cubicBezTo>
                    <a:pt x="27882" y="4186"/>
                    <a:pt x="29607" y="3288"/>
                    <a:pt x="30267" y="2578"/>
                  </a:cubicBezTo>
                  <a:cubicBezTo>
                    <a:pt x="30566" y="2223"/>
                    <a:pt x="30253" y="1638"/>
                    <a:pt x="29854" y="1638"/>
                  </a:cubicBezTo>
                  <a:cubicBezTo>
                    <a:pt x="29766" y="1638"/>
                    <a:pt x="29673" y="1667"/>
                    <a:pt x="29582" y="1733"/>
                  </a:cubicBezTo>
                  <a:cubicBezTo>
                    <a:pt x="29011" y="2190"/>
                    <a:pt x="28189" y="2532"/>
                    <a:pt x="27482" y="2737"/>
                  </a:cubicBezTo>
                  <a:cubicBezTo>
                    <a:pt x="27200" y="2827"/>
                    <a:pt x="26970" y="2867"/>
                    <a:pt x="26775" y="2867"/>
                  </a:cubicBezTo>
                  <a:cubicBezTo>
                    <a:pt x="25975" y="2867"/>
                    <a:pt x="25765" y="2189"/>
                    <a:pt x="24994" y="1436"/>
                  </a:cubicBezTo>
                  <a:cubicBezTo>
                    <a:pt x="24030" y="490"/>
                    <a:pt x="22944" y="1"/>
                    <a:pt x="2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77;p51"/>
            <p:cNvSpPr/>
            <p:nvPr/>
          </p:nvSpPr>
          <p:spPr>
            <a:xfrm>
              <a:off x="3819508" y="2777645"/>
              <a:ext cx="567023" cy="625700"/>
            </a:xfrm>
            <a:custGeom>
              <a:avLst/>
              <a:gdLst/>
              <a:ahLst/>
              <a:cxnLst/>
              <a:rect l="l" t="t" r="r" b="b"/>
              <a:pathLst>
                <a:path w="21878" h="24142" extrusionOk="0">
                  <a:moveTo>
                    <a:pt x="21023" y="0"/>
                  </a:moveTo>
                  <a:cubicBezTo>
                    <a:pt x="20927" y="0"/>
                    <a:pt x="20826" y="28"/>
                    <a:pt x="20726" y="91"/>
                  </a:cubicBezTo>
                  <a:cubicBezTo>
                    <a:pt x="19265" y="981"/>
                    <a:pt x="17325" y="1347"/>
                    <a:pt x="15704" y="1826"/>
                  </a:cubicBezTo>
                  <a:cubicBezTo>
                    <a:pt x="13741" y="2419"/>
                    <a:pt x="11778" y="2990"/>
                    <a:pt x="9838" y="3652"/>
                  </a:cubicBezTo>
                  <a:cubicBezTo>
                    <a:pt x="6780" y="4702"/>
                    <a:pt x="2808" y="5364"/>
                    <a:pt x="229" y="7372"/>
                  </a:cubicBezTo>
                  <a:cubicBezTo>
                    <a:pt x="23" y="7532"/>
                    <a:pt x="0" y="7806"/>
                    <a:pt x="92" y="8034"/>
                  </a:cubicBezTo>
                  <a:cubicBezTo>
                    <a:pt x="2032" y="13216"/>
                    <a:pt x="3013" y="18739"/>
                    <a:pt x="4817" y="23989"/>
                  </a:cubicBezTo>
                  <a:cubicBezTo>
                    <a:pt x="4850" y="24097"/>
                    <a:pt x="4928" y="24141"/>
                    <a:pt x="5013" y="24141"/>
                  </a:cubicBezTo>
                  <a:cubicBezTo>
                    <a:pt x="5163" y="24141"/>
                    <a:pt x="5333" y="24004"/>
                    <a:pt x="5319" y="23829"/>
                  </a:cubicBezTo>
                  <a:cubicBezTo>
                    <a:pt x="5182" y="20999"/>
                    <a:pt x="4200" y="18009"/>
                    <a:pt x="3447" y="15293"/>
                  </a:cubicBezTo>
                  <a:cubicBezTo>
                    <a:pt x="2762" y="12873"/>
                    <a:pt x="2100" y="10385"/>
                    <a:pt x="1256" y="8012"/>
                  </a:cubicBezTo>
                  <a:cubicBezTo>
                    <a:pt x="2625" y="7076"/>
                    <a:pt x="4360" y="6688"/>
                    <a:pt x="5912" y="6163"/>
                  </a:cubicBezTo>
                  <a:cubicBezTo>
                    <a:pt x="7875" y="5524"/>
                    <a:pt x="9815" y="4816"/>
                    <a:pt x="11778" y="4200"/>
                  </a:cubicBezTo>
                  <a:cubicBezTo>
                    <a:pt x="13650" y="3629"/>
                    <a:pt x="15522" y="3104"/>
                    <a:pt x="17393" y="2511"/>
                  </a:cubicBezTo>
                  <a:cubicBezTo>
                    <a:pt x="18717" y="2100"/>
                    <a:pt x="20132" y="1780"/>
                    <a:pt x="21342" y="1050"/>
                  </a:cubicBezTo>
                  <a:cubicBezTo>
                    <a:pt x="21877" y="725"/>
                    <a:pt x="21517" y="0"/>
                    <a:pt x="21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78;p51"/>
            <p:cNvSpPr/>
            <p:nvPr/>
          </p:nvSpPr>
          <p:spPr>
            <a:xfrm>
              <a:off x="4502304" y="2967491"/>
              <a:ext cx="230018" cy="93329"/>
            </a:xfrm>
            <a:custGeom>
              <a:avLst/>
              <a:gdLst/>
              <a:ahLst/>
              <a:cxnLst/>
              <a:rect l="l" t="t" r="r" b="b"/>
              <a:pathLst>
                <a:path w="8875" h="3601" extrusionOk="0">
                  <a:moveTo>
                    <a:pt x="224" y="0"/>
                  </a:moveTo>
                  <a:cubicBezTo>
                    <a:pt x="59" y="0"/>
                    <a:pt x="1" y="234"/>
                    <a:pt x="110" y="321"/>
                  </a:cubicBezTo>
                  <a:cubicBezTo>
                    <a:pt x="1069" y="1143"/>
                    <a:pt x="2735" y="1280"/>
                    <a:pt x="3945" y="1371"/>
                  </a:cubicBezTo>
                  <a:cubicBezTo>
                    <a:pt x="4766" y="1463"/>
                    <a:pt x="5702" y="1348"/>
                    <a:pt x="6478" y="1714"/>
                  </a:cubicBezTo>
                  <a:cubicBezTo>
                    <a:pt x="7277" y="2102"/>
                    <a:pt x="7460" y="2672"/>
                    <a:pt x="7802" y="3448"/>
                  </a:cubicBezTo>
                  <a:cubicBezTo>
                    <a:pt x="7851" y="3556"/>
                    <a:pt x="7937" y="3600"/>
                    <a:pt x="8026" y="3600"/>
                  </a:cubicBezTo>
                  <a:cubicBezTo>
                    <a:pt x="8144" y="3600"/>
                    <a:pt x="8265" y="3520"/>
                    <a:pt x="8304" y="3403"/>
                  </a:cubicBezTo>
                  <a:cubicBezTo>
                    <a:pt x="8875" y="2102"/>
                    <a:pt x="7802" y="1052"/>
                    <a:pt x="6615" y="664"/>
                  </a:cubicBezTo>
                  <a:cubicBezTo>
                    <a:pt x="5748" y="413"/>
                    <a:pt x="4858" y="504"/>
                    <a:pt x="3990" y="458"/>
                  </a:cubicBezTo>
                  <a:cubicBezTo>
                    <a:pt x="2735" y="390"/>
                    <a:pt x="1480" y="70"/>
                    <a:pt x="247" y="2"/>
                  </a:cubicBezTo>
                  <a:cubicBezTo>
                    <a:pt x="239" y="1"/>
                    <a:pt x="231"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79;p51"/>
            <p:cNvSpPr/>
            <p:nvPr/>
          </p:nvSpPr>
          <p:spPr>
            <a:xfrm>
              <a:off x="4055538" y="2902127"/>
              <a:ext cx="316530" cy="314146"/>
            </a:xfrm>
            <a:custGeom>
              <a:avLst/>
              <a:gdLst/>
              <a:ahLst/>
              <a:cxnLst/>
              <a:rect l="l" t="t" r="r" b="b"/>
              <a:pathLst>
                <a:path w="12213" h="12121" extrusionOk="0">
                  <a:moveTo>
                    <a:pt x="5639" y="698"/>
                  </a:moveTo>
                  <a:cubicBezTo>
                    <a:pt x="5913" y="2022"/>
                    <a:pt x="6757" y="4646"/>
                    <a:pt x="6780" y="4692"/>
                  </a:cubicBezTo>
                  <a:cubicBezTo>
                    <a:pt x="7990" y="4236"/>
                    <a:pt x="9336" y="3711"/>
                    <a:pt x="10569" y="3300"/>
                  </a:cubicBezTo>
                  <a:cubicBezTo>
                    <a:pt x="10729" y="3779"/>
                    <a:pt x="10888" y="4258"/>
                    <a:pt x="11071" y="4715"/>
                  </a:cubicBezTo>
                  <a:cubicBezTo>
                    <a:pt x="11185" y="4966"/>
                    <a:pt x="11276" y="5263"/>
                    <a:pt x="11413" y="5514"/>
                  </a:cubicBezTo>
                  <a:cubicBezTo>
                    <a:pt x="10181" y="5879"/>
                    <a:pt x="7533" y="6655"/>
                    <a:pt x="7487" y="6678"/>
                  </a:cubicBezTo>
                  <a:cubicBezTo>
                    <a:pt x="7921" y="7888"/>
                    <a:pt x="8469" y="9326"/>
                    <a:pt x="8880" y="10535"/>
                  </a:cubicBezTo>
                  <a:cubicBezTo>
                    <a:pt x="8400" y="10695"/>
                    <a:pt x="7921" y="10855"/>
                    <a:pt x="7465" y="11038"/>
                  </a:cubicBezTo>
                  <a:cubicBezTo>
                    <a:pt x="7214" y="11152"/>
                    <a:pt x="6917" y="11243"/>
                    <a:pt x="6666" y="11380"/>
                  </a:cubicBezTo>
                  <a:lnTo>
                    <a:pt x="6666" y="11380"/>
                  </a:lnTo>
                  <a:cubicBezTo>
                    <a:pt x="6710" y="11354"/>
                    <a:pt x="6392" y="10490"/>
                    <a:pt x="6369" y="10398"/>
                  </a:cubicBezTo>
                  <a:cubicBezTo>
                    <a:pt x="6118" y="9554"/>
                    <a:pt x="5867" y="8732"/>
                    <a:pt x="5593" y="7888"/>
                  </a:cubicBezTo>
                  <a:cubicBezTo>
                    <a:pt x="5547" y="7751"/>
                    <a:pt x="5433" y="7454"/>
                    <a:pt x="5410" y="7454"/>
                  </a:cubicBezTo>
                  <a:lnTo>
                    <a:pt x="5365" y="7454"/>
                  </a:lnTo>
                  <a:cubicBezTo>
                    <a:pt x="4634" y="7728"/>
                    <a:pt x="3607" y="8093"/>
                    <a:pt x="2877" y="8367"/>
                  </a:cubicBezTo>
                  <a:cubicBezTo>
                    <a:pt x="2557" y="8481"/>
                    <a:pt x="2260" y="8595"/>
                    <a:pt x="1964" y="8709"/>
                  </a:cubicBezTo>
                  <a:cubicBezTo>
                    <a:pt x="1850" y="8778"/>
                    <a:pt x="1644" y="8824"/>
                    <a:pt x="1553" y="8915"/>
                  </a:cubicBezTo>
                  <a:cubicBezTo>
                    <a:pt x="1416" y="8093"/>
                    <a:pt x="1051" y="7317"/>
                    <a:pt x="731" y="6542"/>
                  </a:cubicBezTo>
                  <a:lnTo>
                    <a:pt x="731" y="6542"/>
                  </a:lnTo>
                  <a:cubicBezTo>
                    <a:pt x="734" y="6546"/>
                    <a:pt x="744" y="6549"/>
                    <a:pt x="760" y="6549"/>
                  </a:cubicBezTo>
                  <a:cubicBezTo>
                    <a:pt x="970" y="6549"/>
                    <a:pt x="2225" y="6195"/>
                    <a:pt x="2352" y="6153"/>
                  </a:cubicBezTo>
                  <a:cubicBezTo>
                    <a:pt x="2991" y="5970"/>
                    <a:pt x="3630" y="5788"/>
                    <a:pt x="4292" y="5605"/>
                  </a:cubicBezTo>
                  <a:cubicBezTo>
                    <a:pt x="4383" y="5560"/>
                    <a:pt x="4452" y="5560"/>
                    <a:pt x="4543" y="5491"/>
                  </a:cubicBezTo>
                  <a:cubicBezTo>
                    <a:pt x="4771" y="5308"/>
                    <a:pt x="4543" y="4829"/>
                    <a:pt x="4452" y="4555"/>
                  </a:cubicBezTo>
                  <a:cubicBezTo>
                    <a:pt x="4315" y="4213"/>
                    <a:pt x="4201" y="3870"/>
                    <a:pt x="4064" y="3528"/>
                  </a:cubicBezTo>
                  <a:cubicBezTo>
                    <a:pt x="3813" y="2843"/>
                    <a:pt x="3539" y="2181"/>
                    <a:pt x="3265" y="1519"/>
                  </a:cubicBezTo>
                  <a:cubicBezTo>
                    <a:pt x="4086" y="1382"/>
                    <a:pt x="4863" y="1017"/>
                    <a:pt x="5639" y="698"/>
                  </a:cubicBezTo>
                  <a:close/>
                  <a:moveTo>
                    <a:pt x="5675" y="1"/>
                  </a:moveTo>
                  <a:cubicBezTo>
                    <a:pt x="5523" y="1"/>
                    <a:pt x="5334" y="67"/>
                    <a:pt x="5205" y="104"/>
                  </a:cubicBezTo>
                  <a:cubicBezTo>
                    <a:pt x="4977" y="173"/>
                    <a:pt x="4771" y="218"/>
                    <a:pt x="4543" y="287"/>
                  </a:cubicBezTo>
                  <a:cubicBezTo>
                    <a:pt x="4109" y="424"/>
                    <a:pt x="3676" y="561"/>
                    <a:pt x="3265" y="743"/>
                  </a:cubicBezTo>
                  <a:cubicBezTo>
                    <a:pt x="3037" y="835"/>
                    <a:pt x="2603" y="972"/>
                    <a:pt x="2649" y="1291"/>
                  </a:cubicBezTo>
                  <a:cubicBezTo>
                    <a:pt x="2877" y="2501"/>
                    <a:pt x="3219" y="3688"/>
                    <a:pt x="3607" y="4852"/>
                  </a:cubicBezTo>
                  <a:cubicBezTo>
                    <a:pt x="3356" y="4943"/>
                    <a:pt x="3082" y="5035"/>
                    <a:pt x="2831" y="5149"/>
                  </a:cubicBezTo>
                  <a:cubicBezTo>
                    <a:pt x="2352" y="5331"/>
                    <a:pt x="1872" y="5514"/>
                    <a:pt x="1416" y="5696"/>
                  </a:cubicBezTo>
                  <a:cubicBezTo>
                    <a:pt x="1188" y="5788"/>
                    <a:pt x="959" y="5879"/>
                    <a:pt x="754" y="5970"/>
                  </a:cubicBezTo>
                  <a:cubicBezTo>
                    <a:pt x="617" y="6016"/>
                    <a:pt x="412" y="6062"/>
                    <a:pt x="275" y="6153"/>
                  </a:cubicBezTo>
                  <a:cubicBezTo>
                    <a:pt x="161" y="6221"/>
                    <a:pt x="69" y="6290"/>
                    <a:pt x="46" y="6404"/>
                  </a:cubicBezTo>
                  <a:cubicBezTo>
                    <a:pt x="1" y="6587"/>
                    <a:pt x="92" y="6815"/>
                    <a:pt x="138" y="6975"/>
                  </a:cubicBezTo>
                  <a:cubicBezTo>
                    <a:pt x="206" y="7203"/>
                    <a:pt x="252" y="7431"/>
                    <a:pt x="320" y="7637"/>
                  </a:cubicBezTo>
                  <a:cubicBezTo>
                    <a:pt x="457" y="8070"/>
                    <a:pt x="594" y="8504"/>
                    <a:pt x="777" y="8915"/>
                  </a:cubicBezTo>
                  <a:cubicBezTo>
                    <a:pt x="864" y="9132"/>
                    <a:pt x="992" y="9534"/>
                    <a:pt x="1279" y="9534"/>
                  </a:cubicBezTo>
                  <a:cubicBezTo>
                    <a:pt x="1294" y="9534"/>
                    <a:pt x="1309" y="9533"/>
                    <a:pt x="1325" y="9531"/>
                  </a:cubicBezTo>
                  <a:cubicBezTo>
                    <a:pt x="2557" y="9303"/>
                    <a:pt x="3744" y="8938"/>
                    <a:pt x="4931" y="8550"/>
                  </a:cubicBezTo>
                  <a:cubicBezTo>
                    <a:pt x="5045" y="8869"/>
                    <a:pt x="5182" y="9166"/>
                    <a:pt x="5273" y="9463"/>
                  </a:cubicBezTo>
                  <a:cubicBezTo>
                    <a:pt x="5456" y="9919"/>
                    <a:pt x="5616" y="10376"/>
                    <a:pt x="5776" y="10832"/>
                  </a:cubicBezTo>
                  <a:cubicBezTo>
                    <a:pt x="5844" y="11060"/>
                    <a:pt x="5913" y="11289"/>
                    <a:pt x="6004" y="11517"/>
                  </a:cubicBezTo>
                  <a:cubicBezTo>
                    <a:pt x="6095" y="11814"/>
                    <a:pt x="6141" y="12088"/>
                    <a:pt x="6506" y="12110"/>
                  </a:cubicBezTo>
                  <a:cubicBezTo>
                    <a:pt x="6552" y="12117"/>
                    <a:pt x="6597" y="12120"/>
                    <a:pt x="6643" y="12120"/>
                  </a:cubicBezTo>
                  <a:cubicBezTo>
                    <a:pt x="7045" y="12120"/>
                    <a:pt x="7415" y="11866"/>
                    <a:pt x="7784" y="11722"/>
                  </a:cubicBezTo>
                  <a:cubicBezTo>
                    <a:pt x="8309" y="11517"/>
                    <a:pt x="8834" y="11311"/>
                    <a:pt x="9382" y="11197"/>
                  </a:cubicBezTo>
                  <a:cubicBezTo>
                    <a:pt x="9450" y="11175"/>
                    <a:pt x="9542" y="11152"/>
                    <a:pt x="9610" y="11106"/>
                  </a:cubicBezTo>
                  <a:cubicBezTo>
                    <a:pt x="9679" y="11038"/>
                    <a:pt x="9702" y="10901"/>
                    <a:pt x="9679" y="10786"/>
                  </a:cubicBezTo>
                  <a:cubicBezTo>
                    <a:pt x="9313" y="9600"/>
                    <a:pt x="8948" y="8413"/>
                    <a:pt x="8583" y="7249"/>
                  </a:cubicBezTo>
                  <a:cubicBezTo>
                    <a:pt x="8880" y="7134"/>
                    <a:pt x="9199" y="7020"/>
                    <a:pt x="9496" y="6906"/>
                  </a:cubicBezTo>
                  <a:cubicBezTo>
                    <a:pt x="9953" y="6724"/>
                    <a:pt x="10409" y="6564"/>
                    <a:pt x="10866" y="6404"/>
                  </a:cubicBezTo>
                  <a:cubicBezTo>
                    <a:pt x="11094" y="6336"/>
                    <a:pt x="11322" y="6267"/>
                    <a:pt x="11550" y="6176"/>
                  </a:cubicBezTo>
                  <a:cubicBezTo>
                    <a:pt x="11847" y="6084"/>
                    <a:pt x="12121" y="6039"/>
                    <a:pt x="12144" y="5674"/>
                  </a:cubicBezTo>
                  <a:cubicBezTo>
                    <a:pt x="12212" y="5217"/>
                    <a:pt x="11916" y="4806"/>
                    <a:pt x="11756" y="4395"/>
                  </a:cubicBezTo>
                  <a:cubicBezTo>
                    <a:pt x="11550" y="3870"/>
                    <a:pt x="11345" y="3345"/>
                    <a:pt x="11231" y="2798"/>
                  </a:cubicBezTo>
                  <a:cubicBezTo>
                    <a:pt x="11208" y="2729"/>
                    <a:pt x="11185" y="2638"/>
                    <a:pt x="11140" y="2569"/>
                  </a:cubicBezTo>
                  <a:cubicBezTo>
                    <a:pt x="11088" y="2518"/>
                    <a:pt x="10998" y="2492"/>
                    <a:pt x="10908" y="2492"/>
                  </a:cubicBezTo>
                  <a:cubicBezTo>
                    <a:pt x="10878" y="2492"/>
                    <a:pt x="10848" y="2495"/>
                    <a:pt x="10820" y="2501"/>
                  </a:cubicBezTo>
                  <a:cubicBezTo>
                    <a:pt x="9656" y="2843"/>
                    <a:pt x="8492" y="3209"/>
                    <a:pt x="7328" y="3597"/>
                  </a:cubicBezTo>
                  <a:cubicBezTo>
                    <a:pt x="7236" y="3323"/>
                    <a:pt x="7145" y="3049"/>
                    <a:pt x="7031" y="2798"/>
                  </a:cubicBezTo>
                  <a:cubicBezTo>
                    <a:pt x="6848" y="2318"/>
                    <a:pt x="6666" y="1839"/>
                    <a:pt x="6483" y="1382"/>
                  </a:cubicBezTo>
                  <a:cubicBezTo>
                    <a:pt x="6392" y="1154"/>
                    <a:pt x="6301" y="926"/>
                    <a:pt x="6209" y="721"/>
                  </a:cubicBezTo>
                  <a:cubicBezTo>
                    <a:pt x="6164" y="584"/>
                    <a:pt x="6118" y="378"/>
                    <a:pt x="6027" y="241"/>
                  </a:cubicBezTo>
                  <a:cubicBezTo>
                    <a:pt x="5958" y="127"/>
                    <a:pt x="5890" y="36"/>
                    <a:pt x="5776" y="13"/>
                  </a:cubicBezTo>
                  <a:cubicBezTo>
                    <a:pt x="5745" y="4"/>
                    <a:pt x="5711" y="1"/>
                    <a:pt x="5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80;p51"/>
            <p:cNvSpPr/>
            <p:nvPr/>
          </p:nvSpPr>
          <p:spPr>
            <a:xfrm>
              <a:off x="4259639" y="2660939"/>
              <a:ext cx="46755" cy="61269"/>
            </a:xfrm>
            <a:custGeom>
              <a:avLst/>
              <a:gdLst/>
              <a:ahLst/>
              <a:cxnLst/>
              <a:rect l="l" t="t" r="r" b="b"/>
              <a:pathLst>
                <a:path w="1804" h="2364" extrusionOk="0">
                  <a:moveTo>
                    <a:pt x="537" y="0"/>
                  </a:moveTo>
                  <a:cubicBezTo>
                    <a:pt x="518" y="0"/>
                    <a:pt x="499" y="2"/>
                    <a:pt x="480" y="6"/>
                  </a:cubicBezTo>
                  <a:cubicBezTo>
                    <a:pt x="0" y="98"/>
                    <a:pt x="594" y="988"/>
                    <a:pt x="685" y="1170"/>
                  </a:cubicBezTo>
                  <a:cubicBezTo>
                    <a:pt x="768" y="1378"/>
                    <a:pt x="965" y="2364"/>
                    <a:pt x="1328" y="2364"/>
                  </a:cubicBezTo>
                  <a:cubicBezTo>
                    <a:pt x="1363" y="2364"/>
                    <a:pt x="1400" y="2355"/>
                    <a:pt x="1438" y="2334"/>
                  </a:cubicBezTo>
                  <a:cubicBezTo>
                    <a:pt x="1804" y="2129"/>
                    <a:pt x="1575" y="1673"/>
                    <a:pt x="1438" y="1399"/>
                  </a:cubicBezTo>
                  <a:cubicBezTo>
                    <a:pt x="1210" y="988"/>
                    <a:pt x="1028" y="463"/>
                    <a:pt x="754" y="120"/>
                  </a:cubicBezTo>
                  <a:cubicBezTo>
                    <a:pt x="697" y="45"/>
                    <a:pt x="62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81;p51"/>
            <p:cNvSpPr/>
            <p:nvPr/>
          </p:nvSpPr>
          <p:spPr>
            <a:xfrm>
              <a:off x="4331378" y="2660498"/>
              <a:ext cx="36699" cy="57485"/>
            </a:xfrm>
            <a:custGeom>
              <a:avLst/>
              <a:gdLst/>
              <a:ahLst/>
              <a:cxnLst/>
              <a:rect l="l" t="t" r="r" b="b"/>
              <a:pathLst>
                <a:path w="1416" h="2218" extrusionOk="0">
                  <a:moveTo>
                    <a:pt x="1012" y="0"/>
                  </a:moveTo>
                  <a:cubicBezTo>
                    <a:pt x="923" y="0"/>
                    <a:pt x="833" y="40"/>
                    <a:pt x="770" y="137"/>
                  </a:cubicBezTo>
                  <a:cubicBezTo>
                    <a:pt x="382" y="685"/>
                    <a:pt x="382" y="1416"/>
                    <a:pt x="63" y="2009"/>
                  </a:cubicBezTo>
                  <a:cubicBezTo>
                    <a:pt x="0" y="2119"/>
                    <a:pt x="98" y="2217"/>
                    <a:pt x="203" y="2217"/>
                  </a:cubicBezTo>
                  <a:cubicBezTo>
                    <a:pt x="251" y="2217"/>
                    <a:pt x="301" y="2196"/>
                    <a:pt x="337" y="2146"/>
                  </a:cubicBezTo>
                  <a:cubicBezTo>
                    <a:pt x="565" y="1849"/>
                    <a:pt x="748" y="1575"/>
                    <a:pt x="930" y="1233"/>
                  </a:cubicBezTo>
                  <a:cubicBezTo>
                    <a:pt x="1044" y="982"/>
                    <a:pt x="1113" y="685"/>
                    <a:pt x="1273" y="434"/>
                  </a:cubicBezTo>
                  <a:cubicBezTo>
                    <a:pt x="1416" y="212"/>
                    <a:pt x="1216" y="0"/>
                    <a:pt x="1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82;p51"/>
            <p:cNvSpPr/>
            <p:nvPr/>
          </p:nvSpPr>
          <p:spPr>
            <a:xfrm>
              <a:off x="4357607" y="2715443"/>
              <a:ext cx="56448" cy="29209"/>
            </a:xfrm>
            <a:custGeom>
              <a:avLst/>
              <a:gdLst/>
              <a:ahLst/>
              <a:cxnLst/>
              <a:rect l="l" t="t" r="r" b="b"/>
              <a:pathLst>
                <a:path w="2178" h="1127" extrusionOk="0">
                  <a:moveTo>
                    <a:pt x="1633" y="1"/>
                  </a:moveTo>
                  <a:cubicBezTo>
                    <a:pt x="1177" y="1"/>
                    <a:pt x="367" y="653"/>
                    <a:pt x="169" y="779"/>
                  </a:cubicBezTo>
                  <a:cubicBezTo>
                    <a:pt x="1" y="885"/>
                    <a:pt x="85" y="1127"/>
                    <a:pt x="261" y="1127"/>
                  </a:cubicBezTo>
                  <a:cubicBezTo>
                    <a:pt x="276" y="1127"/>
                    <a:pt x="291" y="1125"/>
                    <a:pt x="306" y="1122"/>
                  </a:cubicBezTo>
                  <a:cubicBezTo>
                    <a:pt x="603" y="1030"/>
                    <a:pt x="2178" y="734"/>
                    <a:pt x="1904" y="163"/>
                  </a:cubicBezTo>
                  <a:cubicBezTo>
                    <a:pt x="1851" y="48"/>
                    <a:pt x="1755" y="1"/>
                    <a:pt x="1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83;p51"/>
            <p:cNvSpPr/>
            <p:nvPr/>
          </p:nvSpPr>
          <p:spPr>
            <a:xfrm>
              <a:off x="4206845" y="2702484"/>
              <a:ext cx="61295" cy="37451"/>
            </a:xfrm>
            <a:custGeom>
              <a:avLst/>
              <a:gdLst/>
              <a:ahLst/>
              <a:cxnLst/>
              <a:rect l="l" t="t" r="r" b="b"/>
              <a:pathLst>
                <a:path w="2365" h="1445" extrusionOk="0">
                  <a:moveTo>
                    <a:pt x="437" y="0"/>
                  </a:moveTo>
                  <a:cubicBezTo>
                    <a:pt x="161" y="0"/>
                    <a:pt x="1" y="408"/>
                    <a:pt x="303" y="549"/>
                  </a:cubicBezTo>
                  <a:cubicBezTo>
                    <a:pt x="600" y="663"/>
                    <a:pt x="805" y="868"/>
                    <a:pt x="1056" y="1028"/>
                  </a:cubicBezTo>
                  <a:cubicBezTo>
                    <a:pt x="1398" y="1188"/>
                    <a:pt x="1718" y="1302"/>
                    <a:pt x="2060" y="1439"/>
                  </a:cubicBezTo>
                  <a:cubicBezTo>
                    <a:pt x="2075" y="1443"/>
                    <a:pt x="2090" y="1445"/>
                    <a:pt x="2104" y="1445"/>
                  </a:cubicBezTo>
                  <a:cubicBezTo>
                    <a:pt x="2263" y="1445"/>
                    <a:pt x="2365" y="1226"/>
                    <a:pt x="2197" y="1142"/>
                  </a:cubicBezTo>
                  <a:cubicBezTo>
                    <a:pt x="1604" y="846"/>
                    <a:pt x="1170" y="252"/>
                    <a:pt x="554" y="24"/>
                  </a:cubicBezTo>
                  <a:cubicBezTo>
                    <a:pt x="514" y="8"/>
                    <a:pt x="474"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84;p51"/>
            <p:cNvSpPr/>
            <p:nvPr/>
          </p:nvSpPr>
          <p:spPr>
            <a:xfrm>
              <a:off x="4205445" y="2767926"/>
              <a:ext cx="55204" cy="19801"/>
            </a:xfrm>
            <a:custGeom>
              <a:avLst/>
              <a:gdLst/>
              <a:ahLst/>
              <a:cxnLst/>
              <a:rect l="l" t="t" r="r" b="b"/>
              <a:pathLst>
                <a:path w="2130" h="764" extrusionOk="0">
                  <a:moveTo>
                    <a:pt x="1379" y="1"/>
                  </a:moveTo>
                  <a:cubicBezTo>
                    <a:pt x="811" y="1"/>
                    <a:pt x="0" y="60"/>
                    <a:pt x="83" y="489"/>
                  </a:cubicBezTo>
                  <a:cubicBezTo>
                    <a:pt x="112" y="692"/>
                    <a:pt x="278" y="763"/>
                    <a:pt x="502" y="763"/>
                  </a:cubicBezTo>
                  <a:cubicBezTo>
                    <a:pt x="983" y="763"/>
                    <a:pt x="1729" y="430"/>
                    <a:pt x="1932" y="352"/>
                  </a:cubicBezTo>
                  <a:cubicBezTo>
                    <a:pt x="2130" y="286"/>
                    <a:pt x="2073" y="8"/>
                    <a:pt x="1885" y="8"/>
                  </a:cubicBezTo>
                  <a:cubicBezTo>
                    <a:pt x="1878" y="8"/>
                    <a:pt x="1871" y="9"/>
                    <a:pt x="1863" y="10"/>
                  </a:cubicBezTo>
                  <a:cubicBezTo>
                    <a:pt x="1781" y="10"/>
                    <a:pt x="1598" y="1"/>
                    <a:pt x="1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85;p51"/>
            <p:cNvSpPr/>
            <p:nvPr/>
          </p:nvSpPr>
          <p:spPr>
            <a:xfrm>
              <a:off x="3789936" y="2733378"/>
              <a:ext cx="964883" cy="690287"/>
            </a:xfrm>
            <a:custGeom>
              <a:avLst/>
              <a:gdLst/>
              <a:ahLst/>
              <a:cxnLst/>
              <a:rect l="l" t="t" r="r" b="b"/>
              <a:pathLst>
                <a:path w="37229" h="26634" extrusionOk="0">
                  <a:moveTo>
                    <a:pt x="19992" y="686"/>
                  </a:moveTo>
                  <a:cubicBezTo>
                    <a:pt x="20260" y="686"/>
                    <a:pt x="20557" y="876"/>
                    <a:pt x="20680" y="1160"/>
                  </a:cubicBezTo>
                  <a:cubicBezTo>
                    <a:pt x="20726" y="1251"/>
                    <a:pt x="20771" y="1365"/>
                    <a:pt x="20840" y="1502"/>
                  </a:cubicBezTo>
                  <a:cubicBezTo>
                    <a:pt x="20406" y="1617"/>
                    <a:pt x="19995" y="1753"/>
                    <a:pt x="19584" y="1890"/>
                  </a:cubicBezTo>
                  <a:cubicBezTo>
                    <a:pt x="19539" y="1639"/>
                    <a:pt x="19470" y="1365"/>
                    <a:pt x="19493" y="1160"/>
                  </a:cubicBezTo>
                  <a:cubicBezTo>
                    <a:pt x="19556" y="824"/>
                    <a:pt x="19764" y="686"/>
                    <a:pt x="19992" y="686"/>
                  </a:cubicBezTo>
                  <a:close/>
                  <a:moveTo>
                    <a:pt x="23236" y="3214"/>
                  </a:moveTo>
                  <a:cubicBezTo>
                    <a:pt x="23921" y="4378"/>
                    <a:pt x="24652" y="5497"/>
                    <a:pt x="25382" y="6638"/>
                  </a:cubicBezTo>
                  <a:cubicBezTo>
                    <a:pt x="25656" y="7049"/>
                    <a:pt x="25953" y="7574"/>
                    <a:pt x="26318" y="8076"/>
                  </a:cubicBezTo>
                  <a:cubicBezTo>
                    <a:pt x="25998" y="8008"/>
                    <a:pt x="25679" y="7916"/>
                    <a:pt x="25382" y="7620"/>
                  </a:cubicBezTo>
                  <a:cubicBezTo>
                    <a:pt x="24857" y="7140"/>
                    <a:pt x="24423" y="6524"/>
                    <a:pt x="24035" y="5931"/>
                  </a:cubicBezTo>
                  <a:cubicBezTo>
                    <a:pt x="23487" y="5132"/>
                    <a:pt x="22620" y="4082"/>
                    <a:pt x="23236" y="3214"/>
                  </a:cubicBezTo>
                  <a:close/>
                  <a:moveTo>
                    <a:pt x="35060" y="10678"/>
                  </a:moveTo>
                  <a:lnTo>
                    <a:pt x="35060" y="10678"/>
                  </a:lnTo>
                  <a:cubicBezTo>
                    <a:pt x="35357" y="11021"/>
                    <a:pt x="35539" y="11500"/>
                    <a:pt x="35676" y="12071"/>
                  </a:cubicBezTo>
                  <a:cubicBezTo>
                    <a:pt x="35516" y="11934"/>
                    <a:pt x="35379" y="11751"/>
                    <a:pt x="35288" y="11568"/>
                  </a:cubicBezTo>
                  <a:cubicBezTo>
                    <a:pt x="35083" y="11249"/>
                    <a:pt x="34969" y="10929"/>
                    <a:pt x="35060" y="10678"/>
                  </a:cubicBezTo>
                  <a:close/>
                  <a:moveTo>
                    <a:pt x="22437" y="1799"/>
                  </a:moveTo>
                  <a:cubicBezTo>
                    <a:pt x="22597" y="2119"/>
                    <a:pt x="22780" y="2415"/>
                    <a:pt x="22940" y="2712"/>
                  </a:cubicBezTo>
                  <a:cubicBezTo>
                    <a:pt x="21776" y="3214"/>
                    <a:pt x="22780" y="5086"/>
                    <a:pt x="23236" y="5839"/>
                  </a:cubicBezTo>
                  <a:cubicBezTo>
                    <a:pt x="23844" y="6832"/>
                    <a:pt x="24991" y="8938"/>
                    <a:pt x="26389" y="8938"/>
                  </a:cubicBezTo>
                  <a:cubicBezTo>
                    <a:pt x="26567" y="8938"/>
                    <a:pt x="26749" y="8904"/>
                    <a:pt x="26934" y="8829"/>
                  </a:cubicBezTo>
                  <a:cubicBezTo>
                    <a:pt x="27231" y="9126"/>
                    <a:pt x="27550" y="9377"/>
                    <a:pt x="27916" y="9491"/>
                  </a:cubicBezTo>
                  <a:cubicBezTo>
                    <a:pt x="28212" y="9594"/>
                    <a:pt x="28549" y="9617"/>
                    <a:pt x="28888" y="9617"/>
                  </a:cubicBezTo>
                  <a:cubicBezTo>
                    <a:pt x="29160" y="9617"/>
                    <a:pt x="29434" y="9602"/>
                    <a:pt x="29690" y="9602"/>
                  </a:cubicBezTo>
                  <a:cubicBezTo>
                    <a:pt x="29754" y="9602"/>
                    <a:pt x="29817" y="9603"/>
                    <a:pt x="29879" y="9605"/>
                  </a:cubicBezTo>
                  <a:cubicBezTo>
                    <a:pt x="30997" y="9651"/>
                    <a:pt x="32115" y="9742"/>
                    <a:pt x="33234" y="9879"/>
                  </a:cubicBezTo>
                  <a:cubicBezTo>
                    <a:pt x="33827" y="9971"/>
                    <a:pt x="34284" y="10108"/>
                    <a:pt x="34603" y="10290"/>
                  </a:cubicBezTo>
                  <a:cubicBezTo>
                    <a:pt x="34329" y="10678"/>
                    <a:pt x="34375" y="11203"/>
                    <a:pt x="34626" y="11728"/>
                  </a:cubicBezTo>
                  <a:cubicBezTo>
                    <a:pt x="34832" y="12162"/>
                    <a:pt x="35334" y="12847"/>
                    <a:pt x="35859" y="12938"/>
                  </a:cubicBezTo>
                  <a:cubicBezTo>
                    <a:pt x="36019" y="13714"/>
                    <a:pt x="36178" y="14490"/>
                    <a:pt x="36429" y="15243"/>
                  </a:cubicBezTo>
                  <a:cubicBezTo>
                    <a:pt x="35242" y="15860"/>
                    <a:pt x="33987" y="16339"/>
                    <a:pt x="32709" y="16795"/>
                  </a:cubicBezTo>
                  <a:cubicBezTo>
                    <a:pt x="32074" y="14664"/>
                    <a:pt x="30036" y="13321"/>
                    <a:pt x="27942" y="13321"/>
                  </a:cubicBezTo>
                  <a:cubicBezTo>
                    <a:pt x="27099" y="13321"/>
                    <a:pt x="26247" y="13539"/>
                    <a:pt x="25473" y="14011"/>
                  </a:cubicBezTo>
                  <a:cubicBezTo>
                    <a:pt x="23875" y="14992"/>
                    <a:pt x="22529" y="18347"/>
                    <a:pt x="23875" y="20082"/>
                  </a:cubicBezTo>
                  <a:cubicBezTo>
                    <a:pt x="22780" y="20516"/>
                    <a:pt x="21684" y="20950"/>
                    <a:pt x="20566" y="21360"/>
                  </a:cubicBezTo>
                  <a:cubicBezTo>
                    <a:pt x="19607" y="21726"/>
                    <a:pt x="18603" y="22022"/>
                    <a:pt x="17599" y="22319"/>
                  </a:cubicBezTo>
                  <a:cubicBezTo>
                    <a:pt x="17088" y="19997"/>
                    <a:pt x="14961" y="18518"/>
                    <a:pt x="12770" y="18518"/>
                  </a:cubicBezTo>
                  <a:cubicBezTo>
                    <a:pt x="11925" y="18518"/>
                    <a:pt x="11070" y="18738"/>
                    <a:pt x="10294" y="19215"/>
                  </a:cubicBezTo>
                  <a:cubicBezTo>
                    <a:pt x="8788" y="20128"/>
                    <a:pt x="7510" y="23141"/>
                    <a:pt x="8468" y="24944"/>
                  </a:cubicBezTo>
                  <a:cubicBezTo>
                    <a:pt x="7692" y="25218"/>
                    <a:pt x="6916" y="25515"/>
                    <a:pt x="6163" y="25857"/>
                  </a:cubicBezTo>
                  <a:cubicBezTo>
                    <a:pt x="3995" y="20470"/>
                    <a:pt x="2876" y="14764"/>
                    <a:pt x="731" y="9377"/>
                  </a:cubicBezTo>
                  <a:cubicBezTo>
                    <a:pt x="7852" y="6592"/>
                    <a:pt x="15339" y="4698"/>
                    <a:pt x="22437" y="1799"/>
                  </a:cubicBezTo>
                  <a:close/>
                  <a:moveTo>
                    <a:pt x="20023" y="1"/>
                  </a:moveTo>
                  <a:cubicBezTo>
                    <a:pt x="19679" y="1"/>
                    <a:pt x="19344" y="150"/>
                    <a:pt x="19105" y="498"/>
                  </a:cubicBezTo>
                  <a:cubicBezTo>
                    <a:pt x="18854" y="886"/>
                    <a:pt x="18854" y="1411"/>
                    <a:pt x="18922" y="1845"/>
                  </a:cubicBezTo>
                  <a:cubicBezTo>
                    <a:pt x="18945" y="1890"/>
                    <a:pt x="18968" y="1959"/>
                    <a:pt x="19014" y="2073"/>
                  </a:cubicBezTo>
                  <a:cubicBezTo>
                    <a:pt x="16001" y="3055"/>
                    <a:pt x="13033" y="4196"/>
                    <a:pt x="10066" y="5177"/>
                  </a:cubicBezTo>
                  <a:cubicBezTo>
                    <a:pt x="8126" y="5839"/>
                    <a:pt x="6163" y="6433"/>
                    <a:pt x="4269" y="7209"/>
                  </a:cubicBezTo>
                  <a:cubicBezTo>
                    <a:pt x="3059" y="7688"/>
                    <a:pt x="0" y="8784"/>
                    <a:pt x="46" y="8989"/>
                  </a:cubicBezTo>
                  <a:cubicBezTo>
                    <a:pt x="708" y="11956"/>
                    <a:pt x="1940" y="15083"/>
                    <a:pt x="2739" y="18005"/>
                  </a:cubicBezTo>
                  <a:cubicBezTo>
                    <a:pt x="3491" y="20762"/>
                    <a:pt x="5493" y="26633"/>
                    <a:pt x="5705" y="26633"/>
                  </a:cubicBezTo>
                  <a:cubicBezTo>
                    <a:pt x="5706" y="26633"/>
                    <a:pt x="5706" y="26633"/>
                    <a:pt x="5707" y="26633"/>
                  </a:cubicBezTo>
                  <a:cubicBezTo>
                    <a:pt x="6323" y="26542"/>
                    <a:pt x="6962" y="26428"/>
                    <a:pt x="7578" y="26291"/>
                  </a:cubicBezTo>
                  <a:cubicBezTo>
                    <a:pt x="7898" y="26222"/>
                    <a:pt x="8194" y="26131"/>
                    <a:pt x="8514" y="26062"/>
                  </a:cubicBezTo>
                  <a:cubicBezTo>
                    <a:pt x="8811" y="25971"/>
                    <a:pt x="9176" y="25925"/>
                    <a:pt x="9450" y="25788"/>
                  </a:cubicBezTo>
                  <a:cubicBezTo>
                    <a:pt x="9496" y="25766"/>
                    <a:pt x="9267" y="25195"/>
                    <a:pt x="9267" y="25149"/>
                  </a:cubicBezTo>
                  <a:cubicBezTo>
                    <a:pt x="9153" y="24875"/>
                    <a:pt x="9062" y="24602"/>
                    <a:pt x="8993" y="24305"/>
                  </a:cubicBezTo>
                  <a:cubicBezTo>
                    <a:pt x="8925" y="23894"/>
                    <a:pt x="8902" y="23460"/>
                    <a:pt x="8925" y="23027"/>
                  </a:cubicBezTo>
                  <a:cubicBezTo>
                    <a:pt x="8993" y="22182"/>
                    <a:pt x="9244" y="21338"/>
                    <a:pt x="9769" y="20653"/>
                  </a:cubicBezTo>
                  <a:cubicBezTo>
                    <a:pt x="10066" y="20265"/>
                    <a:pt x="10454" y="19945"/>
                    <a:pt x="10888" y="19717"/>
                  </a:cubicBezTo>
                  <a:cubicBezTo>
                    <a:pt x="11459" y="19424"/>
                    <a:pt x="12092" y="19235"/>
                    <a:pt x="12732" y="19235"/>
                  </a:cubicBezTo>
                  <a:cubicBezTo>
                    <a:pt x="13038" y="19235"/>
                    <a:pt x="13346" y="19278"/>
                    <a:pt x="13650" y="19375"/>
                  </a:cubicBezTo>
                  <a:cubicBezTo>
                    <a:pt x="14494" y="19626"/>
                    <a:pt x="15179" y="20219"/>
                    <a:pt x="15750" y="20904"/>
                  </a:cubicBezTo>
                  <a:cubicBezTo>
                    <a:pt x="16275" y="21520"/>
                    <a:pt x="16868" y="22433"/>
                    <a:pt x="17142" y="23209"/>
                  </a:cubicBezTo>
                  <a:cubicBezTo>
                    <a:pt x="17142" y="23209"/>
                    <a:pt x="17142" y="23209"/>
                    <a:pt x="17165" y="23232"/>
                  </a:cubicBezTo>
                  <a:cubicBezTo>
                    <a:pt x="18671" y="22639"/>
                    <a:pt x="23921" y="20698"/>
                    <a:pt x="24355" y="20607"/>
                  </a:cubicBezTo>
                  <a:cubicBezTo>
                    <a:pt x="24423" y="20584"/>
                    <a:pt x="24492" y="20584"/>
                    <a:pt x="24537" y="20539"/>
                  </a:cubicBezTo>
                  <a:cubicBezTo>
                    <a:pt x="24720" y="20379"/>
                    <a:pt x="24469" y="20105"/>
                    <a:pt x="24400" y="19945"/>
                  </a:cubicBezTo>
                  <a:cubicBezTo>
                    <a:pt x="24332" y="19763"/>
                    <a:pt x="24286" y="19557"/>
                    <a:pt x="24241" y="19352"/>
                  </a:cubicBezTo>
                  <a:cubicBezTo>
                    <a:pt x="24149" y="18941"/>
                    <a:pt x="24104" y="18507"/>
                    <a:pt x="24104" y="18096"/>
                  </a:cubicBezTo>
                  <a:cubicBezTo>
                    <a:pt x="24127" y="17252"/>
                    <a:pt x="24332" y="16407"/>
                    <a:pt x="24788" y="15723"/>
                  </a:cubicBezTo>
                  <a:cubicBezTo>
                    <a:pt x="25108" y="15220"/>
                    <a:pt x="25542" y="14810"/>
                    <a:pt x="26067" y="14513"/>
                  </a:cubicBezTo>
                  <a:cubicBezTo>
                    <a:pt x="26638" y="14220"/>
                    <a:pt x="27271" y="14031"/>
                    <a:pt x="27910" y="14031"/>
                  </a:cubicBezTo>
                  <a:cubicBezTo>
                    <a:pt x="28217" y="14031"/>
                    <a:pt x="28525" y="14074"/>
                    <a:pt x="28829" y="14170"/>
                  </a:cubicBezTo>
                  <a:cubicBezTo>
                    <a:pt x="29673" y="14422"/>
                    <a:pt x="30358" y="15015"/>
                    <a:pt x="30928" y="15677"/>
                  </a:cubicBezTo>
                  <a:cubicBezTo>
                    <a:pt x="31180" y="15974"/>
                    <a:pt x="31408" y="16293"/>
                    <a:pt x="31636" y="16636"/>
                  </a:cubicBezTo>
                  <a:cubicBezTo>
                    <a:pt x="31750" y="16795"/>
                    <a:pt x="31842" y="16955"/>
                    <a:pt x="31956" y="17115"/>
                  </a:cubicBezTo>
                  <a:cubicBezTo>
                    <a:pt x="32024" y="17252"/>
                    <a:pt x="32070" y="17412"/>
                    <a:pt x="32184" y="17549"/>
                  </a:cubicBezTo>
                  <a:cubicBezTo>
                    <a:pt x="32258" y="17648"/>
                    <a:pt x="32339" y="17686"/>
                    <a:pt x="32431" y="17686"/>
                  </a:cubicBezTo>
                  <a:cubicBezTo>
                    <a:pt x="32508" y="17686"/>
                    <a:pt x="32592" y="17659"/>
                    <a:pt x="32686" y="17617"/>
                  </a:cubicBezTo>
                  <a:cubicBezTo>
                    <a:pt x="33873" y="17183"/>
                    <a:pt x="35037" y="16773"/>
                    <a:pt x="36178" y="16248"/>
                  </a:cubicBezTo>
                  <a:cubicBezTo>
                    <a:pt x="36452" y="16111"/>
                    <a:pt x="36703" y="15996"/>
                    <a:pt x="36954" y="15860"/>
                  </a:cubicBezTo>
                  <a:cubicBezTo>
                    <a:pt x="37228" y="15723"/>
                    <a:pt x="36795" y="13988"/>
                    <a:pt x="36635" y="13257"/>
                  </a:cubicBezTo>
                  <a:cubicBezTo>
                    <a:pt x="36452" y="12344"/>
                    <a:pt x="36407" y="11249"/>
                    <a:pt x="35996" y="10404"/>
                  </a:cubicBezTo>
                  <a:cubicBezTo>
                    <a:pt x="35379" y="9126"/>
                    <a:pt x="33736" y="9217"/>
                    <a:pt x="32526" y="9103"/>
                  </a:cubicBezTo>
                  <a:cubicBezTo>
                    <a:pt x="31339" y="8966"/>
                    <a:pt x="30061" y="8989"/>
                    <a:pt x="28874" y="8784"/>
                  </a:cubicBezTo>
                  <a:cubicBezTo>
                    <a:pt x="27459" y="8555"/>
                    <a:pt x="26888" y="7323"/>
                    <a:pt x="26181" y="6159"/>
                  </a:cubicBezTo>
                  <a:cubicBezTo>
                    <a:pt x="25324" y="4760"/>
                    <a:pt x="23106" y="953"/>
                    <a:pt x="22768" y="953"/>
                  </a:cubicBezTo>
                  <a:cubicBezTo>
                    <a:pt x="22764" y="953"/>
                    <a:pt x="22760" y="954"/>
                    <a:pt x="22757" y="955"/>
                  </a:cubicBezTo>
                  <a:cubicBezTo>
                    <a:pt x="22346" y="1046"/>
                    <a:pt x="21935" y="1160"/>
                    <a:pt x="21547" y="1297"/>
                  </a:cubicBezTo>
                  <a:cubicBezTo>
                    <a:pt x="21502" y="1046"/>
                    <a:pt x="21342" y="772"/>
                    <a:pt x="21228" y="635"/>
                  </a:cubicBezTo>
                  <a:cubicBezTo>
                    <a:pt x="20932" y="249"/>
                    <a:pt x="20469" y="1"/>
                    <a:pt x="20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86;p51"/>
            <p:cNvSpPr/>
            <p:nvPr/>
          </p:nvSpPr>
          <p:spPr>
            <a:xfrm>
              <a:off x="4033068" y="3253180"/>
              <a:ext cx="197025" cy="179012"/>
            </a:xfrm>
            <a:custGeom>
              <a:avLst/>
              <a:gdLst/>
              <a:ahLst/>
              <a:cxnLst/>
              <a:rect l="l" t="t" r="r" b="b"/>
              <a:pathLst>
                <a:path w="7602" h="6907" extrusionOk="0">
                  <a:moveTo>
                    <a:pt x="3668" y="805"/>
                  </a:moveTo>
                  <a:cubicBezTo>
                    <a:pt x="3853" y="805"/>
                    <a:pt x="4039" y="826"/>
                    <a:pt x="4223" y="871"/>
                  </a:cubicBezTo>
                  <a:cubicBezTo>
                    <a:pt x="4771" y="985"/>
                    <a:pt x="5319" y="1282"/>
                    <a:pt x="5684" y="1738"/>
                  </a:cubicBezTo>
                  <a:cubicBezTo>
                    <a:pt x="6757" y="3039"/>
                    <a:pt x="6346" y="4865"/>
                    <a:pt x="4908" y="5710"/>
                  </a:cubicBezTo>
                  <a:cubicBezTo>
                    <a:pt x="4404" y="6006"/>
                    <a:pt x="3819" y="6161"/>
                    <a:pt x="3255" y="6161"/>
                  </a:cubicBezTo>
                  <a:cubicBezTo>
                    <a:pt x="2209" y="6161"/>
                    <a:pt x="1234" y="5626"/>
                    <a:pt x="982" y="4454"/>
                  </a:cubicBezTo>
                  <a:cubicBezTo>
                    <a:pt x="708" y="3267"/>
                    <a:pt x="1256" y="1875"/>
                    <a:pt x="2306" y="1213"/>
                  </a:cubicBezTo>
                  <a:cubicBezTo>
                    <a:pt x="2718" y="949"/>
                    <a:pt x="3189" y="805"/>
                    <a:pt x="3668" y="805"/>
                  </a:cubicBezTo>
                  <a:close/>
                  <a:moveTo>
                    <a:pt x="3654" y="0"/>
                  </a:moveTo>
                  <a:cubicBezTo>
                    <a:pt x="2248" y="0"/>
                    <a:pt x="768" y="862"/>
                    <a:pt x="297" y="2195"/>
                  </a:cubicBezTo>
                  <a:cubicBezTo>
                    <a:pt x="206" y="2400"/>
                    <a:pt x="137" y="2628"/>
                    <a:pt x="115" y="2857"/>
                  </a:cubicBezTo>
                  <a:cubicBezTo>
                    <a:pt x="0" y="3473"/>
                    <a:pt x="23" y="4135"/>
                    <a:pt x="229" y="4705"/>
                  </a:cubicBezTo>
                  <a:cubicBezTo>
                    <a:pt x="719" y="6128"/>
                    <a:pt x="2018" y="6906"/>
                    <a:pt x="3386" y="6906"/>
                  </a:cubicBezTo>
                  <a:cubicBezTo>
                    <a:pt x="3928" y="6906"/>
                    <a:pt x="4481" y="6784"/>
                    <a:pt x="4999" y="6531"/>
                  </a:cubicBezTo>
                  <a:cubicBezTo>
                    <a:pt x="6802" y="5664"/>
                    <a:pt x="7601" y="3678"/>
                    <a:pt x="6665" y="1898"/>
                  </a:cubicBezTo>
                  <a:cubicBezTo>
                    <a:pt x="6163" y="939"/>
                    <a:pt x="5387" y="300"/>
                    <a:pt x="4337" y="72"/>
                  </a:cubicBezTo>
                  <a:cubicBezTo>
                    <a:pt x="4115" y="23"/>
                    <a:pt x="3885" y="0"/>
                    <a:pt x="3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87;p51"/>
            <p:cNvSpPr/>
            <p:nvPr/>
          </p:nvSpPr>
          <p:spPr>
            <a:xfrm>
              <a:off x="4091641" y="3309472"/>
              <a:ext cx="72180" cy="65649"/>
            </a:xfrm>
            <a:custGeom>
              <a:avLst/>
              <a:gdLst/>
              <a:ahLst/>
              <a:cxnLst/>
              <a:rect l="l" t="t" r="r" b="b"/>
              <a:pathLst>
                <a:path w="2785" h="2533" extrusionOk="0">
                  <a:moveTo>
                    <a:pt x="1328" y="451"/>
                  </a:moveTo>
                  <a:cubicBezTo>
                    <a:pt x="1388" y="451"/>
                    <a:pt x="1448" y="460"/>
                    <a:pt x="1507" y="479"/>
                  </a:cubicBezTo>
                  <a:cubicBezTo>
                    <a:pt x="1689" y="502"/>
                    <a:pt x="1849" y="593"/>
                    <a:pt x="1963" y="730"/>
                  </a:cubicBezTo>
                  <a:cubicBezTo>
                    <a:pt x="2305" y="1141"/>
                    <a:pt x="2169" y="1712"/>
                    <a:pt x="1712" y="1986"/>
                  </a:cubicBezTo>
                  <a:cubicBezTo>
                    <a:pt x="1562" y="2073"/>
                    <a:pt x="1384" y="2118"/>
                    <a:pt x="1211" y="2118"/>
                  </a:cubicBezTo>
                  <a:cubicBezTo>
                    <a:pt x="885" y="2118"/>
                    <a:pt x="577" y="1955"/>
                    <a:pt x="502" y="1598"/>
                  </a:cubicBezTo>
                  <a:cubicBezTo>
                    <a:pt x="411" y="1209"/>
                    <a:pt x="594" y="776"/>
                    <a:pt x="913" y="570"/>
                  </a:cubicBezTo>
                  <a:cubicBezTo>
                    <a:pt x="1028" y="505"/>
                    <a:pt x="1177" y="451"/>
                    <a:pt x="1328" y="451"/>
                  </a:cubicBezTo>
                  <a:close/>
                  <a:moveTo>
                    <a:pt x="1348" y="1"/>
                  </a:moveTo>
                  <a:cubicBezTo>
                    <a:pt x="830" y="1"/>
                    <a:pt x="270" y="325"/>
                    <a:pt x="91" y="821"/>
                  </a:cubicBezTo>
                  <a:cubicBezTo>
                    <a:pt x="69" y="890"/>
                    <a:pt x="46" y="981"/>
                    <a:pt x="23" y="1050"/>
                  </a:cubicBezTo>
                  <a:cubicBezTo>
                    <a:pt x="0" y="1278"/>
                    <a:pt x="0" y="1529"/>
                    <a:pt x="69" y="1734"/>
                  </a:cubicBezTo>
                  <a:cubicBezTo>
                    <a:pt x="248" y="2256"/>
                    <a:pt x="717" y="2533"/>
                    <a:pt x="1220" y="2533"/>
                  </a:cubicBezTo>
                  <a:cubicBezTo>
                    <a:pt x="1422" y="2533"/>
                    <a:pt x="1630" y="2488"/>
                    <a:pt x="1826" y="2396"/>
                  </a:cubicBezTo>
                  <a:cubicBezTo>
                    <a:pt x="2488" y="2077"/>
                    <a:pt x="2785" y="1346"/>
                    <a:pt x="2442" y="707"/>
                  </a:cubicBezTo>
                  <a:cubicBezTo>
                    <a:pt x="2260" y="365"/>
                    <a:pt x="1963" y="114"/>
                    <a:pt x="1575" y="23"/>
                  </a:cubicBezTo>
                  <a:cubicBezTo>
                    <a:pt x="1501" y="8"/>
                    <a:pt x="1425" y="1"/>
                    <a:pt x="1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88;p51"/>
            <p:cNvSpPr/>
            <p:nvPr/>
          </p:nvSpPr>
          <p:spPr>
            <a:xfrm>
              <a:off x="4425277" y="3119497"/>
              <a:ext cx="197025" cy="179012"/>
            </a:xfrm>
            <a:custGeom>
              <a:avLst/>
              <a:gdLst/>
              <a:ahLst/>
              <a:cxnLst/>
              <a:rect l="l" t="t" r="r" b="b"/>
              <a:pathLst>
                <a:path w="7602" h="6907" extrusionOk="0">
                  <a:moveTo>
                    <a:pt x="3700" y="808"/>
                  </a:moveTo>
                  <a:cubicBezTo>
                    <a:pt x="3874" y="808"/>
                    <a:pt x="4050" y="828"/>
                    <a:pt x="4223" y="870"/>
                  </a:cubicBezTo>
                  <a:cubicBezTo>
                    <a:pt x="4794" y="1007"/>
                    <a:pt x="5319" y="1304"/>
                    <a:pt x="5684" y="1738"/>
                  </a:cubicBezTo>
                  <a:cubicBezTo>
                    <a:pt x="6780" y="3061"/>
                    <a:pt x="6346" y="4887"/>
                    <a:pt x="4908" y="5732"/>
                  </a:cubicBezTo>
                  <a:cubicBezTo>
                    <a:pt x="4404" y="6020"/>
                    <a:pt x="3818" y="6174"/>
                    <a:pt x="3253" y="6174"/>
                  </a:cubicBezTo>
                  <a:cubicBezTo>
                    <a:pt x="2208" y="6174"/>
                    <a:pt x="1234" y="5647"/>
                    <a:pt x="982" y="4477"/>
                  </a:cubicBezTo>
                  <a:cubicBezTo>
                    <a:pt x="731" y="3290"/>
                    <a:pt x="1256" y="1875"/>
                    <a:pt x="2306" y="1235"/>
                  </a:cubicBezTo>
                  <a:cubicBezTo>
                    <a:pt x="2727" y="966"/>
                    <a:pt x="3210" y="808"/>
                    <a:pt x="3700" y="808"/>
                  </a:cubicBezTo>
                  <a:close/>
                  <a:moveTo>
                    <a:pt x="3666" y="1"/>
                  </a:moveTo>
                  <a:cubicBezTo>
                    <a:pt x="2261" y="1"/>
                    <a:pt x="789" y="878"/>
                    <a:pt x="297" y="2194"/>
                  </a:cubicBezTo>
                  <a:cubicBezTo>
                    <a:pt x="206" y="2422"/>
                    <a:pt x="160" y="2651"/>
                    <a:pt x="115" y="2879"/>
                  </a:cubicBezTo>
                  <a:cubicBezTo>
                    <a:pt x="1" y="3495"/>
                    <a:pt x="46" y="4134"/>
                    <a:pt x="252" y="4728"/>
                  </a:cubicBezTo>
                  <a:cubicBezTo>
                    <a:pt x="725" y="6133"/>
                    <a:pt x="2017" y="6906"/>
                    <a:pt x="3383" y="6906"/>
                  </a:cubicBezTo>
                  <a:cubicBezTo>
                    <a:pt x="3926" y="6906"/>
                    <a:pt x="4480" y="6784"/>
                    <a:pt x="4999" y="6531"/>
                  </a:cubicBezTo>
                  <a:cubicBezTo>
                    <a:pt x="6803" y="5664"/>
                    <a:pt x="7601" y="3701"/>
                    <a:pt x="6666" y="1897"/>
                  </a:cubicBezTo>
                  <a:cubicBezTo>
                    <a:pt x="6163" y="962"/>
                    <a:pt x="5387" y="300"/>
                    <a:pt x="4337" y="71"/>
                  </a:cubicBezTo>
                  <a:cubicBezTo>
                    <a:pt x="4118" y="24"/>
                    <a:pt x="3893" y="1"/>
                    <a:pt x="3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89;p51"/>
            <p:cNvSpPr/>
            <p:nvPr/>
          </p:nvSpPr>
          <p:spPr>
            <a:xfrm>
              <a:off x="4483851" y="3176334"/>
              <a:ext cx="72180" cy="65597"/>
            </a:xfrm>
            <a:custGeom>
              <a:avLst/>
              <a:gdLst/>
              <a:ahLst/>
              <a:cxnLst/>
              <a:rect l="l" t="t" r="r" b="b"/>
              <a:pathLst>
                <a:path w="2785" h="2531" extrusionOk="0">
                  <a:moveTo>
                    <a:pt x="1348" y="440"/>
                  </a:moveTo>
                  <a:cubicBezTo>
                    <a:pt x="1401" y="440"/>
                    <a:pt x="1454" y="446"/>
                    <a:pt x="1507" y="458"/>
                  </a:cubicBezTo>
                  <a:cubicBezTo>
                    <a:pt x="1689" y="503"/>
                    <a:pt x="1849" y="595"/>
                    <a:pt x="1963" y="731"/>
                  </a:cubicBezTo>
                  <a:cubicBezTo>
                    <a:pt x="2306" y="1142"/>
                    <a:pt x="2169" y="1713"/>
                    <a:pt x="1712" y="1964"/>
                  </a:cubicBezTo>
                  <a:cubicBezTo>
                    <a:pt x="1558" y="2061"/>
                    <a:pt x="1375" y="2113"/>
                    <a:pt x="1198" y="2113"/>
                  </a:cubicBezTo>
                  <a:cubicBezTo>
                    <a:pt x="877" y="2113"/>
                    <a:pt x="576" y="1944"/>
                    <a:pt x="502" y="1576"/>
                  </a:cubicBezTo>
                  <a:cubicBezTo>
                    <a:pt x="411" y="1211"/>
                    <a:pt x="594" y="777"/>
                    <a:pt x="913" y="572"/>
                  </a:cubicBezTo>
                  <a:cubicBezTo>
                    <a:pt x="1049" y="487"/>
                    <a:pt x="1197" y="440"/>
                    <a:pt x="1348" y="440"/>
                  </a:cubicBezTo>
                  <a:close/>
                  <a:moveTo>
                    <a:pt x="1339" y="1"/>
                  </a:moveTo>
                  <a:cubicBezTo>
                    <a:pt x="827" y="1"/>
                    <a:pt x="289" y="307"/>
                    <a:pt x="92" y="800"/>
                  </a:cubicBezTo>
                  <a:cubicBezTo>
                    <a:pt x="69" y="891"/>
                    <a:pt x="46" y="960"/>
                    <a:pt x="46" y="1051"/>
                  </a:cubicBezTo>
                  <a:cubicBezTo>
                    <a:pt x="0" y="1279"/>
                    <a:pt x="0" y="1508"/>
                    <a:pt x="92" y="1736"/>
                  </a:cubicBezTo>
                  <a:cubicBezTo>
                    <a:pt x="272" y="2245"/>
                    <a:pt x="749" y="2530"/>
                    <a:pt x="1249" y="2530"/>
                  </a:cubicBezTo>
                  <a:cubicBezTo>
                    <a:pt x="1443" y="2530"/>
                    <a:pt x="1641" y="2487"/>
                    <a:pt x="1826" y="2398"/>
                  </a:cubicBezTo>
                  <a:cubicBezTo>
                    <a:pt x="2488" y="2078"/>
                    <a:pt x="2785" y="1348"/>
                    <a:pt x="2443" y="709"/>
                  </a:cubicBezTo>
                  <a:cubicBezTo>
                    <a:pt x="2260" y="343"/>
                    <a:pt x="1963" y="115"/>
                    <a:pt x="1575" y="24"/>
                  </a:cubicBezTo>
                  <a:cubicBezTo>
                    <a:pt x="1498" y="8"/>
                    <a:pt x="141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3218;p56"/>
          <p:cNvGrpSpPr/>
          <p:nvPr/>
        </p:nvGrpSpPr>
        <p:grpSpPr>
          <a:xfrm>
            <a:off x="1333561" y="4256340"/>
            <a:ext cx="159125" cy="123363"/>
            <a:chOff x="4768575" y="2253950"/>
            <a:chExt cx="46300" cy="43875"/>
          </a:xfrm>
        </p:grpSpPr>
        <p:sp>
          <p:nvSpPr>
            <p:cNvPr id="66" name="Google Shape;3219;p56"/>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20;p56"/>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5404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pPr algn="ctr"/>
            <a:r>
              <a:rPr lang="en-US" dirty="0"/>
              <a:t>Special populations</a:t>
            </a:r>
          </a:p>
        </p:txBody>
      </p:sp>
      <p:sp>
        <p:nvSpPr>
          <p:cNvPr id="27" name="Text Placeholder 26"/>
          <p:cNvSpPr>
            <a:spLocks noGrp="1"/>
          </p:cNvSpPr>
          <p:nvPr>
            <p:ph type="body" idx="1"/>
          </p:nvPr>
        </p:nvSpPr>
        <p:spPr/>
        <p:txBody>
          <a:bodyPr/>
          <a:lstStyle/>
          <a:p>
            <a:pPr>
              <a:buFont typeface="Wingdings" panose="05000000000000000000" pitchFamily="2" charset="2"/>
              <a:buChar char="v"/>
            </a:pPr>
            <a:r>
              <a:rPr lang="en-US" sz="1600" dirty="0">
                <a:effectLst>
                  <a:outerShdw blurRad="38100" dist="38100" dir="2700000" algn="tl">
                    <a:srgbClr val="000000">
                      <a:alpha val="43137"/>
                    </a:srgbClr>
                  </a:outerShdw>
                </a:effectLst>
              </a:rPr>
              <a:t>Patients with </a:t>
            </a:r>
            <a:r>
              <a:rPr lang="en-US" sz="1600" dirty="0" err="1">
                <a:effectLst>
                  <a:outerShdw blurRad="38100" dist="38100" dir="2700000" algn="tl">
                    <a:srgbClr val="000000">
                      <a:alpha val="43137"/>
                    </a:srgbClr>
                  </a:outerShdw>
                </a:effectLst>
              </a:rPr>
              <a:t>Extraesophageal</a:t>
            </a:r>
            <a:r>
              <a:rPr lang="en-US" sz="1600" dirty="0">
                <a:effectLst>
                  <a:outerShdw blurRad="38100" dist="38100" dir="2700000" algn="tl">
                    <a:srgbClr val="000000">
                      <a:alpha val="43137"/>
                    </a:srgbClr>
                  </a:outerShdw>
                </a:effectLst>
              </a:rPr>
              <a:t> (Atypical) GERD </a:t>
            </a:r>
          </a:p>
          <a:p>
            <a:endParaRPr lang="en-US" dirty="0"/>
          </a:p>
          <a:p>
            <a:r>
              <a:rPr lang="en-US" dirty="0"/>
              <a:t>GERD can be considered as a potential co-factor in patients with asthma, chronic cough, or laryngitis </a:t>
            </a:r>
          </a:p>
          <a:p>
            <a:r>
              <a:rPr lang="en-US" dirty="0"/>
              <a:t>Careful evaluation of non-GERD causes should be undertaken in all of these patients </a:t>
            </a:r>
          </a:p>
          <a:p>
            <a:r>
              <a:rPr lang="en-US" dirty="0"/>
              <a:t>Patients with atypical symptoms may </a:t>
            </a:r>
            <a:r>
              <a:rPr lang="en-US" dirty="0">
                <a:effectLst>
                  <a:outerShdw blurRad="38100" dist="38100" dir="2700000" algn="tl">
                    <a:srgbClr val="000000">
                      <a:alpha val="43137"/>
                    </a:srgbClr>
                  </a:outerShdw>
                </a:effectLst>
              </a:rPr>
              <a:t>need higher doses of acid suppression therapy with longer treatment duration</a:t>
            </a:r>
            <a:r>
              <a:rPr lang="en-US" dirty="0"/>
              <a:t> compared to those patients with typical symptoms</a:t>
            </a:r>
          </a:p>
          <a:p>
            <a:endParaRPr lang="en-US" sz="1600" dirty="0"/>
          </a:p>
          <a:p>
            <a:pPr>
              <a:buFont typeface="Wingdings" panose="05000000000000000000" pitchFamily="2" charset="2"/>
              <a:buChar char="v"/>
            </a:pPr>
            <a:r>
              <a:rPr lang="en-US" sz="1600" dirty="0">
                <a:effectLst>
                  <a:outerShdw blurRad="38100" dist="38100" dir="2700000" algn="tl">
                    <a:srgbClr val="000000">
                      <a:alpha val="43137"/>
                    </a:srgbClr>
                  </a:outerShdw>
                </a:effectLst>
              </a:rPr>
              <a:t>Elderly Patients:</a:t>
            </a:r>
          </a:p>
          <a:p>
            <a:pPr>
              <a:buFont typeface="Arial" panose="020B0604020202020204" pitchFamily="34" charset="0"/>
              <a:buChar char="•"/>
            </a:pPr>
            <a:endParaRPr lang="en-US" dirty="0"/>
          </a:p>
          <a:p>
            <a:r>
              <a:rPr lang="en-US" dirty="0"/>
              <a:t>Many elderly patients have decreased defense mechanisms such as decreased saliva production</a:t>
            </a:r>
          </a:p>
          <a:p>
            <a:r>
              <a:rPr lang="en-US" dirty="0">
                <a:effectLst>
                  <a:outerShdw blurRad="38100" dist="38100" dir="2700000" algn="tl">
                    <a:srgbClr val="000000">
                      <a:alpha val="43137"/>
                    </a:srgbClr>
                  </a:outerShdw>
                </a:effectLst>
              </a:rPr>
              <a:t>PPI therapy may be warranted for those &gt; 60 years </a:t>
            </a:r>
            <a:r>
              <a:rPr lang="en-US" dirty="0"/>
              <a:t>of age with symptomatic GERD </a:t>
            </a:r>
          </a:p>
          <a:p>
            <a:pPr lvl="1">
              <a:buFont typeface="Wingdings" panose="05000000000000000000" pitchFamily="2" charset="2"/>
              <a:buChar char="ü"/>
            </a:pPr>
            <a:r>
              <a:rPr lang="en-US" sz="1200" dirty="0"/>
              <a:t>They have superior efficacy and have once a day dosing </a:t>
            </a:r>
          </a:p>
          <a:p>
            <a:pPr lvl="1">
              <a:buFont typeface="Wingdings" panose="05000000000000000000" pitchFamily="2" charset="2"/>
              <a:buChar char="ü"/>
            </a:pPr>
            <a:r>
              <a:rPr lang="en-US" sz="1200" dirty="0"/>
              <a:t>Long-term risk of bone fractures is a concern and elderly patients should be monitored appropriately</a:t>
            </a:r>
            <a:endParaRPr lang="en-US" dirty="0"/>
          </a:p>
          <a:p>
            <a:r>
              <a:rPr lang="en-US" dirty="0"/>
              <a:t> Elderly are at higher risk of being sensitive to possible CNS effects of H2 -receptor antagonists</a:t>
            </a:r>
          </a:p>
        </p:txBody>
      </p:sp>
      <p:grpSp>
        <p:nvGrpSpPr>
          <p:cNvPr id="28" name="Google Shape;8008;p73"/>
          <p:cNvGrpSpPr/>
          <p:nvPr/>
        </p:nvGrpSpPr>
        <p:grpSpPr>
          <a:xfrm>
            <a:off x="7825938" y="4267200"/>
            <a:ext cx="479861" cy="438295"/>
            <a:chOff x="6204958" y="3355575"/>
            <a:chExt cx="358390" cy="362320"/>
          </a:xfrm>
        </p:grpSpPr>
        <p:sp>
          <p:nvSpPr>
            <p:cNvPr id="29" name="Google Shape;8009;p73"/>
            <p:cNvSpPr/>
            <p:nvPr/>
          </p:nvSpPr>
          <p:spPr>
            <a:xfrm>
              <a:off x="6204958" y="3355706"/>
              <a:ext cx="358154" cy="362189"/>
            </a:xfrm>
            <a:custGeom>
              <a:avLst/>
              <a:gdLst/>
              <a:ahLst/>
              <a:cxnLst/>
              <a:rect l="l" t="t" r="r" b="b"/>
              <a:pathLst>
                <a:path w="13670" h="13824" extrusionOk="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010;p73"/>
            <p:cNvSpPr/>
            <p:nvPr/>
          </p:nvSpPr>
          <p:spPr>
            <a:xfrm>
              <a:off x="6253428" y="3355575"/>
              <a:ext cx="309920" cy="221442"/>
            </a:xfrm>
            <a:custGeom>
              <a:avLst/>
              <a:gdLst/>
              <a:ahLst/>
              <a:cxnLst/>
              <a:rect l="l" t="t" r="r" b="b"/>
              <a:pathLst>
                <a:path w="11829" h="8452" extrusionOk="0">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11;p73"/>
            <p:cNvSpPr/>
            <p:nvPr/>
          </p:nvSpPr>
          <p:spPr>
            <a:xfrm>
              <a:off x="6225814" y="3425057"/>
              <a:ext cx="3537" cy="6550"/>
            </a:xfrm>
            <a:custGeom>
              <a:avLst/>
              <a:gdLst/>
              <a:ahLst/>
              <a:cxnLst/>
              <a:rect l="l" t="t" r="r" b="b"/>
              <a:pathLst>
                <a:path w="135" h="250" extrusionOk="0">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012;p73"/>
            <p:cNvSpPr/>
            <p:nvPr/>
          </p:nvSpPr>
          <p:spPr>
            <a:xfrm>
              <a:off x="6367451" y="3577751"/>
              <a:ext cx="139148" cy="140144"/>
            </a:xfrm>
            <a:custGeom>
              <a:avLst/>
              <a:gdLst/>
              <a:ahLst/>
              <a:cxnLst/>
              <a:rect l="l" t="t" r="r" b="b"/>
              <a:pathLst>
                <a:path w="5311" h="5349" extrusionOk="0">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rgbClr val="E1E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13;p73"/>
            <p:cNvSpPr/>
            <p:nvPr/>
          </p:nvSpPr>
          <p:spPr>
            <a:xfrm>
              <a:off x="6460120" y="3595069"/>
              <a:ext cx="46479" cy="122328"/>
            </a:xfrm>
            <a:custGeom>
              <a:avLst/>
              <a:gdLst/>
              <a:ahLst/>
              <a:cxnLst/>
              <a:rect l="l" t="t" r="r" b="b"/>
              <a:pathLst>
                <a:path w="1774" h="4669" extrusionOk="0">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rgbClr val="D8D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14;p73"/>
            <p:cNvSpPr/>
            <p:nvPr/>
          </p:nvSpPr>
          <p:spPr>
            <a:xfrm>
              <a:off x="6419929" y="3572485"/>
              <a:ext cx="101997" cy="56513"/>
            </a:xfrm>
            <a:custGeom>
              <a:avLst/>
              <a:gdLst/>
              <a:ahLst/>
              <a:cxnLst/>
              <a:rect l="l" t="t" r="r" b="b"/>
              <a:pathLst>
                <a:path w="3893" h="2157" extrusionOk="0">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15;p73"/>
            <p:cNvSpPr/>
            <p:nvPr/>
          </p:nvSpPr>
          <p:spPr>
            <a:xfrm>
              <a:off x="6426453" y="3572485"/>
              <a:ext cx="95211" cy="56513"/>
            </a:xfrm>
            <a:custGeom>
              <a:avLst/>
              <a:gdLst/>
              <a:ahLst/>
              <a:cxnLst/>
              <a:rect l="l" t="t" r="r" b="b"/>
              <a:pathLst>
                <a:path w="3634" h="2157" extrusionOk="0">
                  <a:moveTo>
                    <a:pt x="2934" y="0"/>
                  </a:moveTo>
                  <a:lnTo>
                    <a:pt x="2934" y="0"/>
                  </a:lnTo>
                  <a:cubicBezTo>
                    <a:pt x="2944" y="96"/>
                    <a:pt x="2944" y="192"/>
                    <a:pt x="2915" y="288"/>
                  </a:cubicBezTo>
                  <a:lnTo>
                    <a:pt x="2838" y="690"/>
                  </a:lnTo>
                  <a:cubicBezTo>
                    <a:pt x="2714" y="1189"/>
                    <a:pt x="2263" y="1543"/>
                    <a:pt x="1745" y="1543"/>
                  </a:cubicBezTo>
                  <a:lnTo>
                    <a:pt x="432" y="1543"/>
                  </a:lnTo>
                  <a:cubicBezTo>
                    <a:pt x="279" y="1543"/>
                    <a:pt x="135" y="1515"/>
                    <a:pt x="1" y="1457"/>
                  </a:cubicBezTo>
                  <a:lnTo>
                    <a:pt x="1" y="1457"/>
                  </a:lnTo>
                  <a:cubicBezTo>
                    <a:pt x="173" y="1879"/>
                    <a:pt x="586" y="2157"/>
                    <a:pt x="1046" y="2157"/>
                  </a:cubicBezTo>
                  <a:lnTo>
                    <a:pt x="2359" y="2157"/>
                  </a:lnTo>
                  <a:cubicBezTo>
                    <a:pt x="2877" y="2157"/>
                    <a:pt x="3327" y="1802"/>
                    <a:pt x="3452" y="1304"/>
                  </a:cubicBezTo>
                  <a:lnTo>
                    <a:pt x="3528" y="901"/>
                  </a:lnTo>
                  <a:cubicBezTo>
                    <a:pt x="3634" y="479"/>
                    <a:pt x="3356" y="67"/>
                    <a:pt x="2934"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16;p73"/>
            <p:cNvSpPr/>
            <p:nvPr/>
          </p:nvSpPr>
          <p:spPr>
            <a:xfrm>
              <a:off x="6381232" y="3407006"/>
              <a:ext cx="100503" cy="62277"/>
            </a:xfrm>
            <a:custGeom>
              <a:avLst/>
              <a:gdLst/>
              <a:ahLst/>
              <a:cxnLst/>
              <a:rect l="l" t="t" r="r" b="b"/>
              <a:pathLst>
                <a:path w="3836" h="2377" extrusionOk="0">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17;p73"/>
            <p:cNvSpPr/>
            <p:nvPr/>
          </p:nvSpPr>
          <p:spPr>
            <a:xfrm>
              <a:off x="6255865" y="3454873"/>
              <a:ext cx="84259" cy="48811"/>
            </a:xfrm>
            <a:custGeom>
              <a:avLst/>
              <a:gdLst/>
              <a:ahLst/>
              <a:cxnLst/>
              <a:rect l="l" t="t" r="r" b="b"/>
              <a:pathLst>
                <a:path w="3216" h="1863" extrusionOk="0">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18;p73"/>
            <p:cNvSpPr/>
            <p:nvPr/>
          </p:nvSpPr>
          <p:spPr>
            <a:xfrm>
              <a:off x="6422183" y="3506932"/>
              <a:ext cx="51273" cy="22637"/>
            </a:xfrm>
            <a:custGeom>
              <a:avLst/>
              <a:gdLst/>
              <a:ahLst/>
              <a:cxnLst/>
              <a:rect l="l" t="t" r="r" b="b"/>
              <a:pathLst>
                <a:path w="1957" h="864" extrusionOk="0">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19;p73"/>
            <p:cNvSpPr/>
            <p:nvPr/>
          </p:nvSpPr>
          <p:spPr>
            <a:xfrm>
              <a:off x="6358621" y="3569236"/>
              <a:ext cx="52793" cy="23292"/>
            </a:xfrm>
            <a:custGeom>
              <a:avLst/>
              <a:gdLst/>
              <a:ahLst/>
              <a:cxnLst/>
              <a:rect l="l" t="t" r="r" b="b"/>
              <a:pathLst>
                <a:path w="2015" h="889" extrusionOk="0">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20;p73"/>
            <p:cNvSpPr/>
            <p:nvPr/>
          </p:nvSpPr>
          <p:spPr>
            <a:xfrm>
              <a:off x="6345076" y="3480470"/>
              <a:ext cx="45509" cy="34532"/>
            </a:xfrm>
            <a:custGeom>
              <a:avLst/>
              <a:gdLst/>
              <a:ahLst/>
              <a:cxnLst/>
              <a:rect l="l" t="t" r="r" b="b"/>
              <a:pathLst>
                <a:path w="1737" h="1318" extrusionOk="0">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21;p73"/>
            <p:cNvSpPr/>
            <p:nvPr/>
          </p:nvSpPr>
          <p:spPr>
            <a:xfrm>
              <a:off x="6278030" y="3534285"/>
              <a:ext cx="15353" cy="32933"/>
            </a:xfrm>
            <a:custGeom>
              <a:avLst/>
              <a:gdLst/>
              <a:ahLst/>
              <a:cxnLst/>
              <a:rect l="l" t="t" r="r" b="b"/>
              <a:pathLst>
                <a:path w="586" h="1257" extrusionOk="0">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22;p73"/>
            <p:cNvSpPr/>
            <p:nvPr/>
          </p:nvSpPr>
          <p:spPr>
            <a:xfrm>
              <a:off x="6325767" y="3362911"/>
              <a:ext cx="20672" cy="25519"/>
            </a:xfrm>
            <a:custGeom>
              <a:avLst/>
              <a:gdLst/>
              <a:ahLst/>
              <a:cxnLst/>
              <a:rect l="l" t="t" r="r" b="b"/>
              <a:pathLst>
                <a:path w="789" h="974" extrusionOk="0">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23;p73"/>
            <p:cNvSpPr/>
            <p:nvPr/>
          </p:nvSpPr>
          <p:spPr>
            <a:xfrm>
              <a:off x="6305042" y="3381146"/>
              <a:ext cx="50880" cy="19205"/>
            </a:xfrm>
            <a:custGeom>
              <a:avLst/>
              <a:gdLst/>
              <a:ahLst/>
              <a:cxnLst/>
              <a:rect l="l" t="t" r="r" b="b"/>
              <a:pathLst>
                <a:path w="1942" h="733" extrusionOk="0">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24;p73"/>
            <p:cNvSpPr/>
            <p:nvPr/>
          </p:nvSpPr>
          <p:spPr>
            <a:xfrm>
              <a:off x="6526275" y="3501037"/>
              <a:ext cx="29056" cy="37309"/>
            </a:xfrm>
            <a:custGeom>
              <a:avLst/>
              <a:gdLst/>
              <a:ahLst/>
              <a:cxnLst/>
              <a:rect l="l" t="t" r="r" b="b"/>
              <a:pathLst>
                <a:path w="1109" h="1424" extrusionOk="0">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2813;p51"/>
          <p:cNvGrpSpPr/>
          <p:nvPr/>
        </p:nvGrpSpPr>
        <p:grpSpPr>
          <a:xfrm rot="486406">
            <a:off x="8250665" y="2706208"/>
            <a:ext cx="346672" cy="343433"/>
            <a:chOff x="5910143" y="1548922"/>
            <a:chExt cx="346672" cy="343433"/>
          </a:xfrm>
        </p:grpSpPr>
        <p:sp>
          <p:nvSpPr>
            <p:cNvPr id="46" name="Google Shape;2814;p51"/>
            <p:cNvSpPr/>
            <p:nvPr/>
          </p:nvSpPr>
          <p:spPr>
            <a:xfrm>
              <a:off x="5920199" y="1554702"/>
              <a:ext cx="212264" cy="208480"/>
            </a:xfrm>
            <a:custGeom>
              <a:avLst/>
              <a:gdLst/>
              <a:ahLst/>
              <a:cxnLst/>
              <a:rect l="l" t="t" r="r" b="b"/>
              <a:pathLst>
                <a:path w="8190" h="8044" extrusionOk="0">
                  <a:moveTo>
                    <a:pt x="6203" y="0"/>
                  </a:moveTo>
                  <a:cubicBezTo>
                    <a:pt x="5718" y="0"/>
                    <a:pt x="5227" y="86"/>
                    <a:pt x="4771" y="211"/>
                  </a:cubicBezTo>
                  <a:cubicBezTo>
                    <a:pt x="4520" y="280"/>
                    <a:pt x="4383" y="531"/>
                    <a:pt x="4383" y="782"/>
                  </a:cubicBezTo>
                  <a:cubicBezTo>
                    <a:pt x="4360" y="1535"/>
                    <a:pt x="4337" y="2289"/>
                    <a:pt x="4360" y="3042"/>
                  </a:cubicBezTo>
                  <a:cubicBezTo>
                    <a:pt x="4383" y="3544"/>
                    <a:pt x="4679" y="4503"/>
                    <a:pt x="4177" y="4845"/>
                  </a:cubicBezTo>
                  <a:cubicBezTo>
                    <a:pt x="4052" y="4928"/>
                    <a:pt x="3861" y="4954"/>
                    <a:pt x="3648" y="4954"/>
                  </a:cubicBezTo>
                  <a:cubicBezTo>
                    <a:pt x="3308" y="4954"/>
                    <a:pt x="2914" y="4889"/>
                    <a:pt x="2650" y="4889"/>
                  </a:cubicBezTo>
                  <a:cubicBezTo>
                    <a:pt x="2625" y="4889"/>
                    <a:pt x="2602" y="4889"/>
                    <a:pt x="2579" y="4891"/>
                  </a:cubicBezTo>
                  <a:cubicBezTo>
                    <a:pt x="1826" y="4936"/>
                    <a:pt x="1027" y="5028"/>
                    <a:pt x="274" y="5187"/>
                  </a:cubicBezTo>
                  <a:cubicBezTo>
                    <a:pt x="114" y="5233"/>
                    <a:pt x="0" y="5461"/>
                    <a:pt x="183" y="5553"/>
                  </a:cubicBezTo>
                  <a:cubicBezTo>
                    <a:pt x="274" y="5621"/>
                    <a:pt x="388" y="5690"/>
                    <a:pt x="479" y="5735"/>
                  </a:cubicBezTo>
                  <a:cubicBezTo>
                    <a:pt x="388" y="5986"/>
                    <a:pt x="388" y="6329"/>
                    <a:pt x="388" y="6557"/>
                  </a:cubicBezTo>
                  <a:cubicBezTo>
                    <a:pt x="343" y="6922"/>
                    <a:pt x="343" y="7310"/>
                    <a:pt x="388" y="7675"/>
                  </a:cubicBezTo>
                  <a:cubicBezTo>
                    <a:pt x="420" y="7927"/>
                    <a:pt x="619" y="8043"/>
                    <a:pt x="830" y="8043"/>
                  </a:cubicBezTo>
                  <a:cubicBezTo>
                    <a:pt x="1079" y="8043"/>
                    <a:pt x="1345" y="7881"/>
                    <a:pt x="1370" y="7584"/>
                  </a:cubicBezTo>
                  <a:cubicBezTo>
                    <a:pt x="1392" y="7196"/>
                    <a:pt x="1415" y="6420"/>
                    <a:pt x="1187" y="5918"/>
                  </a:cubicBezTo>
                  <a:lnTo>
                    <a:pt x="1187" y="5918"/>
                  </a:lnTo>
                  <a:cubicBezTo>
                    <a:pt x="1507" y="5979"/>
                    <a:pt x="1846" y="5989"/>
                    <a:pt x="2200" y="5989"/>
                  </a:cubicBezTo>
                  <a:cubicBezTo>
                    <a:pt x="2377" y="5989"/>
                    <a:pt x="2557" y="5986"/>
                    <a:pt x="2739" y="5986"/>
                  </a:cubicBezTo>
                  <a:cubicBezTo>
                    <a:pt x="3046" y="5996"/>
                    <a:pt x="3413" y="6034"/>
                    <a:pt x="3782" y="6034"/>
                  </a:cubicBezTo>
                  <a:cubicBezTo>
                    <a:pt x="4290" y="6034"/>
                    <a:pt x="4801" y="5962"/>
                    <a:pt x="5159" y="5644"/>
                  </a:cubicBezTo>
                  <a:cubicBezTo>
                    <a:pt x="5661" y="5210"/>
                    <a:pt x="5638" y="4548"/>
                    <a:pt x="5615" y="3955"/>
                  </a:cubicBezTo>
                  <a:cubicBezTo>
                    <a:pt x="5570" y="3042"/>
                    <a:pt x="5524" y="2129"/>
                    <a:pt x="5524" y="1216"/>
                  </a:cubicBezTo>
                  <a:cubicBezTo>
                    <a:pt x="5755" y="1176"/>
                    <a:pt x="5995" y="1149"/>
                    <a:pt x="6228" y="1149"/>
                  </a:cubicBezTo>
                  <a:cubicBezTo>
                    <a:pt x="6525" y="1149"/>
                    <a:pt x="6810" y="1192"/>
                    <a:pt x="7053" y="1307"/>
                  </a:cubicBezTo>
                  <a:cubicBezTo>
                    <a:pt x="7149" y="1355"/>
                    <a:pt x="7242" y="1376"/>
                    <a:pt x="7329" y="1376"/>
                  </a:cubicBezTo>
                  <a:cubicBezTo>
                    <a:pt x="7867" y="1376"/>
                    <a:pt x="8190" y="578"/>
                    <a:pt x="7601" y="303"/>
                  </a:cubicBezTo>
                  <a:cubicBezTo>
                    <a:pt x="7167" y="86"/>
                    <a:pt x="6688" y="0"/>
                    <a:pt x="6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15;p51"/>
            <p:cNvSpPr/>
            <p:nvPr/>
          </p:nvSpPr>
          <p:spPr>
            <a:xfrm>
              <a:off x="6035558" y="1674700"/>
              <a:ext cx="214752" cy="210321"/>
            </a:xfrm>
            <a:custGeom>
              <a:avLst/>
              <a:gdLst/>
              <a:ahLst/>
              <a:cxnLst/>
              <a:rect l="l" t="t" r="r" b="b"/>
              <a:pathLst>
                <a:path w="8286" h="8115" extrusionOk="0">
                  <a:moveTo>
                    <a:pt x="7301" y="0"/>
                  </a:moveTo>
                  <a:cubicBezTo>
                    <a:pt x="7109" y="0"/>
                    <a:pt x="6919" y="103"/>
                    <a:pt x="6848" y="306"/>
                  </a:cubicBezTo>
                  <a:cubicBezTo>
                    <a:pt x="6688" y="717"/>
                    <a:pt x="6848" y="1014"/>
                    <a:pt x="6825" y="1425"/>
                  </a:cubicBezTo>
                  <a:cubicBezTo>
                    <a:pt x="6808" y="1836"/>
                    <a:pt x="6688" y="1887"/>
                    <a:pt x="6436" y="1887"/>
                  </a:cubicBezTo>
                  <a:cubicBezTo>
                    <a:pt x="6353" y="1887"/>
                    <a:pt x="6254" y="1881"/>
                    <a:pt x="6140" y="1881"/>
                  </a:cubicBezTo>
                  <a:cubicBezTo>
                    <a:pt x="5113" y="1881"/>
                    <a:pt x="4063" y="2041"/>
                    <a:pt x="3036" y="2246"/>
                  </a:cubicBezTo>
                  <a:cubicBezTo>
                    <a:pt x="3003" y="2235"/>
                    <a:pt x="2967" y="2230"/>
                    <a:pt x="2931" y="2230"/>
                  </a:cubicBezTo>
                  <a:cubicBezTo>
                    <a:pt x="2818" y="2230"/>
                    <a:pt x="2705" y="2285"/>
                    <a:pt x="2671" y="2406"/>
                  </a:cubicBezTo>
                  <a:cubicBezTo>
                    <a:pt x="2374" y="3182"/>
                    <a:pt x="2420" y="4004"/>
                    <a:pt x="2397" y="4826"/>
                  </a:cubicBezTo>
                  <a:cubicBezTo>
                    <a:pt x="2397" y="5465"/>
                    <a:pt x="2397" y="6127"/>
                    <a:pt x="2442" y="6766"/>
                  </a:cubicBezTo>
                  <a:cubicBezTo>
                    <a:pt x="2161" y="6706"/>
                    <a:pt x="1870" y="6666"/>
                    <a:pt x="1583" y="6666"/>
                  </a:cubicBezTo>
                  <a:cubicBezTo>
                    <a:pt x="1104" y="6666"/>
                    <a:pt x="637" y="6779"/>
                    <a:pt x="251" y="7108"/>
                  </a:cubicBezTo>
                  <a:cubicBezTo>
                    <a:pt x="91" y="7222"/>
                    <a:pt x="0" y="7496"/>
                    <a:pt x="205" y="7656"/>
                  </a:cubicBezTo>
                  <a:cubicBezTo>
                    <a:pt x="485" y="7861"/>
                    <a:pt x="597" y="7914"/>
                    <a:pt x="866" y="7914"/>
                  </a:cubicBezTo>
                  <a:cubicBezTo>
                    <a:pt x="926" y="7914"/>
                    <a:pt x="993" y="7911"/>
                    <a:pt x="1073" y="7907"/>
                  </a:cubicBezTo>
                  <a:cubicBezTo>
                    <a:pt x="1265" y="7895"/>
                    <a:pt x="1442" y="7887"/>
                    <a:pt x="1612" y="7887"/>
                  </a:cubicBezTo>
                  <a:cubicBezTo>
                    <a:pt x="2065" y="7887"/>
                    <a:pt x="2463" y="7940"/>
                    <a:pt x="2945" y="8090"/>
                  </a:cubicBezTo>
                  <a:cubicBezTo>
                    <a:pt x="2992" y="8107"/>
                    <a:pt x="3042" y="8114"/>
                    <a:pt x="3093" y="8114"/>
                  </a:cubicBezTo>
                  <a:cubicBezTo>
                    <a:pt x="3388" y="8114"/>
                    <a:pt x="3714" y="7853"/>
                    <a:pt x="3675" y="7542"/>
                  </a:cubicBezTo>
                  <a:cubicBezTo>
                    <a:pt x="3584" y="6652"/>
                    <a:pt x="3538" y="5762"/>
                    <a:pt x="3538" y="4871"/>
                  </a:cubicBezTo>
                  <a:cubicBezTo>
                    <a:pt x="3538" y="4209"/>
                    <a:pt x="3584" y="3547"/>
                    <a:pt x="3424" y="2931"/>
                  </a:cubicBezTo>
                  <a:lnTo>
                    <a:pt x="3424" y="2931"/>
                  </a:lnTo>
                  <a:cubicBezTo>
                    <a:pt x="3994" y="3000"/>
                    <a:pt x="4565" y="3022"/>
                    <a:pt x="5159" y="3022"/>
                  </a:cubicBezTo>
                  <a:cubicBezTo>
                    <a:pt x="5548" y="3022"/>
                    <a:pt x="6001" y="3077"/>
                    <a:pt x="6431" y="3077"/>
                  </a:cubicBezTo>
                  <a:cubicBezTo>
                    <a:pt x="6682" y="3077"/>
                    <a:pt x="6926" y="3059"/>
                    <a:pt x="7144" y="3000"/>
                  </a:cubicBezTo>
                  <a:cubicBezTo>
                    <a:pt x="8286" y="2703"/>
                    <a:pt x="8149" y="1105"/>
                    <a:pt x="7738" y="261"/>
                  </a:cubicBezTo>
                  <a:cubicBezTo>
                    <a:pt x="7651" y="86"/>
                    <a:pt x="7475" y="0"/>
                    <a:pt x="73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16;p51"/>
            <p:cNvSpPr/>
            <p:nvPr/>
          </p:nvSpPr>
          <p:spPr>
            <a:xfrm>
              <a:off x="5910143" y="1548922"/>
              <a:ext cx="346672" cy="343433"/>
            </a:xfrm>
            <a:custGeom>
              <a:avLst/>
              <a:gdLst/>
              <a:ahLst/>
              <a:cxnLst/>
              <a:rect l="l" t="t" r="r" b="b"/>
              <a:pathLst>
                <a:path w="13376" h="13251" extrusionOk="0">
                  <a:moveTo>
                    <a:pt x="7875" y="777"/>
                  </a:moveTo>
                  <a:cubicBezTo>
                    <a:pt x="7715" y="2260"/>
                    <a:pt x="7784" y="5319"/>
                    <a:pt x="7784" y="5365"/>
                  </a:cubicBezTo>
                  <a:cubicBezTo>
                    <a:pt x="9222" y="5273"/>
                    <a:pt x="10819" y="5159"/>
                    <a:pt x="12257" y="5114"/>
                  </a:cubicBezTo>
                  <a:cubicBezTo>
                    <a:pt x="12257" y="5661"/>
                    <a:pt x="12280" y="6209"/>
                    <a:pt x="12326" y="6780"/>
                  </a:cubicBezTo>
                  <a:cubicBezTo>
                    <a:pt x="12371" y="7077"/>
                    <a:pt x="12371" y="7419"/>
                    <a:pt x="12440" y="7716"/>
                  </a:cubicBezTo>
                  <a:cubicBezTo>
                    <a:pt x="11025" y="7716"/>
                    <a:pt x="7966" y="7693"/>
                    <a:pt x="7898" y="7693"/>
                  </a:cubicBezTo>
                  <a:cubicBezTo>
                    <a:pt x="7989" y="9131"/>
                    <a:pt x="8126" y="10820"/>
                    <a:pt x="8149" y="12235"/>
                  </a:cubicBezTo>
                  <a:cubicBezTo>
                    <a:pt x="7601" y="12258"/>
                    <a:pt x="7053" y="12258"/>
                    <a:pt x="6505" y="12326"/>
                  </a:cubicBezTo>
                  <a:cubicBezTo>
                    <a:pt x="6186" y="12349"/>
                    <a:pt x="5844" y="12349"/>
                    <a:pt x="5548" y="12417"/>
                  </a:cubicBezTo>
                  <a:lnTo>
                    <a:pt x="5548" y="12417"/>
                  </a:lnTo>
                  <a:cubicBezTo>
                    <a:pt x="5591" y="12397"/>
                    <a:pt x="5547" y="11390"/>
                    <a:pt x="5547" y="11299"/>
                  </a:cubicBezTo>
                  <a:cubicBezTo>
                    <a:pt x="5547" y="10318"/>
                    <a:pt x="5524" y="9359"/>
                    <a:pt x="5524" y="8400"/>
                  </a:cubicBezTo>
                  <a:cubicBezTo>
                    <a:pt x="5501" y="8241"/>
                    <a:pt x="5478" y="7875"/>
                    <a:pt x="5478" y="7853"/>
                  </a:cubicBezTo>
                  <a:lnTo>
                    <a:pt x="5433" y="7853"/>
                  </a:lnTo>
                  <a:cubicBezTo>
                    <a:pt x="4542" y="7898"/>
                    <a:pt x="3355" y="7967"/>
                    <a:pt x="2488" y="8012"/>
                  </a:cubicBezTo>
                  <a:cubicBezTo>
                    <a:pt x="2123" y="8035"/>
                    <a:pt x="1758" y="8058"/>
                    <a:pt x="1415" y="8104"/>
                  </a:cubicBezTo>
                  <a:cubicBezTo>
                    <a:pt x="1255" y="8127"/>
                    <a:pt x="1050" y="8104"/>
                    <a:pt x="913" y="8195"/>
                  </a:cubicBezTo>
                  <a:cubicBezTo>
                    <a:pt x="1027" y="7259"/>
                    <a:pt x="890" y="6324"/>
                    <a:pt x="799" y="5411"/>
                  </a:cubicBezTo>
                  <a:lnTo>
                    <a:pt x="799" y="5411"/>
                  </a:lnTo>
                  <a:cubicBezTo>
                    <a:pt x="813" y="5479"/>
                    <a:pt x="2466" y="5502"/>
                    <a:pt x="2625" y="5502"/>
                  </a:cubicBezTo>
                  <a:cubicBezTo>
                    <a:pt x="3378" y="5524"/>
                    <a:pt x="4109" y="5524"/>
                    <a:pt x="4862" y="5524"/>
                  </a:cubicBezTo>
                  <a:cubicBezTo>
                    <a:pt x="4919" y="5524"/>
                    <a:pt x="4965" y="5530"/>
                    <a:pt x="5010" y="5530"/>
                  </a:cubicBezTo>
                  <a:cubicBezTo>
                    <a:pt x="5056" y="5530"/>
                    <a:pt x="5102" y="5524"/>
                    <a:pt x="5159" y="5502"/>
                  </a:cubicBezTo>
                  <a:cubicBezTo>
                    <a:pt x="5478" y="5388"/>
                    <a:pt x="5387" y="4817"/>
                    <a:pt x="5364" y="4475"/>
                  </a:cubicBezTo>
                  <a:cubicBezTo>
                    <a:pt x="5341" y="4086"/>
                    <a:pt x="5318" y="3676"/>
                    <a:pt x="5296" y="3265"/>
                  </a:cubicBezTo>
                  <a:cubicBezTo>
                    <a:pt x="5227" y="2466"/>
                    <a:pt x="5159" y="1690"/>
                    <a:pt x="5090" y="891"/>
                  </a:cubicBezTo>
                  <a:lnTo>
                    <a:pt x="5090" y="891"/>
                  </a:lnTo>
                  <a:cubicBezTo>
                    <a:pt x="5337" y="922"/>
                    <a:pt x="5586" y="934"/>
                    <a:pt x="5836" y="934"/>
                  </a:cubicBezTo>
                  <a:cubicBezTo>
                    <a:pt x="6509" y="934"/>
                    <a:pt x="7192" y="843"/>
                    <a:pt x="7875" y="777"/>
                  </a:cubicBezTo>
                  <a:close/>
                  <a:moveTo>
                    <a:pt x="6825" y="1"/>
                  </a:moveTo>
                  <a:cubicBezTo>
                    <a:pt x="6323" y="1"/>
                    <a:pt x="5821" y="24"/>
                    <a:pt x="5318" y="69"/>
                  </a:cubicBezTo>
                  <a:cubicBezTo>
                    <a:pt x="5067" y="115"/>
                    <a:pt x="4565" y="115"/>
                    <a:pt x="4520" y="457"/>
                  </a:cubicBezTo>
                  <a:cubicBezTo>
                    <a:pt x="4383" y="1804"/>
                    <a:pt x="4360" y="3173"/>
                    <a:pt x="4383" y="4543"/>
                  </a:cubicBezTo>
                  <a:cubicBezTo>
                    <a:pt x="4086" y="4566"/>
                    <a:pt x="3766" y="4566"/>
                    <a:pt x="3470" y="4589"/>
                  </a:cubicBezTo>
                  <a:cubicBezTo>
                    <a:pt x="2899" y="4634"/>
                    <a:pt x="2351" y="4680"/>
                    <a:pt x="1780" y="4726"/>
                  </a:cubicBezTo>
                  <a:cubicBezTo>
                    <a:pt x="1529" y="4748"/>
                    <a:pt x="1255" y="4794"/>
                    <a:pt x="1004" y="4794"/>
                  </a:cubicBezTo>
                  <a:cubicBezTo>
                    <a:pt x="845" y="4817"/>
                    <a:pt x="616" y="4794"/>
                    <a:pt x="434" y="4840"/>
                  </a:cubicBezTo>
                  <a:cubicBezTo>
                    <a:pt x="297" y="4885"/>
                    <a:pt x="183" y="4931"/>
                    <a:pt x="114" y="5045"/>
                  </a:cubicBezTo>
                  <a:cubicBezTo>
                    <a:pt x="0" y="5205"/>
                    <a:pt x="46" y="5479"/>
                    <a:pt x="46" y="5684"/>
                  </a:cubicBezTo>
                  <a:cubicBezTo>
                    <a:pt x="23" y="5935"/>
                    <a:pt x="23" y="6186"/>
                    <a:pt x="23" y="6437"/>
                  </a:cubicBezTo>
                  <a:cubicBezTo>
                    <a:pt x="23" y="6940"/>
                    <a:pt x="46" y="7442"/>
                    <a:pt x="91" y="7944"/>
                  </a:cubicBezTo>
                  <a:cubicBezTo>
                    <a:pt x="114" y="8195"/>
                    <a:pt x="114" y="8697"/>
                    <a:pt x="479" y="8743"/>
                  </a:cubicBezTo>
                  <a:cubicBezTo>
                    <a:pt x="1450" y="8856"/>
                    <a:pt x="2433" y="8901"/>
                    <a:pt x="3411" y="8901"/>
                  </a:cubicBezTo>
                  <a:cubicBezTo>
                    <a:pt x="3812" y="8901"/>
                    <a:pt x="4212" y="8893"/>
                    <a:pt x="4611" y="8880"/>
                  </a:cubicBezTo>
                  <a:cubicBezTo>
                    <a:pt x="4634" y="9245"/>
                    <a:pt x="4656" y="9587"/>
                    <a:pt x="4679" y="9953"/>
                  </a:cubicBezTo>
                  <a:cubicBezTo>
                    <a:pt x="4725" y="10500"/>
                    <a:pt x="4748" y="11025"/>
                    <a:pt x="4771" y="11550"/>
                  </a:cubicBezTo>
                  <a:cubicBezTo>
                    <a:pt x="4771" y="11824"/>
                    <a:pt x="4771" y="12098"/>
                    <a:pt x="4793" y="12372"/>
                  </a:cubicBezTo>
                  <a:cubicBezTo>
                    <a:pt x="4793" y="12692"/>
                    <a:pt x="4771" y="12988"/>
                    <a:pt x="5136" y="13148"/>
                  </a:cubicBezTo>
                  <a:cubicBezTo>
                    <a:pt x="5306" y="13225"/>
                    <a:pt x="5488" y="13250"/>
                    <a:pt x="5675" y="13250"/>
                  </a:cubicBezTo>
                  <a:cubicBezTo>
                    <a:pt x="5991" y="13250"/>
                    <a:pt x="6318" y="13177"/>
                    <a:pt x="6619" y="13148"/>
                  </a:cubicBezTo>
                  <a:cubicBezTo>
                    <a:pt x="7048" y="13116"/>
                    <a:pt x="7477" y="13074"/>
                    <a:pt x="7907" y="13074"/>
                  </a:cubicBezTo>
                  <a:cubicBezTo>
                    <a:pt x="8094" y="13074"/>
                    <a:pt x="8281" y="13082"/>
                    <a:pt x="8468" y="13102"/>
                  </a:cubicBezTo>
                  <a:cubicBezTo>
                    <a:pt x="8560" y="13102"/>
                    <a:pt x="8651" y="13102"/>
                    <a:pt x="8742" y="13080"/>
                  </a:cubicBezTo>
                  <a:cubicBezTo>
                    <a:pt x="8856" y="13011"/>
                    <a:pt x="8925" y="12874"/>
                    <a:pt x="8925" y="12760"/>
                  </a:cubicBezTo>
                  <a:cubicBezTo>
                    <a:pt x="8925" y="11391"/>
                    <a:pt x="8902" y="10021"/>
                    <a:pt x="8879" y="8652"/>
                  </a:cubicBezTo>
                  <a:cubicBezTo>
                    <a:pt x="9244" y="8629"/>
                    <a:pt x="9610" y="8606"/>
                    <a:pt x="9975" y="8583"/>
                  </a:cubicBezTo>
                  <a:cubicBezTo>
                    <a:pt x="10500" y="8560"/>
                    <a:pt x="11048" y="8515"/>
                    <a:pt x="11573" y="8515"/>
                  </a:cubicBezTo>
                  <a:cubicBezTo>
                    <a:pt x="11846" y="8492"/>
                    <a:pt x="12120" y="8492"/>
                    <a:pt x="12371" y="8492"/>
                  </a:cubicBezTo>
                  <a:cubicBezTo>
                    <a:pt x="12714" y="8469"/>
                    <a:pt x="13011" y="8492"/>
                    <a:pt x="13170" y="8127"/>
                  </a:cubicBezTo>
                  <a:cubicBezTo>
                    <a:pt x="13376" y="7670"/>
                    <a:pt x="13193" y="7122"/>
                    <a:pt x="13170" y="6643"/>
                  </a:cubicBezTo>
                  <a:cubicBezTo>
                    <a:pt x="13125" y="6049"/>
                    <a:pt x="13056" y="5410"/>
                    <a:pt x="13102" y="4794"/>
                  </a:cubicBezTo>
                  <a:cubicBezTo>
                    <a:pt x="13125" y="4703"/>
                    <a:pt x="13125" y="4611"/>
                    <a:pt x="13079" y="4520"/>
                  </a:cubicBezTo>
                  <a:cubicBezTo>
                    <a:pt x="13033" y="4406"/>
                    <a:pt x="12896" y="4360"/>
                    <a:pt x="12782" y="4360"/>
                  </a:cubicBezTo>
                  <a:cubicBezTo>
                    <a:pt x="12388" y="4354"/>
                    <a:pt x="11993" y="4351"/>
                    <a:pt x="11598" y="4351"/>
                  </a:cubicBezTo>
                  <a:cubicBezTo>
                    <a:pt x="10645" y="4351"/>
                    <a:pt x="9688" y="4367"/>
                    <a:pt x="8719" y="4383"/>
                  </a:cubicBezTo>
                  <a:cubicBezTo>
                    <a:pt x="8719" y="4064"/>
                    <a:pt x="8697" y="3767"/>
                    <a:pt x="8674" y="3447"/>
                  </a:cubicBezTo>
                  <a:cubicBezTo>
                    <a:pt x="8628" y="2877"/>
                    <a:pt x="8582" y="2329"/>
                    <a:pt x="8537" y="1758"/>
                  </a:cubicBezTo>
                  <a:cubicBezTo>
                    <a:pt x="8514" y="1507"/>
                    <a:pt x="8491" y="1233"/>
                    <a:pt x="8468" y="982"/>
                  </a:cubicBezTo>
                  <a:cubicBezTo>
                    <a:pt x="8445" y="822"/>
                    <a:pt x="8468" y="594"/>
                    <a:pt x="8423" y="412"/>
                  </a:cubicBezTo>
                  <a:cubicBezTo>
                    <a:pt x="8400" y="275"/>
                    <a:pt x="8331" y="161"/>
                    <a:pt x="8217" y="92"/>
                  </a:cubicBezTo>
                  <a:cubicBezTo>
                    <a:pt x="8128" y="29"/>
                    <a:pt x="8004" y="15"/>
                    <a:pt x="7877" y="15"/>
                  </a:cubicBezTo>
                  <a:cubicBezTo>
                    <a:pt x="7774" y="15"/>
                    <a:pt x="7669" y="24"/>
                    <a:pt x="7578" y="24"/>
                  </a:cubicBezTo>
                  <a:cubicBezTo>
                    <a:pt x="7327" y="1"/>
                    <a:pt x="7076" y="1"/>
                    <a:pt x="6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901;p51"/>
          <p:cNvGrpSpPr/>
          <p:nvPr/>
        </p:nvGrpSpPr>
        <p:grpSpPr>
          <a:xfrm>
            <a:off x="333165" y="285932"/>
            <a:ext cx="529106" cy="826768"/>
            <a:chOff x="5348511" y="3450230"/>
            <a:chExt cx="529106" cy="826768"/>
          </a:xfrm>
        </p:grpSpPr>
        <p:sp>
          <p:nvSpPr>
            <p:cNvPr id="50" name="Google Shape;2902;p51"/>
            <p:cNvSpPr/>
            <p:nvPr/>
          </p:nvSpPr>
          <p:spPr>
            <a:xfrm>
              <a:off x="5457312" y="3627998"/>
              <a:ext cx="222502" cy="376840"/>
            </a:xfrm>
            <a:custGeom>
              <a:avLst/>
              <a:gdLst/>
              <a:ahLst/>
              <a:cxnLst/>
              <a:rect l="l" t="t" r="r" b="b"/>
              <a:pathLst>
                <a:path w="8585" h="14540" extrusionOk="0">
                  <a:moveTo>
                    <a:pt x="7914" y="1"/>
                  </a:moveTo>
                  <a:cubicBezTo>
                    <a:pt x="7881" y="1"/>
                    <a:pt x="7848" y="5"/>
                    <a:pt x="7817" y="13"/>
                  </a:cubicBezTo>
                  <a:cubicBezTo>
                    <a:pt x="7338" y="127"/>
                    <a:pt x="7383" y="652"/>
                    <a:pt x="7406" y="1040"/>
                  </a:cubicBezTo>
                  <a:cubicBezTo>
                    <a:pt x="7406" y="1085"/>
                    <a:pt x="7429" y="1108"/>
                    <a:pt x="7475" y="1154"/>
                  </a:cubicBezTo>
                  <a:cubicBezTo>
                    <a:pt x="6059" y="2934"/>
                    <a:pt x="5055" y="5125"/>
                    <a:pt x="3914" y="7066"/>
                  </a:cubicBezTo>
                  <a:cubicBezTo>
                    <a:pt x="2590" y="9302"/>
                    <a:pt x="901" y="11471"/>
                    <a:pt x="102" y="13936"/>
                  </a:cubicBezTo>
                  <a:cubicBezTo>
                    <a:pt x="0" y="14225"/>
                    <a:pt x="253" y="14539"/>
                    <a:pt x="520" y="14539"/>
                  </a:cubicBezTo>
                  <a:cubicBezTo>
                    <a:pt x="612" y="14539"/>
                    <a:pt x="705" y="14503"/>
                    <a:pt x="787" y="14415"/>
                  </a:cubicBezTo>
                  <a:cubicBezTo>
                    <a:pt x="1403" y="13753"/>
                    <a:pt x="1745" y="12818"/>
                    <a:pt x="2225" y="12064"/>
                  </a:cubicBezTo>
                  <a:cubicBezTo>
                    <a:pt x="3092" y="10740"/>
                    <a:pt x="3891" y="9417"/>
                    <a:pt x="4690" y="8070"/>
                  </a:cubicBezTo>
                  <a:cubicBezTo>
                    <a:pt x="6105" y="5719"/>
                    <a:pt x="7885" y="3140"/>
                    <a:pt x="8547" y="469"/>
                  </a:cubicBezTo>
                  <a:cubicBezTo>
                    <a:pt x="8585" y="338"/>
                    <a:pt x="8469" y="223"/>
                    <a:pt x="8351" y="223"/>
                  </a:cubicBezTo>
                  <a:cubicBezTo>
                    <a:pt x="8325" y="223"/>
                    <a:pt x="8298" y="228"/>
                    <a:pt x="8274" y="241"/>
                  </a:cubicBezTo>
                  <a:cubicBezTo>
                    <a:pt x="8236" y="90"/>
                    <a:pt x="8073" y="1"/>
                    <a:pt x="7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03;p51"/>
            <p:cNvSpPr/>
            <p:nvPr/>
          </p:nvSpPr>
          <p:spPr>
            <a:xfrm>
              <a:off x="5530970" y="3673406"/>
              <a:ext cx="213871" cy="364996"/>
            </a:xfrm>
            <a:custGeom>
              <a:avLst/>
              <a:gdLst/>
              <a:ahLst/>
              <a:cxnLst/>
              <a:rect l="l" t="t" r="r" b="b"/>
              <a:pathLst>
                <a:path w="8252" h="14083" extrusionOk="0">
                  <a:moveTo>
                    <a:pt x="7922" y="1"/>
                  </a:moveTo>
                  <a:cubicBezTo>
                    <a:pt x="7871" y="1"/>
                    <a:pt x="7821" y="19"/>
                    <a:pt x="7783" y="64"/>
                  </a:cubicBezTo>
                  <a:cubicBezTo>
                    <a:pt x="5911" y="2050"/>
                    <a:pt x="5021" y="4606"/>
                    <a:pt x="3674" y="6934"/>
                  </a:cubicBezTo>
                  <a:cubicBezTo>
                    <a:pt x="2464" y="8988"/>
                    <a:pt x="501" y="11317"/>
                    <a:pt x="45" y="13713"/>
                  </a:cubicBezTo>
                  <a:cubicBezTo>
                    <a:pt x="0" y="13951"/>
                    <a:pt x="178" y="14082"/>
                    <a:pt x="364" y="14082"/>
                  </a:cubicBezTo>
                  <a:cubicBezTo>
                    <a:pt x="464" y="14082"/>
                    <a:pt x="566" y="14044"/>
                    <a:pt x="638" y="13964"/>
                  </a:cubicBezTo>
                  <a:cubicBezTo>
                    <a:pt x="1414" y="13143"/>
                    <a:pt x="1871" y="12115"/>
                    <a:pt x="2419" y="11134"/>
                  </a:cubicBezTo>
                  <a:cubicBezTo>
                    <a:pt x="3172" y="9764"/>
                    <a:pt x="3994" y="8463"/>
                    <a:pt x="4724" y="7071"/>
                  </a:cubicBezTo>
                  <a:cubicBezTo>
                    <a:pt x="5911" y="4857"/>
                    <a:pt x="6710" y="2438"/>
                    <a:pt x="8148" y="338"/>
                  </a:cubicBezTo>
                  <a:cubicBezTo>
                    <a:pt x="8251" y="182"/>
                    <a:pt x="8080" y="1"/>
                    <a:pt x="7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2904;p51"/>
            <p:cNvGrpSpPr/>
            <p:nvPr/>
          </p:nvGrpSpPr>
          <p:grpSpPr>
            <a:xfrm>
              <a:off x="5348511" y="3450230"/>
              <a:ext cx="529106" cy="826768"/>
              <a:chOff x="5348511" y="3450230"/>
              <a:chExt cx="529106" cy="826768"/>
            </a:xfrm>
          </p:grpSpPr>
          <p:sp>
            <p:nvSpPr>
              <p:cNvPr id="53" name="Google Shape;2905;p51"/>
              <p:cNvSpPr/>
              <p:nvPr/>
            </p:nvSpPr>
            <p:spPr>
              <a:xfrm>
                <a:off x="5456975" y="3625355"/>
                <a:ext cx="301732" cy="410455"/>
              </a:xfrm>
              <a:custGeom>
                <a:avLst/>
                <a:gdLst/>
                <a:ahLst/>
                <a:cxnLst/>
                <a:rect l="l" t="t" r="r" b="b"/>
                <a:pathLst>
                  <a:path w="11642" h="15837" extrusionOk="0">
                    <a:moveTo>
                      <a:pt x="8369" y="0"/>
                    </a:moveTo>
                    <a:cubicBezTo>
                      <a:pt x="8275" y="0"/>
                      <a:pt x="8184" y="35"/>
                      <a:pt x="8104" y="92"/>
                    </a:cubicBezTo>
                    <a:lnTo>
                      <a:pt x="8013" y="92"/>
                    </a:lnTo>
                    <a:cubicBezTo>
                      <a:pt x="6643" y="525"/>
                      <a:pt x="5844" y="3379"/>
                      <a:pt x="5182" y="4565"/>
                    </a:cubicBezTo>
                    <a:cubicBezTo>
                      <a:pt x="3448" y="7647"/>
                      <a:pt x="1941" y="10865"/>
                      <a:pt x="138" y="13924"/>
                    </a:cubicBezTo>
                    <a:cubicBezTo>
                      <a:pt x="47" y="14106"/>
                      <a:pt x="1" y="14358"/>
                      <a:pt x="161" y="14517"/>
                    </a:cubicBezTo>
                    <a:cubicBezTo>
                      <a:pt x="981" y="15417"/>
                      <a:pt x="1793" y="15837"/>
                      <a:pt x="2557" y="15837"/>
                    </a:cubicBezTo>
                    <a:cubicBezTo>
                      <a:pt x="3558" y="15837"/>
                      <a:pt x="4477" y="15117"/>
                      <a:pt x="5228" y="13810"/>
                    </a:cubicBezTo>
                    <a:cubicBezTo>
                      <a:pt x="6278" y="11938"/>
                      <a:pt x="7510" y="10203"/>
                      <a:pt x="8492" y="8286"/>
                    </a:cubicBezTo>
                    <a:cubicBezTo>
                      <a:pt x="9519" y="6300"/>
                      <a:pt x="10341" y="4177"/>
                      <a:pt x="11505" y="2260"/>
                    </a:cubicBezTo>
                    <a:cubicBezTo>
                      <a:pt x="11642" y="2032"/>
                      <a:pt x="11551" y="1690"/>
                      <a:pt x="11322" y="1553"/>
                    </a:cubicBezTo>
                    <a:cubicBezTo>
                      <a:pt x="10432" y="1050"/>
                      <a:pt x="9451" y="731"/>
                      <a:pt x="8652" y="115"/>
                    </a:cubicBezTo>
                    <a:cubicBezTo>
                      <a:pt x="8560" y="35"/>
                      <a:pt x="8463" y="0"/>
                      <a:pt x="8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06;p51"/>
              <p:cNvSpPr/>
              <p:nvPr/>
            </p:nvSpPr>
            <p:spPr>
              <a:xfrm>
                <a:off x="5687097" y="3488096"/>
                <a:ext cx="78711" cy="121890"/>
              </a:xfrm>
              <a:custGeom>
                <a:avLst/>
                <a:gdLst/>
                <a:ahLst/>
                <a:cxnLst/>
                <a:rect l="l" t="t" r="r" b="b"/>
                <a:pathLst>
                  <a:path w="3037" h="4703" extrusionOk="0">
                    <a:moveTo>
                      <a:pt x="2306" y="1"/>
                    </a:moveTo>
                    <a:cubicBezTo>
                      <a:pt x="1644" y="1256"/>
                      <a:pt x="1051" y="2557"/>
                      <a:pt x="389" y="3767"/>
                    </a:cubicBezTo>
                    <a:cubicBezTo>
                      <a:pt x="252" y="3995"/>
                      <a:pt x="138" y="4201"/>
                      <a:pt x="1" y="4429"/>
                    </a:cubicBezTo>
                    <a:cubicBezTo>
                      <a:pt x="229" y="4498"/>
                      <a:pt x="435" y="4589"/>
                      <a:pt x="640" y="4703"/>
                    </a:cubicBezTo>
                    <a:cubicBezTo>
                      <a:pt x="914" y="4224"/>
                      <a:pt x="1188" y="3767"/>
                      <a:pt x="1439" y="3288"/>
                    </a:cubicBezTo>
                    <a:cubicBezTo>
                      <a:pt x="1918" y="2375"/>
                      <a:pt x="2489" y="1439"/>
                      <a:pt x="3037" y="503"/>
                    </a:cubicBezTo>
                    <a:cubicBezTo>
                      <a:pt x="2763" y="366"/>
                      <a:pt x="2512" y="184"/>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07;p51"/>
              <p:cNvSpPr/>
              <p:nvPr/>
            </p:nvSpPr>
            <p:spPr>
              <a:xfrm>
                <a:off x="5749221" y="3524199"/>
                <a:ext cx="78115" cy="121890"/>
              </a:xfrm>
              <a:custGeom>
                <a:avLst/>
                <a:gdLst/>
                <a:ahLst/>
                <a:cxnLst/>
                <a:rect l="l" t="t" r="r" b="b"/>
                <a:pathLst>
                  <a:path w="3014" h="4703" extrusionOk="0">
                    <a:moveTo>
                      <a:pt x="2283" y="0"/>
                    </a:moveTo>
                    <a:cubicBezTo>
                      <a:pt x="1644" y="1256"/>
                      <a:pt x="1028" y="2557"/>
                      <a:pt x="366" y="3766"/>
                    </a:cubicBezTo>
                    <a:cubicBezTo>
                      <a:pt x="252" y="3995"/>
                      <a:pt x="115" y="4223"/>
                      <a:pt x="1" y="4428"/>
                    </a:cubicBezTo>
                    <a:cubicBezTo>
                      <a:pt x="206" y="4520"/>
                      <a:pt x="411" y="4611"/>
                      <a:pt x="617" y="4702"/>
                    </a:cubicBezTo>
                    <a:cubicBezTo>
                      <a:pt x="891" y="4246"/>
                      <a:pt x="1165" y="3766"/>
                      <a:pt x="1416" y="3287"/>
                    </a:cubicBezTo>
                    <a:cubicBezTo>
                      <a:pt x="1895" y="2374"/>
                      <a:pt x="2466" y="1461"/>
                      <a:pt x="3014" y="525"/>
                    </a:cubicBezTo>
                    <a:cubicBezTo>
                      <a:pt x="2762" y="366"/>
                      <a:pt x="2511" y="206"/>
                      <a:pt x="2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08;p51"/>
              <p:cNvSpPr/>
              <p:nvPr/>
            </p:nvSpPr>
            <p:spPr>
              <a:xfrm>
                <a:off x="5427999" y="3618539"/>
                <a:ext cx="333506" cy="505028"/>
              </a:xfrm>
              <a:custGeom>
                <a:avLst/>
                <a:gdLst/>
                <a:ahLst/>
                <a:cxnLst/>
                <a:rect l="l" t="t" r="r" b="b"/>
                <a:pathLst>
                  <a:path w="12868" h="19486" extrusionOk="0">
                    <a:moveTo>
                      <a:pt x="2169" y="15807"/>
                    </a:moveTo>
                    <a:cubicBezTo>
                      <a:pt x="2283" y="15876"/>
                      <a:pt x="2397" y="15922"/>
                      <a:pt x="2511" y="15967"/>
                    </a:cubicBezTo>
                    <a:cubicBezTo>
                      <a:pt x="2625" y="16036"/>
                      <a:pt x="2762" y="16104"/>
                      <a:pt x="2899" y="16173"/>
                    </a:cubicBezTo>
                    <a:cubicBezTo>
                      <a:pt x="2329" y="16972"/>
                      <a:pt x="1827" y="17862"/>
                      <a:pt x="1347" y="18752"/>
                    </a:cubicBezTo>
                    <a:cubicBezTo>
                      <a:pt x="1187" y="18729"/>
                      <a:pt x="1050" y="18661"/>
                      <a:pt x="959" y="18615"/>
                    </a:cubicBezTo>
                    <a:cubicBezTo>
                      <a:pt x="936" y="18592"/>
                      <a:pt x="891" y="18569"/>
                      <a:pt x="845" y="18546"/>
                    </a:cubicBezTo>
                    <a:cubicBezTo>
                      <a:pt x="1370" y="17633"/>
                      <a:pt x="1827" y="16720"/>
                      <a:pt x="2169" y="15807"/>
                    </a:cubicBezTo>
                    <a:close/>
                    <a:moveTo>
                      <a:pt x="8877" y="0"/>
                    </a:moveTo>
                    <a:cubicBezTo>
                      <a:pt x="8806" y="0"/>
                      <a:pt x="8732" y="31"/>
                      <a:pt x="8674" y="104"/>
                    </a:cubicBezTo>
                    <a:cubicBezTo>
                      <a:pt x="6962" y="2409"/>
                      <a:pt x="5775" y="5285"/>
                      <a:pt x="4406" y="7819"/>
                    </a:cubicBezTo>
                    <a:cubicBezTo>
                      <a:pt x="3789" y="8983"/>
                      <a:pt x="3150" y="10124"/>
                      <a:pt x="2511" y="11265"/>
                    </a:cubicBezTo>
                    <a:cubicBezTo>
                      <a:pt x="1986" y="12178"/>
                      <a:pt x="1461" y="13091"/>
                      <a:pt x="959" y="14004"/>
                    </a:cubicBezTo>
                    <a:cubicBezTo>
                      <a:pt x="640" y="14552"/>
                      <a:pt x="1210" y="15123"/>
                      <a:pt x="1621" y="15442"/>
                    </a:cubicBezTo>
                    <a:cubicBezTo>
                      <a:pt x="1050" y="16264"/>
                      <a:pt x="0" y="18250"/>
                      <a:pt x="23" y="18341"/>
                    </a:cubicBezTo>
                    <a:cubicBezTo>
                      <a:pt x="92" y="18843"/>
                      <a:pt x="343" y="19094"/>
                      <a:pt x="799" y="19300"/>
                    </a:cubicBezTo>
                    <a:cubicBezTo>
                      <a:pt x="1021" y="19416"/>
                      <a:pt x="1219" y="19485"/>
                      <a:pt x="1414" y="19485"/>
                    </a:cubicBezTo>
                    <a:cubicBezTo>
                      <a:pt x="1601" y="19485"/>
                      <a:pt x="1785" y="19422"/>
                      <a:pt x="1986" y="19277"/>
                    </a:cubicBezTo>
                    <a:cubicBezTo>
                      <a:pt x="2123" y="19186"/>
                      <a:pt x="3196" y="17245"/>
                      <a:pt x="3516" y="16401"/>
                    </a:cubicBezTo>
                    <a:cubicBezTo>
                      <a:pt x="3762" y="16463"/>
                      <a:pt x="4016" y="16504"/>
                      <a:pt x="4269" y="16504"/>
                    </a:cubicBezTo>
                    <a:cubicBezTo>
                      <a:pt x="4484" y="16504"/>
                      <a:pt x="4698" y="16474"/>
                      <a:pt x="4908" y="16401"/>
                    </a:cubicBezTo>
                    <a:cubicBezTo>
                      <a:pt x="5022" y="16355"/>
                      <a:pt x="5068" y="16287"/>
                      <a:pt x="5113" y="16195"/>
                    </a:cubicBezTo>
                    <a:cubicBezTo>
                      <a:pt x="5616" y="15077"/>
                      <a:pt x="6300" y="14050"/>
                      <a:pt x="6939" y="13023"/>
                    </a:cubicBezTo>
                    <a:cubicBezTo>
                      <a:pt x="7578" y="11996"/>
                      <a:pt x="8263" y="10968"/>
                      <a:pt x="8857" y="9896"/>
                    </a:cubicBezTo>
                    <a:cubicBezTo>
                      <a:pt x="8948" y="9690"/>
                      <a:pt x="9062" y="9508"/>
                      <a:pt x="9153" y="9302"/>
                    </a:cubicBezTo>
                    <a:cubicBezTo>
                      <a:pt x="10340" y="7043"/>
                      <a:pt x="12075" y="4737"/>
                      <a:pt x="12805" y="2295"/>
                    </a:cubicBezTo>
                    <a:cubicBezTo>
                      <a:pt x="12868" y="2108"/>
                      <a:pt x="12728" y="1963"/>
                      <a:pt x="12575" y="1963"/>
                    </a:cubicBezTo>
                    <a:cubicBezTo>
                      <a:pt x="12504" y="1963"/>
                      <a:pt x="12430" y="1994"/>
                      <a:pt x="12372" y="2067"/>
                    </a:cubicBezTo>
                    <a:cubicBezTo>
                      <a:pt x="11847" y="2797"/>
                      <a:pt x="11367" y="3573"/>
                      <a:pt x="10911" y="4372"/>
                    </a:cubicBezTo>
                    <a:cubicBezTo>
                      <a:pt x="10758" y="4238"/>
                      <a:pt x="10573" y="4105"/>
                      <a:pt x="10397" y="4105"/>
                    </a:cubicBezTo>
                    <a:cubicBezTo>
                      <a:pt x="10362" y="4105"/>
                      <a:pt x="10328" y="4110"/>
                      <a:pt x="10295" y="4121"/>
                    </a:cubicBezTo>
                    <a:cubicBezTo>
                      <a:pt x="10272" y="4144"/>
                      <a:pt x="10249" y="4189"/>
                      <a:pt x="10272" y="4212"/>
                    </a:cubicBezTo>
                    <a:cubicBezTo>
                      <a:pt x="10340" y="4349"/>
                      <a:pt x="10500" y="4395"/>
                      <a:pt x="10614" y="4463"/>
                    </a:cubicBezTo>
                    <a:cubicBezTo>
                      <a:pt x="10683" y="4509"/>
                      <a:pt x="10728" y="4532"/>
                      <a:pt x="10797" y="4577"/>
                    </a:cubicBezTo>
                    <a:cubicBezTo>
                      <a:pt x="10614" y="4874"/>
                      <a:pt x="10454" y="5194"/>
                      <a:pt x="10295" y="5513"/>
                    </a:cubicBezTo>
                    <a:cubicBezTo>
                      <a:pt x="10179" y="5431"/>
                      <a:pt x="10051" y="5372"/>
                      <a:pt x="9937" y="5372"/>
                    </a:cubicBezTo>
                    <a:cubicBezTo>
                      <a:pt x="9894" y="5372"/>
                      <a:pt x="9853" y="5380"/>
                      <a:pt x="9815" y="5399"/>
                    </a:cubicBezTo>
                    <a:cubicBezTo>
                      <a:pt x="9770" y="5422"/>
                      <a:pt x="9770" y="5468"/>
                      <a:pt x="9793" y="5490"/>
                    </a:cubicBezTo>
                    <a:cubicBezTo>
                      <a:pt x="9861" y="5627"/>
                      <a:pt x="10044" y="5673"/>
                      <a:pt x="10181" y="5741"/>
                    </a:cubicBezTo>
                    <a:cubicBezTo>
                      <a:pt x="9998" y="6061"/>
                      <a:pt x="9838" y="6381"/>
                      <a:pt x="9678" y="6700"/>
                    </a:cubicBezTo>
                    <a:cubicBezTo>
                      <a:pt x="9580" y="6651"/>
                      <a:pt x="9481" y="6613"/>
                      <a:pt x="9391" y="6613"/>
                    </a:cubicBezTo>
                    <a:cubicBezTo>
                      <a:pt x="9356" y="6613"/>
                      <a:pt x="9322" y="6619"/>
                      <a:pt x="9290" y="6632"/>
                    </a:cubicBezTo>
                    <a:cubicBezTo>
                      <a:pt x="9245" y="6655"/>
                      <a:pt x="9222" y="6723"/>
                      <a:pt x="9268" y="6746"/>
                    </a:cubicBezTo>
                    <a:cubicBezTo>
                      <a:pt x="9336" y="6814"/>
                      <a:pt x="9450" y="6860"/>
                      <a:pt x="9541" y="6906"/>
                    </a:cubicBezTo>
                    <a:cubicBezTo>
                      <a:pt x="9564" y="6906"/>
                      <a:pt x="9564" y="6906"/>
                      <a:pt x="9587" y="6928"/>
                    </a:cubicBezTo>
                    <a:cubicBezTo>
                      <a:pt x="9359" y="7339"/>
                      <a:pt x="9153" y="7750"/>
                      <a:pt x="8948" y="8161"/>
                    </a:cubicBezTo>
                    <a:cubicBezTo>
                      <a:pt x="8916" y="8145"/>
                      <a:pt x="8872" y="8129"/>
                      <a:pt x="8833" y="8129"/>
                    </a:cubicBezTo>
                    <a:cubicBezTo>
                      <a:pt x="8817" y="8129"/>
                      <a:pt x="8802" y="8131"/>
                      <a:pt x="8788" y="8138"/>
                    </a:cubicBezTo>
                    <a:cubicBezTo>
                      <a:pt x="8743" y="8138"/>
                      <a:pt x="8720" y="8184"/>
                      <a:pt x="8720" y="8207"/>
                    </a:cubicBezTo>
                    <a:cubicBezTo>
                      <a:pt x="8720" y="8298"/>
                      <a:pt x="8765" y="8366"/>
                      <a:pt x="8834" y="8412"/>
                    </a:cubicBezTo>
                    <a:cubicBezTo>
                      <a:pt x="8651" y="8754"/>
                      <a:pt x="8491" y="9074"/>
                      <a:pt x="8309" y="9394"/>
                    </a:cubicBezTo>
                    <a:cubicBezTo>
                      <a:pt x="8242" y="9360"/>
                      <a:pt x="8187" y="9339"/>
                      <a:pt x="8127" y="9339"/>
                    </a:cubicBezTo>
                    <a:cubicBezTo>
                      <a:pt x="8105" y="9339"/>
                      <a:pt x="8082" y="9342"/>
                      <a:pt x="8058" y="9348"/>
                    </a:cubicBezTo>
                    <a:cubicBezTo>
                      <a:pt x="8012" y="9371"/>
                      <a:pt x="7989" y="9394"/>
                      <a:pt x="7989" y="9439"/>
                    </a:cubicBezTo>
                    <a:cubicBezTo>
                      <a:pt x="8012" y="9530"/>
                      <a:pt x="8081" y="9599"/>
                      <a:pt x="8172" y="9667"/>
                    </a:cubicBezTo>
                    <a:cubicBezTo>
                      <a:pt x="8149" y="9713"/>
                      <a:pt x="8126" y="9759"/>
                      <a:pt x="8103" y="9804"/>
                    </a:cubicBezTo>
                    <a:cubicBezTo>
                      <a:pt x="7944" y="10101"/>
                      <a:pt x="7784" y="10398"/>
                      <a:pt x="7601" y="10695"/>
                    </a:cubicBezTo>
                    <a:cubicBezTo>
                      <a:pt x="7510" y="10649"/>
                      <a:pt x="7396" y="10626"/>
                      <a:pt x="7305" y="10626"/>
                    </a:cubicBezTo>
                    <a:cubicBezTo>
                      <a:pt x="7259" y="10626"/>
                      <a:pt x="7213" y="10695"/>
                      <a:pt x="7236" y="10740"/>
                    </a:cubicBezTo>
                    <a:cubicBezTo>
                      <a:pt x="7305" y="10832"/>
                      <a:pt x="7396" y="10877"/>
                      <a:pt x="7487" y="10923"/>
                    </a:cubicBezTo>
                    <a:cubicBezTo>
                      <a:pt x="7213" y="11425"/>
                      <a:pt x="6939" y="11927"/>
                      <a:pt x="6665" y="12406"/>
                    </a:cubicBezTo>
                    <a:cubicBezTo>
                      <a:pt x="6585" y="12374"/>
                      <a:pt x="6515" y="12342"/>
                      <a:pt x="6441" y="12342"/>
                    </a:cubicBezTo>
                    <a:cubicBezTo>
                      <a:pt x="6411" y="12342"/>
                      <a:pt x="6379" y="12347"/>
                      <a:pt x="6346" y="12361"/>
                    </a:cubicBezTo>
                    <a:cubicBezTo>
                      <a:pt x="6300" y="12384"/>
                      <a:pt x="6277" y="12429"/>
                      <a:pt x="6300" y="12475"/>
                    </a:cubicBezTo>
                    <a:cubicBezTo>
                      <a:pt x="6346" y="12543"/>
                      <a:pt x="6437" y="12612"/>
                      <a:pt x="6529" y="12658"/>
                    </a:cubicBezTo>
                    <a:cubicBezTo>
                      <a:pt x="6300" y="13046"/>
                      <a:pt x="6095" y="13411"/>
                      <a:pt x="5889" y="13799"/>
                    </a:cubicBezTo>
                    <a:cubicBezTo>
                      <a:pt x="5721" y="13799"/>
                      <a:pt x="5611" y="13682"/>
                      <a:pt x="5451" y="13682"/>
                    </a:cubicBezTo>
                    <a:cubicBezTo>
                      <a:pt x="5438" y="13682"/>
                      <a:pt x="5424" y="13683"/>
                      <a:pt x="5410" y="13685"/>
                    </a:cubicBezTo>
                    <a:cubicBezTo>
                      <a:pt x="5364" y="13685"/>
                      <a:pt x="5342" y="13753"/>
                      <a:pt x="5342" y="13799"/>
                    </a:cubicBezTo>
                    <a:cubicBezTo>
                      <a:pt x="5410" y="13981"/>
                      <a:pt x="5570" y="14050"/>
                      <a:pt x="5730" y="14073"/>
                    </a:cubicBezTo>
                    <a:cubicBezTo>
                      <a:pt x="5433" y="14598"/>
                      <a:pt x="5136" y="15123"/>
                      <a:pt x="4839" y="15648"/>
                    </a:cubicBezTo>
                    <a:cubicBezTo>
                      <a:pt x="4794" y="15739"/>
                      <a:pt x="4292" y="15739"/>
                      <a:pt x="4223" y="15739"/>
                    </a:cubicBezTo>
                    <a:cubicBezTo>
                      <a:pt x="3858" y="15739"/>
                      <a:pt x="3516" y="15625"/>
                      <a:pt x="3173" y="15488"/>
                    </a:cubicBezTo>
                    <a:cubicBezTo>
                      <a:pt x="2694" y="15282"/>
                      <a:pt x="2169" y="14986"/>
                      <a:pt x="1781" y="14621"/>
                    </a:cubicBezTo>
                    <a:cubicBezTo>
                      <a:pt x="1735" y="14575"/>
                      <a:pt x="1393" y="14255"/>
                      <a:pt x="1416" y="14232"/>
                    </a:cubicBezTo>
                    <a:cubicBezTo>
                      <a:pt x="2580" y="11859"/>
                      <a:pt x="4223" y="9713"/>
                      <a:pt x="5456" y="7339"/>
                    </a:cubicBezTo>
                    <a:cubicBezTo>
                      <a:pt x="6643" y="5080"/>
                      <a:pt x="8377" y="2774"/>
                      <a:pt x="9108" y="332"/>
                    </a:cubicBezTo>
                    <a:cubicBezTo>
                      <a:pt x="9170" y="145"/>
                      <a:pt x="9030" y="0"/>
                      <a:pt x="8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9;p51"/>
              <p:cNvSpPr/>
              <p:nvPr/>
            </p:nvSpPr>
            <p:spPr>
              <a:xfrm>
                <a:off x="5348511" y="4102159"/>
                <a:ext cx="110279" cy="174839"/>
              </a:xfrm>
              <a:custGeom>
                <a:avLst/>
                <a:gdLst/>
                <a:ahLst/>
                <a:cxnLst/>
                <a:rect l="l" t="t" r="r" b="b"/>
                <a:pathLst>
                  <a:path w="4255" h="6746" extrusionOk="0">
                    <a:moveTo>
                      <a:pt x="3661" y="1"/>
                    </a:moveTo>
                    <a:cubicBezTo>
                      <a:pt x="3638" y="69"/>
                      <a:pt x="3592" y="115"/>
                      <a:pt x="3570" y="160"/>
                    </a:cubicBezTo>
                    <a:cubicBezTo>
                      <a:pt x="2451" y="2237"/>
                      <a:pt x="1287" y="4315"/>
                      <a:pt x="123" y="6369"/>
                    </a:cubicBezTo>
                    <a:cubicBezTo>
                      <a:pt x="1" y="6568"/>
                      <a:pt x="165" y="6746"/>
                      <a:pt x="335" y="6746"/>
                    </a:cubicBezTo>
                    <a:cubicBezTo>
                      <a:pt x="419" y="6746"/>
                      <a:pt x="504" y="6703"/>
                      <a:pt x="557" y="6597"/>
                    </a:cubicBezTo>
                    <a:cubicBezTo>
                      <a:pt x="1629" y="4429"/>
                      <a:pt x="3067" y="2466"/>
                      <a:pt x="4254" y="343"/>
                    </a:cubicBezTo>
                    <a:cubicBezTo>
                      <a:pt x="4003" y="343"/>
                      <a:pt x="3775" y="206"/>
                      <a:pt x="3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10;p51"/>
              <p:cNvSpPr/>
              <p:nvPr/>
            </p:nvSpPr>
            <p:spPr>
              <a:xfrm>
                <a:off x="5715502" y="3450230"/>
                <a:ext cx="162114" cy="109476"/>
              </a:xfrm>
              <a:custGeom>
                <a:avLst/>
                <a:gdLst/>
                <a:ahLst/>
                <a:cxnLst/>
                <a:rect l="l" t="t" r="r" b="b"/>
                <a:pathLst>
                  <a:path w="6255" h="4224" extrusionOk="0">
                    <a:moveTo>
                      <a:pt x="845" y="640"/>
                    </a:moveTo>
                    <a:cubicBezTo>
                      <a:pt x="1667" y="1120"/>
                      <a:pt x="4383" y="2717"/>
                      <a:pt x="5570" y="3288"/>
                    </a:cubicBezTo>
                    <a:cubicBezTo>
                      <a:pt x="5524" y="3379"/>
                      <a:pt x="5479" y="3471"/>
                      <a:pt x="5433" y="3539"/>
                    </a:cubicBezTo>
                    <a:cubicBezTo>
                      <a:pt x="5433" y="3562"/>
                      <a:pt x="5433" y="3562"/>
                      <a:pt x="5433" y="3585"/>
                    </a:cubicBezTo>
                    <a:cubicBezTo>
                      <a:pt x="4588" y="3105"/>
                      <a:pt x="1872" y="1508"/>
                      <a:pt x="685" y="937"/>
                    </a:cubicBezTo>
                    <a:cubicBezTo>
                      <a:pt x="731" y="846"/>
                      <a:pt x="777" y="754"/>
                      <a:pt x="822" y="686"/>
                    </a:cubicBezTo>
                    <a:cubicBezTo>
                      <a:pt x="822" y="663"/>
                      <a:pt x="845" y="663"/>
                      <a:pt x="845" y="640"/>
                    </a:cubicBezTo>
                    <a:close/>
                    <a:moveTo>
                      <a:pt x="711" y="1"/>
                    </a:moveTo>
                    <a:cubicBezTo>
                      <a:pt x="710" y="1"/>
                      <a:pt x="709" y="1"/>
                      <a:pt x="708" y="1"/>
                    </a:cubicBezTo>
                    <a:cubicBezTo>
                      <a:pt x="434" y="1"/>
                      <a:pt x="252" y="572"/>
                      <a:pt x="115" y="800"/>
                    </a:cubicBezTo>
                    <a:cubicBezTo>
                      <a:pt x="115" y="800"/>
                      <a:pt x="115" y="823"/>
                      <a:pt x="115" y="823"/>
                    </a:cubicBezTo>
                    <a:cubicBezTo>
                      <a:pt x="23" y="937"/>
                      <a:pt x="1" y="1097"/>
                      <a:pt x="92" y="1188"/>
                    </a:cubicBezTo>
                    <a:cubicBezTo>
                      <a:pt x="959" y="2033"/>
                      <a:pt x="2306" y="2512"/>
                      <a:pt x="3333" y="3105"/>
                    </a:cubicBezTo>
                    <a:cubicBezTo>
                      <a:pt x="3858" y="3402"/>
                      <a:pt x="5501" y="4224"/>
                      <a:pt x="5547" y="4224"/>
                    </a:cubicBezTo>
                    <a:cubicBezTo>
                      <a:pt x="5844" y="4224"/>
                      <a:pt x="6026" y="3653"/>
                      <a:pt x="6141" y="3425"/>
                    </a:cubicBezTo>
                    <a:cubicBezTo>
                      <a:pt x="6163" y="3425"/>
                      <a:pt x="6163" y="3402"/>
                      <a:pt x="6163" y="3402"/>
                    </a:cubicBezTo>
                    <a:cubicBezTo>
                      <a:pt x="6232" y="3288"/>
                      <a:pt x="6255" y="3128"/>
                      <a:pt x="6163" y="3037"/>
                    </a:cubicBezTo>
                    <a:cubicBezTo>
                      <a:pt x="5319" y="2192"/>
                      <a:pt x="3972" y="1713"/>
                      <a:pt x="2945" y="1120"/>
                    </a:cubicBezTo>
                    <a:cubicBezTo>
                      <a:pt x="2427" y="827"/>
                      <a:pt x="798" y="1"/>
                      <a:pt x="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11;p51"/>
              <p:cNvSpPr/>
              <p:nvPr/>
            </p:nvSpPr>
            <p:spPr>
              <a:xfrm>
                <a:off x="5629715" y="3576241"/>
                <a:ext cx="171600" cy="116577"/>
              </a:xfrm>
              <a:custGeom>
                <a:avLst/>
                <a:gdLst/>
                <a:ahLst/>
                <a:cxnLst/>
                <a:rect l="l" t="t" r="r" b="b"/>
                <a:pathLst>
                  <a:path w="6621" h="4498" extrusionOk="0">
                    <a:moveTo>
                      <a:pt x="891" y="709"/>
                    </a:moveTo>
                    <a:cubicBezTo>
                      <a:pt x="1781" y="1211"/>
                      <a:pt x="4657" y="2900"/>
                      <a:pt x="5890" y="3516"/>
                    </a:cubicBezTo>
                    <a:cubicBezTo>
                      <a:pt x="5844" y="3585"/>
                      <a:pt x="5799" y="3676"/>
                      <a:pt x="5753" y="3767"/>
                    </a:cubicBezTo>
                    <a:cubicBezTo>
                      <a:pt x="5753" y="3790"/>
                      <a:pt x="5753" y="3790"/>
                      <a:pt x="5730" y="3813"/>
                    </a:cubicBezTo>
                    <a:cubicBezTo>
                      <a:pt x="4863" y="3311"/>
                      <a:pt x="1987" y="1622"/>
                      <a:pt x="731" y="1005"/>
                    </a:cubicBezTo>
                    <a:cubicBezTo>
                      <a:pt x="777" y="914"/>
                      <a:pt x="823" y="823"/>
                      <a:pt x="868" y="731"/>
                    </a:cubicBezTo>
                    <a:cubicBezTo>
                      <a:pt x="868" y="731"/>
                      <a:pt x="891" y="709"/>
                      <a:pt x="891" y="709"/>
                    </a:cubicBezTo>
                    <a:close/>
                    <a:moveTo>
                      <a:pt x="754" y="1"/>
                    </a:moveTo>
                    <a:cubicBezTo>
                      <a:pt x="435" y="24"/>
                      <a:pt x="252" y="640"/>
                      <a:pt x="115" y="868"/>
                    </a:cubicBezTo>
                    <a:cubicBezTo>
                      <a:pt x="115" y="868"/>
                      <a:pt x="115" y="891"/>
                      <a:pt x="115" y="891"/>
                    </a:cubicBezTo>
                    <a:cubicBezTo>
                      <a:pt x="24" y="1005"/>
                      <a:pt x="1" y="1165"/>
                      <a:pt x="115" y="1279"/>
                    </a:cubicBezTo>
                    <a:cubicBezTo>
                      <a:pt x="1005" y="2169"/>
                      <a:pt x="2420" y="2671"/>
                      <a:pt x="3516" y="3311"/>
                    </a:cubicBezTo>
                    <a:cubicBezTo>
                      <a:pt x="4064" y="3607"/>
                      <a:pt x="5821" y="4498"/>
                      <a:pt x="5867" y="4498"/>
                    </a:cubicBezTo>
                    <a:cubicBezTo>
                      <a:pt x="6187" y="4475"/>
                      <a:pt x="6369" y="3881"/>
                      <a:pt x="6506" y="3653"/>
                    </a:cubicBezTo>
                    <a:cubicBezTo>
                      <a:pt x="6506" y="3630"/>
                      <a:pt x="6506" y="3630"/>
                      <a:pt x="6506" y="3607"/>
                    </a:cubicBezTo>
                    <a:cubicBezTo>
                      <a:pt x="6597" y="3516"/>
                      <a:pt x="6620" y="3333"/>
                      <a:pt x="6529" y="3242"/>
                    </a:cubicBezTo>
                    <a:cubicBezTo>
                      <a:pt x="5616" y="2352"/>
                      <a:pt x="4201" y="1827"/>
                      <a:pt x="3105" y="1211"/>
                    </a:cubicBezTo>
                    <a:cubicBezTo>
                      <a:pt x="2557" y="891"/>
                      <a:pt x="800"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08185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pPr algn="ctr"/>
            <a:r>
              <a:rPr lang="en-US" dirty="0"/>
              <a:t>Special populations</a:t>
            </a:r>
          </a:p>
        </p:txBody>
      </p:sp>
      <p:sp>
        <p:nvSpPr>
          <p:cNvPr id="27" name="Text Placeholder 26"/>
          <p:cNvSpPr>
            <a:spLocks noGrp="1"/>
          </p:cNvSpPr>
          <p:nvPr>
            <p:ph type="body" idx="1"/>
          </p:nvPr>
        </p:nvSpPr>
        <p:spPr/>
        <p:txBody>
          <a:bodyPr/>
          <a:lstStyle/>
          <a:p>
            <a:pPr>
              <a:buFont typeface="Wingdings" panose="05000000000000000000" pitchFamily="2" charset="2"/>
              <a:buChar char="v"/>
            </a:pPr>
            <a:r>
              <a:rPr lang="en-US" sz="1600" dirty="0">
                <a:effectLst>
                  <a:outerShdw blurRad="38100" dist="38100" dir="2700000" algn="tl">
                    <a:srgbClr val="000000">
                      <a:alpha val="43137"/>
                    </a:srgbClr>
                  </a:outerShdw>
                </a:effectLst>
              </a:rPr>
              <a:t>Patients with Refractory GERD </a:t>
            </a:r>
          </a:p>
          <a:p>
            <a:pPr marL="127000" indent="0">
              <a:buNone/>
            </a:pPr>
            <a:endParaRPr lang="en-US" sz="1600" dirty="0"/>
          </a:p>
          <a:p>
            <a:r>
              <a:rPr lang="en-US" dirty="0"/>
              <a:t>Refractory GERD should be considered in patients who have not responded to a standard course of twice a day PPI therapy over a 12-week period.</a:t>
            </a:r>
          </a:p>
          <a:p>
            <a:r>
              <a:rPr lang="en-US" dirty="0"/>
              <a:t>The majority of patients with refractory symptoms experience nocturnal acid breakthrough</a:t>
            </a:r>
          </a:p>
          <a:p>
            <a:r>
              <a:rPr lang="en-US" dirty="0"/>
              <a:t>Switching to a different PPI may be effective in some patients </a:t>
            </a:r>
          </a:p>
          <a:p>
            <a:r>
              <a:rPr lang="en-US" dirty="0" err="1">
                <a:hlinkClick r:id="rId2"/>
              </a:rPr>
              <a:t>Dexlansoprazole</a:t>
            </a:r>
            <a:r>
              <a:rPr lang="en-US" dirty="0"/>
              <a:t> offers greater dosing flexibility since it does not need to be administered with food so may provide effective control of nocturnal symptoms.</a:t>
            </a:r>
          </a:p>
          <a:p>
            <a:r>
              <a:rPr lang="en-US" dirty="0"/>
              <a:t>Adding an H2 -receptor antagonist at bedtime for nocturnal symptoms is reasonable</a:t>
            </a:r>
          </a:p>
        </p:txBody>
      </p:sp>
      <p:grpSp>
        <p:nvGrpSpPr>
          <p:cNvPr id="4" name="Google Shape;2852;p51"/>
          <p:cNvGrpSpPr/>
          <p:nvPr/>
        </p:nvGrpSpPr>
        <p:grpSpPr>
          <a:xfrm rot="941477">
            <a:off x="8021749" y="4498394"/>
            <a:ext cx="419449" cy="454930"/>
            <a:chOff x="3616003" y="2253956"/>
            <a:chExt cx="419449" cy="454930"/>
          </a:xfrm>
        </p:grpSpPr>
        <p:sp>
          <p:nvSpPr>
            <p:cNvPr id="5" name="Google Shape;2853;p51"/>
            <p:cNvSpPr/>
            <p:nvPr/>
          </p:nvSpPr>
          <p:spPr>
            <a:xfrm>
              <a:off x="3859135" y="2410446"/>
              <a:ext cx="82262" cy="211020"/>
            </a:xfrm>
            <a:custGeom>
              <a:avLst/>
              <a:gdLst/>
              <a:ahLst/>
              <a:cxnLst/>
              <a:rect l="l" t="t" r="r" b="b"/>
              <a:pathLst>
                <a:path w="3174" h="8142" extrusionOk="0">
                  <a:moveTo>
                    <a:pt x="2658" y="0"/>
                  </a:moveTo>
                  <a:cubicBezTo>
                    <a:pt x="2604" y="0"/>
                    <a:pt x="2554" y="25"/>
                    <a:pt x="2534" y="85"/>
                  </a:cubicBezTo>
                  <a:cubicBezTo>
                    <a:pt x="1987" y="1409"/>
                    <a:pt x="2078" y="3052"/>
                    <a:pt x="2009" y="4467"/>
                  </a:cubicBezTo>
                  <a:cubicBezTo>
                    <a:pt x="2009" y="4924"/>
                    <a:pt x="2101" y="5563"/>
                    <a:pt x="2032" y="5996"/>
                  </a:cubicBezTo>
                  <a:cubicBezTo>
                    <a:pt x="1827" y="6955"/>
                    <a:pt x="982" y="7229"/>
                    <a:pt x="229" y="7594"/>
                  </a:cubicBezTo>
                  <a:cubicBezTo>
                    <a:pt x="1" y="7685"/>
                    <a:pt x="1" y="8051"/>
                    <a:pt x="275" y="8096"/>
                  </a:cubicBezTo>
                  <a:cubicBezTo>
                    <a:pt x="517" y="8125"/>
                    <a:pt x="753" y="8141"/>
                    <a:pt x="979" y="8141"/>
                  </a:cubicBezTo>
                  <a:cubicBezTo>
                    <a:pt x="2029" y="8141"/>
                    <a:pt x="2843" y="7776"/>
                    <a:pt x="2900" y="6499"/>
                  </a:cubicBezTo>
                  <a:cubicBezTo>
                    <a:pt x="2945" y="5380"/>
                    <a:pt x="2854" y="4262"/>
                    <a:pt x="2945" y="3120"/>
                  </a:cubicBezTo>
                  <a:cubicBezTo>
                    <a:pt x="2991" y="2093"/>
                    <a:pt x="3173" y="1112"/>
                    <a:pt x="2831" y="107"/>
                  </a:cubicBezTo>
                  <a:cubicBezTo>
                    <a:pt x="2805" y="43"/>
                    <a:pt x="2728" y="0"/>
                    <a:pt x="2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54;p51"/>
            <p:cNvSpPr/>
            <p:nvPr/>
          </p:nvSpPr>
          <p:spPr>
            <a:xfrm>
              <a:off x="3671026" y="2293662"/>
              <a:ext cx="358517" cy="406801"/>
            </a:xfrm>
            <a:custGeom>
              <a:avLst/>
              <a:gdLst/>
              <a:ahLst/>
              <a:cxnLst/>
              <a:rect l="l" t="t" r="r" b="b"/>
              <a:pathLst>
                <a:path w="13833" h="15696" extrusionOk="0">
                  <a:moveTo>
                    <a:pt x="12919" y="0"/>
                  </a:moveTo>
                  <a:cubicBezTo>
                    <a:pt x="12859" y="0"/>
                    <a:pt x="12807" y="47"/>
                    <a:pt x="12782" y="163"/>
                  </a:cubicBezTo>
                  <a:cubicBezTo>
                    <a:pt x="12326" y="2422"/>
                    <a:pt x="12417" y="5047"/>
                    <a:pt x="12463" y="7353"/>
                  </a:cubicBezTo>
                  <a:cubicBezTo>
                    <a:pt x="12509" y="9749"/>
                    <a:pt x="12554" y="12146"/>
                    <a:pt x="12531" y="14542"/>
                  </a:cubicBezTo>
                  <a:cubicBezTo>
                    <a:pt x="11426" y="14319"/>
                    <a:pt x="10249" y="14254"/>
                    <a:pt x="9068" y="14254"/>
                  </a:cubicBezTo>
                  <a:cubicBezTo>
                    <a:pt x="7836" y="14254"/>
                    <a:pt x="6598" y="14325"/>
                    <a:pt x="5433" y="14360"/>
                  </a:cubicBezTo>
                  <a:cubicBezTo>
                    <a:pt x="3698" y="14406"/>
                    <a:pt x="1940" y="14588"/>
                    <a:pt x="274" y="15090"/>
                  </a:cubicBezTo>
                  <a:cubicBezTo>
                    <a:pt x="0" y="15182"/>
                    <a:pt x="137" y="15547"/>
                    <a:pt x="388" y="15547"/>
                  </a:cubicBezTo>
                  <a:cubicBezTo>
                    <a:pt x="2280" y="15489"/>
                    <a:pt x="4156" y="15320"/>
                    <a:pt x="6057" y="15320"/>
                  </a:cubicBezTo>
                  <a:cubicBezTo>
                    <a:pt x="6426" y="15320"/>
                    <a:pt x="6796" y="15326"/>
                    <a:pt x="7167" y="15341"/>
                  </a:cubicBezTo>
                  <a:cubicBezTo>
                    <a:pt x="8879" y="15410"/>
                    <a:pt x="11276" y="15296"/>
                    <a:pt x="12897" y="15684"/>
                  </a:cubicBezTo>
                  <a:cubicBezTo>
                    <a:pt x="12935" y="15691"/>
                    <a:pt x="12972" y="15695"/>
                    <a:pt x="13009" y="15695"/>
                  </a:cubicBezTo>
                  <a:cubicBezTo>
                    <a:pt x="13302" y="15695"/>
                    <a:pt x="13536" y="15463"/>
                    <a:pt x="13536" y="15159"/>
                  </a:cubicBezTo>
                  <a:cubicBezTo>
                    <a:pt x="13559" y="12579"/>
                    <a:pt x="13513" y="9977"/>
                    <a:pt x="13467" y="7398"/>
                  </a:cubicBezTo>
                  <a:cubicBezTo>
                    <a:pt x="13422" y="5138"/>
                    <a:pt x="13832" y="2491"/>
                    <a:pt x="13216" y="322"/>
                  </a:cubicBezTo>
                  <a:cubicBezTo>
                    <a:pt x="13158" y="147"/>
                    <a:pt x="13025" y="0"/>
                    <a:pt x="129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55;p51"/>
            <p:cNvSpPr/>
            <p:nvPr/>
          </p:nvSpPr>
          <p:spPr>
            <a:xfrm>
              <a:off x="3715993" y="2328054"/>
              <a:ext cx="78089" cy="246009"/>
            </a:xfrm>
            <a:custGeom>
              <a:avLst/>
              <a:gdLst/>
              <a:ahLst/>
              <a:cxnLst/>
              <a:rect l="l" t="t" r="r" b="b"/>
              <a:pathLst>
                <a:path w="3013" h="9492" extrusionOk="0">
                  <a:moveTo>
                    <a:pt x="1396" y="1"/>
                  </a:moveTo>
                  <a:cubicBezTo>
                    <a:pt x="722" y="1"/>
                    <a:pt x="177" y="290"/>
                    <a:pt x="137" y="1209"/>
                  </a:cubicBezTo>
                  <a:cubicBezTo>
                    <a:pt x="0" y="3880"/>
                    <a:pt x="274" y="6687"/>
                    <a:pt x="388" y="9358"/>
                  </a:cubicBezTo>
                  <a:cubicBezTo>
                    <a:pt x="388" y="9442"/>
                    <a:pt x="456" y="9491"/>
                    <a:pt x="525" y="9491"/>
                  </a:cubicBezTo>
                  <a:cubicBezTo>
                    <a:pt x="568" y="9491"/>
                    <a:pt x="612" y="9471"/>
                    <a:pt x="639" y="9426"/>
                  </a:cubicBezTo>
                  <a:cubicBezTo>
                    <a:pt x="1301" y="8034"/>
                    <a:pt x="936" y="5843"/>
                    <a:pt x="959" y="4314"/>
                  </a:cubicBezTo>
                  <a:cubicBezTo>
                    <a:pt x="982" y="3538"/>
                    <a:pt x="730" y="2396"/>
                    <a:pt x="913" y="1666"/>
                  </a:cubicBezTo>
                  <a:cubicBezTo>
                    <a:pt x="1141" y="707"/>
                    <a:pt x="1986" y="730"/>
                    <a:pt x="2876" y="525"/>
                  </a:cubicBezTo>
                  <a:cubicBezTo>
                    <a:pt x="2990" y="502"/>
                    <a:pt x="3013" y="342"/>
                    <a:pt x="2899" y="319"/>
                  </a:cubicBezTo>
                  <a:cubicBezTo>
                    <a:pt x="2424" y="148"/>
                    <a:pt x="1877" y="1"/>
                    <a:pt x="1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56;p51"/>
            <p:cNvSpPr/>
            <p:nvPr/>
          </p:nvSpPr>
          <p:spPr>
            <a:xfrm>
              <a:off x="3626059" y="2263079"/>
              <a:ext cx="407034" cy="428157"/>
            </a:xfrm>
            <a:custGeom>
              <a:avLst/>
              <a:gdLst/>
              <a:ahLst/>
              <a:cxnLst/>
              <a:rect l="l" t="t" r="r" b="b"/>
              <a:pathLst>
                <a:path w="15705" h="16520" extrusionOk="0">
                  <a:moveTo>
                    <a:pt x="14112" y="0"/>
                  </a:moveTo>
                  <a:cubicBezTo>
                    <a:pt x="13077" y="0"/>
                    <a:pt x="12011" y="238"/>
                    <a:pt x="10980" y="270"/>
                  </a:cubicBezTo>
                  <a:cubicBezTo>
                    <a:pt x="10169" y="281"/>
                    <a:pt x="9359" y="287"/>
                    <a:pt x="8549" y="287"/>
                  </a:cubicBezTo>
                  <a:cubicBezTo>
                    <a:pt x="7738" y="287"/>
                    <a:pt x="6928" y="281"/>
                    <a:pt x="6118" y="270"/>
                  </a:cubicBezTo>
                  <a:cubicBezTo>
                    <a:pt x="4878" y="249"/>
                    <a:pt x="3638" y="175"/>
                    <a:pt x="2399" y="175"/>
                  </a:cubicBezTo>
                  <a:cubicBezTo>
                    <a:pt x="2246" y="175"/>
                    <a:pt x="2093" y="176"/>
                    <a:pt x="1941" y="178"/>
                  </a:cubicBezTo>
                  <a:cubicBezTo>
                    <a:pt x="1416" y="201"/>
                    <a:pt x="936" y="133"/>
                    <a:pt x="526" y="544"/>
                  </a:cubicBezTo>
                  <a:cubicBezTo>
                    <a:pt x="1" y="1046"/>
                    <a:pt x="160" y="2004"/>
                    <a:pt x="183" y="2644"/>
                  </a:cubicBezTo>
                  <a:cubicBezTo>
                    <a:pt x="252" y="4082"/>
                    <a:pt x="252" y="5542"/>
                    <a:pt x="252" y="6980"/>
                  </a:cubicBezTo>
                  <a:cubicBezTo>
                    <a:pt x="229" y="10085"/>
                    <a:pt x="1" y="13235"/>
                    <a:pt x="274" y="16293"/>
                  </a:cubicBezTo>
                  <a:cubicBezTo>
                    <a:pt x="287" y="16435"/>
                    <a:pt x="403" y="16519"/>
                    <a:pt x="513" y="16519"/>
                  </a:cubicBezTo>
                  <a:cubicBezTo>
                    <a:pt x="598" y="16519"/>
                    <a:pt x="679" y="16470"/>
                    <a:pt x="708" y="16362"/>
                  </a:cubicBezTo>
                  <a:cubicBezTo>
                    <a:pt x="1256" y="14148"/>
                    <a:pt x="1324" y="11797"/>
                    <a:pt x="1347" y="9537"/>
                  </a:cubicBezTo>
                  <a:cubicBezTo>
                    <a:pt x="1370" y="8213"/>
                    <a:pt x="1393" y="6912"/>
                    <a:pt x="1370" y="5588"/>
                  </a:cubicBezTo>
                  <a:cubicBezTo>
                    <a:pt x="1370" y="4538"/>
                    <a:pt x="1119" y="3260"/>
                    <a:pt x="1256" y="2233"/>
                  </a:cubicBezTo>
                  <a:cubicBezTo>
                    <a:pt x="1370" y="1411"/>
                    <a:pt x="1576" y="1365"/>
                    <a:pt x="2443" y="1228"/>
                  </a:cubicBezTo>
                  <a:cubicBezTo>
                    <a:pt x="2633" y="1190"/>
                    <a:pt x="2833" y="1178"/>
                    <a:pt x="3037" y="1178"/>
                  </a:cubicBezTo>
                  <a:cubicBezTo>
                    <a:pt x="3445" y="1178"/>
                    <a:pt x="3866" y="1228"/>
                    <a:pt x="4246" y="1228"/>
                  </a:cubicBezTo>
                  <a:cubicBezTo>
                    <a:pt x="5336" y="1247"/>
                    <a:pt x="6425" y="1280"/>
                    <a:pt x="7515" y="1280"/>
                  </a:cubicBezTo>
                  <a:cubicBezTo>
                    <a:pt x="7772" y="1280"/>
                    <a:pt x="8029" y="1278"/>
                    <a:pt x="8286" y="1274"/>
                  </a:cubicBezTo>
                  <a:cubicBezTo>
                    <a:pt x="10706" y="1251"/>
                    <a:pt x="12965" y="1091"/>
                    <a:pt x="15362" y="749"/>
                  </a:cubicBezTo>
                  <a:cubicBezTo>
                    <a:pt x="15704" y="703"/>
                    <a:pt x="15704" y="247"/>
                    <a:pt x="15385" y="156"/>
                  </a:cubicBezTo>
                  <a:cubicBezTo>
                    <a:pt x="14969" y="42"/>
                    <a:pt x="14543" y="0"/>
                    <a:pt x="14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57;p51"/>
            <p:cNvSpPr/>
            <p:nvPr/>
          </p:nvSpPr>
          <p:spPr>
            <a:xfrm>
              <a:off x="3717159" y="2322327"/>
              <a:ext cx="220091" cy="305308"/>
            </a:xfrm>
            <a:custGeom>
              <a:avLst/>
              <a:gdLst/>
              <a:ahLst/>
              <a:cxnLst/>
              <a:rect l="l" t="t" r="r" b="b"/>
              <a:pathLst>
                <a:path w="8492" h="11780" extrusionOk="0">
                  <a:moveTo>
                    <a:pt x="2740" y="495"/>
                  </a:moveTo>
                  <a:lnTo>
                    <a:pt x="2740" y="495"/>
                  </a:lnTo>
                  <a:cubicBezTo>
                    <a:pt x="2648" y="951"/>
                    <a:pt x="2694" y="1681"/>
                    <a:pt x="2694" y="2161"/>
                  </a:cubicBezTo>
                  <a:cubicBezTo>
                    <a:pt x="2694" y="3074"/>
                    <a:pt x="2648" y="4238"/>
                    <a:pt x="2763" y="5174"/>
                  </a:cubicBezTo>
                  <a:cubicBezTo>
                    <a:pt x="2771" y="5233"/>
                    <a:pt x="2906" y="5251"/>
                    <a:pt x="3090" y="5251"/>
                  </a:cubicBezTo>
                  <a:cubicBezTo>
                    <a:pt x="3405" y="5251"/>
                    <a:pt x="3862" y="5197"/>
                    <a:pt x="4064" y="5197"/>
                  </a:cubicBezTo>
                  <a:cubicBezTo>
                    <a:pt x="4285" y="5197"/>
                    <a:pt x="4560" y="5226"/>
                    <a:pt x="4829" y="5226"/>
                  </a:cubicBezTo>
                  <a:cubicBezTo>
                    <a:pt x="5144" y="5226"/>
                    <a:pt x="5452" y="5186"/>
                    <a:pt x="5661" y="5014"/>
                  </a:cubicBezTo>
                  <a:cubicBezTo>
                    <a:pt x="5730" y="4968"/>
                    <a:pt x="5707" y="3302"/>
                    <a:pt x="5707" y="2594"/>
                  </a:cubicBezTo>
                  <a:cubicBezTo>
                    <a:pt x="5707" y="1933"/>
                    <a:pt x="5616" y="1248"/>
                    <a:pt x="5616" y="586"/>
                  </a:cubicBezTo>
                  <a:cubicBezTo>
                    <a:pt x="5702" y="581"/>
                    <a:pt x="5785" y="579"/>
                    <a:pt x="5864" y="579"/>
                  </a:cubicBezTo>
                  <a:cubicBezTo>
                    <a:pt x="6179" y="579"/>
                    <a:pt x="6442" y="609"/>
                    <a:pt x="6734" y="609"/>
                  </a:cubicBezTo>
                  <a:cubicBezTo>
                    <a:pt x="6959" y="621"/>
                    <a:pt x="7184" y="640"/>
                    <a:pt x="7401" y="640"/>
                  </a:cubicBezTo>
                  <a:cubicBezTo>
                    <a:pt x="7581" y="640"/>
                    <a:pt x="7756" y="627"/>
                    <a:pt x="7921" y="586"/>
                  </a:cubicBezTo>
                  <a:lnTo>
                    <a:pt x="7921" y="586"/>
                  </a:lnTo>
                  <a:cubicBezTo>
                    <a:pt x="7716" y="2138"/>
                    <a:pt x="7921" y="3759"/>
                    <a:pt x="7921" y="5311"/>
                  </a:cubicBezTo>
                  <a:cubicBezTo>
                    <a:pt x="7967" y="7274"/>
                    <a:pt x="7921" y="9259"/>
                    <a:pt x="7898" y="11222"/>
                  </a:cubicBezTo>
                  <a:cubicBezTo>
                    <a:pt x="7830" y="11207"/>
                    <a:pt x="7759" y="11202"/>
                    <a:pt x="7687" y="11202"/>
                  </a:cubicBezTo>
                  <a:cubicBezTo>
                    <a:pt x="7543" y="11202"/>
                    <a:pt x="7396" y="11222"/>
                    <a:pt x="7259" y="11222"/>
                  </a:cubicBezTo>
                  <a:cubicBezTo>
                    <a:pt x="6962" y="11245"/>
                    <a:pt x="6255" y="11245"/>
                    <a:pt x="5821" y="11245"/>
                  </a:cubicBezTo>
                  <a:cubicBezTo>
                    <a:pt x="5958" y="10697"/>
                    <a:pt x="5844" y="10036"/>
                    <a:pt x="5844" y="9511"/>
                  </a:cubicBezTo>
                  <a:cubicBezTo>
                    <a:pt x="5844" y="8666"/>
                    <a:pt x="5981" y="7456"/>
                    <a:pt x="5730" y="6657"/>
                  </a:cubicBezTo>
                  <a:cubicBezTo>
                    <a:pt x="5707" y="6566"/>
                    <a:pt x="4840" y="6566"/>
                    <a:pt x="4429" y="6566"/>
                  </a:cubicBezTo>
                  <a:cubicBezTo>
                    <a:pt x="4208" y="6566"/>
                    <a:pt x="3933" y="6537"/>
                    <a:pt x="3663" y="6537"/>
                  </a:cubicBezTo>
                  <a:cubicBezTo>
                    <a:pt x="3348" y="6537"/>
                    <a:pt x="3040" y="6577"/>
                    <a:pt x="2831" y="6749"/>
                  </a:cubicBezTo>
                  <a:cubicBezTo>
                    <a:pt x="2763" y="6794"/>
                    <a:pt x="2785" y="8461"/>
                    <a:pt x="2785" y="9168"/>
                  </a:cubicBezTo>
                  <a:cubicBezTo>
                    <a:pt x="2785" y="9830"/>
                    <a:pt x="2877" y="10515"/>
                    <a:pt x="2877" y="11177"/>
                  </a:cubicBezTo>
                  <a:cubicBezTo>
                    <a:pt x="2790" y="11181"/>
                    <a:pt x="2708" y="11183"/>
                    <a:pt x="2629" y="11183"/>
                  </a:cubicBezTo>
                  <a:cubicBezTo>
                    <a:pt x="2312" y="11183"/>
                    <a:pt x="2046" y="11154"/>
                    <a:pt x="1735" y="11154"/>
                  </a:cubicBezTo>
                  <a:cubicBezTo>
                    <a:pt x="1523" y="11141"/>
                    <a:pt x="1304" y="11122"/>
                    <a:pt x="1086" y="11122"/>
                  </a:cubicBezTo>
                  <a:cubicBezTo>
                    <a:pt x="905" y="11122"/>
                    <a:pt x="724" y="11135"/>
                    <a:pt x="548" y="11177"/>
                  </a:cubicBezTo>
                  <a:cubicBezTo>
                    <a:pt x="754" y="9625"/>
                    <a:pt x="571" y="8004"/>
                    <a:pt x="548" y="6452"/>
                  </a:cubicBezTo>
                  <a:cubicBezTo>
                    <a:pt x="526" y="4489"/>
                    <a:pt x="548" y="2503"/>
                    <a:pt x="594" y="540"/>
                  </a:cubicBezTo>
                  <a:cubicBezTo>
                    <a:pt x="663" y="555"/>
                    <a:pt x="731" y="560"/>
                    <a:pt x="800" y="560"/>
                  </a:cubicBezTo>
                  <a:cubicBezTo>
                    <a:pt x="939" y="560"/>
                    <a:pt x="1081" y="540"/>
                    <a:pt x="1233" y="540"/>
                  </a:cubicBezTo>
                  <a:cubicBezTo>
                    <a:pt x="1484" y="517"/>
                    <a:pt x="2215" y="517"/>
                    <a:pt x="2740" y="495"/>
                  </a:cubicBezTo>
                  <a:close/>
                  <a:moveTo>
                    <a:pt x="7252" y="1"/>
                  </a:moveTo>
                  <a:cubicBezTo>
                    <a:pt x="7070" y="1"/>
                    <a:pt x="6893" y="8"/>
                    <a:pt x="6734" y="15"/>
                  </a:cubicBezTo>
                  <a:cubicBezTo>
                    <a:pt x="6552" y="15"/>
                    <a:pt x="6321" y="8"/>
                    <a:pt x="6085" y="8"/>
                  </a:cubicBezTo>
                  <a:cubicBezTo>
                    <a:pt x="5730" y="8"/>
                    <a:pt x="5360" y="24"/>
                    <a:pt x="5114" y="107"/>
                  </a:cubicBezTo>
                  <a:cubicBezTo>
                    <a:pt x="5045" y="129"/>
                    <a:pt x="5045" y="1864"/>
                    <a:pt x="5045" y="2594"/>
                  </a:cubicBezTo>
                  <a:cubicBezTo>
                    <a:pt x="5045" y="3211"/>
                    <a:pt x="4954" y="3896"/>
                    <a:pt x="5091" y="4489"/>
                  </a:cubicBezTo>
                  <a:cubicBezTo>
                    <a:pt x="5036" y="4493"/>
                    <a:pt x="4968" y="4494"/>
                    <a:pt x="4890" y="4494"/>
                  </a:cubicBezTo>
                  <a:cubicBezTo>
                    <a:pt x="4694" y="4494"/>
                    <a:pt x="4434" y="4485"/>
                    <a:pt x="4162" y="4485"/>
                  </a:cubicBezTo>
                  <a:cubicBezTo>
                    <a:pt x="3871" y="4485"/>
                    <a:pt x="3567" y="4495"/>
                    <a:pt x="3310" y="4535"/>
                  </a:cubicBezTo>
                  <a:cubicBezTo>
                    <a:pt x="3447" y="3781"/>
                    <a:pt x="3402" y="2982"/>
                    <a:pt x="3402" y="2229"/>
                  </a:cubicBezTo>
                  <a:cubicBezTo>
                    <a:pt x="3402" y="1727"/>
                    <a:pt x="3447" y="15"/>
                    <a:pt x="3173" y="15"/>
                  </a:cubicBezTo>
                  <a:cubicBezTo>
                    <a:pt x="3066" y="9"/>
                    <a:pt x="2887" y="6"/>
                    <a:pt x="2678" y="6"/>
                  </a:cubicBezTo>
                  <a:cubicBezTo>
                    <a:pt x="2172" y="6"/>
                    <a:pt x="1491" y="22"/>
                    <a:pt x="1233" y="38"/>
                  </a:cubicBezTo>
                  <a:cubicBezTo>
                    <a:pt x="959" y="61"/>
                    <a:pt x="1" y="61"/>
                    <a:pt x="24" y="266"/>
                  </a:cubicBezTo>
                  <a:cubicBezTo>
                    <a:pt x="46" y="2275"/>
                    <a:pt x="69" y="4466"/>
                    <a:pt x="46" y="6498"/>
                  </a:cubicBezTo>
                  <a:cubicBezTo>
                    <a:pt x="24" y="8118"/>
                    <a:pt x="46" y="11610"/>
                    <a:pt x="138" y="11656"/>
                  </a:cubicBezTo>
                  <a:cubicBezTo>
                    <a:pt x="379" y="11753"/>
                    <a:pt x="678" y="11779"/>
                    <a:pt x="977" y="11779"/>
                  </a:cubicBezTo>
                  <a:cubicBezTo>
                    <a:pt x="1243" y="11779"/>
                    <a:pt x="1510" y="11758"/>
                    <a:pt x="1735" y="11747"/>
                  </a:cubicBezTo>
                  <a:cubicBezTo>
                    <a:pt x="1927" y="11747"/>
                    <a:pt x="2159" y="11755"/>
                    <a:pt x="2396" y="11755"/>
                  </a:cubicBezTo>
                  <a:cubicBezTo>
                    <a:pt x="2752" y="11755"/>
                    <a:pt x="3119" y="11738"/>
                    <a:pt x="3379" y="11656"/>
                  </a:cubicBezTo>
                  <a:cubicBezTo>
                    <a:pt x="3447" y="11633"/>
                    <a:pt x="3424" y="9899"/>
                    <a:pt x="3424" y="9168"/>
                  </a:cubicBezTo>
                  <a:cubicBezTo>
                    <a:pt x="3424" y="8552"/>
                    <a:pt x="3539" y="7867"/>
                    <a:pt x="3379" y="7274"/>
                  </a:cubicBezTo>
                  <a:cubicBezTo>
                    <a:pt x="3440" y="7270"/>
                    <a:pt x="3516" y="7269"/>
                    <a:pt x="3603" y="7269"/>
                  </a:cubicBezTo>
                  <a:cubicBezTo>
                    <a:pt x="3778" y="7269"/>
                    <a:pt x="3997" y="7274"/>
                    <a:pt x="4229" y="7274"/>
                  </a:cubicBezTo>
                  <a:cubicBezTo>
                    <a:pt x="4577" y="7274"/>
                    <a:pt x="4954" y="7262"/>
                    <a:pt x="5251" y="7205"/>
                  </a:cubicBezTo>
                  <a:lnTo>
                    <a:pt x="5251" y="7205"/>
                  </a:lnTo>
                  <a:cubicBezTo>
                    <a:pt x="5091" y="7936"/>
                    <a:pt x="5251" y="8780"/>
                    <a:pt x="5251" y="9511"/>
                  </a:cubicBezTo>
                  <a:cubicBezTo>
                    <a:pt x="5251" y="10104"/>
                    <a:pt x="5182" y="11725"/>
                    <a:pt x="5387" y="11725"/>
                  </a:cubicBezTo>
                  <a:cubicBezTo>
                    <a:pt x="5570" y="11736"/>
                    <a:pt x="5947" y="11742"/>
                    <a:pt x="6323" y="11742"/>
                  </a:cubicBezTo>
                  <a:cubicBezTo>
                    <a:pt x="6700" y="11742"/>
                    <a:pt x="7077" y="11736"/>
                    <a:pt x="7259" y="11725"/>
                  </a:cubicBezTo>
                  <a:cubicBezTo>
                    <a:pt x="7533" y="11702"/>
                    <a:pt x="8492" y="11747"/>
                    <a:pt x="8492" y="11565"/>
                  </a:cubicBezTo>
                  <a:cubicBezTo>
                    <a:pt x="8469" y="9533"/>
                    <a:pt x="8446" y="7342"/>
                    <a:pt x="8469" y="5311"/>
                  </a:cubicBezTo>
                  <a:cubicBezTo>
                    <a:pt x="8492" y="3690"/>
                    <a:pt x="8469" y="198"/>
                    <a:pt x="8378" y="175"/>
                  </a:cubicBezTo>
                  <a:cubicBezTo>
                    <a:pt x="8065" y="35"/>
                    <a:pt x="7647" y="1"/>
                    <a:pt x="7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58;p51"/>
            <p:cNvSpPr/>
            <p:nvPr/>
          </p:nvSpPr>
          <p:spPr>
            <a:xfrm>
              <a:off x="3616003" y="2253956"/>
              <a:ext cx="419449" cy="454930"/>
            </a:xfrm>
            <a:custGeom>
              <a:avLst/>
              <a:gdLst/>
              <a:ahLst/>
              <a:cxnLst/>
              <a:rect l="l" t="t" r="r" b="b"/>
              <a:pathLst>
                <a:path w="16184" h="17553" extrusionOk="0">
                  <a:moveTo>
                    <a:pt x="15362" y="645"/>
                  </a:moveTo>
                  <a:lnTo>
                    <a:pt x="15362" y="645"/>
                  </a:lnTo>
                  <a:cubicBezTo>
                    <a:pt x="14905" y="3110"/>
                    <a:pt x="15225" y="5872"/>
                    <a:pt x="15225" y="8360"/>
                  </a:cubicBezTo>
                  <a:cubicBezTo>
                    <a:pt x="15225" y="11167"/>
                    <a:pt x="15179" y="13997"/>
                    <a:pt x="15248" y="16805"/>
                  </a:cubicBezTo>
                  <a:cubicBezTo>
                    <a:pt x="14597" y="16711"/>
                    <a:pt x="13915" y="16679"/>
                    <a:pt x="13223" y="16679"/>
                  </a:cubicBezTo>
                  <a:cubicBezTo>
                    <a:pt x="11733" y="16679"/>
                    <a:pt x="10191" y="16828"/>
                    <a:pt x="8788" y="16828"/>
                  </a:cubicBezTo>
                  <a:cubicBezTo>
                    <a:pt x="7023" y="16828"/>
                    <a:pt x="5248" y="16787"/>
                    <a:pt x="3476" y="16787"/>
                  </a:cubicBezTo>
                  <a:cubicBezTo>
                    <a:pt x="2590" y="16787"/>
                    <a:pt x="1705" y="16797"/>
                    <a:pt x="822" y="16828"/>
                  </a:cubicBezTo>
                  <a:cubicBezTo>
                    <a:pt x="1302" y="14363"/>
                    <a:pt x="959" y="11601"/>
                    <a:pt x="959" y="9113"/>
                  </a:cubicBezTo>
                  <a:cubicBezTo>
                    <a:pt x="959" y="6305"/>
                    <a:pt x="1005" y="3475"/>
                    <a:pt x="959" y="667"/>
                  </a:cubicBezTo>
                  <a:lnTo>
                    <a:pt x="959" y="667"/>
                  </a:lnTo>
                  <a:cubicBezTo>
                    <a:pt x="1644" y="774"/>
                    <a:pt x="2362" y="809"/>
                    <a:pt x="3090" y="809"/>
                  </a:cubicBezTo>
                  <a:cubicBezTo>
                    <a:pt x="4548" y="809"/>
                    <a:pt x="6049" y="667"/>
                    <a:pt x="7419" y="667"/>
                  </a:cubicBezTo>
                  <a:cubicBezTo>
                    <a:pt x="9007" y="667"/>
                    <a:pt x="10604" y="692"/>
                    <a:pt x="12195" y="692"/>
                  </a:cubicBezTo>
                  <a:cubicBezTo>
                    <a:pt x="13255" y="692"/>
                    <a:pt x="14312" y="681"/>
                    <a:pt x="15362" y="645"/>
                  </a:cubicBezTo>
                  <a:close/>
                  <a:moveTo>
                    <a:pt x="13139" y="0"/>
                  </a:moveTo>
                  <a:cubicBezTo>
                    <a:pt x="11213" y="0"/>
                    <a:pt x="9230" y="51"/>
                    <a:pt x="7419" y="51"/>
                  </a:cubicBezTo>
                  <a:cubicBezTo>
                    <a:pt x="5273" y="51"/>
                    <a:pt x="434" y="74"/>
                    <a:pt x="343" y="142"/>
                  </a:cubicBezTo>
                  <a:cubicBezTo>
                    <a:pt x="229" y="165"/>
                    <a:pt x="206" y="416"/>
                    <a:pt x="206" y="416"/>
                  </a:cubicBezTo>
                  <a:cubicBezTo>
                    <a:pt x="138" y="3315"/>
                    <a:pt x="183" y="6214"/>
                    <a:pt x="183" y="9113"/>
                  </a:cubicBezTo>
                  <a:cubicBezTo>
                    <a:pt x="183" y="11669"/>
                    <a:pt x="1" y="17376"/>
                    <a:pt x="229" y="17398"/>
                  </a:cubicBezTo>
                  <a:cubicBezTo>
                    <a:pt x="1587" y="17444"/>
                    <a:pt x="3048" y="17455"/>
                    <a:pt x="4509" y="17455"/>
                  </a:cubicBezTo>
                  <a:cubicBezTo>
                    <a:pt x="5969" y="17455"/>
                    <a:pt x="7430" y="17444"/>
                    <a:pt x="8788" y="17444"/>
                  </a:cubicBezTo>
                  <a:cubicBezTo>
                    <a:pt x="10086" y="17444"/>
                    <a:pt x="11642" y="17552"/>
                    <a:pt x="13138" y="17552"/>
                  </a:cubicBezTo>
                  <a:cubicBezTo>
                    <a:pt x="14117" y="17552"/>
                    <a:pt x="15071" y="17506"/>
                    <a:pt x="15910" y="17353"/>
                  </a:cubicBezTo>
                  <a:cubicBezTo>
                    <a:pt x="15913" y="17353"/>
                    <a:pt x="15916" y="17354"/>
                    <a:pt x="15919" y="17354"/>
                  </a:cubicBezTo>
                  <a:cubicBezTo>
                    <a:pt x="16001" y="17354"/>
                    <a:pt x="16001" y="17056"/>
                    <a:pt x="16001" y="17056"/>
                  </a:cubicBezTo>
                  <a:cubicBezTo>
                    <a:pt x="16070" y="14157"/>
                    <a:pt x="16024" y="11258"/>
                    <a:pt x="16024" y="8360"/>
                  </a:cubicBezTo>
                  <a:cubicBezTo>
                    <a:pt x="16024" y="5803"/>
                    <a:pt x="16184" y="51"/>
                    <a:pt x="15955" y="51"/>
                  </a:cubicBezTo>
                  <a:cubicBezTo>
                    <a:pt x="15050" y="13"/>
                    <a:pt x="14102" y="0"/>
                    <a:pt x="1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901;p51"/>
          <p:cNvGrpSpPr/>
          <p:nvPr/>
        </p:nvGrpSpPr>
        <p:grpSpPr>
          <a:xfrm>
            <a:off x="455447" y="358528"/>
            <a:ext cx="529106" cy="826768"/>
            <a:chOff x="5348511" y="3450230"/>
            <a:chExt cx="529106" cy="826768"/>
          </a:xfrm>
        </p:grpSpPr>
        <p:sp>
          <p:nvSpPr>
            <p:cNvPr id="12" name="Google Shape;2902;p51"/>
            <p:cNvSpPr/>
            <p:nvPr/>
          </p:nvSpPr>
          <p:spPr>
            <a:xfrm>
              <a:off x="5457312" y="3627998"/>
              <a:ext cx="222502" cy="376840"/>
            </a:xfrm>
            <a:custGeom>
              <a:avLst/>
              <a:gdLst/>
              <a:ahLst/>
              <a:cxnLst/>
              <a:rect l="l" t="t" r="r" b="b"/>
              <a:pathLst>
                <a:path w="8585" h="14540" extrusionOk="0">
                  <a:moveTo>
                    <a:pt x="7914" y="1"/>
                  </a:moveTo>
                  <a:cubicBezTo>
                    <a:pt x="7881" y="1"/>
                    <a:pt x="7848" y="5"/>
                    <a:pt x="7817" y="13"/>
                  </a:cubicBezTo>
                  <a:cubicBezTo>
                    <a:pt x="7338" y="127"/>
                    <a:pt x="7383" y="652"/>
                    <a:pt x="7406" y="1040"/>
                  </a:cubicBezTo>
                  <a:cubicBezTo>
                    <a:pt x="7406" y="1085"/>
                    <a:pt x="7429" y="1108"/>
                    <a:pt x="7475" y="1154"/>
                  </a:cubicBezTo>
                  <a:cubicBezTo>
                    <a:pt x="6059" y="2934"/>
                    <a:pt x="5055" y="5125"/>
                    <a:pt x="3914" y="7066"/>
                  </a:cubicBezTo>
                  <a:cubicBezTo>
                    <a:pt x="2590" y="9302"/>
                    <a:pt x="901" y="11471"/>
                    <a:pt x="102" y="13936"/>
                  </a:cubicBezTo>
                  <a:cubicBezTo>
                    <a:pt x="0" y="14225"/>
                    <a:pt x="253" y="14539"/>
                    <a:pt x="520" y="14539"/>
                  </a:cubicBezTo>
                  <a:cubicBezTo>
                    <a:pt x="612" y="14539"/>
                    <a:pt x="705" y="14503"/>
                    <a:pt x="787" y="14415"/>
                  </a:cubicBezTo>
                  <a:cubicBezTo>
                    <a:pt x="1403" y="13753"/>
                    <a:pt x="1745" y="12818"/>
                    <a:pt x="2225" y="12064"/>
                  </a:cubicBezTo>
                  <a:cubicBezTo>
                    <a:pt x="3092" y="10740"/>
                    <a:pt x="3891" y="9417"/>
                    <a:pt x="4690" y="8070"/>
                  </a:cubicBezTo>
                  <a:cubicBezTo>
                    <a:pt x="6105" y="5719"/>
                    <a:pt x="7885" y="3140"/>
                    <a:pt x="8547" y="469"/>
                  </a:cubicBezTo>
                  <a:cubicBezTo>
                    <a:pt x="8585" y="338"/>
                    <a:pt x="8469" y="223"/>
                    <a:pt x="8351" y="223"/>
                  </a:cubicBezTo>
                  <a:cubicBezTo>
                    <a:pt x="8325" y="223"/>
                    <a:pt x="8298" y="228"/>
                    <a:pt x="8274" y="241"/>
                  </a:cubicBezTo>
                  <a:cubicBezTo>
                    <a:pt x="8236" y="90"/>
                    <a:pt x="8073" y="1"/>
                    <a:pt x="7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03;p51"/>
            <p:cNvSpPr/>
            <p:nvPr/>
          </p:nvSpPr>
          <p:spPr>
            <a:xfrm>
              <a:off x="5530970" y="3673406"/>
              <a:ext cx="213871" cy="364996"/>
            </a:xfrm>
            <a:custGeom>
              <a:avLst/>
              <a:gdLst/>
              <a:ahLst/>
              <a:cxnLst/>
              <a:rect l="l" t="t" r="r" b="b"/>
              <a:pathLst>
                <a:path w="8252" h="14083" extrusionOk="0">
                  <a:moveTo>
                    <a:pt x="7922" y="1"/>
                  </a:moveTo>
                  <a:cubicBezTo>
                    <a:pt x="7871" y="1"/>
                    <a:pt x="7821" y="19"/>
                    <a:pt x="7783" y="64"/>
                  </a:cubicBezTo>
                  <a:cubicBezTo>
                    <a:pt x="5911" y="2050"/>
                    <a:pt x="5021" y="4606"/>
                    <a:pt x="3674" y="6934"/>
                  </a:cubicBezTo>
                  <a:cubicBezTo>
                    <a:pt x="2464" y="8988"/>
                    <a:pt x="501" y="11317"/>
                    <a:pt x="45" y="13713"/>
                  </a:cubicBezTo>
                  <a:cubicBezTo>
                    <a:pt x="0" y="13951"/>
                    <a:pt x="178" y="14082"/>
                    <a:pt x="364" y="14082"/>
                  </a:cubicBezTo>
                  <a:cubicBezTo>
                    <a:pt x="464" y="14082"/>
                    <a:pt x="566" y="14044"/>
                    <a:pt x="638" y="13964"/>
                  </a:cubicBezTo>
                  <a:cubicBezTo>
                    <a:pt x="1414" y="13143"/>
                    <a:pt x="1871" y="12115"/>
                    <a:pt x="2419" y="11134"/>
                  </a:cubicBezTo>
                  <a:cubicBezTo>
                    <a:pt x="3172" y="9764"/>
                    <a:pt x="3994" y="8463"/>
                    <a:pt x="4724" y="7071"/>
                  </a:cubicBezTo>
                  <a:cubicBezTo>
                    <a:pt x="5911" y="4857"/>
                    <a:pt x="6710" y="2438"/>
                    <a:pt x="8148" y="338"/>
                  </a:cubicBezTo>
                  <a:cubicBezTo>
                    <a:pt x="8251" y="182"/>
                    <a:pt x="8080" y="1"/>
                    <a:pt x="7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904;p51"/>
            <p:cNvGrpSpPr/>
            <p:nvPr/>
          </p:nvGrpSpPr>
          <p:grpSpPr>
            <a:xfrm>
              <a:off x="5348511" y="3450230"/>
              <a:ext cx="529106" cy="826768"/>
              <a:chOff x="5348511" y="3450230"/>
              <a:chExt cx="529106" cy="826768"/>
            </a:xfrm>
          </p:grpSpPr>
          <p:sp>
            <p:nvSpPr>
              <p:cNvPr id="15" name="Google Shape;2905;p51"/>
              <p:cNvSpPr/>
              <p:nvPr/>
            </p:nvSpPr>
            <p:spPr>
              <a:xfrm>
                <a:off x="5456975" y="3625355"/>
                <a:ext cx="301732" cy="410455"/>
              </a:xfrm>
              <a:custGeom>
                <a:avLst/>
                <a:gdLst/>
                <a:ahLst/>
                <a:cxnLst/>
                <a:rect l="l" t="t" r="r" b="b"/>
                <a:pathLst>
                  <a:path w="11642" h="15837" extrusionOk="0">
                    <a:moveTo>
                      <a:pt x="8369" y="0"/>
                    </a:moveTo>
                    <a:cubicBezTo>
                      <a:pt x="8275" y="0"/>
                      <a:pt x="8184" y="35"/>
                      <a:pt x="8104" y="92"/>
                    </a:cubicBezTo>
                    <a:lnTo>
                      <a:pt x="8013" y="92"/>
                    </a:lnTo>
                    <a:cubicBezTo>
                      <a:pt x="6643" y="525"/>
                      <a:pt x="5844" y="3379"/>
                      <a:pt x="5182" y="4565"/>
                    </a:cubicBezTo>
                    <a:cubicBezTo>
                      <a:pt x="3448" y="7647"/>
                      <a:pt x="1941" y="10865"/>
                      <a:pt x="138" y="13924"/>
                    </a:cubicBezTo>
                    <a:cubicBezTo>
                      <a:pt x="47" y="14106"/>
                      <a:pt x="1" y="14358"/>
                      <a:pt x="161" y="14517"/>
                    </a:cubicBezTo>
                    <a:cubicBezTo>
                      <a:pt x="981" y="15417"/>
                      <a:pt x="1793" y="15837"/>
                      <a:pt x="2557" y="15837"/>
                    </a:cubicBezTo>
                    <a:cubicBezTo>
                      <a:pt x="3558" y="15837"/>
                      <a:pt x="4477" y="15117"/>
                      <a:pt x="5228" y="13810"/>
                    </a:cubicBezTo>
                    <a:cubicBezTo>
                      <a:pt x="6278" y="11938"/>
                      <a:pt x="7510" y="10203"/>
                      <a:pt x="8492" y="8286"/>
                    </a:cubicBezTo>
                    <a:cubicBezTo>
                      <a:pt x="9519" y="6300"/>
                      <a:pt x="10341" y="4177"/>
                      <a:pt x="11505" y="2260"/>
                    </a:cubicBezTo>
                    <a:cubicBezTo>
                      <a:pt x="11642" y="2032"/>
                      <a:pt x="11551" y="1690"/>
                      <a:pt x="11322" y="1553"/>
                    </a:cubicBezTo>
                    <a:cubicBezTo>
                      <a:pt x="10432" y="1050"/>
                      <a:pt x="9451" y="731"/>
                      <a:pt x="8652" y="115"/>
                    </a:cubicBezTo>
                    <a:cubicBezTo>
                      <a:pt x="8560" y="35"/>
                      <a:pt x="8463" y="0"/>
                      <a:pt x="8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6;p51"/>
              <p:cNvSpPr/>
              <p:nvPr/>
            </p:nvSpPr>
            <p:spPr>
              <a:xfrm>
                <a:off x="5687097" y="3488096"/>
                <a:ext cx="78711" cy="121890"/>
              </a:xfrm>
              <a:custGeom>
                <a:avLst/>
                <a:gdLst/>
                <a:ahLst/>
                <a:cxnLst/>
                <a:rect l="l" t="t" r="r" b="b"/>
                <a:pathLst>
                  <a:path w="3037" h="4703" extrusionOk="0">
                    <a:moveTo>
                      <a:pt x="2306" y="1"/>
                    </a:moveTo>
                    <a:cubicBezTo>
                      <a:pt x="1644" y="1256"/>
                      <a:pt x="1051" y="2557"/>
                      <a:pt x="389" y="3767"/>
                    </a:cubicBezTo>
                    <a:cubicBezTo>
                      <a:pt x="252" y="3995"/>
                      <a:pt x="138" y="4201"/>
                      <a:pt x="1" y="4429"/>
                    </a:cubicBezTo>
                    <a:cubicBezTo>
                      <a:pt x="229" y="4498"/>
                      <a:pt x="435" y="4589"/>
                      <a:pt x="640" y="4703"/>
                    </a:cubicBezTo>
                    <a:cubicBezTo>
                      <a:pt x="914" y="4224"/>
                      <a:pt x="1188" y="3767"/>
                      <a:pt x="1439" y="3288"/>
                    </a:cubicBezTo>
                    <a:cubicBezTo>
                      <a:pt x="1918" y="2375"/>
                      <a:pt x="2489" y="1439"/>
                      <a:pt x="3037" y="503"/>
                    </a:cubicBezTo>
                    <a:cubicBezTo>
                      <a:pt x="2763" y="366"/>
                      <a:pt x="2512" y="184"/>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07;p51"/>
              <p:cNvSpPr/>
              <p:nvPr/>
            </p:nvSpPr>
            <p:spPr>
              <a:xfrm>
                <a:off x="5749221" y="3524199"/>
                <a:ext cx="78115" cy="121890"/>
              </a:xfrm>
              <a:custGeom>
                <a:avLst/>
                <a:gdLst/>
                <a:ahLst/>
                <a:cxnLst/>
                <a:rect l="l" t="t" r="r" b="b"/>
                <a:pathLst>
                  <a:path w="3014" h="4703" extrusionOk="0">
                    <a:moveTo>
                      <a:pt x="2283" y="0"/>
                    </a:moveTo>
                    <a:cubicBezTo>
                      <a:pt x="1644" y="1256"/>
                      <a:pt x="1028" y="2557"/>
                      <a:pt x="366" y="3766"/>
                    </a:cubicBezTo>
                    <a:cubicBezTo>
                      <a:pt x="252" y="3995"/>
                      <a:pt x="115" y="4223"/>
                      <a:pt x="1" y="4428"/>
                    </a:cubicBezTo>
                    <a:cubicBezTo>
                      <a:pt x="206" y="4520"/>
                      <a:pt x="411" y="4611"/>
                      <a:pt x="617" y="4702"/>
                    </a:cubicBezTo>
                    <a:cubicBezTo>
                      <a:pt x="891" y="4246"/>
                      <a:pt x="1165" y="3766"/>
                      <a:pt x="1416" y="3287"/>
                    </a:cubicBezTo>
                    <a:cubicBezTo>
                      <a:pt x="1895" y="2374"/>
                      <a:pt x="2466" y="1461"/>
                      <a:pt x="3014" y="525"/>
                    </a:cubicBezTo>
                    <a:cubicBezTo>
                      <a:pt x="2762" y="366"/>
                      <a:pt x="2511" y="206"/>
                      <a:pt x="2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8;p51"/>
              <p:cNvSpPr/>
              <p:nvPr/>
            </p:nvSpPr>
            <p:spPr>
              <a:xfrm>
                <a:off x="5427999" y="3618539"/>
                <a:ext cx="333506" cy="505028"/>
              </a:xfrm>
              <a:custGeom>
                <a:avLst/>
                <a:gdLst/>
                <a:ahLst/>
                <a:cxnLst/>
                <a:rect l="l" t="t" r="r" b="b"/>
                <a:pathLst>
                  <a:path w="12868" h="19486" extrusionOk="0">
                    <a:moveTo>
                      <a:pt x="2169" y="15807"/>
                    </a:moveTo>
                    <a:cubicBezTo>
                      <a:pt x="2283" y="15876"/>
                      <a:pt x="2397" y="15922"/>
                      <a:pt x="2511" y="15967"/>
                    </a:cubicBezTo>
                    <a:cubicBezTo>
                      <a:pt x="2625" y="16036"/>
                      <a:pt x="2762" y="16104"/>
                      <a:pt x="2899" y="16173"/>
                    </a:cubicBezTo>
                    <a:cubicBezTo>
                      <a:pt x="2329" y="16972"/>
                      <a:pt x="1827" y="17862"/>
                      <a:pt x="1347" y="18752"/>
                    </a:cubicBezTo>
                    <a:cubicBezTo>
                      <a:pt x="1187" y="18729"/>
                      <a:pt x="1050" y="18661"/>
                      <a:pt x="959" y="18615"/>
                    </a:cubicBezTo>
                    <a:cubicBezTo>
                      <a:pt x="936" y="18592"/>
                      <a:pt x="891" y="18569"/>
                      <a:pt x="845" y="18546"/>
                    </a:cubicBezTo>
                    <a:cubicBezTo>
                      <a:pt x="1370" y="17633"/>
                      <a:pt x="1827" y="16720"/>
                      <a:pt x="2169" y="15807"/>
                    </a:cubicBezTo>
                    <a:close/>
                    <a:moveTo>
                      <a:pt x="8877" y="0"/>
                    </a:moveTo>
                    <a:cubicBezTo>
                      <a:pt x="8806" y="0"/>
                      <a:pt x="8732" y="31"/>
                      <a:pt x="8674" y="104"/>
                    </a:cubicBezTo>
                    <a:cubicBezTo>
                      <a:pt x="6962" y="2409"/>
                      <a:pt x="5775" y="5285"/>
                      <a:pt x="4406" y="7819"/>
                    </a:cubicBezTo>
                    <a:cubicBezTo>
                      <a:pt x="3789" y="8983"/>
                      <a:pt x="3150" y="10124"/>
                      <a:pt x="2511" y="11265"/>
                    </a:cubicBezTo>
                    <a:cubicBezTo>
                      <a:pt x="1986" y="12178"/>
                      <a:pt x="1461" y="13091"/>
                      <a:pt x="959" y="14004"/>
                    </a:cubicBezTo>
                    <a:cubicBezTo>
                      <a:pt x="640" y="14552"/>
                      <a:pt x="1210" y="15123"/>
                      <a:pt x="1621" y="15442"/>
                    </a:cubicBezTo>
                    <a:cubicBezTo>
                      <a:pt x="1050" y="16264"/>
                      <a:pt x="0" y="18250"/>
                      <a:pt x="23" y="18341"/>
                    </a:cubicBezTo>
                    <a:cubicBezTo>
                      <a:pt x="92" y="18843"/>
                      <a:pt x="343" y="19094"/>
                      <a:pt x="799" y="19300"/>
                    </a:cubicBezTo>
                    <a:cubicBezTo>
                      <a:pt x="1021" y="19416"/>
                      <a:pt x="1219" y="19485"/>
                      <a:pt x="1414" y="19485"/>
                    </a:cubicBezTo>
                    <a:cubicBezTo>
                      <a:pt x="1601" y="19485"/>
                      <a:pt x="1785" y="19422"/>
                      <a:pt x="1986" y="19277"/>
                    </a:cubicBezTo>
                    <a:cubicBezTo>
                      <a:pt x="2123" y="19186"/>
                      <a:pt x="3196" y="17245"/>
                      <a:pt x="3516" y="16401"/>
                    </a:cubicBezTo>
                    <a:cubicBezTo>
                      <a:pt x="3762" y="16463"/>
                      <a:pt x="4016" y="16504"/>
                      <a:pt x="4269" y="16504"/>
                    </a:cubicBezTo>
                    <a:cubicBezTo>
                      <a:pt x="4484" y="16504"/>
                      <a:pt x="4698" y="16474"/>
                      <a:pt x="4908" y="16401"/>
                    </a:cubicBezTo>
                    <a:cubicBezTo>
                      <a:pt x="5022" y="16355"/>
                      <a:pt x="5068" y="16287"/>
                      <a:pt x="5113" y="16195"/>
                    </a:cubicBezTo>
                    <a:cubicBezTo>
                      <a:pt x="5616" y="15077"/>
                      <a:pt x="6300" y="14050"/>
                      <a:pt x="6939" y="13023"/>
                    </a:cubicBezTo>
                    <a:cubicBezTo>
                      <a:pt x="7578" y="11996"/>
                      <a:pt x="8263" y="10968"/>
                      <a:pt x="8857" y="9896"/>
                    </a:cubicBezTo>
                    <a:cubicBezTo>
                      <a:pt x="8948" y="9690"/>
                      <a:pt x="9062" y="9508"/>
                      <a:pt x="9153" y="9302"/>
                    </a:cubicBezTo>
                    <a:cubicBezTo>
                      <a:pt x="10340" y="7043"/>
                      <a:pt x="12075" y="4737"/>
                      <a:pt x="12805" y="2295"/>
                    </a:cubicBezTo>
                    <a:cubicBezTo>
                      <a:pt x="12868" y="2108"/>
                      <a:pt x="12728" y="1963"/>
                      <a:pt x="12575" y="1963"/>
                    </a:cubicBezTo>
                    <a:cubicBezTo>
                      <a:pt x="12504" y="1963"/>
                      <a:pt x="12430" y="1994"/>
                      <a:pt x="12372" y="2067"/>
                    </a:cubicBezTo>
                    <a:cubicBezTo>
                      <a:pt x="11847" y="2797"/>
                      <a:pt x="11367" y="3573"/>
                      <a:pt x="10911" y="4372"/>
                    </a:cubicBezTo>
                    <a:cubicBezTo>
                      <a:pt x="10758" y="4238"/>
                      <a:pt x="10573" y="4105"/>
                      <a:pt x="10397" y="4105"/>
                    </a:cubicBezTo>
                    <a:cubicBezTo>
                      <a:pt x="10362" y="4105"/>
                      <a:pt x="10328" y="4110"/>
                      <a:pt x="10295" y="4121"/>
                    </a:cubicBezTo>
                    <a:cubicBezTo>
                      <a:pt x="10272" y="4144"/>
                      <a:pt x="10249" y="4189"/>
                      <a:pt x="10272" y="4212"/>
                    </a:cubicBezTo>
                    <a:cubicBezTo>
                      <a:pt x="10340" y="4349"/>
                      <a:pt x="10500" y="4395"/>
                      <a:pt x="10614" y="4463"/>
                    </a:cubicBezTo>
                    <a:cubicBezTo>
                      <a:pt x="10683" y="4509"/>
                      <a:pt x="10728" y="4532"/>
                      <a:pt x="10797" y="4577"/>
                    </a:cubicBezTo>
                    <a:cubicBezTo>
                      <a:pt x="10614" y="4874"/>
                      <a:pt x="10454" y="5194"/>
                      <a:pt x="10295" y="5513"/>
                    </a:cubicBezTo>
                    <a:cubicBezTo>
                      <a:pt x="10179" y="5431"/>
                      <a:pt x="10051" y="5372"/>
                      <a:pt x="9937" y="5372"/>
                    </a:cubicBezTo>
                    <a:cubicBezTo>
                      <a:pt x="9894" y="5372"/>
                      <a:pt x="9853" y="5380"/>
                      <a:pt x="9815" y="5399"/>
                    </a:cubicBezTo>
                    <a:cubicBezTo>
                      <a:pt x="9770" y="5422"/>
                      <a:pt x="9770" y="5468"/>
                      <a:pt x="9793" y="5490"/>
                    </a:cubicBezTo>
                    <a:cubicBezTo>
                      <a:pt x="9861" y="5627"/>
                      <a:pt x="10044" y="5673"/>
                      <a:pt x="10181" y="5741"/>
                    </a:cubicBezTo>
                    <a:cubicBezTo>
                      <a:pt x="9998" y="6061"/>
                      <a:pt x="9838" y="6381"/>
                      <a:pt x="9678" y="6700"/>
                    </a:cubicBezTo>
                    <a:cubicBezTo>
                      <a:pt x="9580" y="6651"/>
                      <a:pt x="9481" y="6613"/>
                      <a:pt x="9391" y="6613"/>
                    </a:cubicBezTo>
                    <a:cubicBezTo>
                      <a:pt x="9356" y="6613"/>
                      <a:pt x="9322" y="6619"/>
                      <a:pt x="9290" y="6632"/>
                    </a:cubicBezTo>
                    <a:cubicBezTo>
                      <a:pt x="9245" y="6655"/>
                      <a:pt x="9222" y="6723"/>
                      <a:pt x="9268" y="6746"/>
                    </a:cubicBezTo>
                    <a:cubicBezTo>
                      <a:pt x="9336" y="6814"/>
                      <a:pt x="9450" y="6860"/>
                      <a:pt x="9541" y="6906"/>
                    </a:cubicBezTo>
                    <a:cubicBezTo>
                      <a:pt x="9564" y="6906"/>
                      <a:pt x="9564" y="6906"/>
                      <a:pt x="9587" y="6928"/>
                    </a:cubicBezTo>
                    <a:cubicBezTo>
                      <a:pt x="9359" y="7339"/>
                      <a:pt x="9153" y="7750"/>
                      <a:pt x="8948" y="8161"/>
                    </a:cubicBezTo>
                    <a:cubicBezTo>
                      <a:pt x="8916" y="8145"/>
                      <a:pt x="8872" y="8129"/>
                      <a:pt x="8833" y="8129"/>
                    </a:cubicBezTo>
                    <a:cubicBezTo>
                      <a:pt x="8817" y="8129"/>
                      <a:pt x="8802" y="8131"/>
                      <a:pt x="8788" y="8138"/>
                    </a:cubicBezTo>
                    <a:cubicBezTo>
                      <a:pt x="8743" y="8138"/>
                      <a:pt x="8720" y="8184"/>
                      <a:pt x="8720" y="8207"/>
                    </a:cubicBezTo>
                    <a:cubicBezTo>
                      <a:pt x="8720" y="8298"/>
                      <a:pt x="8765" y="8366"/>
                      <a:pt x="8834" y="8412"/>
                    </a:cubicBezTo>
                    <a:cubicBezTo>
                      <a:pt x="8651" y="8754"/>
                      <a:pt x="8491" y="9074"/>
                      <a:pt x="8309" y="9394"/>
                    </a:cubicBezTo>
                    <a:cubicBezTo>
                      <a:pt x="8242" y="9360"/>
                      <a:pt x="8187" y="9339"/>
                      <a:pt x="8127" y="9339"/>
                    </a:cubicBezTo>
                    <a:cubicBezTo>
                      <a:pt x="8105" y="9339"/>
                      <a:pt x="8082" y="9342"/>
                      <a:pt x="8058" y="9348"/>
                    </a:cubicBezTo>
                    <a:cubicBezTo>
                      <a:pt x="8012" y="9371"/>
                      <a:pt x="7989" y="9394"/>
                      <a:pt x="7989" y="9439"/>
                    </a:cubicBezTo>
                    <a:cubicBezTo>
                      <a:pt x="8012" y="9530"/>
                      <a:pt x="8081" y="9599"/>
                      <a:pt x="8172" y="9667"/>
                    </a:cubicBezTo>
                    <a:cubicBezTo>
                      <a:pt x="8149" y="9713"/>
                      <a:pt x="8126" y="9759"/>
                      <a:pt x="8103" y="9804"/>
                    </a:cubicBezTo>
                    <a:cubicBezTo>
                      <a:pt x="7944" y="10101"/>
                      <a:pt x="7784" y="10398"/>
                      <a:pt x="7601" y="10695"/>
                    </a:cubicBezTo>
                    <a:cubicBezTo>
                      <a:pt x="7510" y="10649"/>
                      <a:pt x="7396" y="10626"/>
                      <a:pt x="7305" y="10626"/>
                    </a:cubicBezTo>
                    <a:cubicBezTo>
                      <a:pt x="7259" y="10626"/>
                      <a:pt x="7213" y="10695"/>
                      <a:pt x="7236" y="10740"/>
                    </a:cubicBezTo>
                    <a:cubicBezTo>
                      <a:pt x="7305" y="10832"/>
                      <a:pt x="7396" y="10877"/>
                      <a:pt x="7487" y="10923"/>
                    </a:cubicBezTo>
                    <a:cubicBezTo>
                      <a:pt x="7213" y="11425"/>
                      <a:pt x="6939" y="11927"/>
                      <a:pt x="6665" y="12406"/>
                    </a:cubicBezTo>
                    <a:cubicBezTo>
                      <a:pt x="6585" y="12374"/>
                      <a:pt x="6515" y="12342"/>
                      <a:pt x="6441" y="12342"/>
                    </a:cubicBezTo>
                    <a:cubicBezTo>
                      <a:pt x="6411" y="12342"/>
                      <a:pt x="6379" y="12347"/>
                      <a:pt x="6346" y="12361"/>
                    </a:cubicBezTo>
                    <a:cubicBezTo>
                      <a:pt x="6300" y="12384"/>
                      <a:pt x="6277" y="12429"/>
                      <a:pt x="6300" y="12475"/>
                    </a:cubicBezTo>
                    <a:cubicBezTo>
                      <a:pt x="6346" y="12543"/>
                      <a:pt x="6437" y="12612"/>
                      <a:pt x="6529" y="12658"/>
                    </a:cubicBezTo>
                    <a:cubicBezTo>
                      <a:pt x="6300" y="13046"/>
                      <a:pt x="6095" y="13411"/>
                      <a:pt x="5889" y="13799"/>
                    </a:cubicBezTo>
                    <a:cubicBezTo>
                      <a:pt x="5721" y="13799"/>
                      <a:pt x="5611" y="13682"/>
                      <a:pt x="5451" y="13682"/>
                    </a:cubicBezTo>
                    <a:cubicBezTo>
                      <a:pt x="5438" y="13682"/>
                      <a:pt x="5424" y="13683"/>
                      <a:pt x="5410" y="13685"/>
                    </a:cubicBezTo>
                    <a:cubicBezTo>
                      <a:pt x="5364" y="13685"/>
                      <a:pt x="5342" y="13753"/>
                      <a:pt x="5342" y="13799"/>
                    </a:cubicBezTo>
                    <a:cubicBezTo>
                      <a:pt x="5410" y="13981"/>
                      <a:pt x="5570" y="14050"/>
                      <a:pt x="5730" y="14073"/>
                    </a:cubicBezTo>
                    <a:cubicBezTo>
                      <a:pt x="5433" y="14598"/>
                      <a:pt x="5136" y="15123"/>
                      <a:pt x="4839" y="15648"/>
                    </a:cubicBezTo>
                    <a:cubicBezTo>
                      <a:pt x="4794" y="15739"/>
                      <a:pt x="4292" y="15739"/>
                      <a:pt x="4223" y="15739"/>
                    </a:cubicBezTo>
                    <a:cubicBezTo>
                      <a:pt x="3858" y="15739"/>
                      <a:pt x="3516" y="15625"/>
                      <a:pt x="3173" y="15488"/>
                    </a:cubicBezTo>
                    <a:cubicBezTo>
                      <a:pt x="2694" y="15282"/>
                      <a:pt x="2169" y="14986"/>
                      <a:pt x="1781" y="14621"/>
                    </a:cubicBezTo>
                    <a:cubicBezTo>
                      <a:pt x="1735" y="14575"/>
                      <a:pt x="1393" y="14255"/>
                      <a:pt x="1416" y="14232"/>
                    </a:cubicBezTo>
                    <a:cubicBezTo>
                      <a:pt x="2580" y="11859"/>
                      <a:pt x="4223" y="9713"/>
                      <a:pt x="5456" y="7339"/>
                    </a:cubicBezTo>
                    <a:cubicBezTo>
                      <a:pt x="6643" y="5080"/>
                      <a:pt x="8377" y="2774"/>
                      <a:pt x="9108" y="332"/>
                    </a:cubicBezTo>
                    <a:cubicBezTo>
                      <a:pt x="9170" y="145"/>
                      <a:pt x="9030" y="0"/>
                      <a:pt x="8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09;p51"/>
              <p:cNvSpPr/>
              <p:nvPr/>
            </p:nvSpPr>
            <p:spPr>
              <a:xfrm>
                <a:off x="5348511" y="4102159"/>
                <a:ext cx="110279" cy="174839"/>
              </a:xfrm>
              <a:custGeom>
                <a:avLst/>
                <a:gdLst/>
                <a:ahLst/>
                <a:cxnLst/>
                <a:rect l="l" t="t" r="r" b="b"/>
                <a:pathLst>
                  <a:path w="4255" h="6746" extrusionOk="0">
                    <a:moveTo>
                      <a:pt x="3661" y="1"/>
                    </a:moveTo>
                    <a:cubicBezTo>
                      <a:pt x="3638" y="69"/>
                      <a:pt x="3592" y="115"/>
                      <a:pt x="3570" y="160"/>
                    </a:cubicBezTo>
                    <a:cubicBezTo>
                      <a:pt x="2451" y="2237"/>
                      <a:pt x="1287" y="4315"/>
                      <a:pt x="123" y="6369"/>
                    </a:cubicBezTo>
                    <a:cubicBezTo>
                      <a:pt x="1" y="6568"/>
                      <a:pt x="165" y="6746"/>
                      <a:pt x="335" y="6746"/>
                    </a:cubicBezTo>
                    <a:cubicBezTo>
                      <a:pt x="419" y="6746"/>
                      <a:pt x="504" y="6703"/>
                      <a:pt x="557" y="6597"/>
                    </a:cubicBezTo>
                    <a:cubicBezTo>
                      <a:pt x="1629" y="4429"/>
                      <a:pt x="3067" y="2466"/>
                      <a:pt x="4254" y="343"/>
                    </a:cubicBezTo>
                    <a:cubicBezTo>
                      <a:pt x="4003" y="343"/>
                      <a:pt x="3775" y="206"/>
                      <a:pt x="3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10;p51"/>
              <p:cNvSpPr/>
              <p:nvPr/>
            </p:nvSpPr>
            <p:spPr>
              <a:xfrm>
                <a:off x="5715502" y="3450230"/>
                <a:ext cx="162114" cy="109476"/>
              </a:xfrm>
              <a:custGeom>
                <a:avLst/>
                <a:gdLst/>
                <a:ahLst/>
                <a:cxnLst/>
                <a:rect l="l" t="t" r="r" b="b"/>
                <a:pathLst>
                  <a:path w="6255" h="4224" extrusionOk="0">
                    <a:moveTo>
                      <a:pt x="845" y="640"/>
                    </a:moveTo>
                    <a:cubicBezTo>
                      <a:pt x="1667" y="1120"/>
                      <a:pt x="4383" y="2717"/>
                      <a:pt x="5570" y="3288"/>
                    </a:cubicBezTo>
                    <a:cubicBezTo>
                      <a:pt x="5524" y="3379"/>
                      <a:pt x="5479" y="3471"/>
                      <a:pt x="5433" y="3539"/>
                    </a:cubicBezTo>
                    <a:cubicBezTo>
                      <a:pt x="5433" y="3562"/>
                      <a:pt x="5433" y="3562"/>
                      <a:pt x="5433" y="3585"/>
                    </a:cubicBezTo>
                    <a:cubicBezTo>
                      <a:pt x="4588" y="3105"/>
                      <a:pt x="1872" y="1508"/>
                      <a:pt x="685" y="937"/>
                    </a:cubicBezTo>
                    <a:cubicBezTo>
                      <a:pt x="731" y="846"/>
                      <a:pt x="777" y="754"/>
                      <a:pt x="822" y="686"/>
                    </a:cubicBezTo>
                    <a:cubicBezTo>
                      <a:pt x="822" y="663"/>
                      <a:pt x="845" y="663"/>
                      <a:pt x="845" y="640"/>
                    </a:cubicBezTo>
                    <a:close/>
                    <a:moveTo>
                      <a:pt x="711" y="1"/>
                    </a:moveTo>
                    <a:cubicBezTo>
                      <a:pt x="710" y="1"/>
                      <a:pt x="709" y="1"/>
                      <a:pt x="708" y="1"/>
                    </a:cubicBezTo>
                    <a:cubicBezTo>
                      <a:pt x="434" y="1"/>
                      <a:pt x="252" y="572"/>
                      <a:pt x="115" y="800"/>
                    </a:cubicBezTo>
                    <a:cubicBezTo>
                      <a:pt x="115" y="800"/>
                      <a:pt x="115" y="823"/>
                      <a:pt x="115" y="823"/>
                    </a:cubicBezTo>
                    <a:cubicBezTo>
                      <a:pt x="23" y="937"/>
                      <a:pt x="1" y="1097"/>
                      <a:pt x="92" y="1188"/>
                    </a:cubicBezTo>
                    <a:cubicBezTo>
                      <a:pt x="959" y="2033"/>
                      <a:pt x="2306" y="2512"/>
                      <a:pt x="3333" y="3105"/>
                    </a:cubicBezTo>
                    <a:cubicBezTo>
                      <a:pt x="3858" y="3402"/>
                      <a:pt x="5501" y="4224"/>
                      <a:pt x="5547" y="4224"/>
                    </a:cubicBezTo>
                    <a:cubicBezTo>
                      <a:pt x="5844" y="4224"/>
                      <a:pt x="6026" y="3653"/>
                      <a:pt x="6141" y="3425"/>
                    </a:cubicBezTo>
                    <a:cubicBezTo>
                      <a:pt x="6163" y="3425"/>
                      <a:pt x="6163" y="3402"/>
                      <a:pt x="6163" y="3402"/>
                    </a:cubicBezTo>
                    <a:cubicBezTo>
                      <a:pt x="6232" y="3288"/>
                      <a:pt x="6255" y="3128"/>
                      <a:pt x="6163" y="3037"/>
                    </a:cubicBezTo>
                    <a:cubicBezTo>
                      <a:pt x="5319" y="2192"/>
                      <a:pt x="3972" y="1713"/>
                      <a:pt x="2945" y="1120"/>
                    </a:cubicBezTo>
                    <a:cubicBezTo>
                      <a:pt x="2427" y="827"/>
                      <a:pt x="798" y="1"/>
                      <a:pt x="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11;p51"/>
              <p:cNvSpPr/>
              <p:nvPr/>
            </p:nvSpPr>
            <p:spPr>
              <a:xfrm>
                <a:off x="5629715" y="3576241"/>
                <a:ext cx="171600" cy="116577"/>
              </a:xfrm>
              <a:custGeom>
                <a:avLst/>
                <a:gdLst/>
                <a:ahLst/>
                <a:cxnLst/>
                <a:rect l="l" t="t" r="r" b="b"/>
                <a:pathLst>
                  <a:path w="6621" h="4498" extrusionOk="0">
                    <a:moveTo>
                      <a:pt x="891" y="709"/>
                    </a:moveTo>
                    <a:cubicBezTo>
                      <a:pt x="1781" y="1211"/>
                      <a:pt x="4657" y="2900"/>
                      <a:pt x="5890" y="3516"/>
                    </a:cubicBezTo>
                    <a:cubicBezTo>
                      <a:pt x="5844" y="3585"/>
                      <a:pt x="5799" y="3676"/>
                      <a:pt x="5753" y="3767"/>
                    </a:cubicBezTo>
                    <a:cubicBezTo>
                      <a:pt x="5753" y="3790"/>
                      <a:pt x="5753" y="3790"/>
                      <a:pt x="5730" y="3813"/>
                    </a:cubicBezTo>
                    <a:cubicBezTo>
                      <a:pt x="4863" y="3311"/>
                      <a:pt x="1987" y="1622"/>
                      <a:pt x="731" y="1005"/>
                    </a:cubicBezTo>
                    <a:cubicBezTo>
                      <a:pt x="777" y="914"/>
                      <a:pt x="823" y="823"/>
                      <a:pt x="868" y="731"/>
                    </a:cubicBezTo>
                    <a:cubicBezTo>
                      <a:pt x="868" y="731"/>
                      <a:pt x="891" y="709"/>
                      <a:pt x="891" y="709"/>
                    </a:cubicBezTo>
                    <a:close/>
                    <a:moveTo>
                      <a:pt x="754" y="1"/>
                    </a:moveTo>
                    <a:cubicBezTo>
                      <a:pt x="435" y="24"/>
                      <a:pt x="252" y="640"/>
                      <a:pt x="115" y="868"/>
                    </a:cubicBezTo>
                    <a:cubicBezTo>
                      <a:pt x="115" y="868"/>
                      <a:pt x="115" y="891"/>
                      <a:pt x="115" y="891"/>
                    </a:cubicBezTo>
                    <a:cubicBezTo>
                      <a:pt x="24" y="1005"/>
                      <a:pt x="1" y="1165"/>
                      <a:pt x="115" y="1279"/>
                    </a:cubicBezTo>
                    <a:cubicBezTo>
                      <a:pt x="1005" y="2169"/>
                      <a:pt x="2420" y="2671"/>
                      <a:pt x="3516" y="3311"/>
                    </a:cubicBezTo>
                    <a:cubicBezTo>
                      <a:pt x="4064" y="3607"/>
                      <a:pt x="5821" y="4498"/>
                      <a:pt x="5867" y="4498"/>
                    </a:cubicBezTo>
                    <a:cubicBezTo>
                      <a:pt x="6187" y="4475"/>
                      <a:pt x="6369" y="3881"/>
                      <a:pt x="6506" y="3653"/>
                    </a:cubicBezTo>
                    <a:cubicBezTo>
                      <a:pt x="6506" y="3630"/>
                      <a:pt x="6506" y="3630"/>
                      <a:pt x="6506" y="3607"/>
                    </a:cubicBezTo>
                    <a:cubicBezTo>
                      <a:pt x="6597" y="3516"/>
                      <a:pt x="6620" y="3333"/>
                      <a:pt x="6529" y="3242"/>
                    </a:cubicBezTo>
                    <a:cubicBezTo>
                      <a:pt x="5616" y="2352"/>
                      <a:pt x="4201" y="1827"/>
                      <a:pt x="3105" y="1211"/>
                    </a:cubicBezTo>
                    <a:cubicBezTo>
                      <a:pt x="2557" y="891"/>
                      <a:pt x="800"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9565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31"/>
          <p:cNvSpPr txBox="1">
            <a:spLocks noGrp="1"/>
          </p:cNvSpPr>
          <p:nvPr>
            <p:ph type="title"/>
          </p:nvPr>
        </p:nvSpPr>
        <p:spPr>
          <a:xfrm>
            <a:off x="1025236" y="2147455"/>
            <a:ext cx="7308273" cy="1629284"/>
          </a:xfrm>
          <a:prstGeom prst="rect">
            <a:avLst/>
          </a:prstGeom>
        </p:spPr>
        <p:txBody>
          <a:bodyPr spcFirstLastPara="1" wrap="square" lIns="91425" tIns="91425" rIns="91425" bIns="91425" anchor="ctr" anchorCtr="0">
            <a:noAutofit/>
          </a:bodyPr>
          <a:lstStyle/>
          <a:p>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Pharmacotherapy: A Pathophysiologic Approach, 11</a:t>
            </a:r>
            <a:r>
              <a:rPr lang="en-US" sz="2400" baseline="30000" dirty="0"/>
              <a:t>th</a:t>
            </a:r>
            <a:r>
              <a:rPr lang="en-US" sz="2400" dirty="0">
                <a:latin typeface="Calibri" panose="020F0502020204030204" pitchFamily="34" charset="0"/>
                <a:cs typeface="Calibri" panose="020F0502020204030204" pitchFamily="34" charset="0"/>
              </a:rPr>
              <a:t> edition, Joseph T. </a:t>
            </a:r>
            <a:r>
              <a:rPr lang="en-US" sz="2400" dirty="0" err="1">
                <a:latin typeface="Calibri" panose="020F0502020204030204" pitchFamily="34" charset="0"/>
                <a:cs typeface="Calibri" panose="020F0502020204030204" pitchFamily="34" charset="0"/>
              </a:rPr>
              <a:t>DiPiro</a:t>
            </a:r>
            <a:r>
              <a:rPr lang="en-US" sz="2400" dirty="0">
                <a:latin typeface="Calibri" panose="020F0502020204030204" pitchFamily="34" charset="0"/>
                <a:cs typeface="Calibri" panose="020F0502020204030204" pitchFamily="34" charset="0"/>
              </a:rPr>
              <a:t>, Gary C. Yee, L. Michael Posey, Stuart T. Haines, Thomas D. Nolin, Vicki </a:t>
            </a:r>
            <a:r>
              <a:rPr lang="en-US" sz="2400" dirty="0" err="1">
                <a:latin typeface="Calibri" panose="020F0502020204030204" pitchFamily="34" charset="0"/>
                <a:cs typeface="Calibri" panose="020F0502020204030204" pitchFamily="34" charset="0"/>
              </a:rPr>
              <a:t>Ellingrod</a:t>
            </a:r>
            <a:br>
              <a:rPr lang="en-US" dirty="0">
                <a:latin typeface="Calibri" panose="020F0502020204030204" pitchFamily="34" charset="0"/>
                <a:cs typeface="Calibri" panose="020F0502020204030204" pitchFamily="34" charset="0"/>
              </a:rPr>
            </a:br>
            <a:endParaRPr dirty="0"/>
          </a:p>
        </p:txBody>
      </p:sp>
      <p:sp>
        <p:nvSpPr>
          <p:cNvPr id="2290" name="Google Shape;2290;p31"/>
          <p:cNvSpPr txBox="1">
            <a:spLocks noGrp="1"/>
          </p:cNvSpPr>
          <p:nvPr>
            <p:ph type="title" idx="2"/>
          </p:nvPr>
        </p:nvSpPr>
        <p:spPr>
          <a:xfrm>
            <a:off x="2570018" y="971888"/>
            <a:ext cx="4322618" cy="57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Reference</a:t>
            </a:r>
            <a:endParaRPr dirty="0"/>
          </a:p>
        </p:txBody>
      </p:sp>
      <p:sp>
        <p:nvSpPr>
          <p:cNvPr id="16" name="Google Shape;13431;p66"/>
          <p:cNvSpPr/>
          <p:nvPr/>
        </p:nvSpPr>
        <p:spPr>
          <a:xfrm>
            <a:off x="7038110" y="847314"/>
            <a:ext cx="543362" cy="472074"/>
          </a:xfrm>
          <a:custGeom>
            <a:avLst/>
            <a:gdLst/>
            <a:ahLst/>
            <a:cxnLst/>
            <a:rect l="l" t="t" r="r" b="b"/>
            <a:pathLst>
              <a:path w="11973" h="11091" extrusionOk="0">
                <a:moveTo>
                  <a:pt x="2143" y="694"/>
                </a:moveTo>
                <a:cubicBezTo>
                  <a:pt x="2206" y="694"/>
                  <a:pt x="2332" y="726"/>
                  <a:pt x="2363" y="820"/>
                </a:cubicBezTo>
                <a:cubicBezTo>
                  <a:pt x="2489" y="915"/>
                  <a:pt x="2489" y="1167"/>
                  <a:pt x="2363" y="1293"/>
                </a:cubicBezTo>
                <a:lnTo>
                  <a:pt x="1387" y="2269"/>
                </a:lnTo>
                <a:cubicBezTo>
                  <a:pt x="1324" y="2332"/>
                  <a:pt x="1229" y="2395"/>
                  <a:pt x="1135" y="2395"/>
                </a:cubicBezTo>
                <a:cubicBezTo>
                  <a:pt x="1072" y="2395"/>
                  <a:pt x="977" y="2332"/>
                  <a:pt x="914" y="2269"/>
                </a:cubicBezTo>
                <a:cubicBezTo>
                  <a:pt x="788" y="2143"/>
                  <a:pt x="788" y="1923"/>
                  <a:pt x="914" y="1797"/>
                </a:cubicBezTo>
                <a:lnTo>
                  <a:pt x="1891" y="820"/>
                </a:lnTo>
                <a:cubicBezTo>
                  <a:pt x="1985" y="726"/>
                  <a:pt x="2048" y="694"/>
                  <a:pt x="2143" y="694"/>
                </a:cubicBezTo>
                <a:close/>
                <a:moveTo>
                  <a:pt x="2647" y="2017"/>
                </a:moveTo>
                <a:lnTo>
                  <a:pt x="5325" y="4191"/>
                </a:lnTo>
                <a:lnTo>
                  <a:pt x="3151" y="4191"/>
                </a:lnTo>
                <a:lnTo>
                  <a:pt x="2111" y="2584"/>
                </a:lnTo>
                <a:lnTo>
                  <a:pt x="2647" y="2017"/>
                </a:lnTo>
                <a:close/>
                <a:moveTo>
                  <a:pt x="10555" y="2805"/>
                </a:moveTo>
                <a:lnTo>
                  <a:pt x="10555" y="2805"/>
                </a:lnTo>
                <a:cubicBezTo>
                  <a:pt x="10523" y="3277"/>
                  <a:pt x="10334" y="3750"/>
                  <a:pt x="10050" y="4191"/>
                </a:cubicBezTo>
                <a:lnTo>
                  <a:pt x="8318" y="4191"/>
                </a:lnTo>
                <a:cubicBezTo>
                  <a:pt x="8822" y="3403"/>
                  <a:pt x="9641" y="2931"/>
                  <a:pt x="10555" y="2805"/>
                </a:cubicBezTo>
                <a:close/>
                <a:moveTo>
                  <a:pt x="10964" y="4853"/>
                </a:moveTo>
                <a:cubicBezTo>
                  <a:pt x="11153" y="4853"/>
                  <a:pt x="11311" y="5010"/>
                  <a:pt x="11311" y="5231"/>
                </a:cubicBezTo>
                <a:cubicBezTo>
                  <a:pt x="11279" y="5294"/>
                  <a:pt x="11279" y="5388"/>
                  <a:pt x="11185" y="5420"/>
                </a:cubicBezTo>
                <a:cubicBezTo>
                  <a:pt x="11122" y="5483"/>
                  <a:pt x="11027" y="5577"/>
                  <a:pt x="10933" y="5577"/>
                </a:cubicBezTo>
                <a:lnTo>
                  <a:pt x="1198" y="5577"/>
                </a:lnTo>
                <a:cubicBezTo>
                  <a:pt x="1072" y="5577"/>
                  <a:pt x="1009" y="5546"/>
                  <a:pt x="914" y="5420"/>
                </a:cubicBezTo>
                <a:cubicBezTo>
                  <a:pt x="882" y="5325"/>
                  <a:pt x="851" y="5294"/>
                  <a:pt x="851" y="5231"/>
                </a:cubicBezTo>
                <a:cubicBezTo>
                  <a:pt x="851" y="5010"/>
                  <a:pt x="1009" y="4853"/>
                  <a:pt x="1198" y="4853"/>
                </a:cubicBezTo>
                <a:close/>
                <a:moveTo>
                  <a:pt x="10555" y="6239"/>
                </a:moveTo>
                <a:cubicBezTo>
                  <a:pt x="10428" y="7058"/>
                  <a:pt x="10082" y="8098"/>
                  <a:pt x="8759" y="9043"/>
                </a:cubicBezTo>
                <a:lnTo>
                  <a:pt x="3340" y="9043"/>
                </a:lnTo>
                <a:cubicBezTo>
                  <a:pt x="2363" y="8381"/>
                  <a:pt x="1765" y="7657"/>
                  <a:pt x="1576" y="6270"/>
                </a:cubicBezTo>
                <a:lnTo>
                  <a:pt x="9137" y="6270"/>
                </a:lnTo>
                <a:cubicBezTo>
                  <a:pt x="9074" y="6711"/>
                  <a:pt x="8822" y="7216"/>
                  <a:pt x="8192" y="7751"/>
                </a:cubicBezTo>
                <a:cubicBezTo>
                  <a:pt x="8034" y="7846"/>
                  <a:pt x="8034" y="8098"/>
                  <a:pt x="8160" y="8224"/>
                </a:cubicBezTo>
                <a:cubicBezTo>
                  <a:pt x="8223" y="8287"/>
                  <a:pt x="8318" y="8318"/>
                  <a:pt x="8444" y="8318"/>
                </a:cubicBezTo>
                <a:cubicBezTo>
                  <a:pt x="8507" y="8318"/>
                  <a:pt x="8601" y="8287"/>
                  <a:pt x="8633" y="8255"/>
                </a:cubicBezTo>
                <a:cubicBezTo>
                  <a:pt x="9483" y="7531"/>
                  <a:pt x="9767" y="6838"/>
                  <a:pt x="9861" y="6239"/>
                </a:cubicBezTo>
                <a:close/>
                <a:moveTo>
                  <a:pt x="8475" y="9704"/>
                </a:moveTo>
                <a:lnTo>
                  <a:pt x="8475" y="10051"/>
                </a:lnTo>
                <a:cubicBezTo>
                  <a:pt x="8507" y="10272"/>
                  <a:pt x="8349" y="10429"/>
                  <a:pt x="8160" y="10429"/>
                </a:cubicBezTo>
                <a:lnTo>
                  <a:pt x="3938" y="10429"/>
                </a:lnTo>
                <a:cubicBezTo>
                  <a:pt x="3749" y="10429"/>
                  <a:pt x="3592" y="10272"/>
                  <a:pt x="3592" y="10051"/>
                </a:cubicBezTo>
                <a:lnTo>
                  <a:pt x="3592" y="9704"/>
                </a:lnTo>
                <a:close/>
                <a:moveTo>
                  <a:pt x="2143" y="1"/>
                </a:moveTo>
                <a:cubicBezTo>
                  <a:pt x="1859" y="1"/>
                  <a:pt x="1576" y="127"/>
                  <a:pt x="1387" y="348"/>
                </a:cubicBezTo>
                <a:lnTo>
                  <a:pt x="410" y="1324"/>
                </a:lnTo>
                <a:cubicBezTo>
                  <a:pt x="0" y="1702"/>
                  <a:pt x="0" y="2364"/>
                  <a:pt x="410" y="2773"/>
                </a:cubicBezTo>
                <a:cubicBezTo>
                  <a:pt x="599" y="2962"/>
                  <a:pt x="882" y="3088"/>
                  <a:pt x="1135" y="3088"/>
                </a:cubicBezTo>
                <a:cubicBezTo>
                  <a:pt x="1261" y="3088"/>
                  <a:pt x="1418" y="3057"/>
                  <a:pt x="1544" y="3025"/>
                </a:cubicBezTo>
                <a:lnTo>
                  <a:pt x="2332" y="4191"/>
                </a:lnTo>
                <a:lnTo>
                  <a:pt x="1198" y="4191"/>
                </a:lnTo>
                <a:cubicBezTo>
                  <a:pt x="599" y="4191"/>
                  <a:pt x="158" y="4664"/>
                  <a:pt x="158" y="5231"/>
                </a:cubicBezTo>
                <a:cubicBezTo>
                  <a:pt x="158" y="5451"/>
                  <a:pt x="252" y="5640"/>
                  <a:pt x="347" y="5861"/>
                </a:cubicBezTo>
                <a:cubicBezTo>
                  <a:pt x="473" y="6050"/>
                  <a:pt x="662" y="6176"/>
                  <a:pt x="914" y="6207"/>
                </a:cubicBezTo>
                <a:cubicBezTo>
                  <a:pt x="977" y="6995"/>
                  <a:pt x="1229" y="7625"/>
                  <a:pt x="1544" y="8161"/>
                </a:cubicBezTo>
                <a:cubicBezTo>
                  <a:pt x="1859" y="8696"/>
                  <a:pt x="2300" y="9106"/>
                  <a:pt x="2930" y="9547"/>
                </a:cubicBezTo>
                <a:lnTo>
                  <a:pt x="2930" y="10051"/>
                </a:lnTo>
                <a:cubicBezTo>
                  <a:pt x="2930" y="10650"/>
                  <a:pt x="3403" y="11091"/>
                  <a:pt x="3938" y="11091"/>
                </a:cubicBezTo>
                <a:lnTo>
                  <a:pt x="8160" y="11091"/>
                </a:lnTo>
                <a:cubicBezTo>
                  <a:pt x="8759" y="11091"/>
                  <a:pt x="9168" y="10618"/>
                  <a:pt x="9168" y="10051"/>
                </a:cubicBezTo>
                <a:lnTo>
                  <a:pt x="9168" y="9547"/>
                </a:lnTo>
                <a:cubicBezTo>
                  <a:pt x="10428" y="8696"/>
                  <a:pt x="11122" y="7594"/>
                  <a:pt x="11216" y="6207"/>
                </a:cubicBezTo>
                <a:cubicBezTo>
                  <a:pt x="11437" y="6113"/>
                  <a:pt x="11626" y="6018"/>
                  <a:pt x="11752" y="5861"/>
                </a:cubicBezTo>
                <a:cubicBezTo>
                  <a:pt x="11846" y="5640"/>
                  <a:pt x="11941" y="5451"/>
                  <a:pt x="11941" y="5231"/>
                </a:cubicBezTo>
                <a:cubicBezTo>
                  <a:pt x="11972" y="4632"/>
                  <a:pt x="11500" y="4191"/>
                  <a:pt x="10901" y="4191"/>
                </a:cubicBezTo>
                <a:lnTo>
                  <a:pt x="10838" y="4191"/>
                </a:lnTo>
                <a:cubicBezTo>
                  <a:pt x="11122" y="3656"/>
                  <a:pt x="11279" y="3057"/>
                  <a:pt x="11279" y="2458"/>
                </a:cubicBezTo>
                <a:cubicBezTo>
                  <a:pt x="11279" y="2269"/>
                  <a:pt x="11122" y="2112"/>
                  <a:pt x="10901" y="2112"/>
                </a:cubicBezTo>
                <a:cubicBezTo>
                  <a:pt x="9452" y="2112"/>
                  <a:pt x="8160" y="2931"/>
                  <a:pt x="7530" y="4191"/>
                </a:cubicBezTo>
                <a:lnTo>
                  <a:pt x="6427" y="4191"/>
                </a:lnTo>
                <a:lnTo>
                  <a:pt x="3088" y="1482"/>
                </a:lnTo>
                <a:cubicBezTo>
                  <a:pt x="3245" y="1072"/>
                  <a:pt x="3151" y="663"/>
                  <a:pt x="2867" y="348"/>
                </a:cubicBezTo>
                <a:cubicBezTo>
                  <a:pt x="2678" y="127"/>
                  <a:pt x="2395" y="1"/>
                  <a:pt x="21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2748;p51"/>
          <p:cNvGrpSpPr/>
          <p:nvPr/>
        </p:nvGrpSpPr>
        <p:grpSpPr>
          <a:xfrm>
            <a:off x="6235835" y="3816522"/>
            <a:ext cx="377437" cy="676706"/>
            <a:chOff x="4649490" y="1579013"/>
            <a:chExt cx="377437" cy="676706"/>
          </a:xfrm>
        </p:grpSpPr>
        <p:sp>
          <p:nvSpPr>
            <p:cNvPr id="18" name="Google Shape;2749;p51"/>
            <p:cNvSpPr/>
            <p:nvPr/>
          </p:nvSpPr>
          <p:spPr>
            <a:xfrm>
              <a:off x="4665455" y="1890489"/>
              <a:ext cx="350249" cy="254847"/>
            </a:xfrm>
            <a:custGeom>
              <a:avLst/>
              <a:gdLst/>
              <a:ahLst/>
              <a:cxnLst/>
              <a:rect l="l" t="t" r="r" b="b"/>
              <a:pathLst>
                <a:path w="13514" h="9833" extrusionOk="0">
                  <a:moveTo>
                    <a:pt x="1935" y="1"/>
                  </a:moveTo>
                  <a:cubicBezTo>
                    <a:pt x="1777" y="1"/>
                    <a:pt x="1647" y="204"/>
                    <a:pt x="1735" y="380"/>
                  </a:cubicBezTo>
                  <a:cubicBezTo>
                    <a:pt x="1872" y="608"/>
                    <a:pt x="2032" y="836"/>
                    <a:pt x="2238" y="1042"/>
                  </a:cubicBezTo>
                  <a:cubicBezTo>
                    <a:pt x="2146" y="1065"/>
                    <a:pt x="2055" y="1088"/>
                    <a:pt x="1986" y="1088"/>
                  </a:cubicBezTo>
                  <a:cubicBezTo>
                    <a:pt x="1553" y="1110"/>
                    <a:pt x="1530" y="1795"/>
                    <a:pt x="1918" y="1909"/>
                  </a:cubicBezTo>
                  <a:cubicBezTo>
                    <a:pt x="1690" y="3827"/>
                    <a:pt x="1" y="5835"/>
                    <a:pt x="1073" y="7707"/>
                  </a:cubicBezTo>
                  <a:cubicBezTo>
                    <a:pt x="1918" y="9168"/>
                    <a:pt x="4064" y="9442"/>
                    <a:pt x="5570" y="9670"/>
                  </a:cubicBezTo>
                  <a:cubicBezTo>
                    <a:pt x="6349" y="9788"/>
                    <a:pt x="7139" y="9833"/>
                    <a:pt x="7930" y="9833"/>
                  </a:cubicBezTo>
                  <a:cubicBezTo>
                    <a:pt x="8669" y="9833"/>
                    <a:pt x="9407" y="9793"/>
                    <a:pt x="10135" y="9738"/>
                  </a:cubicBezTo>
                  <a:cubicBezTo>
                    <a:pt x="10866" y="9670"/>
                    <a:pt x="11824" y="9670"/>
                    <a:pt x="12395" y="9145"/>
                  </a:cubicBezTo>
                  <a:cubicBezTo>
                    <a:pt x="13057" y="8551"/>
                    <a:pt x="13011" y="7616"/>
                    <a:pt x="13102" y="6817"/>
                  </a:cubicBezTo>
                  <a:cubicBezTo>
                    <a:pt x="13285" y="5173"/>
                    <a:pt x="13513" y="3598"/>
                    <a:pt x="13353" y="1955"/>
                  </a:cubicBezTo>
                  <a:cubicBezTo>
                    <a:pt x="13334" y="1637"/>
                    <a:pt x="13106" y="1440"/>
                    <a:pt x="12806" y="1440"/>
                  </a:cubicBezTo>
                  <a:cubicBezTo>
                    <a:pt x="12761" y="1440"/>
                    <a:pt x="12716" y="1444"/>
                    <a:pt x="12669" y="1453"/>
                  </a:cubicBezTo>
                  <a:cubicBezTo>
                    <a:pt x="11039" y="1775"/>
                    <a:pt x="9395" y="2075"/>
                    <a:pt x="7799" y="2075"/>
                  </a:cubicBezTo>
                  <a:cubicBezTo>
                    <a:pt x="5775" y="2075"/>
                    <a:pt x="3826" y="1592"/>
                    <a:pt x="2078" y="60"/>
                  </a:cubicBezTo>
                  <a:cubicBezTo>
                    <a:pt x="2031" y="19"/>
                    <a:pt x="1981" y="1"/>
                    <a:pt x="19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0;p51"/>
            <p:cNvSpPr/>
            <p:nvPr/>
          </p:nvSpPr>
          <p:spPr>
            <a:xfrm>
              <a:off x="4701973" y="1743200"/>
              <a:ext cx="299529" cy="500052"/>
            </a:xfrm>
            <a:custGeom>
              <a:avLst/>
              <a:gdLst/>
              <a:ahLst/>
              <a:cxnLst/>
              <a:rect l="l" t="t" r="r" b="b"/>
              <a:pathLst>
                <a:path w="11557" h="19294" extrusionOk="0">
                  <a:moveTo>
                    <a:pt x="4400" y="1"/>
                  </a:moveTo>
                  <a:cubicBezTo>
                    <a:pt x="4232" y="1"/>
                    <a:pt x="4108" y="179"/>
                    <a:pt x="4207" y="357"/>
                  </a:cubicBezTo>
                  <a:cubicBezTo>
                    <a:pt x="4823" y="1521"/>
                    <a:pt x="6352" y="1498"/>
                    <a:pt x="7516" y="1589"/>
                  </a:cubicBezTo>
                  <a:cubicBezTo>
                    <a:pt x="7958" y="1626"/>
                    <a:pt x="8489" y="1722"/>
                    <a:pt x="8989" y="1722"/>
                  </a:cubicBezTo>
                  <a:cubicBezTo>
                    <a:pt x="9109" y="1722"/>
                    <a:pt x="9227" y="1717"/>
                    <a:pt x="9342" y="1703"/>
                  </a:cubicBezTo>
                  <a:lnTo>
                    <a:pt x="9342" y="1703"/>
                  </a:lnTo>
                  <a:cubicBezTo>
                    <a:pt x="8909" y="3119"/>
                    <a:pt x="9822" y="4625"/>
                    <a:pt x="10096" y="6063"/>
                  </a:cubicBezTo>
                  <a:cubicBezTo>
                    <a:pt x="10575" y="8574"/>
                    <a:pt x="10187" y="11221"/>
                    <a:pt x="9890" y="13732"/>
                  </a:cubicBezTo>
                  <a:cubicBezTo>
                    <a:pt x="9845" y="14143"/>
                    <a:pt x="9822" y="14577"/>
                    <a:pt x="9776" y="14965"/>
                  </a:cubicBezTo>
                  <a:cubicBezTo>
                    <a:pt x="9662" y="15718"/>
                    <a:pt x="9342" y="17247"/>
                    <a:pt x="8680" y="17750"/>
                  </a:cubicBezTo>
                  <a:cubicBezTo>
                    <a:pt x="8367" y="17981"/>
                    <a:pt x="7753" y="18034"/>
                    <a:pt x="7177" y="18034"/>
                  </a:cubicBezTo>
                  <a:cubicBezTo>
                    <a:pt x="6789" y="18034"/>
                    <a:pt x="6418" y="18010"/>
                    <a:pt x="6170" y="18001"/>
                  </a:cubicBezTo>
                  <a:cubicBezTo>
                    <a:pt x="4161" y="17932"/>
                    <a:pt x="2677" y="18046"/>
                    <a:pt x="281" y="16951"/>
                  </a:cubicBezTo>
                  <a:cubicBezTo>
                    <a:pt x="262" y="16942"/>
                    <a:pt x="245" y="16939"/>
                    <a:pt x="228" y="16939"/>
                  </a:cubicBezTo>
                  <a:cubicBezTo>
                    <a:pt x="61" y="16939"/>
                    <a:pt x="0" y="17326"/>
                    <a:pt x="167" y="17430"/>
                  </a:cubicBezTo>
                  <a:cubicBezTo>
                    <a:pt x="1398" y="18260"/>
                    <a:pt x="4379" y="19294"/>
                    <a:pt x="6907" y="19294"/>
                  </a:cubicBezTo>
                  <a:cubicBezTo>
                    <a:pt x="8689" y="19294"/>
                    <a:pt x="10246" y="18779"/>
                    <a:pt x="10803" y="17316"/>
                  </a:cubicBezTo>
                  <a:cubicBezTo>
                    <a:pt x="11191" y="16334"/>
                    <a:pt x="11009" y="14919"/>
                    <a:pt x="11100" y="13915"/>
                  </a:cubicBezTo>
                  <a:cubicBezTo>
                    <a:pt x="11260" y="12431"/>
                    <a:pt x="11442" y="10948"/>
                    <a:pt x="11511" y="9464"/>
                  </a:cubicBezTo>
                  <a:cubicBezTo>
                    <a:pt x="11556" y="8117"/>
                    <a:pt x="11511" y="6725"/>
                    <a:pt x="11123" y="5424"/>
                  </a:cubicBezTo>
                  <a:cubicBezTo>
                    <a:pt x="10689" y="4032"/>
                    <a:pt x="9845" y="2890"/>
                    <a:pt x="10073" y="1384"/>
                  </a:cubicBezTo>
                  <a:cubicBezTo>
                    <a:pt x="10141" y="1338"/>
                    <a:pt x="10210" y="1270"/>
                    <a:pt x="10255" y="1201"/>
                  </a:cubicBezTo>
                  <a:cubicBezTo>
                    <a:pt x="10415" y="1019"/>
                    <a:pt x="10301" y="699"/>
                    <a:pt x="10096" y="631"/>
                  </a:cubicBezTo>
                  <a:cubicBezTo>
                    <a:pt x="9936" y="589"/>
                    <a:pt x="9792" y="574"/>
                    <a:pt x="9651" y="574"/>
                  </a:cubicBezTo>
                  <a:cubicBezTo>
                    <a:pt x="9408" y="574"/>
                    <a:pt x="9174" y="616"/>
                    <a:pt x="8886" y="631"/>
                  </a:cubicBezTo>
                  <a:cubicBezTo>
                    <a:pt x="8361" y="631"/>
                    <a:pt x="7813" y="562"/>
                    <a:pt x="7265" y="539"/>
                  </a:cubicBezTo>
                  <a:cubicBezTo>
                    <a:pt x="6284" y="516"/>
                    <a:pt x="5416" y="379"/>
                    <a:pt x="4481" y="14"/>
                  </a:cubicBezTo>
                  <a:cubicBezTo>
                    <a:pt x="4453" y="5"/>
                    <a:pt x="4426" y="1"/>
                    <a:pt x="4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1;p51"/>
            <p:cNvSpPr/>
            <p:nvPr/>
          </p:nvSpPr>
          <p:spPr>
            <a:xfrm>
              <a:off x="4950003" y="1637146"/>
              <a:ext cx="61554" cy="112612"/>
            </a:xfrm>
            <a:custGeom>
              <a:avLst/>
              <a:gdLst/>
              <a:ahLst/>
              <a:cxnLst/>
              <a:rect l="l" t="t" r="r" b="b"/>
              <a:pathLst>
                <a:path w="2375" h="4345" extrusionOk="0">
                  <a:moveTo>
                    <a:pt x="1926" y="0"/>
                  </a:moveTo>
                  <a:cubicBezTo>
                    <a:pt x="1850" y="0"/>
                    <a:pt x="1771" y="41"/>
                    <a:pt x="1735" y="112"/>
                  </a:cubicBezTo>
                  <a:cubicBezTo>
                    <a:pt x="1393" y="819"/>
                    <a:pt x="1393" y="1664"/>
                    <a:pt x="1233" y="2417"/>
                  </a:cubicBezTo>
                  <a:cubicBezTo>
                    <a:pt x="1210" y="2531"/>
                    <a:pt x="1165" y="2691"/>
                    <a:pt x="1119" y="2851"/>
                  </a:cubicBezTo>
                  <a:cubicBezTo>
                    <a:pt x="1119" y="2235"/>
                    <a:pt x="1096" y="1527"/>
                    <a:pt x="1393" y="1093"/>
                  </a:cubicBezTo>
                  <a:cubicBezTo>
                    <a:pt x="1510" y="957"/>
                    <a:pt x="1394" y="704"/>
                    <a:pt x="1230" y="704"/>
                  </a:cubicBezTo>
                  <a:cubicBezTo>
                    <a:pt x="1201" y="704"/>
                    <a:pt x="1172" y="711"/>
                    <a:pt x="1142" y="728"/>
                  </a:cubicBezTo>
                  <a:cubicBezTo>
                    <a:pt x="503" y="1071"/>
                    <a:pt x="389" y="1710"/>
                    <a:pt x="320" y="2372"/>
                  </a:cubicBezTo>
                  <a:cubicBezTo>
                    <a:pt x="275" y="2782"/>
                    <a:pt x="1" y="3878"/>
                    <a:pt x="320" y="4220"/>
                  </a:cubicBezTo>
                  <a:cubicBezTo>
                    <a:pt x="400" y="4308"/>
                    <a:pt x="478" y="4344"/>
                    <a:pt x="551" y="4344"/>
                  </a:cubicBezTo>
                  <a:cubicBezTo>
                    <a:pt x="708" y="4344"/>
                    <a:pt x="843" y="4179"/>
                    <a:pt x="936" y="3992"/>
                  </a:cubicBezTo>
                  <a:cubicBezTo>
                    <a:pt x="936" y="4083"/>
                    <a:pt x="982" y="4152"/>
                    <a:pt x="1028" y="4243"/>
                  </a:cubicBezTo>
                  <a:cubicBezTo>
                    <a:pt x="1067" y="4283"/>
                    <a:pt x="1124" y="4339"/>
                    <a:pt x="1197" y="4339"/>
                  </a:cubicBezTo>
                  <a:cubicBezTo>
                    <a:pt x="1209" y="4339"/>
                    <a:pt x="1221" y="4338"/>
                    <a:pt x="1233" y="4335"/>
                  </a:cubicBezTo>
                  <a:cubicBezTo>
                    <a:pt x="1986" y="4243"/>
                    <a:pt x="2055" y="3102"/>
                    <a:pt x="2146" y="2509"/>
                  </a:cubicBezTo>
                  <a:cubicBezTo>
                    <a:pt x="2283" y="1732"/>
                    <a:pt x="2374" y="865"/>
                    <a:pt x="2101" y="112"/>
                  </a:cubicBezTo>
                  <a:cubicBezTo>
                    <a:pt x="2068" y="35"/>
                    <a:pt x="1998" y="0"/>
                    <a:pt x="1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2;p51"/>
            <p:cNvSpPr/>
            <p:nvPr/>
          </p:nvSpPr>
          <p:spPr>
            <a:xfrm>
              <a:off x="4792062" y="1592775"/>
              <a:ext cx="213586" cy="138374"/>
            </a:xfrm>
            <a:custGeom>
              <a:avLst/>
              <a:gdLst/>
              <a:ahLst/>
              <a:cxnLst/>
              <a:rect l="l" t="t" r="r" b="b"/>
              <a:pathLst>
                <a:path w="8241" h="5339" extrusionOk="0">
                  <a:moveTo>
                    <a:pt x="3286" y="0"/>
                  </a:moveTo>
                  <a:cubicBezTo>
                    <a:pt x="2029" y="0"/>
                    <a:pt x="1045" y="255"/>
                    <a:pt x="1119" y="934"/>
                  </a:cubicBezTo>
                  <a:cubicBezTo>
                    <a:pt x="1071" y="896"/>
                    <a:pt x="1012" y="874"/>
                    <a:pt x="955" y="874"/>
                  </a:cubicBezTo>
                  <a:cubicBezTo>
                    <a:pt x="873" y="874"/>
                    <a:pt x="794" y="918"/>
                    <a:pt x="754" y="1025"/>
                  </a:cubicBezTo>
                  <a:cubicBezTo>
                    <a:pt x="480" y="1801"/>
                    <a:pt x="297" y="2554"/>
                    <a:pt x="206" y="3376"/>
                  </a:cubicBezTo>
                  <a:cubicBezTo>
                    <a:pt x="137" y="3992"/>
                    <a:pt x="0" y="4723"/>
                    <a:pt x="365" y="5270"/>
                  </a:cubicBezTo>
                  <a:cubicBezTo>
                    <a:pt x="400" y="5316"/>
                    <a:pt x="462" y="5339"/>
                    <a:pt x="525" y="5339"/>
                  </a:cubicBezTo>
                  <a:cubicBezTo>
                    <a:pt x="588" y="5339"/>
                    <a:pt x="651" y="5316"/>
                    <a:pt x="685" y="5270"/>
                  </a:cubicBezTo>
                  <a:cubicBezTo>
                    <a:pt x="1005" y="4837"/>
                    <a:pt x="959" y="4357"/>
                    <a:pt x="982" y="3832"/>
                  </a:cubicBezTo>
                  <a:cubicBezTo>
                    <a:pt x="1027" y="2965"/>
                    <a:pt x="1073" y="2052"/>
                    <a:pt x="1187" y="1185"/>
                  </a:cubicBezTo>
                  <a:cubicBezTo>
                    <a:pt x="1187" y="1208"/>
                    <a:pt x="1187" y="1208"/>
                    <a:pt x="1210" y="1230"/>
                  </a:cubicBezTo>
                  <a:cubicBezTo>
                    <a:pt x="1255" y="1336"/>
                    <a:pt x="1370" y="1411"/>
                    <a:pt x="1488" y="1411"/>
                  </a:cubicBezTo>
                  <a:cubicBezTo>
                    <a:pt x="1550" y="1411"/>
                    <a:pt x="1612" y="1391"/>
                    <a:pt x="1667" y="1345"/>
                  </a:cubicBezTo>
                  <a:cubicBezTo>
                    <a:pt x="1689" y="1322"/>
                    <a:pt x="1781" y="1276"/>
                    <a:pt x="1781" y="1230"/>
                  </a:cubicBezTo>
                  <a:cubicBezTo>
                    <a:pt x="1793" y="916"/>
                    <a:pt x="2177" y="803"/>
                    <a:pt x="2753" y="803"/>
                  </a:cubicBezTo>
                  <a:cubicBezTo>
                    <a:pt x="4191" y="803"/>
                    <a:pt x="6822" y="1507"/>
                    <a:pt x="7786" y="1507"/>
                  </a:cubicBezTo>
                  <a:cubicBezTo>
                    <a:pt x="7889" y="1507"/>
                    <a:pt x="7973" y="1499"/>
                    <a:pt x="8035" y="1481"/>
                  </a:cubicBezTo>
                  <a:cubicBezTo>
                    <a:pt x="8149" y="1459"/>
                    <a:pt x="8240" y="1253"/>
                    <a:pt x="8126" y="1139"/>
                  </a:cubicBezTo>
                  <a:cubicBezTo>
                    <a:pt x="7634" y="566"/>
                    <a:pt x="5158" y="0"/>
                    <a:pt x="3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3;p51"/>
            <p:cNvSpPr/>
            <p:nvPr/>
          </p:nvSpPr>
          <p:spPr>
            <a:xfrm>
              <a:off x="4667243" y="1765852"/>
              <a:ext cx="152058" cy="400659"/>
            </a:xfrm>
            <a:custGeom>
              <a:avLst/>
              <a:gdLst/>
              <a:ahLst/>
              <a:cxnLst/>
              <a:rect l="l" t="t" r="r" b="b"/>
              <a:pathLst>
                <a:path w="5867" h="15459" extrusionOk="0">
                  <a:moveTo>
                    <a:pt x="5664" y="1"/>
                  </a:moveTo>
                  <a:cubicBezTo>
                    <a:pt x="5613" y="1"/>
                    <a:pt x="5561" y="24"/>
                    <a:pt x="5524" y="76"/>
                  </a:cubicBezTo>
                  <a:cubicBezTo>
                    <a:pt x="4565" y="1286"/>
                    <a:pt x="3036" y="1788"/>
                    <a:pt x="2100" y="2998"/>
                  </a:cubicBezTo>
                  <a:cubicBezTo>
                    <a:pt x="1575" y="3683"/>
                    <a:pt x="1347" y="4481"/>
                    <a:pt x="1164" y="5326"/>
                  </a:cubicBezTo>
                  <a:cubicBezTo>
                    <a:pt x="890" y="6673"/>
                    <a:pt x="845" y="8065"/>
                    <a:pt x="753" y="9434"/>
                  </a:cubicBezTo>
                  <a:cubicBezTo>
                    <a:pt x="616" y="11352"/>
                    <a:pt x="388" y="12082"/>
                    <a:pt x="114" y="13611"/>
                  </a:cubicBezTo>
                  <a:cubicBezTo>
                    <a:pt x="23" y="14228"/>
                    <a:pt x="0" y="14707"/>
                    <a:pt x="160" y="15278"/>
                  </a:cubicBezTo>
                  <a:cubicBezTo>
                    <a:pt x="188" y="15390"/>
                    <a:pt x="301" y="15459"/>
                    <a:pt x="411" y="15459"/>
                  </a:cubicBezTo>
                  <a:cubicBezTo>
                    <a:pt x="481" y="15459"/>
                    <a:pt x="549" y="15431"/>
                    <a:pt x="594" y="15369"/>
                  </a:cubicBezTo>
                  <a:cubicBezTo>
                    <a:pt x="1233" y="14502"/>
                    <a:pt x="1301" y="13223"/>
                    <a:pt x="1507" y="12174"/>
                  </a:cubicBezTo>
                  <a:cubicBezTo>
                    <a:pt x="1666" y="11260"/>
                    <a:pt x="1712" y="10325"/>
                    <a:pt x="1781" y="9389"/>
                  </a:cubicBezTo>
                  <a:cubicBezTo>
                    <a:pt x="1940" y="6718"/>
                    <a:pt x="1895" y="4344"/>
                    <a:pt x="4017" y="2427"/>
                  </a:cubicBezTo>
                  <a:cubicBezTo>
                    <a:pt x="4793" y="1742"/>
                    <a:pt x="5455" y="1240"/>
                    <a:pt x="5821" y="236"/>
                  </a:cubicBezTo>
                  <a:cubicBezTo>
                    <a:pt x="5867" y="98"/>
                    <a:pt x="5768" y="1"/>
                    <a:pt x="5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4;p51"/>
            <p:cNvSpPr/>
            <p:nvPr/>
          </p:nvSpPr>
          <p:spPr>
            <a:xfrm>
              <a:off x="4649490" y="1579013"/>
              <a:ext cx="377437" cy="676706"/>
            </a:xfrm>
            <a:custGeom>
              <a:avLst/>
              <a:gdLst/>
              <a:ahLst/>
              <a:cxnLst/>
              <a:rect l="l" t="t" r="r" b="b"/>
              <a:pathLst>
                <a:path w="14563" h="26110" extrusionOk="0">
                  <a:moveTo>
                    <a:pt x="8436" y="595"/>
                  </a:moveTo>
                  <a:cubicBezTo>
                    <a:pt x="9596" y="595"/>
                    <a:pt x="10664" y="809"/>
                    <a:pt x="11733" y="1008"/>
                  </a:cubicBezTo>
                  <a:cubicBezTo>
                    <a:pt x="12121" y="1077"/>
                    <a:pt x="13444" y="1419"/>
                    <a:pt x="13467" y="1921"/>
                  </a:cubicBezTo>
                  <a:cubicBezTo>
                    <a:pt x="13498" y="2408"/>
                    <a:pt x="13021" y="2499"/>
                    <a:pt x="12578" y="2499"/>
                  </a:cubicBezTo>
                  <a:cubicBezTo>
                    <a:pt x="12356" y="2499"/>
                    <a:pt x="12143" y="2477"/>
                    <a:pt x="12006" y="2469"/>
                  </a:cubicBezTo>
                  <a:cubicBezTo>
                    <a:pt x="10728" y="2423"/>
                    <a:pt x="9359" y="2172"/>
                    <a:pt x="8126" y="1853"/>
                  </a:cubicBezTo>
                  <a:cubicBezTo>
                    <a:pt x="7715" y="1784"/>
                    <a:pt x="6939" y="1579"/>
                    <a:pt x="6802" y="1214"/>
                  </a:cubicBezTo>
                  <a:cubicBezTo>
                    <a:pt x="6688" y="871"/>
                    <a:pt x="7236" y="666"/>
                    <a:pt x="7510" y="643"/>
                  </a:cubicBezTo>
                  <a:cubicBezTo>
                    <a:pt x="7826" y="610"/>
                    <a:pt x="8134" y="595"/>
                    <a:pt x="8436" y="595"/>
                  </a:cubicBezTo>
                  <a:close/>
                  <a:moveTo>
                    <a:pt x="6369" y="1967"/>
                  </a:moveTo>
                  <a:cubicBezTo>
                    <a:pt x="6620" y="2172"/>
                    <a:pt x="6985" y="2332"/>
                    <a:pt x="7304" y="2446"/>
                  </a:cubicBezTo>
                  <a:cubicBezTo>
                    <a:pt x="7213" y="3040"/>
                    <a:pt x="7168" y="3633"/>
                    <a:pt x="7099" y="4227"/>
                  </a:cubicBezTo>
                  <a:cubicBezTo>
                    <a:pt x="7031" y="4706"/>
                    <a:pt x="6916" y="5231"/>
                    <a:pt x="6916" y="5733"/>
                  </a:cubicBezTo>
                  <a:cubicBezTo>
                    <a:pt x="6597" y="5550"/>
                    <a:pt x="6300" y="5345"/>
                    <a:pt x="5981" y="5117"/>
                  </a:cubicBezTo>
                  <a:cubicBezTo>
                    <a:pt x="6140" y="4455"/>
                    <a:pt x="6095" y="3702"/>
                    <a:pt x="6163" y="3040"/>
                  </a:cubicBezTo>
                  <a:cubicBezTo>
                    <a:pt x="6186" y="2697"/>
                    <a:pt x="6277" y="2332"/>
                    <a:pt x="6369" y="1967"/>
                  </a:cubicBezTo>
                  <a:close/>
                  <a:moveTo>
                    <a:pt x="7647" y="2537"/>
                  </a:moveTo>
                  <a:cubicBezTo>
                    <a:pt x="7738" y="2560"/>
                    <a:pt x="7829" y="2583"/>
                    <a:pt x="7921" y="2606"/>
                  </a:cubicBezTo>
                  <a:cubicBezTo>
                    <a:pt x="8081" y="2652"/>
                    <a:pt x="8263" y="2697"/>
                    <a:pt x="8423" y="2743"/>
                  </a:cubicBezTo>
                  <a:cubicBezTo>
                    <a:pt x="8423" y="2743"/>
                    <a:pt x="8423" y="2743"/>
                    <a:pt x="8423" y="2766"/>
                  </a:cubicBezTo>
                  <a:cubicBezTo>
                    <a:pt x="8240" y="3450"/>
                    <a:pt x="8103" y="4158"/>
                    <a:pt x="8012" y="4843"/>
                  </a:cubicBezTo>
                  <a:cubicBezTo>
                    <a:pt x="7921" y="5299"/>
                    <a:pt x="7852" y="5733"/>
                    <a:pt x="7898" y="6190"/>
                  </a:cubicBezTo>
                  <a:cubicBezTo>
                    <a:pt x="7647" y="6098"/>
                    <a:pt x="7396" y="5984"/>
                    <a:pt x="7145" y="5847"/>
                  </a:cubicBezTo>
                  <a:cubicBezTo>
                    <a:pt x="7441" y="4797"/>
                    <a:pt x="7556" y="3633"/>
                    <a:pt x="7647" y="2537"/>
                  </a:cubicBezTo>
                  <a:close/>
                  <a:moveTo>
                    <a:pt x="13581" y="3199"/>
                  </a:moveTo>
                  <a:cubicBezTo>
                    <a:pt x="13559" y="3633"/>
                    <a:pt x="13581" y="4090"/>
                    <a:pt x="13536" y="4455"/>
                  </a:cubicBezTo>
                  <a:cubicBezTo>
                    <a:pt x="13444" y="4980"/>
                    <a:pt x="13399" y="5505"/>
                    <a:pt x="13285" y="6007"/>
                  </a:cubicBezTo>
                  <a:cubicBezTo>
                    <a:pt x="13239" y="6030"/>
                    <a:pt x="13193" y="6053"/>
                    <a:pt x="13148" y="6098"/>
                  </a:cubicBezTo>
                  <a:cubicBezTo>
                    <a:pt x="13011" y="6212"/>
                    <a:pt x="12851" y="6304"/>
                    <a:pt x="12668" y="6395"/>
                  </a:cubicBezTo>
                  <a:cubicBezTo>
                    <a:pt x="12828" y="5847"/>
                    <a:pt x="12783" y="5208"/>
                    <a:pt x="12874" y="4683"/>
                  </a:cubicBezTo>
                  <a:cubicBezTo>
                    <a:pt x="12942" y="4249"/>
                    <a:pt x="13193" y="3724"/>
                    <a:pt x="13102" y="3291"/>
                  </a:cubicBezTo>
                  <a:cubicBezTo>
                    <a:pt x="13262" y="3268"/>
                    <a:pt x="13444" y="3245"/>
                    <a:pt x="13581" y="3199"/>
                  </a:cubicBezTo>
                  <a:close/>
                  <a:moveTo>
                    <a:pt x="8606" y="2789"/>
                  </a:moveTo>
                  <a:lnTo>
                    <a:pt x="8606" y="2789"/>
                  </a:lnTo>
                  <a:cubicBezTo>
                    <a:pt x="9427" y="2971"/>
                    <a:pt x="10295" y="3131"/>
                    <a:pt x="11162" y="3222"/>
                  </a:cubicBezTo>
                  <a:cubicBezTo>
                    <a:pt x="11093" y="3565"/>
                    <a:pt x="11048" y="3884"/>
                    <a:pt x="11048" y="4227"/>
                  </a:cubicBezTo>
                  <a:cubicBezTo>
                    <a:pt x="11048" y="4615"/>
                    <a:pt x="10979" y="5071"/>
                    <a:pt x="11139" y="5436"/>
                  </a:cubicBezTo>
                  <a:cubicBezTo>
                    <a:pt x="11162" y="5459"/>
                    <a:pt x="11196" y="5471"/>
                    <a:pt x="11230" y="5471"/>
                  </a:cubicBezTo>
                  <a:cubicBezTo>
                    <a:pt x="11265" y="5471"/>
                    <a:pt x="11299" y="5459"/>
                    <a:pt x="11322" y="5436"/>
                  </a:cubicBezTo>
                  <a:cubicBezTo>
                    <a:pt x="11482" y="5094"/>
                    <a:pt x="11436" y="4660"/>
                    <a:pt x="11482" y="4295"/>
                  </a:cubicBezTo>
                  <a:cubicBezTo>
                    <a:pt x="11527" y="3953"/>
                    <a:pt x="11573" y="3610"/>
                    <a:pt x="11618" y="3268"/>
                  </a:cubicBezTo>
                  <a:cubicBezTo>
                    <a:pt x="11755" y="3268"/>
                    <a:pt x="11870" y="3291"/>
                    <a:pt x="12006" y="3291"/>
                  </a:cubicBezTo>
                  <a:cubicBezTo>
                    <a:pt x="12189" y="3291"/>
                    <a:pt x="12395" y="3314"/>
                    <a:pt x="12600" y="3314"/>
                  </a:cubicBezTo>
                  <a:cubicBezTo>
                    <a:pt x="12417" y="3702"/>
                    <a:pt x="12531" y="4341"/>
                    <a:pt x="12463" y="4706"/>
                  </a:cubicBezTo>
                  <a:cubicBezTo>
                    <a:pt x="12395" y="5276"/>
                    <a:pt x="12121" y="5938"/>
                    <a:pt x="12212" y="6532"/>
                  </a:cubicBezTo>
                  <a:cubicBezTo>
                    <a:pt x="11915" y="6600"/>
                    <a:pt x="11596" y="6646"/>
                    <a:pt x="11276" y="6646"/>
                  </a:cubicBezTo>
                  <a:cubicBezTo>
                    <a:pt x="11276" y="6623"/>
                    <a:pt x="11276" y="6578"/>
                    <a:pt x="11276" y="6532"/>
                  </a:cubicBezTo>
                  <a:cubicBezTo>
                    <a:pt x="11299" y="6281"/>
                    <a:pt x="11276" y="6030"/>
                    <a:pt x="11299" y="5756"/>
                  </a:cubicBezTo>
                  <a:cubicBezTo>
                    <a:pt x="11311" y="5693"/>
                    <a:pt x="11255" y="5658"/>
                    <a:pt x="11198" y="5658"/>
                  </a:cubicBezTo>
                  <a:cubicBezTo>
                    <a:pt x="11151" y="5658"/>
                    <a:pt x="11104" y="5682"/>
                    <a:pt x="11093" y="5733"/>
                  </a:cubicBezTo>
                  <a:cubicBezTo>
                    <a:pt x="11048" y="5961"/>
                    <a:pt x="11025" y="6190"/>
                    <a:pt x="10979" y="6418"/>
                  </a:cubicBezTo>
                  <a:cubicBezTo>
                    <a:pt x="10979" y="6486"/>
                    <a:pt x="10957" y="6578"/>
                    <a:pt x="10934" y="6669"/>
                  </a:cubicBezTo>
                  <a:cubicBezTo>
                    <a:pt x="10249" y="6646"/>
                    <a:pt x="9587" y="6578"/>
                    <a:pt x="9130" y="6509"/>
                  </a:cubicBezTo>
                  <a:cubicBezTo>
                    <a:pt x="8788" y="6441"/>
                    <a:pt x="8491" y="6372"/>
                    <a:pt x="8195" y="6281"/>
                  </a:cubicBezTo>
                  <a:cubicBezTo>
                    <a:pt x="8628" y="5299"/>
                    <a:pt x="8697" y="3793"/>
                    <a:pt x="8606" y="2789"/>
                  </a:cubicBezTo>
                  <a:close/>
                  <a:moveTo>
                    <a:pt x="6506" y="6509"/>
                  </a:moveTo>
                  <a:cubicBezTo>
                    <a:pt x="7259" y="6966"/>
                    <a:pt x="8240" y="7194"/>
                    <a:pt x="9016" y="7308"/>
                  </a:cubicBezTo>
                  <a:cubicBezTo>
                    <a:pt x="9493" y="7378"/>
                    <a:pt x="10116" y="7440"/>
                    <a:pt x="10764" y="7440"/>
                  </a:cubicBezTo>
                  <a:cubicBezTo>
                    <a:pt x="11171" y="7440"/>
                    <a:pt x="11587" y="7415"/>
                    <a:pt x="11984" y="7354"/>
                  </a:cubicBezTo>
                  <a:lnTo>
                    <a:pt x="11984" y="7354"/>
                  </a:lnTo>
                  <a:cubicBezTo>
                    <a:pt x="11345" y="9385"/>
                    <a:pt x="12942" y="10937"/>
                    <a:pt x="13330" y="12946"/>
                  </a:cubicBezTo>
                  <a:cubicBezTo>
                    <a:pt x="12134" y="13531"/>
                    <a:pt x="10594" y="13844"/>
                    <a:pt x="9027" y="13844"/>
                  </a:cubicBezTo>
                  <a:cubicBezTo>
                    <a:pt x="6556" y="13844"/>
                    <a:pt x="4017" y="13066"/>
                    <a:pt x="2648" y="11348"/>
                  </a:cubicBezTo>
                  <a:cubicBezTo>
                    <a:pt x="2648" y="11325"/>
                    <a:pt x="2648" y="11280"/>
                    <a:pt x="2671" y="11257"/>
                  </a:cubicBezTo>
                  <a:cubicBezTo>
                    <a:pt x="3264" y="9362"/>
                    <a:pt x="4474" y="9294"/>
                    <a:pt x="5707" y="8084"/>
                  </a:cubicBezTo>
                  <a:cubicBezTo>
                    <a:pt x="6186" y="7582"/>
                    <a:pt x="6506" y="7103"/>
                    <a:pt x="6506" y="6509"/>
                  </a:cubicBezTo>
                  <a:close/>
                  <a:moveTo>
                    <a:pt x="2488" y="11873"/>
                  </a:moveTo>
                  <a:cubicBezTo>
                    <a:pt x="3948" y="13680"/>
                    <a:pt x="6663" y="14581"/>
                    <a:pt x="9269" y="14581"/>
                  </a:cubicBezTo>
                  <a:cubicBezTo>
                    <a:pt x="10778" y="14581"/>
                    <a:pt x="12250" y="14279"/>
                    <a:pt x="13422" y="13676"/>
                  </a:cubicBezTo>
                  <a:lnTo>
                    <a:pt x="13422" y="13676"/>
                  </a:lnTo>
                  <a:cubicBezTo>
                    <a:pt x="13559" y="15982"/>
                    <a:pt x="13262" y="18355"/>
                    <a:pt x="12919" y="20706"/>
                  </a:cubicBezTo>
                  <a:cubicBezTo>
                    <a:pt x="11407" y="21435"/>
                    <a:pt x="9741" y="21826"/>
                    <a:pt x="8096" y="21826"/>
                  </a:cubicBezTo>
                  <a:cubicBezTo>
                    <a:pt x="5620" y="21826"/>
                    <a:pt x="3189" y="20942"/>
                    <a:pt x="1393" y="18994"/>
                  </a:cubicBezTo>
                  <a:cubicBezTo>
                    <a:pt x="1712" y="16598"/>
                    <a:pt x="1849" y="14178"/>
                    <a:pt x="2488" y="11873"/>
                  </a:cubicBezTo>
                  <a:close/>
                  <a:moveTo>
                    <a:pt x="1301" y="19702"/>
                  </a:moveTo>
                  <a:cubicBezTo>
                    <a:pt x="2648" y="21345"/>
                    <a:pt x="4588" y="22190"/>
                    <a:pt x="6688" y="22464"/>
                  </a:cubicBezTo>
                  <a:cubicBezTo>
                    <a:pt x="7256" y="22544"/>
                    <a:pt x="7909" y="22596"/>
                    <a:pt x="8589" y="22596"/>
                  </a:cubicBezTo>
                  <a:cubicBezTo>
                    <a:pt x="10044" y="22596"/>
                    <a:pt x="11624" y="22358"/>
                    <a:pt x="12760" y="21642"/>
                  </a:cubicBezTo>
                  <a:lnTo>
                    <a:pt x="12760" y="21642"/>
                  </a:lnTo>
                  <a:cubicBezTo>
                    <a:pt x="12646" y="22418"/>
                    <a:pt x="12509" y="23194"/>
                    <a:pt x="12395" y="23970"/>
                  </a:cubicBezTo>
                  <a:cubicBezTo>
                    <a:pt x="11178" y="24650"/>
                    <a:pt x="9466" y="25052"/>
                    <a:pt x="7675" y="25052"/>
                  </a:cubicBezTo>
                  <a:cubicBezTo>
                    <a:pt x="5131" y="25052"/>
                    <a:pt x="2428" y="24241"/>
                    <a:pt x="754" y="22258"/>
                  </a:cubicBezTo>
                  <a:cubicBezTo>
                    <a:pt x="799" y="22213"/>
                    <a:pt x="845" y="22167"/>
                    <a:pt x="868" y="22076"/>
                  </a:cubicBezTo>
                  <a:cubicBezTo>
                    <a:pt x="1050" y="21300"/>
                    <a:pt x="1187" y="20501"/>
                    <a:pt x="1301" y="19702"/>
                  </a:cubicBezTo>
                  <a:close/>
                  <a:moveTo>
                    <a:pt x="8171" y="1"/>
                  </a:moveTo>
                  <a:cubicBezTo>
                    <a:pt x="7111" y="1"/>
                    <a:pt x="6149" y="190"/>
                    <a:pt x="5958" y="848"/>
                  </a:cubicBezTo>
                  <a:cubicBezTo>
                    <a:pt x="5593" y="1373"/>
                    <a:pt x="5524" y="2104"/>
                    <a:pt x="5456" y="2720"/>
                  </a:cubicBezTo>
                  <a:cubicBezTo>
                    <a:pt x="5387" y="3542"/>
                    <a:pt x="5182" y="4523"/>
                    <a:pt x="5364" y="5345"/>
                  </a:cubicBezTo>
                  <a:cubicBezTo>
                    <a:pt x="5387" y="5413"/>
                    <a:pt x="5433" y="5482"/>
                    <a:pt x="5501" y="5505"/>
                  </a:cubicBezTo>
                  <a:cubicBezTo>
                    <a:pt x="5615" y="5733"/>
                    <a:pt x="5775" y="5916"/>
                    <a:pt x="5958" y="6098"/>
                  </a:cubicBezTo>
                  <a:cubicBezTo>
                    <a:pt x="5547" y="6851"/>
                    <a:pt x="5159" y="7536"/>
                    <a:pt x="4406" y="8038"/>
                  </a:cubicBezTo>
                  <a:cubicBezTo>
                    <a:pt x="3972" y="8312"/>
                    <a:pt x="3515" y="8518"/>
                    <a:pt x="3105" y="8837"/>
                  </a:cubicBezTo>
                  <a:cubicBezTo>
                    <a:pt x="2283" y="9476"/>
                    <a:pt x="1986" y="10252"/>
                    <a:pt x="1712" y="11234"/>
                  </a:cubicBezTo>
                  <a:cubicBezTo>
                    <a:pt x="754" y="14681"/>
                    <a:pt x="845" y="18333"/>
                    <a:pt x="46" y="21802"/>
                  </a:cubicBezTo>
                  <a:cubicBezTo>
                    <a:pt x="0" y="21848"/>
                    <a:pt x="0" y="21916"/>
                    <a:pt x="23" y="21985"/>
                  </a:cubicBezTo>
                  <a:cubicBezTo>
                    <a:pt x="23" y="22007"/>
                    <a:pt x="23" y="22007"/>
                    <a:pt x="46" y="22007"/>
                  </a:cubicBezTo>
                  <a:cubicBezTo>
                    <a:pt x="46" y="22099"/>
                    <a:pt x="92" y="22167"/>
                    <a:pt x="137" y="22213"/>
                  </a:cubicBezTo>
                  <a:cubicBezTo>
                    <a:pt x="1350" y="24782"/>
                    <a:pt x="5017" y="26110"/>
                    <a:pt x="8000" y="26110"/>
                  </a:cubicBezTo>
                  <a:cubicBezTo>
                    <a:pt x="8833" y="26110"/>
                    <a:pt x="9614" y="26006"/>
                    <a:pt x="10272" y="25796"/>
                  </a:cubicBezTo>
                  <a:cubicBezTo>
                    <a:pt x="11093" y="25523"/>
                    <a:pt x="13193" y="24815"/>
                    <a:pt x="13262" y="24381"/>
                  </a:cubicBezTo>
                  <a:cubicBezTo>
                    <a:pt x="13741" y="21277"/>
                    <a:pt x="14243" y="18081"/>
                    <a:pt x="14289" y="14932"/>
                  </a:cubicBezTo>
                  <a:cubicBezTo>
                    <a:pt x="14312" y="13836"/>
                    <a:pt x="14357" y="12672"/>
                    <a:pt x="13969" y="11622"/>
                  </a:cubicBezTo>
                  <a:cubicBezTo>
                    <a:pt x="13741" y="10960"/>
                    <a:pt x="13308" y="10435"/>
                    <a:pt x="12965" y="9842"/>
                  </a:cubicBezTo>
                  <a:cubicBezTo>
                    <a:pt x="12440" y="8929"/>
                    <a:pt x="12509" y="8198"/>
                    <a:pt x="12463" y="7262"/>
                  </a:cubicBezTo>
                  <a:cubicBezTo>
                    <a:pt x="12942" y="7148"/>
                    <a:pt x="13399" y="6943"/>
                    <a:pt x="13696" y="6646"/>
                  </a:cubicBezTo>
                  <a:cubicBezTo>
                    <a:pt x="13787" y="6578"/>
                    <a:pt x="13810" y="6509"/>
                    <a:pt x="13833" y="6418"/>
                  </a:cubicBezTo>
                  <a:cubicBezTo>
                    <a:pt x="13878" y="6349"/>
                    <a:pt x="13901" y="6258"/>
                    <a:pt x="13901" y="6144"/>
                  </a:cubicBezTo>
                  <a:cubicBezTo>
                    <a:pt x="13992" y="5642"/>
                    <a:pt x="14015" y="5117"/>
                    <a:pt x="14084" y="4615"/>
                  </a:cubicBezTo>
                  <a:cubicBezTo>
                    <a:pt x="14198" y="3975"/>
                    <a:pt x="14472" y="3199"/>
                    <a:pt x="14380" y="2515"/>
                  </a:cubicBezTo>
                  <a:cubicBezTo>
                    <a:pt x="14563" y="2012"/>
                    <a:pt x="14175" y="1533"/>
                    <a:pt x="13764" y="1214"/>
                  </a:cubicBezTo>
                  <a:cubicBezTo>
                    <a:pt x="13034" y="643"/>
                    <a:pt x="12075" y="483"/>
                    <a:pt x="11185" y="323"/>
                  </a:cubicBezTo>
                  <a:cubicBezTo>
                    <a:pt x="10733" y="250"/>
                    <a:pt x="9388" y="1"/>
                    <a:pt x="8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2826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Classification</a:t>
            </a:r>
            <a:endParaRPr dirty="0"/>
          </a:p>
        </p:txBody>
      </p:sp>
      <p:sp>
        <p:nvSpPr>
          <p:cNvPr id="2222" name="Google Shape;2222;p27"/>
          <p:cNvSpPr txBox="1">
            <a:spLocks noGrp="1"/>
          </p:cNvSpPr>
          <p:nvPr>
            <p:ph type="body" idx="1"/>
          </p:nvPr>
        </p:nvSpPr>
        <p:spPr>
          <a:xfrm>
            <a:off x="720000" y="1388002"/>
            <a:ext cx="7704000" cy="3450900"/>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n-US" sz="1400" dirty="0"/>
              <a:t>Gastroesophageal reflux disease can be further classified as either:</a:t>
            </a:r>
          </a:p>
          <a:p>
            <a:pPr marL="342900" indent="-342900">
              <a:buClr>
                <a:schemeClr val="dk1"/>
              </a:buClr>
              <a:buSzPts val="1100"/>
              <a:buFont typeface="+mj-lt"/>
              <a:buAutoNum type="arabicPeriod"/>
            </a:pPr>
            <a:r>
              <a:rPr lang="en-US" sz="1400" dirty="0">
                <a:effectLst>
                  <a:outerShdw blurRad="38100" dist="38100" dir="2700000" algn="tl">
                    <a:srgbClr val="000000">
                      <a:alpha val="43137"/>
                    </a:srgbClr>
                  </a:outerShdw>
                </a:effectLst>
              </a:rPr>
              <a:t>Symptom-based </a:t>
            </a:r>
          </a:p>
          <a:p>
            <a:pPr marL="342900" indent="-342900">
              <a:buClr>
                <a:schemeClr val="dk1"/>
              </a:buClr>
              <a:buSzPts val="1100"/>
              <a:buFont typeface="+mj-lt"/>
              <a:buAutoNum type="arabicPeriod"/>
            </a:pPr>
            <a:r>
              <a:rPr lang="en-US" sz="1400" dirty="0">
                <a:effectLst>
                  <a:outerShdw blurRad="38100" dist="38100" dir="2700000" algn="tl">
                    <a:srgbClr val="000000">
                      <a:alpha val="43137"/>
                    </a:srgbClr>
                  </a:outerShdw>
                </a:effectLst>
              </a:rPr>
              <a:t>Tissue injury-based </a:t>
            </a:r>
            <a:r>
              <a:rPr lang="en-US" sz="1400" dirty="0"/>
              <a:t>depending on how the patient presents.</a:t>
            </a:r>
          </a:p>
          <a:p>
            <a:pPr marL="342900" indent="-342900">
              <a:buClr>
                <a:schemeClr val="dk1"/>
              </a:buClr>
              <a:buSzPts val="1100"/>
              <a:buFont typeface="+mj-lt"/>
              <a:buAutoNum type="arabicPeriod"/>
            </a:pPr>
            <a:endParaRPr lang="en-US" sz="1400" dirty="0"/>
          </a:p>
          <a:p>
            <a:pPr marL="285750" indent="-285750">
              <a:buClr>
                <a:schemeClr val="dk1"/>
              </a:buClr>
              <a:buSzPts val="1100"/>
            </a:pPr>
            <a:r>
              <a:rPr lang="en-US" sz="1400" dirty="0">
                <a:effectLst>
                  <a:outerShdw blurRad="38100" dist="38100" dir="2700000" algn="tl">
                    <a:srgbClr val="000000">
                      <a:alpha val="43137"/>
                    </a:srgbClr>
                  </a:outerShdw>
                </a:effectLst>
              </a:rPr>
              <a:t>Symptom-based GERD </a:t>
            </a:r>
            <a:r>
              <a:rPr lang="en-US" sz="1400" dirty="0"/>
              <a:t>may exist with or without esophageal injury and most commonly presents as </a:t>
            </a:r>
            <a:r>
              <a:rPr lang="en-US" sz="1400" dirty="0">
                <a:effectLst>
                  <a:outerShdw blurRad="38100" dist="38100" dir="2700000" algn="tl">
                    <a:srgbClr val="000000">
                      <a:alpha val="43137"/>
                    </a:srgbClr>
                  </a:outerShdw>
                </a:effectLst>
              </a:rPr>
              <a:t>heartburn, regurgitation, or dysphagia</a:t>
            </a:r>
            <a:r>
              <a:rPr lang="en-US" sz="1400" dirty="0"/>
              <a:t>.</a:t>
            </a:r>
          </a:p>
          <a:p>
            <a:pPr marL="285750" indent="-285750">
              <a:buClr>
                <a:schemeClr val="dk1"/>
              </a:buClr>
              <a:buSzPts val="1100"/>
            </a:pPr>
            <a:r>
              <a:rPr lang="en-US" sz="1400" dirty="0"/>
              <a:t>Less commonly, </a:t>
            </a:r>
            <a:r>
              <a:rPr lang="en-US" sz="1400" dirty="0">
                <a:effectLst>
                  <a:outerShdw blurRad="38100" dist="38100" dir="2700000" algn="tl">
                    <a:srgbClr val="000000">
                      <a:alpha val="43137"/>
                    </a:srgbClr>
                  </a:outerShdw>
                </a:effectLst>
              </a:rPr>
              <a:t>odynophagia </a:t>
            </a:r>
            <a:r>
              <a:rPr lang="en-US" sz="1400" dirty="0"/>
              <a:t>(painful swallowing) or </a:t>
            </a:r>
            <a:r>
              <a:rPr lang="en-US" sz="1400" dirty="0" err="1">
                <a:effectLst>
                  <a:outerShdw blurRad="38100" dist="38100" dir="2700000" algn="tl">
                    <a:srgbClr val="000000">
                      <a:alpha val="43137"/>
                    </a:srgbClr>
                  </a:outerShdw>
                </a:effectLst>
              </a:rPr>
              <a:t>hypersalivation</a:t>
            </a:r>
            <a:r>
              <a:rPr lang="en-US" sz="1400" dirty="0"/>
              <a:t> may occur. </a:t>
            </a:r>
          </a:p>
          <a:p>
            <a:pPr marL="285750" indent="-285750">
              <a:buClr>
                <a:schemeClr val="dk1"/>
              </a:buClr>
              <a:buSzPts val="1100"/>
            </a:pPr>
            <a:r>
              <a:rPr lang="en-US" sz="1400" dirty="0"/>
              <a:t>The absence of tissue injury or erosions is commonly termed </a:t>
            </a:r>
            <a:r>
              <a:rPr lang="en-US" sz="1400" dirty="0" err="1"/>
              <a:t>nonerosive</a:t>
            </a:r>
            <a:r>
              <a:rPr lang="en-US" sz="1400" dirty="0"/>
              <a:t> reflux disease (NERD). </a:t>
            </a:r>
          </a:p>
        </p:txBody>
      </p:sp>
      <p:grpSp>
        <p:nvGrpSpPr>
          <p:cNvPr id="4" name="Google Shape;2823;p51"/>
          <p:cNvGrpSpPr/>
          <p:nvPr/>
        </p:nvGrpSpPr>
        <p:grpSpPr>
          <a:xfrm rot="840673">
            <a:off x="7237617" y="3640402"/>
            <a:ext cx="853551" cy="1051224"/>
            <a:chOff x="5831457" y="2439603"/>
            <a:chExt cx="735357" cy="867951"/>
          </a:xfrm>
        </p:grpSpPr>
        <p:sp>
          <p:nvSpPr>
            <p:cNvPr id="5" name="Google Shape;2824;p51"/>
            <p:cNvSpPr/>
            <p:nvPr/>
          </p:nvSpPr>
          <p:spPr>
            <a:xfrm>
              <a:off x="5974625" y="3169414"/>
              <a:ext cx="542557" cy="81899"/>
            </a:xfrm>
            <a:custGeom>
              <a:avLst/>
              <a:gdLst/>
              <a:ahLst/>
              <a:cxnLst/>
              <a:rect l="l" t="t" r="r" b="b"/>
              <a:pathLst>
                <a:path w="20934" h="3160" extrusionOk="0">
                  <a:moveTo>
                    <a:pt x="20191" y="0"/>
                  </a:moveTo>
                  <a:cubicBezTo>
                    <a:pt x="20150" y="0"/>
                    <a:pt x="20108" y="6"/>
                    <a:pt x="20064" y="17"/>
                  </a:cubicBezTo>
                  <a:cubicBezTo>
                    <a:pt x="16891" y="793"/>
                    <a:pt x="13627" y="976"/>
                    <a:pt x="10386" y="1295"/>
                  </a:cubicBezTo>
                  <a:cubicBezTo>
                    <a:pt x="7007" y="1615"/>
                    <a:pt x="3606" y="1889"/>
                    <a:pt x="274" y="2482"/>
                  </a:cubicBezTo>
                  <a:cubicBezTo>
                    <a:pt x="0" y="2528"/>
                    <a:pt x="69" y="3007"/>
                    <a:pt x="342" y="3053"/>
                  </a:cubicBezTo>
                  <a:cubicBezTo>
                    <a:pt x="765" y="3130"/>
                    <a:pt x="1212" y="3160"/>
                    <a:pt x="1669" y="3160"/>
                  </a:cubicBezTo>
                  <a:cubicBezTo>
                    <a:pt x="2838" y="3160"/>
                    <a:pt x="4075" y="2962"/>
                    <a:pt x="5159" y="2847"/>
                  </a:cubicBezTo>
                  <a:cubicBezTo>
                    <a:pt x="7030" y="2642"/>
                    <a:pt x="8902" y="2482"/>
                    <a:pt x="10796" y="2345"/>
                  </a:cubicBezTo>
                  <a:cubicBezTo>
                    <a:pt x="12737" y="2208"/>
                    <a:pt x="14700" y="1980"/>
                    <a:pt x="16640" y="1729"/>
                  </a:cubicBezTo>
                  <a:cubicBezTo>
                    <a:pt x="17941" y="1546"/>
                    <a:pt x="19128" y="1501"/>
                    <a:pt x="20383" y="1090"/>
                  </a:cubicBezTo>
                  <a:cubicBezTo>
                    <a:pt x="20934" y="899"/>
                    <a:pt x="20718" y="0"/>
                    <a:pt x="2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25;p51"/>
            <p:cNvSpPr/>
            <p:nvPr/>
          </p:nvSpPr>
          <p:spPr>
            <a:xfrm>
              <a:off x="5983282" y="2511680"/>
              <a:ext cx="571092" cy="784860"/>
            </a:xfrm>
            <a:custGeom>
              <a:avLst/>
              <a:gdLst/>
              <a:ahLst/>
              <a:cxnLst/>
              <a:rect l="l" t="t" r="r" b="b"/>
              <a:pathLst>
                <a:path w="22035" h="30283" extrusionOk="0">
                  <a:moveTo>
                    <a:pt x="18040" y="1"/>
                  </a:moveTo>
                  <a:cubicBezTo>
                    <a:pt x="17958" y="1"/>
                    <a:pt x="17889" y="46"/>
                    <a:pt x="17881" y="150"/>
                  </a:cubicBezTo>
                  <a:cubicBezTo>
                    <a:pt x="17607" y="4259"/>
                    <a:pt x="18771" y="10056"/>
                    <a:pt x="19273" y="14096"/>
                  </a:cubicBezTo>
                  <a:cubicBezTo>
                    <a:pt x="19547" y="16219"/>
                    <a:pt x="19935" y="18251"/>
                    <a:pt x="20163" y="20373"/>
                  </a:cubicBezTo>
                  <a:cubicBezTo>
                    <a:pt x="20414" y="22542"/>
                    <a:pt x="20985" y="24299"/>
                    <a:pt x="21053" y="26376"/>
                  </a:cubicBezTo>
                  <a:cubicBezTo>
                    <a:pt x="14229" y="27837"/>
                    <a:pt x="7198" y="28476"/>
                    <a:pt x="328" y="29755"/>
                  </a:cubicBezTo>
                  <a:cubicBezTo>
                    <a:pt x="0" y="29820"/>
                    <a:pt x="91" y="30283"/>
                    <a:pt x="399" y="30283"/>
                  </a:cubicBezTo>
                  <a:cubicBezTo>
                    <a:pt x="413" y="30283"/>
                    <a:pt x="427" y="30282"/>
                    <a:pt x="442" y="30280"/>
                  </a:cubicBezTo>
                  <a:cubicBezTo>
                    <a:pt x="4003" y="29846"/>
                    <a:pt x="7541" y="29435"/>
                    <a:pt x="11102" y="28956"/>
                  </a:cubicBezTo>
                  <a:cubicBezTo>
                    <a:pt x="12836" y="28727"/>
                    <a:pt x="14571" y="28454"/>
                    <a:pt x="16306" y="28180"/>
                  </a:cubicBezTo>
                  <a:cubicBezTo>
                    <a:pt x="17881" y="27906"/>
                    <a:pt x="19593" y="27814"/>
                    <a:pt x="21122" y="27381"/>
                  </a:cubicBezTo>
                  <a:cubicBezTo>
                    <a:pt x="21196" y="27480"/>
                    <a:pt x="21320" y="27528"/>
                    <a:pt x="21450" y="27528"/>
                  </a:cubicBezTo>
                  <a:cubicBezTo>
                    <a:pt x="21681" y="27528"/>
                    <a:pt x="21929" y="27376"/>
                    <a:pt x="21944" y="27084"/>
                  </a:cubicBezTo>
                  <a:cubicBezTo>
                    <a:pt x="22035" y="24916"/>
                    <a:pt x="21533" y="22747"/>
                    <a:pt x="21304" y="20602"/>
                  </a:cubicBezTo>
                  <a:cubicBezTo>
                    <a:pt x="21076" y="18365"/>
                    <a:pt x="20779" y="16128"/>
                    <a:pt x="20506" y="13891"/>
                  </a:cubicBezTo>
                  <a:cubicBezTo>
                    <a:pt x="20232" y="11700"/>
                    <a:pt x="19912" y="9531"/>
                    <a:pt x="19364" y="7386"/>
                  </a:cubicBezTo>
                  <a:cubicBezTo>
                    <a:pt x="18816" y="5309"/>
                    <a:pt x="18337" y="2433"/>
                    <a:pt x="18337" y="287"/>
                  </a:cubicBezTo>
                  <a:cubicBezTo>
                    <a:pt x="18337" y="118"/>
                    <a:pt x="18172" y="1"/>
                    <a:pt x="18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26;p51"/>
            <p:cNvSpPr/>
            <p:nvPr/>
          </p:nvSpPr>
          <p:spPr>
            <a:xfrm>
              <a:off x="5994141" y="2445538"/>
              <a:ext cx="175125" cy="197154"/>
            </a:xfrm>
            <a:custGeom>
              <a:avLst/>
              <a:gdLst/>
              <a:ahLst/>
              <a:cxnLst/>
              <a:rect l="l" t="t" r="r" b="b"/>
              <a:pathLst>
                <a:path w="6757" h="7607" extrusionOk="0">
                  <a:moveTo>
                    <a:pt x="5882" y="0"/>
                  </a:moveTo>
                  <a:cubicBezTo>
                    <a:pt x="5243" y="0"/>
                    <a:pt x="4588" y="180"/>
                    <a:pt x="4177" y="694"/>
                  </a:cubicBezTo>
                  <a:cubicBezTo>
                    <a:pt x="3903" y="1036"/>
                    <a:pt x="3972" y="1378"/>
                    <a:pt x="3835" y="1744"/>
                  </a:cubicBezTo>
                  <a:cubicBezTo>
                    <a:pt x="3424" y="2679"/>
                    <a:pt x="2694" y="2451"/>
                    <a:pt x="1918" y="2679"/>
                  </a:cubicBezTo>
                  <a:cubicBezTo>
                    <a:pt x="1119" y="2908"/>
                    <a:pt x="480" y="3455"/>
                    <a:pt x="251" y="4254"/>
                  </a:cubicBezTo>
                  <a:cubicBezTo>
                    <a:pt x="0" y="5099"/>
                    <a:pt x="46" y="6583"/>
                    <a:pt x="366" y="7381"/>
                  </a:cubicBezTo>
                  <a:cubicBezTo>
                    <a:pt x="412" y="7520"/>
                    <a:pt x="551" y="7606"/>
                    <a:pt x="686" y="7606"/>
                  </a:cubicBezTo>
                  <a:cubicBezTo>
                    <a:pt x="751" y="7606"/>
                    <a:pt x="815" y="7586"/>
                    <a:pt x="868" y="7541"/>
                  </a:cubicBezTo>
                  <a:cubicBezTo>
                    <a:pt x="1507" y="6971"/>
                    <a:pt x="1187" y="6217"/>
                    <a:pt x="1164" y="5441"/>
                  </a:cubicBezTo>
                  <a:cubicBezTo>
                    <a:pt x="1142" y="3866"/>
                    <a:pt x="2009" y="3775"/>
                    <a:pt x="3333" y="3524"/>
                  </a:cubicBezTo>
                  <a:cubicBezTo>
                    <a:pt x="3926" y="3433"/>
                    <a:pt x="4406" y="3204"/>
                    <a:pt x="4679" y="2634"/>
                  </a:cubicBezTo>
                  <a:cubicBezTo>
                    <a:pt x="4839" y="2314"/>
                    <a:pt x="4748" y="1949"/>
                    <a:pt x="4862" y="1629"/>
                  </a:cubicBezTo>
                  <a:cubicBezTo>
                    <a:pt x="5136" y="831"/>
                    <a:pt x="5912" y="625"/>
                    <a:pt x="6574" y="397"/>
                  </a:cubicBezTo>
                  <a:cubicBezTo>
                    <a:pt x="6757" y="328"/>
                    <a:pt x="6665" y="77"/>
                    <a:pt x="6506" y="55"/>
                  </a:cubicBezTo>
                  <a:cubicBezTo>
                    <a:pt x="6306" y="20"/>
                    <a:pt x="6095" y="0"/>
                    <a:pt x="5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27;p51"/>
            <p:cNvSpPr/>
            <p:nvPr/>
          </p:nvSpPr>
          <p:spPr>
            <a:xfrm>
              <a:off x="5846230" y="2567610"/>
              <a:ext cx="145553" cy="727686"/>
            </a:xfrm>
            <a:custGeom>
              <a:avLst/>
              <a:gdLst/>
              <a:ahLst/>
              <a:cxnLst/>
              <a:rect l="l" t="t" r="r" b="b"/>
              <a:pathLst>
                <a:path w="5616" h="28077" extrusionOk="0">
                  <a:moveTo>
                    <a:pt x="5388" y="1"/>
                  </a:moveTo>
                  <a:cubicBezTo>
                    <a:pt x="4224" y="161"/>
                    <a:pt x="3060" y="298"/>
                    <a:pt x="1895" y="480"/>
                  </a:cubicBezTo>
                  <a:cubicBezTo>
                    <a:pt x="1485" y="549"/>
                    <a:pt x="868" y="572"/>
                    <a:pt x="549" y="891"/>
                  </a:cubicBezTo>
                  <a:cubicBezTo>
                    <a:pt x="1" y="1462"/>
                    <a:pt x="366" y="2124"/>
                    <a:pt x="457" y="2831"/>
                  </a:cubicBezTo>
                  <a:cubicBezTo>
                    <a:pt x="686" y="4315"/>
                    <a:pt x="777" y="5821"/>
                    <a:pt x="960" y="7305"/>
                  </a:cubicBezTo>
                  <a:cubicBezTo>
                    <a:pt x="1393" y="10866"/>
                    <a:pt x="2055" y="14404"/>
                    <a:pt x="2557" y="17942"/>
                  </a:cubicBezTo>
                  <a:cubicBezTo>
                    <a:pt x="3037" y="21206"/>
                    <a:pt x="3060" y="24652"/>
                    <a:pt x="3950" y="27848"/>
                  </a:cubicBezTo>
                  <a:cubicBezTo>
                    <a:pt x="3989" y="28004"/>
                    <a:pt x="4128" y="28076"/>
                    <a:pt x="4271" y="28076"/>
                  </a:cubicBezTo>
                  <a:cubicBezTo>
                    <a:pt x="4462" y="28076"/>
                    <a:pt x="4661" y="27946"/>
                    <a:pt x="4635" y="27711"/>
                  </a:cubicBezTo>
                  <a:cubicBezTo>
                    <a:pt x="4178" y="24675"/>
                    <a:pt x="3950" y="21616"/>
                    <a:pt x="3516" y="18581"/>
                  </a:cubicBezTo>
                  <a:cubicBezTo>
                    <a:pt x="3082" y="15613"/>
                    <a:pt x="2489" y="12692"/>
                    <a:pt x="2055" y="9724"/>
                  </a:cubicBezTo>
                  <a:cubicBezTo>
                    <a:pt x="1850" y="8332"/>
                    <a:pt x="1690" y="6917"/>
                    <a:pt x="1553" y="5502"/>
                  </a:cubicBezTo>
                  <a:cubicBezTo>
                    <a:pt x="1439" y="4497"/>
                    <a:pt x="982" y="2877"/>
                    <a:pt x="1211" y="1873"/>
                  </a:cubicBezTo>
                  <a:cubicBezTo>
                    <a:pt x="1393" y="1074"/>
                    <a:pt x="1690" y="1279"/>
                    <a:pt x="2580" y="1142"/>
                  </a:cubicBezTo>
                  <a:cubicBezTo>
                    <a:pt x="2968" y="1096"/>
                    <a:pt x="3356" y="1028"/>
                    <a:pt x="3767" y="960"/>
                  </a:cubicBezTo>
                  <a:cubicBezTo>
                    <a:pt x="4498" y="845"/>
                    <a:pt x="4977" y="777"/>
                    <a:pt x="5525" y="252"/>
                  </a:cubicBezTo>
                  <a:cubicBezTo>
                    <a:pt x="5616" y="161"/>
                    <a:pt x="5548" y="1"/>
                    <a:pt x="53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28;p51"/>
            <p:cNvSpPr/>
            <p:nvPr/>
          </p:nvSpPr>
          <p:spPr>
            <a:xfrm>
              <a:off x="6311812" y="2500172"/>
              <a:ext cx="149518" cy="35481"/>
            </a:xfrm>
            <a:custGeom>
              <a:avLst/>
              <a:gdLst/>
              <a:ahLst/>
              <a:cxnLst/>
              <a:rect l="l" t="t" r="r" b="b"/>
              <a:pathLst>
                <a:path w="5769" h="1369" extrusionOk="0">
                  <a:moveTo>
                    <a:pt x="5345" y="0"/>
                  </a:moveTo>
                  <a:cubicBezTo>
                    <a:pt x="5336" y="0"/>
                    <a:pt x="5328" y="0"/>
                    <a:pt x="5319" y="1"/>
                  </a:cubicBezTo>
                  <a:cubicBezTo>
                    <a:pt x="3607" y="46"/>
                    <a:pt x="1941" y="731"/>
                    <a:pt x="252" y="914"/>
                  </a:cubicBezTo>
                  <a:cubicBezTo>
                    <a:pt x="46" y="937"/>
                    <a:pt x="0" y="1256"/>
                    <a:pt x="229" y="1302"/>
                  </a:cubicBezTo>
                  <a:cubicBezTo>
                    <a:pt x="487" y="1349"/>
                    <a:pt x="741" y="1369"/>
                    <a:pt x="993" y="1369"/>
                  </a:cubicBezTo>
                  <a:cubicBezTo>
                    <a:pt x="1589" y="1369"/>
                    <a:pt x="2176" y="1261"/>
                    <a:pt x="2785" y="1165"/>
                  </a:cubicBezTo>
                  <a:cubicBezTo>
                    <a:pt x="3653" y="1028"/>
                    <a:pt x="4611" y="1028"/>
                    <a:pt x="5433" y="686"/>
                  </a:cubicBezTo>
                  <a:cubicBezTo>
                    <a:pt x="5768" y="529"/>
                    <a:pt x="5753" y="0"/>
                    <a:pt x="5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29;p51"/>
            <p:cNvSpPr/>
            <p:nvPr/>
          </p:nvSpPr>
          <p:spPr>
            <a:xfrm>
              <a:off x="5831457" y="2492190"/>
              <a:ext cx="735357" cy="815365"/>
            </a:xfrm>
            <a:custGeom>
              <a:avLst/>
              <a:gdLst/>
              <a:ahLst/>
              <a:cxnLst/>
              <a:rect l="l" t="t" r="r" b="b"/>
              <a:pathLst>
                <a:path w="28373" h="31460" extrusionOk="0">
                  <a:moveTo>
                    <a:pt x="23681" y="0"/>
                  </a:moveTo>
                  <a:cubicBezTo>
                    <a:pt x="21932" y="0"/>
                    <a:pt x="20171" y="394"/>
                    <a:pt x="18466" y="560"/>
                  </a:cubicBezTo>
                  <a:cubicBezTo>
                    <a:pt x="18489" y="583"/>
                    <a:pt x="18512" y="606"/>
                    <a:pt x="18557" y="651"/>
                  </a:cubicBezTo>
                  <a:cubicBezTo>
                    <a:pt x="18717" y="834"/>
                    <a:pt x="18740" y="1062"/>
                    <a:pt x="18671" y="1267"/>
                  </a:cubicBezTo>
                  <a:cubicBezTo>
                    <a:pt x="20361" y="1085"/>
                    <a:pt x="22072" y="902"/>
                    <a:pt x="23761" y="720"/>
                  </a:cubicBezTo>
                  <a:cubicBezTo>
                    <a:pt x="24104" y="3367"/>
                    <a:pt x="25154" y="11653"/>
                    <a:pt x="25496" y="14164"/>
                  </a:cubicBezTo>
                  <a:cubicBezTo>
                    <a:pt x="26135" y="18752"/>
                    <a:pt x="26592" y="23431"/>
                    <a:pt x="27436" y="27973"/>
                  </a:cubicBezTo>
                  <a:cubicBezTo>
                    <a:pt x="23853" y="28156"/>
                    <a:pt x="20201" y="28886"/>
                    <a:pt x="16640" y="29365"/>
                  </a:cubicBezTo>
                  <a:cubicBezTo>
                    <a:pt x="12646" y="29913"/>
                    <a:pt x="8605" y="30301"/>
                    <a:pt x="4611" y="30758"/>
                  </a:cubicBezTo>
                  <a:cubicBezTo>
                    <a:pt x="4246" y="28087"/>
                    <a:pt x="3196" y="19802"/>
                    <a:pt x="2854" y="17291"/>
                  </a:cubicBezTo>
                  <a:cubicBezTo>
                    <a:pt x="2237" y="12703"/>
                    <a:pt x="1781" y="8047"/>
                    <a:pt x="913" y="3482"/>
                  </a:cubicBezTo>
                  <a:cubicBezTo>
                    <a:pt x="2534" y="3413"/>
                    <a:pt x="4155" y="3208"/>
                    <a:pt x="5752" y="2979"/>
                  </a:cubicBezTo>
                  <a:cubicBezTo>
                    <a:pt x="5729" y="2637"/>
                    <a:pt x="5775" y="2317"/>
                    <a:pt x="5958" y="2066"/>
                  </a:cubicBezTo>
                  <a:lnTo>
                    <a:pt x="5958" y="2066"/>
                  </a:lnTo>
                  <a:cubicBezTo>
                    <a:pt x="2899" y="2500"/>
                    <a:pt x="206" y="2934"/>
                    <a:pt x="183" y="3093"/>
                  </a:cubicBezTo>
                  <a:cubicBezTo>
                    <a:pt x="0" y="5239"/>
                    <a:pt x="639" y="7955"/>
                    <a:pt x="913" y="10101"/>
                  </a:cubicBezTo>
                  <a:cubicBezTo>
                    <a:pt x="1233" y="12520"/>
                    <a:pt x="1530" y="14940"/>
                    <a:pt x="1849" y="17359"/>
                  </a:cubicBezTo>
                  <a:cubicBezTo>
                    <a:pt x="2123" y="19550"/>
                    <a:pt x="2351" y="21765"/>
                    <a:pt x="2671" y="23956"/>
                  </a:cubicBezTo>
                  <a:cubicBezTo>
                    <a:pt x="3013" y="26238"/>
                    <a:pt x="3424" y="28521"/>
                    <a:pt x="3767" y="30940"/>
                  </a:cubicBezTo>
                  <a:cubicBezTo>
                    <a:pt x="3789" y="31032"/>
                    <a:pt x="3812" y="31100"/>
                    <a:pt x="3858" y="31169"/>
                  </a:cubicBezTo>
                  <a:cubicBezTo>
                    <a:pt x="3881" y="31305"/>
                    <a:pt x="3972" y="31442"/>
                    <a:pt x="4177" y="31442"/>
                  </a:cubicBezTo>
                  <a:cubicBezTo>
                    <a:pt x="4377" y="31454"/>
                    <a:pt x="4578" y="31460"/>
                    <a:pt x="4779" y="31460"/>
                  </a:cubicBezTo>
                  <a:cubicBezTo>
                    <a:pt x="6503" y="31460"/>
                    <a:pt x="8255" y="31058"/>
                    <a:pt x="9952" y="30895"/>
                  </a:cubicBezTo>
                  <a:cubicBezTo>
                    <a:pt x="11892" y="30712"/>
                    <a:pt x="13810" y="30575"/>
                    <a:pt x="15727" y="30324"/>
                  </a:cubicBezTo>
                  <a:cubicBezTo>
                    <a:pt x="19584" y="29822"/>
                    <a:pt x="28167" y="28658"/>
                    <a:pt x="28190" y="28361"/>
                  </a:cubicBezTo>
                  <a:cubicBezTo>
                    <a:pt x="28372" y="26215"/>
                    <a:pt x="27710" y="23499"/>
                    <a:pt x="27436" y="21354"/>
                  </a:cubicBezTo>
                  <a:cubicBezTo>
                    <a:pt x="27140" y="18934"/>
                    <a:pt x="26820" y="16515"/>
                    <a:pt x="26523" y="14118"/>
                  </a:cubicBezTo>
                  <a:cubicBezTo>
                    <a:pt x="26249" y="11904"/>
                    <a:pt x="25998" y="9713"/>
                    <a:pt x="25679" y="7499"/>
                  </a:cubicBezTo>
                  <a:cubicBezTo>
                    <a:pt x="25336" y="5216"/>
                    <a:pt x="24926" y="2934"/>
                    <a:pt x="24583" y="514"/>
                  </a:cubicBezTo>
                  <a:cubicBezTo>
                    <a:pt x="24583" y="446"/>
                    <a:pt x="24538" y="354"/>
                    <a:pt x="24515" y="286"/>
                  </a:cubicBezTo>
                  <a:cubicBezTo>
                    <a:pt x="24492" y="149"/>
                    <a:pt x="24401" y="12"/>
                    <a:pt x="24195" y="12"/>
                  </a:cubicBezTo>
                  <a:cubicBezTo>
                    <a:pt x="24024" y="4"/>
                    <a:pt x="23852" y="0"/>
                    <a:pt x="23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30;p51"/>
            <p:cNvSpPr/>
            <p:nvPr/>
          </p:nvSpPr>
          <p:spPr>
            <a:xfrm>
              <a:off x="5886480" y="2548327"/>
              <a:ext cx="625312" cy="693475"/>
            </a:xfrm>
            <a:custGeom>
              <a:avLst/>
              <a:gdLst/>
              <a:ahLst/>
              <a:cxnLst/>
              <a:rect l="l" t="t" r="r" b="b"/>
              <a:pathLst>
                <a:path w="24127" h="26757" extrusionOk="0">
                  <a:moveTo>
                    <a:pt x="20081" y="1"/>
                  </a:moveTo>
                  <a:cubicBezTo>
                    <a:pt x="19051" y="1"/>
                    <a:pt x="18008" y="173"/>
                    <a:pt x="16982" y="311"/>
                  </a:cubicBezTo>
                  <a:cubicBezTo>
                    <a:pt x="17005" y="334"/>
                    <a:pt x="17028" y="357"/>
                    <a:pt x="17051" y="357"/>
                  </a:cubicBezTo>
                  <a:cubicBezTo>
                    <a:pt x="17210" y="517"/>
                    <a:pt x="17256" y="722"/>
                    <a:pt x="17233" y="927"/>
                  </a:cubicBezTo>
                  <a:cubicBezTo>
                    <a:pt x="18215" y="836"/>
                    <a:pt x="19219" y="722"/>
                    <a:pt x="20200" y="608"/>
                  </a:cubicBezTo>
                  <a:cubicBezTo>
                    <a:pt x="20497" y="2868"/>
                    <a:pt x="21387" y="9921"/>
                    <a:pt x="21684" y="12066"/>
                  </a:cubicBezTo>
                  <a:cubicBezTo>
                    <a:pt x="22209" y="15946"/>
                    <a:pt x="22620" y="19918"/>
                    <a:pt x="23328" y="23798"/>
                  </a:cubicBezTo>
                  <a:cubicBezTo>
                    <a:pt x="20269" y="23958"/>
                    <a:pt x="17188" y="24574"/>
                    <a:pt x="14152" y="24985"/>
                  </a:cubicBezTo>
                  <a:cubicBezTo>
                    <a:pt x="10751" y="25442"/>
                    <a:pt x="7327" y="25784"/>
                    <a:pt x="3903" y="26149"/>
                  </a:cubicBezTo>
                  <a:cubicBezTo>
                    <a:pt x="3606" y="23890"/>
                    <a:pt x="2716" y="16837"/>
                    <a:pt x="2442" y="14714"/>
                  </a:cubicBezTo>
                  <a:cubicBezTo>
                    <a:pt x="1895" y="10811"/>
                    <a:pt x="1507" y="6839"/>
                    <a:pt x="776" y="2982"/>
                  </a:cubicBezTo>
                  <a:cubicBezTo>
                    <a:pt x="1849" y="2913"/>
                    <a:pt x="2922" y="2799"/>
                    <a:pt x="3972" y="2662"/>
                  </a:cubicBezTo>
                  <a:cubicBezTo>
                    <a:pt x="3835" y="2457"/>
                    <a:pt x="3789" y="2229"/>
                    <a:pt x="3812" y="1932"/>
                  </a:cubicBezTo>
                  <a:lnTo>
                    <a:pt x="3812" y="1932"/>
                  </a:lnTo>
                  <a:cubicBezTo>
                    <a:pt x="1780" y="2251"/>
                    <a:pt x="160" y="2525"/>
                    <a:pt x="160" y="2639"/>
                  </a:cubicBezTo>
                  <a:cubicBezTo>
                    <a:pt x="0" y="4465"/>
                    <a:pt x="548" y="6771"/>
                    <a:pt x="776" y="8597"/>
                  </a:cubicBezTo>
                  <a:cubicBezTo>
                    <a:pt x="1050" y="10651"/>
                    <a:pt x="1301" y="12705"/>
                    <a:pt x="1575" y="14760"/>
                  </a:cubicBezTo>
                  <a:cubicBezTo>
                    <a:pt x="1803" y="16631"/>
                    <a:pt x="2009" y="18503"/>
                    <a:pt x="2283" y="20375"/>
                  </a:cubicBezTo>
                  <a:cubicBezTo>
                    <a:pt x="2579" y="22315"/>
                    <a:pt x="2922" y="24255"/>
                    <a:pt x="3196" y="26309"/>
                  </a:cubicBezTo>
                  <a:cubicBezTo>
                    <a:pt x="3218" y="26400"/>
                    <a:pt x="3241" y="26446"/>
                    <a:pt x="3287" y="26515"/>
                  </a:cubicBezTo>
                  <a:cubicBezTo>
                    <a:pt x="3287" y="26629"/>
                    <a:pt x="3378" y="26743"/>
                    <a:pt x="3538" y="26743"/>
                  </a:cubicBezTo>
                  <a:cubicBezTo>
                    <a:pt x="3707" y="26752"/>
                    <a:pt x="3877" y="26757"/>
                    <a:pt x="4047" y="26757"/>
                  </a:cubicBezTo>
                  <a:cubicBezTo>
                    <a:pt x="5524" y="26757"/>
                    <a:pt x="7015" y="26430"/>
                    <a:pt x="8468" y="26286"/>
                  </a:cubicBezTo>
                  <a:cubicBezTo>
                    <a:pt x="10112" y="26127"/>
                    <a:pt x="11755" y="26012"/>
                    <a:pt x="13376" y="25784"/>
                  </a:cubicBezTo>
                  <a:cubicBezTo>
                    <a:pt x="16640" y="25351"/>
                    <a:pt x="23944" y="24369"/>
                    <a:pt x="23967" y="24118"/>
                  </a:cubicBezTo>
                  <a:cubicBezTo>
                    <a:pt x="24126" y="22292"/>
                    <a:pt x="23579" y="19987"/>
                    <a:pt x="23328" y="18161"/>
                  </a:cubicBezTo>
                  <a:cubicBezTo>
                    <a:pt x="23076" y="16106"/>
                    <a:pt x="22803" y="14052"/>
                    <a:pt x="22551" y="11998"/>
                  </a:cubicBezTo>
                  <a:cubicBezTo>
                    <a:pt x="22300" y="10126"/>
                    <a:pt x="22118" y="8254"/>
                    <a:pt x="21844" y="6383"/>
                  </a:cubicBezTo>
                  <a:cubicBezTo>
                    <a:pt x="21547" y="4443"/>
                    <a:pt x="21205" y="2502"/>
                    <a:pt x="20908" y="448"/>
                  </a:cubicBezTo>
                  <a:cubicBezTo>
                    <a:pt x="20908" y="380"/>
                    <a:pt x="20862" y="311"/>
                    <a:pt x="20840" y="266"/>
                  </a:cubicBezTo>
                  <a:cubicBezTo>
                    <a:pt x="20817" y="129"/>
                    <a:pt x="20748" y="14"/>
                    <a:pt x="20566" y="14"/>
                  </a:cubicBezTo>
                  <a:cubicBezTo>
                    <a:pt x="20405" y="5"/>
                    <a:pt x="20243" y="1"/>
                    <a:pt x="20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31;p51"/>
            <p:cNvSpPr/>
            <p:nvPr/>
          </p:nvSpPr>
          <p:spPr>
            <a:xfrm>
              <a:off x="6010158" y="2565796"/>
              <a:ext cx="296159" cy="46237"/>
            </a:xfrm>
            <a:custGeom>
              <a:avLst/>
              <a:gdLst/>
              <a:ahLst/>
              <a:cxnLst/>
              <a:rect l="l" t="t" r="r" b="b"/>
              <a:pathLst>
                <a:path w="11427" h="1784" extrusionOk="0">
                  <a:moveTo>
                    <a:pt x="11206" y="1"/>
                  </a:moveTo>
                  <a:cubicBezTo>
                    <a:pt x="11199" y="1"/>
                    <a:pt x="11191" y="1"/>
                    <a:pt x="11183" y="2"/>
                  </a:cubicBezTo>
                  <a:cubicBezTo>
                    <a:pt x="9471" y="253"/>
                    <a:pt x="7736" y="345"/>
                    <a:pt x="6002" y="596"/>
                  </a:cubicBezTo>
                  <a:cubicBezTo>
                    <a:pt x="4107" y="870"/>
                    <a:pt x="2076" y="961"/>
                    <a:pt x="181" y="1440"/>
                  </a:cubicBezTo>
                  <a:cubicBezTo>
                    <a:pt x="27" y="1484"/>
                    <a:pt x="0" y="1784"/>
                    <a:pt x="204" y="1784"/>
                  </a:cubicBezTo>
                  <a:cubicBezTo>
                    <a:pt x="211" y="1784"/>
                    <a:pt x="219" y="1784"/>
                    <a:pt x="227" y="1783"/>
                  </a:cubicBezTo>
                  <a:cubicBezTo>
                    <a:pt x="2144" y="1577"/>
                    <a:pt x="3947" y="1303"/>
                    <a:pt x="5796" y="1075"/>
                  </a:cubicBezTo>
                  <a:cubicBezTo>
                    <a:pt x="7599" y="847"/>
                    <a:pt x="9494" y="733"/>
                    <a:pt x="11251" y="276"/>
                  </a:cubicBezTo>
                  <a:cubicBezTo>
                    <a:pt x="11426" y="233"/>
                    <a:pt x="11371" y="1"/>
                    <a:pt x="11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32;p51"/>
            <p:cNvSpPr/>
            <p:nvPr/>
          </p:nvSpPr>
          <p:spPr>
            <a:xfrm>
              <a:off x="5972241" y="2439603"/>
              <a:ext cx="368003" cy="213094"/>
            </a:xfrm>
            <a:custGeom>
              <a:avLst/>
              <a:gdLst/>
              <a:ahLst/>
              <a:cxnLst/>
              <a:rect l="l" t="t" r="r" b="b"/>
              <a:pathLst>
                <a:path w="14199" h="8222" extrusionOk="0">
                  <a:moveTo>
                    <a:pt x="6750" y="498"/>
                  </a:moveTo>
                  <a:cubicBezTo>
                    <a:pt x="7685" y="498"/>
                    <a:pt x="8413" y="1109"/>
                    <a:pt x="8560" y="2224"/>
                  </a:cubicBezTo>
                  <a:cubicBezTo>
                    <a:pt x="8583" y="2361"/>
                    <a:pt x="8743" y="2452"/>
                    <a:pt x="8857" y="2452"/>
                  </a:cubicBezTo>
                  <a:cubicBezTo>
                    <a:pt x="9495" y="2440"/>
                    <a:pt x="10293" y="2263"/>
                    <a:pt x="11034" y="2263"/>
                  </a:cubicBezTo>
                  <a:cubicBezTo>
                    <a:pt x="11724" y="2263"/>
                    <a:pt x="12365" y="2416"/>
                    <a:pt x="12783" y="3000"/>
                  </a:cubicBezTo>
                  <a:cubicBezTo>
                    <a:pt x="13057" y="3365"/>
                    <a:pt x="13125" y="3936"/>
                    <a:pt x="13217" y="4392"/>
                  </a:cubicBezTo>
                  <a:cubicBezTo>
                    <a:pt x="13354" y="5145"/>
                    <a:pt x="13605" y="5602"/>
                    <a:pt x="12943" y="5876"/>
                  </a:cubicBezTo>
                  <a:cubicBezTo>
                    <a:pt x="12212" y="6150"/>
                    <a:pt x="11094" y="6264"/>
                    <a:pt x="10363" y="6355"/>
                  </a:cubicBezTo>
                  <a:cubicBezTo>
                    <a:pt x="9199" y="6492"/>
                    <a:pt x="8286" y="6652"/>
                    <a:pt x="7031" y="6812"/>
                  </a:cubicBezTo>
                  <a:lnTo>
                    <a:pt x="6985" y="6812"/>
                  </a:lnTo>
                  <a:cubicBezTo>
                    <a:pt x="6004" y="6948"/>
                    <a:pt x="5228" y="7040"/>
                    <a:pt x="4246" y="7177"/>
                  </a:cubicBezTo>
                  <a:cubicBezTo>
                    <a:pt x="3655" y="7251"/>
                    <a:pt x="2810" y="7384"/>
                    <a:pt x="2110" y="7384"/>
                  </a:cubicBezTo>
                  <a:cubicBezTo>
                    <a:pt x="1945" y="7384"/>
                    <a:pt x="1788" y="7377"/>
                    <a:pt x="1644" y="7359"/>
                  </a:cubicBezTo>
                  <a:cubicBezTo>
                    <a:pt x="914" y="7291"/>
                    <a:pt x="1051" y="6766"/>
                    <a:pt x="982" y="6013"/>
                  </a:cubicBezTo>
                  <a:cubicBezTo>
                    <a:pt x="959" y="5556"/>
                    <a:pt x="868" y="4986"/>
                    <a:pt x="1028" y="4552"/>
                  </a:cubicBezTo>
                  <a:cubicBezTo>
                    <a:pt x="1576" y="3159"/>
                    <a:pt x="3493" y="3319"/>
                    <a:pt x="4680" y="3023"/>
                  </a:cubicBezTo>
                  <a:cubicBezTo>
                    <a:pt x="4794" y="2977"/>
                    <a:pt x="4931" y="2840"/>
                    <a:pt x="4908" y="2703"/>
                  </a:cubicBezTo>
                  <a:cubicBezTo>
                    <a:pt x="4771" y="1493"/>
                    <a:pt x="5433" y="672"/>
                    <a:pt x="6506" y="512"/>
                  </a:cubicBezTo>
                  <a:cubicBezTo>
                    <a:pt x="6589" y="503"/>
                    <a:pt x="6670" y="498"/>
                    <a:pt x="6750" y="498"/>
                  </a:cubicBezTo>
                  <a:close/>
                  <a:moveTo>
                    <a:pt x="6809" y="0"/>
                  </a:moveTo>
                  <a:cubicBezTo>
                    <a:pt x="6673" y="0"/>
                    <a:pt x="6534" y="11"/>
                    <a:pt x="6392" y="32"/>
                  </a:cubicBezTo>
                  <a:cubicBezTo>
                    <a:pt x="5045" y="215"/>
                    <a:pt x="4246" y="1242"/>
                    <a:pt x="4269" y="2452"/>
                  </a:cubicBezTo>
                  <a:cubicBezTo>
                    <a:pt x="3037" y="2726"/>
                    <a:pt x="1325" y="2657"/>
                    <a:pt x="594" y="3821"/>
                  </a:cubicBezTo>
                  <a:cubicBezTo>
                    <a:pt x="1" y="4734"/>
                    <a:pt x="92" y="6469"/>
                    <a:pt x="366" y="7473"/>
                  </a:cubicBezTo>
                  <a:cubicBezTo>
                    <a:pt x="527" y="8058"/>
                    <a:pt x="847" y="8222"/>
                    <a:pt x="1290" y="8222"/>
                  </a:cubicBezTo>
                  <a:cubicBezTo>
                    <a:pt x="1539" y="8222"/>
                    <a:pt x="1826" y="8170"/>
                    <a:pt x="2146" y="8113"/>
                  </a:cubicBezTo>
                  <a:cubicBezTo>
                    <a:pt x="3972" y="7793"/>
                    <a:pt x="5798" y="7656"/>
                    <a:pt x="7624" y="7337"/>
                  </a:cubicBezTo>
                  <a:cubicBezTo>
                    <a:pt x="9313" y="7154"/>
                    <a:pt x="10934" y="6857"/>
                    <a:pt x="12646" y="6743"/>
                  </a:cubicBezTo>
                  <a:cubicBezTo>
                    <a:pt x="13536" y="6652"/>
                    <a:pt x="14175" y="6583"/>
                    <a:pt x="14175" y="5647"/>
                  </a:cubicBezTo>
                  <a:cubicBezTo>
                    <a:pt x="14198" y="4597"/>
                    <a:pt x="13833" y="2908"/>
                    <a:pt x="13034" y="2155"/>
                  </a:cubicBezTo>
                  <a:cubicBezTo>
                    <a:pt x="12570" y="1733"/>
                    <a:pt x="11970" y="1614"/>
                    <a:pt x="11334" y="1614"/>
                  </a:cubicBezTo>
                  <a:cubicBezTo>
                    <a:pt x="10594" y="1614"/>
                    <a:pt x="9806" y="1776"/>
                    <a:pt x="9131" y="1813"/>
                  </a:cubicBezTo>
                  <a:cubicBezTo>
                    <a:pt x="8845" y="751"/>
                    <a:pt x="7957" y="0"/>
                    <a:pt x="6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33;p51"/>
            <p:cNvSpPr/>
            <p:nvPr/>
          </p:nvSpPr>
          <p:spPr>
            <a:xfrm>
              <a:off x="6111263" y="2474566"/>
              <a:ext cx="76353" cy="69537"/>
            </a:xfrm>
            <a:custGeom>
              <a:avLst/>
              <a:gdLst/>
              <a:ahLst/>
              <a:cxnLst/>
              <a:rect l="l" t="t" r="r" b="b"/>
              <a:pathLst>
                <a:path w="2946" h="2683" extrusionOk="0">
                  <a:moveTo>
                    <a:pt x="1432" y="469"/>
                  </a:moveTo>
                  <a:cubicBezTo>
                    <a:pt x="1489" y="469"/>
                    <a:pt x="1545" y="475"/>
                    <a:pt x="1598" y="487"/>
                  </a:cubicBezTo>
                  <a:cubicBezTo>
                    <a:pt x="1781" y="532"/>
                    <a:pt x="1964" y="624"/>
                    <a:pt x="2078" y="783"/>
                  </a:cubicBezTo>
                  <a:cubicBezTo>
                    <a:pt x="2443" y="1217"/>
                    <a:pt x="2306" y="1810"/>
                    <a:pt x="1827" y="2084"/>
                  </a:cubicBezTo>
                  <a:cubicBezTo>
                    <a:pt x="1658" y="2181"/>
                    <a:pt x="1464" y="2232"/>
                    <a:pt x="1277" y="2232"/>
                  </a:cubicBezTo>
                  <a:cubicBezTo>
                    <a:pt x="933" y="2232"/>
                    <a:pt x="614" y="2058"/>
                    <a:pt x="526" y="1674"/>
                  </a:cubicBezTo>
                  <a:cubicBezTo>
                    <a:pt x="434" y="1286"/>
                    <a:pt x="617" y="806"/>
                    <a:pt x="959" y="601"/>
                  </a:cubicBezTo>
                  <a:cubicBezTo>
                    <a:pt x="1095" y="516"/>
                    <a:pt x="1268" y="469"/>
                    <a:pt x="1432" y="469"/>
                  </a:cubicBezTo>
                  <a:close/>
                  <a:moveTo>
                    <a:pt x="1410" y="0"/>
                  </a:moveTo>
                  <a:cubicBezTo>
                    <a:pt x="863" y="0"/>
                    <a:pt x="290" y="326"/>
                    <a:pt x="115" y="852"/>
                  </a:cubicBezTo>
                  <a:cubicBezTo>
                    <a:pt x="69" y="943"/>
                    <a:pt x="46" y="1012"/>
                    <a:pt x="46" y="1103"/>
                  </a:cubicBezTo>
                  <a:cubicBezTo>
                    <a:pt x="1" y="1354"/>
                    <a:pt x="1" y="1605"/>
                    <a:pt x="92" y="1833"/>
                  </a:cubicBezTo>
                  <a:cubicBezTo>
                    <a:pt x="273" y="2376"/>
                    <a:pt x="786" y="2682"/>
                    <a:pt x="1324" y="2682"/>
                  </a:cubicBezTo>
                  <a:cubicBezTo>
                    <a:pt x="1532" y="2682"/>
                    <a:pt x="1743" y="2636"/>
                    <a:pt x="1941" y="2541"/>
                  </a:cubicBezTo>
                  <a:cubicBezTo>
                    <a:pt x="2626" y="2199"/>
                    <a:pt x="2945" y="1422"/>
                    <a:pt x="2580" y="738"/>
                  </a:cubicBezTo>
                  <a:cubicBezTo>
                    <a:pt x="2397" y="373"/>
                    <a:pt x="2101" y="99"/>
                    <a:pt x="1690" y="30"/>
                  </a:cubicBezTo>
                  <a:cubicBezTo>
                    <a:pt x="1599" y="10"/>
                    <a:pt x="1505" y="0"/>
                    <a:pt x="1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272;p30"/>
          <p:cNvGrpSpPr/>
          <p:nvPr/>
        </p:nvGrpSpPr>
        <p:grpSpPr>
          <a:xfrm rot="20720815">
            <a:off x="1291947" y="3944881"/>
            <a:ext cx="1210994" cy="741706"/>
            <a:chOff x="1188038" y="1908238"/>
            <a:chExt cx="1210994" cy="741706"/>
          </a:xfrm>
        </p:grpSpPr>
        <p:sp>
          <p:nvSpPr>
            <p:cNvPr id="19" name="Google Shape;2273;p30"/>
            <p:cNvSpPr/>
            <p:nvPr/>
          </p:nvSpPr>
          <p:spPr>
            <a:xfrm>
              <a:off x="1567929" y="2056003"/>
              <a:ext cx="451232" cy="446182"/>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74;p30"/>
            <p:cNvSpPr/>
            <p:nvPr/>
          </p:nvSpPr>
          <p:spPr>
            <a:xfrm>
              <a:off x="1188038" y="1908238"/>
              <a:ext cx="1210994" cy="74170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9707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3" name="Text Placeholder 2"/>
          <p:cNvSpPr>
            <a:spLocks noGrp="1"/>
          </p:cNvSpPr>
          <p:nvPr>
            <p:ph type="body" idx="1"/>
          </p:nvPr>
        </p:nvSpPr>
        <p:spPr/>
        <p:txBody>
          <a:bodyPr/>
          <a:lstStyle/>
          <a:p>
            <a:pPr marL="285750" indent="-285750">
              <a:buClr>
                <a:schemeClr val="dk1"/>
              </a:buClr>
              <a:buSzPts val="1100"/>
            </a:pPr>
            <a:r>
              <a:rPr lang="en-US" sz="1400" dirty="0">
                <a:effectLst>
                  <a:outerShdw blurRad="38100" dist="38100" dir="2700000" algn="tl">
                    <a:srgbClr val="000000">
                      <a:alpha val="43137"/>
                    </a:srgbClr>
                  </a:outerShdw>
                </a:effectLst>
              </a:rPr>
              <a:t>Tissue injury-based GERD </a:t>
            </a:r>
            <a:r>
              <a:rPr lang="en-US" sz="1400" dirty="0"/>
              <a:t>may exist with or without symptoms.</a:t>
            </a:r>
          </a:p>
          <a:p>
            <a:pPr marL="285750" indent="-285750">
              <a:buClr>
                <a:schemeClr val="dk1"/>
              </a:buClr>
              <a:buSzPts val="1100"/>
            </a:pPr>
            <a:r>
              <a:rPr lang="en-US" sz="1400" dirty="0"/>
              <a:t>The spectrum of injury includes </a:t>
            </a:r>
            <a:r>
              <a:rPr lang="en-US" sz="1400" dirty="0">
                <a:effectLst>
                  <a:outerShdw blurRad="38100" dist="38100" dir="2700000" algn="tl">
                    <a:srgbClr val="000000">
                      <a:alpha val="43137"/>
                    </a:srgbClr>
                  </a:outerShdw>
                </a:effectLst>
              </a:rPr>
              <a:t>esophagitis</a:t>
            </a:r>
            <a:r>
              <a:rPr lang="en-US" sz="1400" dirty="0"/>
              <a:t> (inflammation of the lining of the esophagus</a:t>
            </a:r>
            <a:r>
              <a:rPr lang="en-US" sz="1400" dirty="0">
                <a:effectLst>
                  <a:outerShdw blurRad="38100" dist="38100" dir="2700000" algn="tl">
                    <a:srgbClr val="000000">
                      <a:alpha val="43137"/>
                    </a:srgbClr>
                  </a:outerShdw>
                </a:effectLst>
              </a:rPr>
              <a:t>), Barrett’s esophagus </a:t>
            </a:r>
            <a:r>
              <a:rPr lang="en-US" sz="1400" dirty="0"/>
              <a:t>(when tissue lining the esophagus is replaced by tissue similar to the lining of the intestine), </a:t>
            </a:r>
            <a:r>
              <a:rPr lang="en-US" sz="1400" dirty="0">
                <a:effectLst>
                  <a:outerShdw blurRad="38100" dist="38100" dir="2700000" algn="tl">
                    <a:srgbClr val="000000">
                      <a:alpha val="43137"/>
                    </a:srgbClr>
                  </a:outerShdw>
                </a:effectLst>
              </a:rPr>
              <a:t>strictures, and esophageal adenocarcinoma</a:t>
            </a:r>
            <a:r>
              <a:rPr lang="en-US" sz="1400" dirty="0"/>
              <a:t>.</a:t>
            </a:r>
            <a:endParaRPr lang="en-US" sz="1400" baseline="30000" dirty="0"/>
          </a:p>
          <a:p>
            <a:pPr marL="285750" indent="-285750">
              <a:buClr>
                <a:schemeClr val="dk1"/>
              </a:buClr>
              <a:buSzPts val="1100"/>
            </a:pPr>
            <a:endParaRPr lang="en-US" sz="1400" dirty="0"/>
          </a:p>
          <a:p>
            <a:pPr marL="285750" indent="-285750">
              <a:buClr>
                <a:schemeClr val="dk1"/>
              </a:buClr>
              <a:buSzPts val="1100"/>
            </a:pPr>
            <a:r>
              <a:rPr lang="en-US" sz="1400" dirty="0"/>
              <a:t>Esophagitis occurs when the esophagus is repeatedly exposed to refluxed gastric contents for prolonged periods of time. This can progress to erosion of the squamous epithelium of the esophagus (erosive esophagitis). </a:t>
            </a:r>
          </a:p>
          <a:p>
            <a:endParaRPr lang="en-US" dirty="0"/>
          </a:p>
        </p:txBody>
      </p:sp>
      <p:grpSp>
        <p:nvGrpSpPr>
          <p:cNvPr id="4" name="Google Shape;2823;p51"/>
          <p:cNvGrpSpPr/>
          <p:nvPr/>
        </p:nvGrpSpPr>
        <p:grpSpPr>
          <a:xfrm rot="840673">
            <a:off x="7237617" y="3640402"/>
            <a:ext cx="853551" cy="1051224"/>
            <a:chOff x="5831457" y="2439603"/>
            <a:chExt cx="735357" cy="867951"/>
          </a:xfrm>
        </p:grpSpPr>
        <p:sp>
          <p:nvSpPr>
            <p:cNvPr id="5" name="Google Shape;2824;p51"/>
            <p:cNvSpPr/>
            <p:nvPr/>
          </p:nvSpPr>
          <p:spPr>
            <a:xfrm>
              <a:off x="5974625" y="3169414"/>
              <a:ext cx="542557" cy="81899"/>
            </a:xfrm>
            <a:custGeom>
              <a:avLst/>
              <a:gdLst/>
              <a:ahLst/>
              <a:cxnLst/>
              <a:rect l="l" t="t" r="r" b="b"/>
              <a:pathLst>
                <a:path w="20934" h="3160" extrusionOk="0">
                  <a:moveTo>
                    <a:pt x="20191" y="0"/>
                  </a:moveTo>
                  <a:cubicBezTo>
                    <a:pt x="20150" y="0"/>
                    <a:pt x="20108" y="6"/>
                    <a:pt x="20064" y="17"/>
                  </a:cubicBezTo>
                  <a:cubicBezTo>
                    <a:pt x="16891" y="793"/>
                    <a:pt x="13627" y="976"/>
                    <a:pt x="10386" y="1295"/>
                  </a:cubicBezTo>
                  <a:cubicBezTo>
                    <a:pt x="7007" y="1615"/>
                    <a:pt x="3606" y="1889"/>
                    <a:pt x="274" y="2482"/>
                  </a:cubicBezTo>
                  <a:cubicBezTo>
                    <a:pt x="0" y="2528"/>
                    <a:pt x="69" y="3007"/>
                    <a:pt x="342" y="3053"/>
                  </a:cubicBezTo>
                  <a:cubicBezTo>
                    <a:pt x="765" y="3130"/>
                    <a:pt x="1212" y="3160"/>
                    <a:pt x="1669" y="3160"/>
                  </a:cubicBezTo>
                  <a:cubicBezTo>
                    <a:pt x="2838" y="3160"/>
                    <a:pt x="4075" y="2962"/>
                    <a:pt x="5159" y="2847"/>
                  </a:cubicBezTo>
                  <a:cubicBezTo>
                    <a:pt x="7030" y="2642"/>
                    <a:pt x="8902" y="2482"/>
                    <a:pt x="10796" y="2345"/>
                  </a:cubicBezTo>
                  <a:cubicBezTo>
                    <a:pt x="12737" y="2208"/>
                    <a:pt x="14700" y="1980"/>
                    <a:pt x="16640" y="1729"/>
                  </a:cubicBezTo>
                  <a:cubicBezTo>
                    <a:pt x="17941" y="1546"/>
                    <a:pt x="19128" y="1501"/>
                    <a:pt x="20383" y="1090"/>
                  </a:cubicBezTo>
                  <a:cubicBezTo>
                    <a:pt x="20934" y="899"/>
                    <a:pt x="20718" y="0"/>
                    <a:pt x="2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25;p51"/>
            <p:cNvSpPr/>
            <p:nvPr/>
          </p:nvSpPr>
          <p:spPr>
            <a:xfrm>
              <a:off x="5983282" y="2511680"/>
              <a:ext cx="571092" cy="784860"/>
            </a:xfrm>
            <a:custGeom>
              <a:avLst/>
              <a:gdLst/>
              <a:ahLst/>
              <a:cxnLst/>
              <a:rect l="l" t="t" r="r" b="b"/>
              <a:pathLst>
                <a:path w="22035" h="30283" extrusionOk="0">
                  <a:moveTo>
                    <a:pt x="18040" y="1"/>
                  </a:moveTo>
                  <a:cubicBezTo>
                    <a:pt x="17958" y="1"/>
                    <a:pt x="17889" y="46"/>
                    <a:pt x="17881" y="150"/>
                  </a:cubicBezTo>
                  <a:cubicBezTo>
                    <a:pt x="17607" y="4259"/>
                    <a:pt x="18771" y="10056"/>
                    <a:pt x="19273" y="14096"/>
                  </a:cubicBezTo>
                  <a:cubicBezTo>
                    <a:pt x="19547" y="16219"/>
                    <a:pt x="19935" y="18251"/>
                    <a:pt x="20163" y="20373"/>
                  </a:cubicBezTo>
                  <a:cubicBezTo>
                    <a:pt x="20414" y="22542"/>
                    <a:pt x="20985" y="24299"/>
                    <a:pt x="21053" y="26376"/>
                  </a:cubicBezTo>
                  <a:cubicBezTo>
                    <a:pt x="14229" y="27837"/>
                    <a:pt x="7198" y="28476"/>
                    <a:pt x="328" y="29755"/>
                  </a:cubicBezTo>
                  <a:cubicBezTo>
                    <a:pt x="0" y="29820"/>
                    <a:pt x="91" y="30283"/>
                    <a:pt x="399" y="30283"/>
                  </a:cubicBezTo>
                  <a:cubicBezTo>
                    <a:pt x="413" y="30283"/>
                    <a:pt x="427" y="30282"/>
                    <a:pt x="442" y="30280"/>
                  </a:cubicBezTo>
                  <a:cubicBezTo>
                    <a:pt x="4003" y="29846"/>
                    <a:pt x="7541" y="29435"/>
                    <a:pt x="11102" y="28956"/>
                  </a:cubicBezTo>
                  <a:cubicBezTo>
                    <a:pt x="12836" y="28727"/>
                    <a:pt x="14571" y="28454"/>
                    <a:pt x="16306" y="28180"/>
                  </a:cubicBezTo>
                  <a:cubicBezTo>
                    <a:pt x="17881" y="27906"/>
                    <a:pt x="19593" y="27814"/>
                    <a:pt x="21122" y="27381"/>
                  </a:cubicBezTo>
                  <a:cubicBezTo>
                    <a:pt x="21196" y="27480"/>
                    <a:pt x="21320" y="27528"/>
                    <a:pt x="21450" y="27528"/>
                  </a:cubicBezTo>
                  <a:cubicBezTo>
                    <a:pt x="21681" y="27528"/>
                    <a:pt x="21929" y="27376"/>
                    <a:pt x="21944" y="27084"/>
                  </a:cubicBezTo>
                  <a:cubicBezTo>
                    <a:pt x="22035" y="24916"/>
                    <a:pt x="21533" y="22747"/>
                    <a:pt x="21304" y="20602"/>
                  </a:cubicBezTo>
                  <a:cubicBezTo>
                    <a:pt x="21076" y="18365"/>
                    <a:pt x="20779" y="16128"/>
                    <a:pt x="20506" y="13891"/>
                  </a:cubicBezTo>
                  <a:cubicBezTo>
                    <a:pt x="20232" y="11700"/>
                    <a:pt x="19912" y="9531"/>
                    <a:pt x="19364" y="7386"/>
                  </a:cubicBezTo>
                  <a:cubicBezTo>
                    <a:pt x="18816" y="5309"/>
                    <a:pt x="18337" y="2433"/>
                    <a:pt x="18337" y="287"/>
                  </a:cubicBezTo>
                  <a:cubicBezTo>
                    <a:pt x="18337" y="118"/>
                    <a:pt x="18172" y="1"/>
                    <a:pt x="18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26;p51"/>
            <p:cNvSpPr/>
            <p:nvPr/>
          </p:nvSpPr>
          <p:spPr>
            <a:xfrm>
              <a:off x="5994141" y="2445538"/>
              <a:ext cx="175125" cy="197154"/>
            </a:xfrm>
            <a:custGeom>
              <a:avLst/>
              <a:gdLst/>
              <a:ahLst/>
              <a:cxnLst/>
              <a:rect l="l" t="t" r="r" b="b"/>
              <a:pathLst>
                <a:path w="6757" h="7607" extrusionOk="0">
                  <a:moveTo>
                    <a:pt x="5882" y="0"/>
                  </a:moveTo>
                  <a:cubicBezTo>
                    <a:pt x="5243" y="0"/>
                    <a:pt x="4588" y="180"/>
                    <a:pt x="4177" y="694"/>
                  </a:cubicBezTo>
                  <a:cubicBezTo>
                    <a:pt x="3903" y="1036"/>
                    <a:pt x="3972" y="1378"/>
                    <a:pt x="3835" y="1744"/>
                  </a:cubicBezTo>
                  <a:cubicBezTo>
                    <a:pt x="3424" y="2679"/>
                    <a:pt x="2694" y="2451"/>
                    <a:pt x="1918" y="2679"/>
                  </a:cubicBezTo>
                  <a:cubicBezTo>
                    <a:pt x="1119" y="2908"/>
                    <a:pt x="480" y="3455"/>
                    <a:pt x="251" y="4254"/>
                  </a:cubicBezTo>
                  <a:cubicBezTo>
                    <a:pt x="0" y="5099"/>
                    <a:pt x="46" y="6583"/>
                    <a:pt x="366" y="7381"/>
                  </a:cubicBezTo>
                  <a:cubicBezTo>
                    <a:pt x="412" y="7520"/>
                    <a:pt x="551" y="7606"/>
                    <a:pt x="686" y="7606"/>
                  </a:cubicBezTo>
                  <a:cubicBezTo>
                    <a:pt x="751" y="7606"/>
                    <a:pt x="815" y="7586"/>
                    <a:pt x="868" y="7541"/>
                  </a:cubicBezTo>
                  <a:cubicBezTo>
                    <a:pt x="1507" y="6971"/>
                    <a:pt x="1187" y="6217"/>
                    <a:pt x="1164" y="5441"/>
                  </a:cubicBezTo>
                  <a:cubicBezTo>
                    <a:pt x="1142" y="3866"/>
                    <a:pt x="2009" y="3775"/>
                    <a:pt x="3333" y="3524"/>
                  </a:cubicBezTo>
                  <a:cubicBezTo>
                    <a:pt x="3926" y="3433"/>
                    <a:pt x="4406" y="3204"/>
                    <a:pt x="4679" y="2634"/>
                  </a:cubicBezTo>
                  <a:cubicBezTo>
                    <a:pt x="4839" y="2314"/>
                    <a:pt x="4748" y="1949"/>
                    <a:pt x="4862" y="1629"/>
                  </a:cubicBezTo>
                  <a:cubicBezTo>
                    <a:pt x="5136" y="831"/>
                    <a:pt x="5912" y="625"/>
                    <a:pt x="6574" y="397"/>
                  </a:cubicBezTo>
                  <a:cubicBezTo>
                    <a:pt x="6757" y="328"/>
                    <a:pt x="6665" y="77"/>
                    <a:pt x="6506" y="55"/>
                  </a:cubicBezTo>
                  <a:cubicBezTo>
                    <a:pt x="6306" y="20"/>
                    <a:pt x="6095" y="0"/>
                    <a:pt x="5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27;p51"/>
            <p:cNvSpPr/>
            <p:nvPr/>
          </p:nvSpPr>
          <p:spPr>
            <a:xfrm>
              <a:off x="5846230" y="2567610"/>
              <a:ext cx="145553" cy="727686"/>
            </a:xfrm>
            <a:custGeom>
              <a:avLst/>
              <a:gdLst/>
              <a:ahLst/>
              <a:cxnLst/>
              <a:rect l="l" t="t" r="r" b="b"/>
              <a:pathLst>
                <a:path w="5616" h="28077" extrusionOk="0">
                  <a:moveTo>
                    <a:pt x="5388" y="1"/>
                  </a:moveTo>
                  <a:cubicBezTo>
                    <a:pt x="4224" y="161"/>
                    <a:pt x="3060" y="298"/>
                    <a:pt x="1895" y="480"/>
                  </a:cubicBezTo>
                  <a:cubicBezTo>
                    <a:pt x="1485" y="549"/>
                    <a:pt x="868" y="572"/>
                    <a:pt x="549" y="891"/>
                  </a:cubicBezTo>
                  <a:cubicBezTo>
                    <a:pt x="1" y="1462"/>
                    <a:pt x="366" y="2124"/>
                    <a:pt x="457" y="2831"/>
                  </a:cubicBezTo>
                  <a:cubicBezTo>
                    <a:pt x="686" y="4315"/>
                    <a:pt x="777" y="5821"/>
                    <a:pt x="960" y="7305"/>
                  </a:cubicBezTo>
                  <a:cubicBezTo>
                    <a:pt x="1393" y="10866"/>
                    <a:pt x="2055" y="14404"/>
                    <a:pt x="2557" y="17942"/>
                  </a:cubicBezTo>
                  <a:cubicBezTo>
                    <a:pt x="3037" y="21206"/>
                    <a:pt x="3060" y="24652"/>
                    <a:pt x="3950" y="27848"/>
                  </a:cubicBezTo>
                  <a:cubicBezTo>
                    <a:pt x="3989" y="28004"/>
                    <a:pt x="4128" y="28076"/>
                    <a:pt x="4271" y="28076"/>
                  </a:cubicBezTo>
                  <a:cubicBezTo>
                    <a:pt x="4462" y="28076"/>
                    <a:pt x="4661" y="27946"/>
                    <a:pt x="4635" y="27711"/>
                  </a:cubicBezTo>
                  <a:cubicBezTo>
                    <a:pt x="4178" y="24675"/>
                    <a:pt x="3950" y="21616"/>
                    <a:pt x="3516" y="18581"/>
                  </a:cubicBezTo>
                  <a:cubicBezTo>
                    <a:pt x="3082" y="15613"/>
                    <a:pt x="2489" y="12692"/>
                    <a:pt x="2055" y="9724"/>
                  </a:cubicBezTo>
                  <a:cubicBezTo>
                    <a:pt x="1850" y="8332"/>
                    <a:pt x="1690" y="6917"/>
                    <a:pt x="1553" y="5502"/>
                  </a:cubicBezTo>
                  <a:cubicBezTo>
                    <a:pt x="1439" y="4497"/>
                    <a:pt x="982" y="2877"/>
                    <a:pt x="1211" y="1873"/>
                  </a:cubicBezTo>
                  <a:cubicBezTo>
                    <a:pt x="1393" y="1074"/>
                    <a:pt x="1690" y="1279"/>
                    <a:pt x="2580" y="1142"/>
                  </a:cubicBezTo>
                  <a:cubicBezTo>
                    <a:pt x="2968" y="1096"/>
                    <a:pt x="3356" y="1028"/>
                    <a:pt x="3767" y="960"/>
                  </a:cubicBezTo>
                  <a:cubicBezTo>
                    <a:pt x="4498" y="845"/>
                    <a:pt x="4977" y="777"/>
                    <a:pt x="5525" y="252"/>
                  </a:cubicBezTo>
                  <a:cubicBezTo>
                    <a:pt x="5616" y="161"/>
                    <a:pt x="5548" y="1"/>
                    <a:pt x="53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28;p51"/>
            <p:cNvSpPr/>
            <p:nvPr/>
          </p:nvSpPr>
          <p:spPr>
            <a:xfrm>
              <a:off x="6311812" y="2500172"/>
              <a:ext cx="149518" cy="35481"/>
            </a:xfrm>
            <a:custGeom>
              <a:avLst/>
              <a:gdLst/>
              <a:ahLst/>
              <a:cxnLst/>
              <a:rect l="l" t="t" r="r" b="b"/>
              <a:pathLst>
                <a:path w="5769" h="1369" extrusionOk="0">
                  <a:moveTo>
                    <a:pt x="5345" y="0"/>
                  </a:moveTo>
                  <a:cubicBezTo>
                    <a:pt x="5336" y="0"/>
                    <a:pt x="5328" y="0"/>
                    <a:pt x="5319" y="1"/>
                  </a:cubicBezTo>
                  <a:cubicBezTo>
                    <a:pt x="3607" y="46"/>
                    <a:pt x="1941" y="731"/>
                    <a:pt x="252" y="914"/>
                  </a:cubicBezTo>
                  <a:cubicBezTo>
                    <a:pt x="46" y="937"/>
                    <a:pt x="0" y="1256"/>
                    <a:pt x="229" y="1302"/>
                  </a:cubicBezTo>
                  <a:cubicBezTo>
                    <a:pt x="487" y="1349"/>
                    <a:pt x="741" y="1369"/>
                    <a:pt x="993" y="1369"/>
                  </a:cubicBezTo>
                  <a:cubicBezTo>
                    <a:pt x="1589" y="1369"/>
                    <a:pt x="2176" y="1261"/>
                    <a:pt x="2785" y="1165"/>
                  </a:cubicBezTo>
                  <a:cubicBezTo>
                    <a:pt x="3653" y="1028"/>
                    <a:pt x="4611" y="1028"/>
                    <a:pt x="5433" y="686"/>
                  </a:cubicBezTo>
                  <a:cubicBezTo>
                    <a:pt x="5768" y="529"/>
                    <a:pt x="5753" y="0"/>
                    <a:pt x="5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29;p51"/>
            <p:cNvSpPr/>
            <p:nvPr/>
          </p:nvSpPr>
          <p:spPr>
            <a:xfrm>
              <a:off x="5831457" y="2492190"/>
              <a:ext cx="735357" cy="815365"/>
            </a:xfrm>
            <a:custGeom>
              <a:avLst/>
              <a:gdLst/>
              <a:ahLst/>
              <a:cxnLst/>
              <a:rect l="l" t="t" r="r" b="b"/>
              <a:pathLst>
                <a:path w="28373" h="31460" extrusionOk="0">
                  <a:moveTo>
                    <a:pt x="23681" y="0"/>
                  </a:moveTo>
                  <a:cubicBezTo>
                    <a:pt x="21932" y="0"/>
                    <a:pt x="20171" y="394"/>
                    <a:pt x="18466" y="560"/>
                  </a:cubicBezTo>
                  <a:cubicBezTo>
                    <a:pt x="18489" y="583"/>
                    <a:pt x="18512" y="606"/>
                    <a:pt x="18557" y="651"/>
                  </a:cubicBezTo>
                  <a:cubicBezTo>
                    <a:pt x="18717" y="834"/>
                    <a:pt x="18740" y="1062"/>
                    <a:pt x="18671" y="1267"/>
                  </a:cubicBezTo>
                  <a:cubicBezTo>
                    <a:pt x="20361" y="1085"/>
                    <a:pt x="22072" y="902"/>
                    <a:pt x="23761" y="720"/>
                  </a:cubicBezTo>
                  <a:cubicBezTo>
                    <a:pt x="24104" y="3367"/>
                    <a:pt x="25154" y="11653"/>
                    <a:pt x="25496" y="14164"/>
                  </a:cubicBezTo>
                  <a:cubicBezTo>
                    <a:pt x="26135" y="18752"/>
                    <a:pt x="26592" y="23431"/>
                    <a:pt x="27436" y="27973"/>
                  </a:cubicBezTo>
                  <a:cubicBezTo>
                    <a:pt x="23853" y="28156"/>
                    <a:pt x="20201" y="28886"/>
                    <a:pt x="16640" y="29365"/>
                  </a:cubicBezTo>
                  <a:cubicBezTo>
                    <a:pt x="12646" y="29913"/>
                    <a:pt x="8605" y="30301"/>
                    <a:pt x="4611" y="30758"/>
                  </a:cubicBezTo>
                  <a:cubicBezTo>
                    <a:pt x="4246" y="28087"/>
                    <a:pt x="3196" y="19802"/>
                    <a:pt x="2854" y="17291"/>
                  </a:cubicBezTo>
                  <a:cubicBezTo>
                    <a:pt x="2237" y="12703"/>
                    <a:pt x="1781" y="8047"/>
                    <a:pt x="913" y="3482"/>
                  </a:cubicBezTo>
                  <a:cubicBezTo>
                    <a:pt x="2534" y="3413"/>
                    <a:pt x="4155" y="3208"/>
                    <a:pt x="5752" y="2979"/>
                  </a:cubicBezTo>
                  <a:cubicBezTo>
                    <a:pt x="5729" y="2637"/>
                    <a:pt x="5775" y="2317"/>
                    <a:pt x="5958" y="2066"/>
                  </a:cubicBezTo>
                  <a:lnTo>
                    <a:pt x="5958" y="2066"/>
                  </a:lnTo>
                  <a:cubicBezTo>
                    <a:pt x="2899" y="2500"/>
                    <a:pt x="206" y="2934"/>
                    <a:pt x="183" y="3093"/>
                  </a:cubicBezTo>
                  <a:cubicBezTo>
                    <a:pt x="0" y="5239"/>
                    <a:pt x="639" y="7955"/>
                    <a:pt x="913" y="10101"/>
                  </a:cubicBezTo>
                  <a:cubicBezTo>
                    <a:pt x="1233" y="12520"/>
                    <a:pt x="1530" y="14940"/>
                    <a:pt x="1849" y="17359"/>
                  </a:cubicBezTo>
                  <a:cubicBezTo>
                    <a:pt x="2123" y="19550"/>
                    <a:pt x="2351" y="21765"/>
                    <a:pt x="2671" y="23956"/>
                  </a:cubicBezTo>
                  <a:cubicBezTo>
                    <a:pt x="3013" y="26238"/>
                    <a:pt x="3424" y="28521"/>
                    <a:pt x="3767" y="30940"/>
                  </a:cubicBezTo>
                  <a:cubicBezTo>
                    <a:pt x="3789" y="31032"/>
                    <a:pt x="3812" y="31100"/>
                    <a:pt x="3858" y="31169"/>
                  </a:cubicBezTo>
                  <a:cubicBezTo>
                    <a:pt x="3881" y="31305"/>
                    <a:pt x="3972" y="31442"/>
                    <a:pt x="4177" y="31442"/>
                  </a:cubicBezTo>
                  <a:cubicBezTo>
                    <a:pt x="4377" y="31454"/>
                    <a:pt x="4578" y="31460"/>
                    <a:pt x="4779" y="31460"/>
                  </a:cubicBezTo>
                  <a:cubicBezTo>
                    <a:pt x="6503" y="31460"/>
                    <a:pt x="8255" y="31058"/>
                    <a:pt x="9952" y="30895"/>
                  </a:cubicBezTo>
                  <a:cubicBezTo>
                    <a:pt x="11892" y="30712"/>
                    <a:pt x="13810" y="30575"/>
                    <a:pt x="15727" y="30324"/>
                  </a:cubicBezTo>
                  <a:cubicBezTo>
                    <a:pt x="19584" y="29822"/>
                    <a:pt x="28167" y="28658"/>
                    <a:pt x="28190" y="28361"/>
                  </a:cubicBezTo>
                  <a:cubicBezTo>
                    <a:pt x="28372" y="26215"/>
                    <a:pt x="27710" y="23499"/>
                    <a:pt x="27436" y="21354"/>
                  </a:cubicBezTo>
                  <a:cubicBezTo>
                    <a:pt x="27140" y="18934"/>
                    <a:pt x="26820" y="16515"/>
                    <a:pt x="26523" y="14118"/>
                  </a:cubicBezTo>
                  <a:cubicBezTo>
                    <a:pt x="26249" y="11904"/>
                    <a:pt x="25998" y="9713"/>
                    <a:pt x="25679" y="7499"/>
                  </a:cubicBezTo>
                  <a:cubicBezTo>
                    <a:pt x="25336" y="5216"/>
                    <a:pt x="24926" y="2934"/>
                    <a:pt x="24583" y="514"/>
                  </a:cubicBezTo>
                  <a:cubicBezTo>
                    <a:pt x="24583" y="446"/>
                    <a:pt x="24538" y="354"/>
                    <a:pt x="24515" y="286"/>
                  </a:cubicBezTo>
                  <a:cubicBezTo>
                    <a:pt x="24492" y="149"/>
                    <a:pt x="24401" y="12"/>
                    <a:pt x="24195" y="12"/>
                  </a:cubicBezTo>
                  <a:cubicBezTo>
                    <a:pt x="24024" y="4"/>
                    <a:pt x="23852" y="0"/>
                    <a:pt x="23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30;p51"/>
            <p:cNvSpPr/>
            <p:nvPr/>
          </p:nvSpPr>
          <p:spPr>
            <a:xfrm>
              <a:off x="5886480" y="2548327"/>
              <a:ext cx="625312" cy="693475"/>
            </a:xfrm>
            <a:custGeom>
              <a:avLst/>
              <a:gdLst/>
              <a:ahLst/>
              <a:cxnLst/>
              <a:rect l="l" t="t" r="r" b="b"/>
              <a:pathLst>
                <a:path w="24127" h="26757" extrusionOk="0">
                  <a:moveTo>
                    <a:pt x="20081" y="1"/>
                  </a:moveTo>
                  <a:cubicBezTo>
                    <a:pt x="19051" y="1"/>
                    <a:pt x="18008" y="173"/>
                    <a:pt x="16982" y="311"/>
                  </a:cubicBezTo>
                  <a:cubicBezTo>
                    <a:pt x="17005" y="334"/>
                    <a:pt x="17028" y="357"/>
                    <a:pt x="17051" y="357"/>
                  </a:cubicBezTo>
                  <a:cubicBezTo>
                    <a:pt x="17210" y="517"/>
                    <a:pt x="17256" y="722"/>
                    <a:pt x="17233" y="927"/>
                  </a:cubicBezTo>
                  <a:cubicBezTo>
                    <a:pt x="18215" y="836"/>
                    <a:pt x="19219" y="722"/>
                    <a:pt x="20200" y="608"/>
                  </a:cubicBezTo>
                  <a:cubicBezTo>
                    <a:pt x="20497" y="2868"/>
                    <a:pt x="21387" y="9921"/>
                    <a:pt x="21684" y="12066"/>
                  </a:cubicBezTo>
                  <a:cubicBezTo>
                    <a:pt x="22209" y="15946"/>
                    <a:pt x="22620" y="19918"/>
                    <a:pt x="23328" y="23798"/>
                  </a:cubicBezTo>
                  <a:cubicBezTo>
                    <a:pt x="20269" y="23958"/>
                    <a:pt x="17188" y="24574"/>
                    <a:pt x="14152" y="24985"/>
                  </a:cubicBezTo>
                  <a:cubicBezTo>
                    <a:pt x="10751" y="25442"/>
                    <a:pt x="7327" y="25784"/>
                    <a:pt x="3903" y="26149"/>
                  </a:cubicBezTo>
                  <a:cubicBezTo>
                    <a:pt x="3606" y="23890"/>
                    <a:pt x="2716" y="16837"/>
                    <a:pt x="2442" y="14714"/>
                  </a:cubicBezTo>
                  <a:cubicBezTo>
                    <a:pt x="1895" y="10811"/>
                    <a:pt x="1507" y="6839"/>
                    <a:pt x="776" y="2982"/>
                  </a:cubicBezTo>
                  <a:cubicBezTo>
                    <a:pt x="1849" y="2913"/>
                    <a:pt x="2922" y="2799"/>
                    <a:pt x="3972" y="2662"/>
                  </a:cubicBezTo>
                  <a:cubicBezTo>
                    <a:pt x="3835" y="2457"/>
                    <a:pt x="3789" y="2229"/>
                    <a:pt x="3812" y="1932"/>
                  </a:cubicBezTo>
                  <a:lnTo>
                    <a:pt x="3812" y="1932"/>
                  </a:lnTo>
                  <a:cubicBezTo>
                    <a:pt x="1780" y="2251"/>
                    <a:pt x="160" y="2525"/>
                    <a:pt x="160" y="2639"/>
                  </a:cubicBezTo>
                  <a:cubicBezTo>
                    <a:pt x="0" y="4465"/>
                    <a:pt x="548" y="6771"/>
                    <a:pt x="776" y="8597"/>
                  </a:cubicBezTo>
                  <a:cubicBezTo>
                    <a:pt x="1050" y="10651"/>
                    <a:pt x="1301" y="12705"/>
                    <a:pt x="1575" y="14760"/>
                  </a:cubicBezTo>
                  <a:cubicBezTo>
                    <a:pt x="1803" y="16631"/>
                    <a:pt x="2009" y="18503"/>
                    <a:pt x="2283" y="20375"/>
                  </a:cubicBezTo>
                  <a:cubicBezTo>
                    <a:pt x="2579" y="22315"/>
                    <a:pt x="2922" y="24255"/>
                    <a:pt x="3196" y="26309"/>
                  </a:cubicBezTo>
                  <a:cubicBezTo>
                    <a:pt x="3218" y="26400"/>
                    <a:pt x="3241" y="26446"/>
                    <a:pt x="3287" y="26515"/>
                  </a:cubicBezTo>
                  <a:cubicBezTo>
                    <a:pt x="3287" y="26629"/>
                    <a:pt x="3378" y="26743"/>
                    <a:pt x="3538" y="26743"/>
                  </a:cubicBezTo>
                  <a:cubicBezTo>
                    <a:pt x="3707" y="26752"/>
                    <a:pt x="3877" y="26757"/>
                    <a:pt x="4047" y="26757"/>
                  </a:cubicBezTo>
                  <a:cubicBezTo>
                    <a:pt x="5524" y="26757"/>
                    <a:pt x="7015" y="26430"/>
                    <a:pt x="8468" y="26286"/>
                  </a:cubicBezTo>
                  <a:cubicBezTo>
                    <a:pt x="10112" y="26127"/>
                    <a:pt x="11755" y="26012"/>
                    <a:pt x="13376" y="25784"/>
                  </a:cubicBezTo>
                  <a:cubicBezTo>
                    <a:pt x="16640" y="25351"/>
                    <a:pt x="23944" y="24369"/>
                    <a:pt x="23967" y="24118"/>
                  </a:cubicBezTo>
                  <a:cubicBezTo>
                    <a:pt x="24126" y="22292"/>
                    <a:pt x="23579" y="19987"/>
                    <a:pt x="23328" y="18161"/>
                  </a:cubicBezTo>
                  <a:cubicBezTo>
                    <a:pt x="23076" y="16106"/>
                    <a:pt x="22803" y="14052"/>
                    <a:pt x="22551" y="11998"/>
                  </a:cubicBezTo>
                  <a:cubicBezTo>
                    <a:pt x="22300" y="10126"/>
                    <a:pt x="22118" y="8254"/>
                    <a:pt x="21844" y="6383"/>
                  </a:cubicBezTo>
                  <a:cubicBezTo>
                    <a:pt x="21547" y="4443"/>
                    <a:pt x="21205" y="2502"/>
                    <a:pt x="20908" y="448"/>
                  </a:cubicBezTo>
                  <a:cubicBezTo>
                    <a:pt x="20908" y="380"/>
                    <a:pt x="20862" y="311"/>
                    <a:pt x="20840" y="266"/>
                  </a:cubicBezTo>
                  <a:cubicBezTo>
                    <a:pt x="20817" y="129"/>
                    <a:pt x="20748" y="14"/>
                    <a:pt x="20566" y="14"/>
                  </a:cubicBezTo>
                  <a:cubicBezTo>
                    <a:pt x="20405" y="5"/>
                    <a:pt x="20243" y="1"/>
                    <a:pt x="20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31;p51"/>
            <p:cNvSpPr/>
            <p:nvPr/>
          </p:nvSpPr>
          <p:spPr>
            <a:xfrm>
              <a:off x="6010158" y="2565796"/>
              <a:ext cx="296159" cy="46237"/>
            </a:xfrm>
            <a:custGeom>
              <a:avLst/>
              <a:gdLst/>
              <a:ahLst/>
              <a:cxnLst/>
              <a:rect l="l" t="t" r="r" b="b"/>
              <a:pathLst>
                <a:path w="11427" h="1784" extrusionOk="0">
                  <a:moveTo>
                    <a:pt x="11206" y="1"/>
                  </a:moveTo>
                  <a:cubicBezTo>
                    <a:pt x="11199" y="1"/>
                    <a:pt x="11191" y="1"/>
                    <a:pt x="11183" y="2"/>
                  </a:cubicBezTo>
                  <a:cubicBezTo>
                    <a:pt x="9471" y="253"/>
                    <a:pt x="7736" y="345"/>
                    <a:pt x="6002" y="596"/>
                  </a:cubicBezTo>
                  <a:cubicBezTo>
                    <a:pt x="4107" y="870"/>
                    <a:pt x="2076" y="961"/>
                    <a:pt x="181" y="1440"/>
                  </a:cubicBezTo>
                  <a:cubicBezTo>
                    <a:pt x="27" y="1484"/>
                    <a:pt x="0" y="1784"/>
                    <a:pt x="204" y="1784"/>
                  </a:cubicBezTo>
                  <a:cubicBezTo>
                    <a:pt x="211" y="1784"/>
                    <a:pt x="219" y="1784"/>
                    <a:pt x="227" y="1783"/>
                  </a:cubicBezTo>
                  <a:cubicBezTo>
                    <a:pt x="2144" y="1577"/>
                    <a:pt x="3947" y="1303"/>
                    <a:pt x="5796" y="1075"/>
                  </a:cubicBezTo>
                  <a:cubicBezTo>
                    <a:pt x="7599" y="847"/>
                    <a:pt x="9494" y="733"/>
                    <a:pt x="11251" y="276"/>
                  </a:cubicBezTo>
                  <a:cubicBezTo>
                    <a:pt x="11426" y="233"/>
                    <a:pt x="11371" y="1"/>
                    <a:pt x="11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32;p51"/>
            <p:cNvSpPr/>
            <p:nvPr/>
          </p:nvSpPr>
          <p:spPr>
            <a:xfrm>
              <a:off x="5972241" y="2439603"/>
              <a:ext cx="368003" cy="213094"/>
            </a:xfrm>
            <a:custGeom>
              <a:avLst/>
              <a:gdLst/>
              <a:ahLst/>
              <a:cxnLst/>
              <a:rect l="l" t="t" r="r" b="b"/>
              <a:pathLst>
                <a:path w="14199" h="8222" extrusionOk="0">
                  <a:moveTo>
                    <a:pt x="6750" y="498"/>
                  </a:moveTo>
                  <a:cubicBezTo>
                    <a:pt x="7685" y="498"/>
                    <a:pt x="8413" y="1109"/>
                    <a:pt x="8560" y="2224"/>
                  </a:cubicBezTo>
                  <a:cubicBezTo>
                    <a:pt x="8583" y="2361"/>
                    <a:pt x="8743" y="2452"/>
                    <a:pt x="8857" y="2452"/>
                  </a:cubicBezTo>
                  <a:cubicBezTo>
                    <a:pt x="9495" y="2440"/>
                    <a:pt x="10293" y="2263"/>
                    <a:pt x="11034" y="2263"/>
                  </a:cubicBezTo>
                  <a:cubicBezTo>
                    <a:pt x="11724" y="2263"/>
                    <a:pt x="12365" y="2416"/>
                    <a:pt x="12783" y="3000"/>
                  </a:cubicBezTo>
                  <a:cubicBezTo>
                    <a:pt x="13057" y="3365"/>
                    <a:pt x="13125" y="3936"/>
                    <a:pt x="13217" y="4392"/>
                  </a:cubicBezTo>
                  <a:cubicBezTo>
                    <a:pt x="13354" y="5145"/>
                    <a:pt x="13605" y="5602"/>
                    <a:pt x="12943" y="5876"/>
                  </a:cubicBezTo>
                  <a:cubicBezTo>
                    <a:pt x="12212" y="6150"/>
                    <a:pt x="11094" y="6264"/>
                    <a:pt x="10363" y="6355"/>
                  </a:cubicBezTo>
                  <a:cubicBezTo>
                    <a:pt x="9199" y="6492"/>
                    <a:pt x="8286" y="6652"/>
                    <a:pt x="7031" y="6812"/>
                  </a:cubicBezTo>
                  <a:lnTo>
                    <a:pt x="6985" y="6812"/>
                  </a:lnTo>
                  <a:cubicBezTo>
                    <a:pt x="6004" y="6948"/>
                    <a:pt x="5228" y="7040"/>
                    <a:pt x="4246" y="7177"/>
                  </a:cubicBezTo>
                  <a:cubicBezTo>
                    <a:pt x="3655" y="7251"/>
                    <a:pt x="2810" y="7384"/>
                    <a:pt x="2110" y="7384"/>
                  </a:cubicBezTo>
                  <a:cubicBezTo>
                    <a:pt x="1945" y="7384"/>
                    <a:pt x="1788" y="7377"/>
                    <a:pt x="1644" y="7359"/>
                  </a:cubicBezTo>
                  <a:cubicBezTo>
                    <a:pt x="914" y="7291"/>
                    <a:pt x="1051" y="6766"/>
                    <a:pt x="982" y="6013"/>
                  </a:cubicBezTo>
                  <a:cubicBezTo>
                    <a:pt x="959" y="5556"/>
                    <a:pt x="868" y="4986"/>
                    <a:pt x="1028" y="4552"/>
                  </a:cubicBezTo>
                  <a:cubicBezTo>
                    <a:pt x="1576" y="3159"/>
                    <a:pt x="3493" y="3319"/>
                    <a:pt x="4680" y="3023"/>
                  </a:cubicBezTo>
                  <a:cubicBezTo>
                    <a:pt x="4794" y="2977"/>
                    <a:pt x="4931" y="2840"/>
                    <a:pt x="4908" y="2703"/>
                  </a:cubicBezTo>
                  <a:cubicBezTo>
                    <a:pt x="4771" y="1493"/>
                    <a:pt x="5433" y="672"/>
                    <a:pt x="6506" y="512"/>
                  </a:cubicBezTo>
                  <a:cubicBezTo>
                    <a:pt x="6589" y="503"/>
                    <a:pt x="6670" y="498"/>
                    <a:pt x="6750" y="498"/>
                  </a:cubicBezTo>
                  <a:close/>
                  <a:moveTo>
                    <a:pt x="6809" y="0"/>
                  </a:moveTo>
                  <a:cubicBezTo>
                    <a:pt x="6673" y="0"/>
                    <a:pt x="6534" y="11"/>
                    <a:pt x="6392" y="32"/>
                  </a:cubicBezTo>
                  <a:cubicBezTo>
                    <a:pt x="5045" y="215"/>
                    <a:pt x="4246" y="1242"/>
                    <a:pt x="4269" y="2452"/>
                  </a:cubicBezTo>
                  <a:cubicBezTo>
                    <a:pt x="3037" y="2726"/>
                    <a:pt x="1325" y="2657"/>
                    <a:pt x="594" y="3821"/>
                  </a:cubicBezTo>
                  <a:cubicBezTo>
                    <a:pt x="1" y="4734"/>
                    <a:pt x="92" y="6469"/>
                    <a:pt x="366" y="7473"/>
                  </a:cubicBezTo>
                  <a:cubicBezTo>
                    <a:pt x="527" y="8058"/>
                    <a:pt x="847" y="8222"/>
                    <a:pt x="1290" y="8222"/>
                  </a:cubicBezTo>
                  <a:cubicBezTo>
                    <a:pt x="1539" y="8222"/>
                    <a:pt x="1826" y="8170"/>
                    <a:pt x="2146" y="8113"/>
                  </a:cubicBezTo>
                  <a:cubicBezTo>
                    <a:pt x="3972" y="7793"/>
                    <a:pt x="5798" y="7656"/>
                    <a:pt x="7624" y="7337"/>
                  </a:cubicBezTo>
                  <a:cubicBezTo>
                    <a:pt x="9313" y="7154"/>
                    <a:pt x="10934" y="6857"/>
                    <a:pt x="12646" y="6743"/>
                  </a:cubicBezTo>
                  <a:cubicBezTo>
                    <a:pt x="13536" y="6652"/>
                    <a:pt x="14175" y="6583"/>
                    <a:pt x="14175" y="5647"/>
                  </a:cubicBezTo>
                  <a:cubicBezTo>
                    <a:pt x="14198" y="4597"/>
                    <a:pt x="13833" y="2908"/>
                    <a:pt x="13034" y="2155"/>
                  </a:cubicBezTo>
                  <a:cubicBezTo>
                    <a:pt x="12570" y="1733"/>
                    <a:pt x="11970" y="1614"/>
                    <a:pt x="11334" y="1614"/>
                  </a:cubicBezTo>
                  <a:cubicBezTo>
                    <a:pt x="10594" y="1614"/>
                    <a:pt x="9806" y="1776"/>
                    <a:pt x="9131" y="1813"/>
                  </a:cubicBezTo>
                  <a:cubicBezTo>
                    <a:pt x="8845" y="751"/>
                    <a:pt x="7957" y="0"/>
                    <a:pt x="6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33;p51"/>
            <p:cNvSpPr/>
            <p:nvPr/>
          </p:nvSpPr>
          <p:spPr>
            <a:xfrm>
              <a:off x="6111263" y="2474566"/>
              <a:ext cx="76353" cy="69537"/>
            </a:xfrm>
            <a:custGeom>
              <a:avLst/>
              <a:gdLst/>
              <a:ahLst/>
              <a:cxnLst/>
              <a:rect l="l" t="t" r="r" b="b"/>
              <a:pathLst>
                <a:path w="2946" h="2683" extrusionOk="0">
                  <a:moveTo>
                    <a:pt x="1432" y="469"/>
                  </a:moveTo>
                  <a:cubicBezTo>
                    <a:pt x="1489" y="469"/>
                    <a:pt x="1545" y="475"/>
                    <a:pt x="1598" y="487"/>
                  </a:cubicBezTo>
                  <a:cubicBezTo>
                    <a:pt x="1781" y="532"/>
                    <a:pt x="1964" y="624"/>
                    <a:pt x="2078" y="783"/>
                  </a:cubicBezTo>
                  <a:cubicBezTo>
                    <a:pt x="2443" y="1217"/>
                    <a:pt x="2306" y="1810"/>
                    <a:pt x="1827" y="2084"/>
                  </a:cubicBezTo>
                  <a:cubicBezTo>
                    <a:pt x="1658" y="2181"/>
                    <a:pt x="1464" y="2232"/>
                    <a:pt x="1277" y="2232"/>
                  </a:cubicBezTo>
                  <a:cubicBezTo>
                    <a:pt x="933" y="2232"/>
                    <a:pt x="614" y="2058"/>
                    <a:pt x="526" y="1674"/>
                  </a:cubicBezTo>
                  <a:cubicBezTo>
                    <a:pt x="434" y="1286"/>
                    <a:pt x="617" y="806"/>
                    <a:pt x="959" y="601"/>
                  </a:cubicBezTo>
                  <a:cubicBezTo>
                    <a:pt x="1095" y="516"/>
                    <a:pt x="1268" y="469"/>
                    <a:pt x="1432" y="469"/>
                  </a:cubicBezTo>
                  <a:close/>
                  <a:moveTo>
                    <a:pt x="1410" y="0"/>
                  </a:moveTo>
                  <a:cubicBezTo>
                    <a:pt x="863" y="0"/>
                    <a:pt x="290" y="326"/>
                    <a:pt x="115" y="852"/>
                  </a:cubicBezTo>
                  <a:cubicBezTo>
                    <a:pt x="69" y="943"/>
                    <a:pt x="46" y="1012"/>
                    <a:pt x="46" y="1103"/>
                  </a:cubicBezTo>
                  <a:cubicBezTo>
                    <a:pt x="1" y="1354"/>
                    <a:pt x="1" y="1605"/>
                    <a:pt x="92" y="1833"/>
                  </a:cubicBezTo>
                  <a:cubicBezTo>
                    <a:pt x="273" y="2376"/>
                    <a:pt x="786" y="2682"/>
                    <a:pt x="1324" y="2682"/>
                  </a:cubicBezTo>
                  <a:cubicBezTo>
                    <a:pt x="1532" y="2682"/>
                    <a:pt x="1743" y="2636"/>
                    <a:pt x="1941" y="2541"/>
                  </a:cubicBezTo>
                  <a:cubicBezTo>
                    <a:pt x="2626" y="2199"/>
                    <a:pt x="2945" y="1422"/>
                    <a:pt x="2580" y="738"/>
                  </a:cubicBezTo>
                  <a:cubicBezTo>
                    <a:pt x="2397" y="373"/>
                    <a:pt x="2101" y="99"/>
                    <a:pt x="1690" y="30"/>
                  </a:cubicBezTo>
                  <a:cubicBezTo>
                    <a:pt x="1599" y="10"/>
                    <a:pt x="1505" y="0"/>
                    <a:pt x="1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272;p30"/>
          <p:cNvGrpSpPr/>
          <p:nvPr/>
        </p:nvGrpSpPr>
        <p:grpSpPr>
          <a:xfrm rot="20720815">
            <a:off x="1298874" y="3961114"/>
            <a:ext cx="1210994" cy="741706"/>
            <a:chOff x="1188038" y="1908238"/>
            <a:chExt cx="1210994" cy="741706"/>
          </a:xfrm>
        </p:grpSpPr>
        <p:sp>
          <p:nvSpPr>
            <p:cNvPr id="17" name="Google Shape;2273;p30"/>
            <p:cNvSpPr/>
            <p:nvPr/>
          </p:nvSpPr>
          <p:spPr>
            <a:xfrm>
              <a:off x="1567929" y="2056003"/>
              <a:ext cx="451232" cy="446182"/>
            </a:xfrm>
            <a:custGeom>
              <a:avLst/>
              <a:gdLst/>
              <a:ahLst/>
              <a:cxnLst/>
              <a:rect l="l" t="t" r="r" b="b"/>
              <a:pathLst>
                <a:path w="11973" h="11839" extrusionOk="0">
                  <a:moveTo>
                    <a:pt x="9322" y="655"/>
                  </a:moveTo>
                  <a:cubicBezTo>
                    <a:pt x="9413" y="655"/>
                    <a:pt x="9499" y="686"/>
                    <a:pt x="9547" y="749"/>
                  </a:cubicBezTo>
                  <a:lnTo>
                    <a:pt x="11027" y="2198"/>
                  </a:lnTo>
                  <a:cubicBezTo>
                    <a:pt x="11122" y="2324"/>
                    <a:pt x="11122" y="2545"/>
                    <a:pt x="11027" y="2671"/>
                  </a:cubicBezTo>
                  <a:cubicBezTo>
                    <a:pt x="10964" y="2718"/>
                    <a:pt x="10870" y="2742"/>
                    <a:pt x="10779" y="2742"/>
                  </a:cubicBezTo>
                  <a:cubicBezTo>
                    <a:pt x="10689" y="2742"/>
                    <a:pt x="10602" y="2718"/>
                    <a:pt x="10555" y="2671"/>
                  </a:cubicBezTo>
                  <a:lnTo>
                    <a:pt x="10303" y="2419"/>
                  </a:lnTo>
                  <a:lnTo>
                    <a:pt x="9074" y="1190"/>
                  </a:lnTo>
                  <a:cubicBezTo>
                    <a:pt x="8916" y="1096"/>
                    <a:pt x="8916" y="907"/>
                    <a:pt x="9074" y="749"/>
                  </a:cubicBezTo>
                  <a:cubicBezTo>
                    <a:pt x="9137" y="686"/>
                    <a:pt x="9232" y="655"/>
                    <a:pt x="9322" y="655"/>
                  </a:cubicBezTo>
                  <a:close/>
                  <a:moveTo>
                    <a:pt x="9106" y="2230"/>
                  </a:moveTo>
                  <a:lnTo>
                    <a:pt x="9547" y="2702"/>
                  </a:lnTo>
                  <a:lnTo>
                    <a:pt x="9011" y="3270"/>
                  </a:lnTo>
                  <a:lnTo>
                    <a:pt x="8538" y="2797"/>
                  </a:lnTo>
                  <a:lnTo>
                    <a:pt x="9106" y="2230"/>
                  </a:lnTo>
                  <a:close/>
                  <a:moveTo>
                    <a:pt x="6333" y="1694"/>
                  </a:moveTo>
                  <a:cubicBezTo>
                    <a:pt x="6396" y="1694"/>
                    <a:pt x="6522" y="1726"/>
                    <a:pt x="6554" y="1789"/>
                  </a:cubicBezTo>
                  <a:lnTo>
                    <a:pt x="8759" y="3994"/>
                  </a:lnTo>
                  <a:lnTo>
                    <a:pt x="9988" y="5223"/>
                  </a:lnTo>
                  <a:cubicBezTo>
                    <a:pt x="10082" y="5254"/>
                    <a:pt x="10114" y="5349"/>
                    <a:pt x="10114" y="5475"/>
                  </a:cubicBezTo>
                  <a:cubicBezTo>
                    <a:pt x="10114" y="5538"/>
                    <a:pt x="10082" y="5664"/>
                    <a:pt x="9988" y="5695"/>
                  </a:cubicBezTo>
                  <a:cubicBezTo>
                    <a:pt x="9925" y="5727"/>
                    <a:pt x="9830" y="5821"/>
                    <a:pt x="9767" y="5821"/>
                  </a:cubicBezTo>
                  <a:cubicBezTo>
                    <a:pt x="9673" y="5821"/>
                    <a:pt x="9547" y="5790"/>
                    <a:pt x="9515" y="5695"/>
                  </a:cubicBezTo>
                  <a:lnTo>
                    <a:pt x="6081" y="2261"/>
                  </a:lnTo>
                  <a:cubicBezTo>
                    <a:pt x="6018" y="2198"/>
                    <a:pt x="5987" y="2104"/>
                    <a:pt x="5987" y="2041"/>
                  </a:cubicBezTo>
                  <a:cubicBezTo>
                    <a:pt x="5987" y="1946"/>
                    <a:pt x="6018" y="1852"/>
                    <a:pt x="6081" y="1789"/>
                  </a:cubicBezTo>
                  <a:cubicBezTo>
                    <a:pt x="6176" y="1726"/>
                    <a:pt x="6239" y="1694"/>
                    <a:pt x="6333" y="1694"/>
                  </a:cubicBezTo>
                  <a:close/>
                  <a:moveTo>
                    <a:pt x="6333" y="3459"/>
                  </a:moveTo>
                  <a:lnTo>
                    <a:pt x="8286" y="5412"/>
                  </a:lnTo>
                  <a:lnTo>
                    <a:pt x="7782" y="5947"/>
                  </a:lnTo>
                  <a:lnTo>
                    <a:pt x="7026" y="5191"/>
                  </a:lnTo>
                  <a:cubicBezTo>
                    <a:pt x="6979" y="5128"/>
                    <a:pt x="6892" y="5097"/>
                    <a:pt x="6802" y="5097"/>
                  </a:cubicBezTo>
                  <a:cubicBezTo>
                    <a:pt x="6711" y="5097"/>
                    <a:pt x="6617" y="5128"/>
                    <a:pt x="6554" y="5191"/>
                  </a:cubicBezTo>
                  <a:cubicBezTo>
                    <a:pt x="6459" y="5317"/>
                    <a:pt x="6459" y="5538"/>
                    <a:pt x="6554" y="5664"/>
                  </a:cubicBezTo>
                  <a:lnTo>
                    <a:pt x="7310" y="6420"/>
                  </a:lnTo>
                  <a:lnTo>
                    <a:pt x="6837" y="6893"/>
                  </a:lnTo>
                  <a:lnTo>
                    <a:pt x="4884" y="4908"/>
                  </a:lnTo>
                  <a:lnTo>
                    <a:pt x="6333" y="3459"/>
                  </a:lnTo>
                  <a:close/>
                  <a:moveTo>
                    <a:pt x="4348" y="5506"/>
                  </a:moveTo>
                  <a:lnTo>
                    <a:pt x="6333" y="7460"/>
                  </a:lnTo>
                  <a:lnTo>
                    <a:pt x="5860" y="7932"/>
                  </a:lnTo>
                  <a:lnTo>
                    <a:pt x="5388" y="7460"/>
                  </a:lnTo>
                  <a:cubicBezTo>
                    <a:pt x="5325" y="7412"/>
                    <a:pt x="5238" y="7389"/>
                    <a:pt x="5152" y="7389"/>
                  </a:cubicBezTo>
                  <a:cubicBezTo>
                    <a:pt x="5065" y="7389"/>
                    <a:pt x="4978" y="7412"/>
                    <a:pt x="4915" y="7460"/>
                  </a:cubicBezTo>
                  <a:cubicBezTo>
                    <a:pt x="4789" y="7586"/>
                    <a:pt x="4789" y="7838"/>
                    <a:pt x="4915" y="7932"/>
                  </a:cubicBezTo>
                  <a:lnTo>
                    <a:pt x="5388" y="8405"/>
                  </a:lnTo>
                  <a:lnTo>
                    <a:pt x="5167" y="8657"/>
                  </a:lnTo>
                  <a:cubicBezTo>
                    <a:pt x="4915" y="8846"/>
                    <a:pt x="4632" y="8940"/>
                    <a:pt x="4360" y="8940"/>
                  </a:cubicBezTo>
                  <a:cubicBezTo>
                    <a:pt x="4088" y="8940"/>
                    <a:pt x="3828" y="8846"/>
                    <a:pt x="3624" y="8657"/>
                  </a:cubicBezTo>
                  <a:lnTo>
                    <a:pt x="3151" y="8184"/>
                  </a:lnTo>
                  <a:cubicBezTo>
                    <a:pt x="2742" y="7775"/>
                    <a:pt x="2742" y="7113"/>
                    <a:pt x="3151" y="6735"/>
                  </a:cubicBezTo>
                  <a:lnTo>
                    <a:pt x="4348" y="5506"/>
                  </a:lnTo>
                  <a:close/>
                  <a:moveTo>
                    <a:pt x="2678" y="8657"/>
                  </a:moveTo>
                  <a:lnTo>
                    <a:pt x="3151" y="9129"/>
                  </a:lnTo>
                  <a:lnTo>
                    <a:pt x="2899" y="9350"/>
                  </a:lnTo>
                  <a:cubicBezTo>
                    <a:pt x="2836" y="9413"/>
                    <a:pt x="2749" y="9444"/>
                    <a:pt x="2663" y="9444"/>
                  </a:cubicBezTo>
                  <a:cubicBezTo>
                    <a:pt x="2576" y="9444"/>
                    <a:pt x="2489" y="9413"/>
                    <a:pt x="2426" y="9350"/>
                  </a:cubicBezTo>
                  <a:cubicBezTo>
                    <a:pt x="2300" y="9255"/>
                    <a:pt x="2300" y="9003"/>
                    <a:pt x="2426" y="8877"/>
                  </a:cubicBezTo>
                  <a:lnTo>
                    <a:pt x="2678" y="8657"/>
                  </a:lnTo>
                  <a:close/>
                  <a:moveTo>
                    <a:pt x="9389" y="1"/>
                  </a:moveTo>
                  <a:cubicBezTo>
                    <a:pt x="9121" y="1"/>
                    <a:pt x="8853" y="103"/>
                    <a:pt x="8664" y="308"/>
                  </a:cubicBezTo>
                  <a:cubicBezTo>
                    <a:pt x="8255" y="686"/>
                    <a:pt x="8255" y="1379"/>
                    <a:pt x="8664" y="1757"/>
                  </a:cubicBezTo>
                  <a:lnTo>
                    <a:pt x="8097" y="2324"/>
                  </a:lnTo>
                  <a:lnTo>
                    <a:pt x="7121" y="1316"/>
                  </a:lnTo>
                  <a:cubicBezTo>
                    <a:pt x="6932" y="1127"/>
                    <a:pt x="6648" y="1001"/>
                    <a:pt x="6365" y="1001"/>
                  </a:cubicBezTo>
                  <a:cubicBezTo>
                    <a:pt x="6081" y="1001"/>
                    <a:pt x="5829" y="1127"/>
                    <a:pt x="5608" y="1316"/>
                  </a:cubicBezTo>
                  <a:cubicBezTo>
                    <a:pt x="5419" y="1537"/>
                    <a:pt x="5293" y="1789"/>
                    <a:pt x="5293" y="2072"/>
                  </a:cubicBezTo>
                  <a:cubicBezTo>
                    <a:pt x="5293" y="2356"/>
                    <a:pt x="5419" y="2639"/>
                    <a:pt x="5608" y="2828"/>
                  </a:cubicBezTo>
                  <a:lnTo>
                    <a:pt x="5860" y="3049"/>
                  </a:lnTo>
                  <a:lnTo>
                    <a:pt x="2678" y="6263"/>
                  </a:lnTo>
                  <a:cubicBezTo>
                    <a:pt x="2143" y="6767"/>
                    <a:pt x="2048" y="7460"/>
                    <a:pt x="2269" y="8090"/>
                  </a:cubicBezTo>
                  <a:lnTo>
                    <a:pt x="1922" y="8468"/>
                  </a:lnTo>
                  <a:cubicBezTo>
                    <a:pt x="1607" y="8783"/>
                    <a:pt x="1513" y="9255"/>
                    <a:pt x="1733" y="9634"/>
                  </a:cubicBezTo>
                  <a:lnTo>
                    <a:pt x="95" y="11240"/>
                  </a:lnTo>
                  <a:cubicBezTo>
                    <a:pt x="1" y="11366"/>
                    <a:pt x="1" y="11618"/>
                    <a:pt x="95" y="11713"/>
                  </a:cubicBezTo>
                  <a:cubicBezTo>
                    <a:pt x="190" y="11807"/>
                    <a:pt x="284" y="11839"/>
                    <a:pt x="347" y="11839"/>
                  </a:cubicBezTo>
                  <a:cubicBezTo>
                    <a:pt x="410" y="11839"/>
                    <a:pt x="536" y="11807"/>
                    <a:pt x="568" y="11713"/>
                  </a:cubicBezTo>
                  <a:lnTo>
                    <a:pt x="2206" y="10106"/>
                  </a:lnTo>
                  <a:cubicBezTo>
                    <a:pt x="2363" y="10201"/>
                    <a:pt x="2458" y="10232"/>
                    <a:pt x="2615" y="10232"/>
                  </a:cubicBezTo>
                  <a:cubicBezTo>
                    <a:pt x="2899" y="10232"/>
                    <a:pt x="3183" y="10106"/>
                    <a:pt x="3372" y="9917"/>
                  </a:cubicBezTo>
                  <a:lnTo>
                    <a:pt x="3718" y="9571"/>
                  </a:lnTo>
                  <a:cubicBezTo>
                    <a:pt x="3939" y="9634"/>
                    <a:pt x="4159" y="9665"/>
                    <a:pt x="4348" y="9665"/>
                  </a:cubicBezTo>
                  <a:cubicBezTo>
                    <a:pt x="4789" y="9665"/>
                    <a:pt x="5262" y="9508"/>
                    <a:pt x="5577" y="9161"/>
                  </a:cubicBezTo>
                  <a:lnTo>
                    <a:pt x="8759" y="5979"/>
                  </a:lnTo>
                  <a:lnTo>
                    <a:pt x="9011" y="6199"/>
                  </a:lnTo>
                  <a:cubicBezTo>
                    <a:pt x="9200" y="6420"/>
                    <a:pt x="9484" y="6515"/>
                    <a:pt x="9767" y="6515"/>
                  </a:cubicBezTo>
                  <a:cubicBezTo>
                    <a:pt x="10019" y="6515"/>
                    <a:pt x="10303" y="6420"/>
                    <a:pt x="10492" y="6199"/>
                  </a:cubicBezTo>
                  <a:cubicBezTo>
                    <a:pt x="10712" y="6010"/>
                    <a:pt x="10807" y="5727"/>
                    <a:pt x="10807" y="5475"/>
                  </a:cubicBezTo>
                  <a:cubicBezTo>
                    <a:pt x="10807" y="5191"/>
                    <a:pt x="10712" y="4908"/>
                    <a:pt x="10492" y="4719"/>
                  </a:cubicBezTo>
                  <a:lnTo>
                    <a:pt x="9515" y="3711"/>
                  </a:lnTo>
                  <a:lnTo>
                    <a:pt x="10082" y="3207"/>
                  </a:lnTo>
                  <a:cubicBezTo>
                    <a:pt x="10271" y="3427"/>
                    <a:pt x="10555" y="3522"/>
                    <a:pt x="10807" y="3522"/>
                  </a:cubicBezTo>
                  <a:cubicBezTo>
                    <a:pt x="11090" y="3522"/>
                    <a:pt x="11374" y="3427"/>
                    <a:pt x="11563" y="3207"/>
                  </a:cubicBezTo>
                  <a:cubicBezTo>
                    <a:pt x="11972" y="2828"/>
                    <a:pt x="11972" y="2167"/>
                    <a:pt x="11563" y="1757"/>
                  </a:cubicBezTo>
                  <a:lnTo>
                    <a:pt x="10114" y="308"/>
                  </a:lnTo>
                  <a:cubicBezTo>
                    <a:pt x="9925" y="103"/>
                    <a:pt x="9657" y="1"/>
                    <a:pt x="9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4;p30"/>
            <p:cNvSpPr/>
            <p:nvPr/>
          </p:nvSpPr>
          <p:spPr>
            <a:xfrm>
              <a:off x="1188038" y="1908238"/>
              <a:ext cx="1210994" cy="74170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870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31"/>
          <p:cNvSpPr txBox="1">
            <a:spLocks noGrp="1"/>
          </p:cNvSpPr>
          <p:nvPr>
            <p:ph type="title"/>
          </p:nvPr>
        </p:nvSpPr>
        <p:spPr>
          <a:xfrm>
            <a:off x="2167377" y="1970783"/>
            <a:ext cx="4809245"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Pathophysiology</a:t>
            </a:r>
            <a:endParaRPr dirty="0"/>
          </a:p>
        </p:txBody>
      </p:sp>
      <p:sp>
        <p:nvSpPr>
          <p:cNvPr id="2290" name="Google Shape;2290;p31"/>
          <p:cNvSpPr txBox="1">
            <a:spLocks noGrp="1"/>
          </p:cNvSpPr>
          <p:nvPr>
            <p:ph type="title" idx="2"/>
          </p:nvPr>
        </p:nvSpPr>
        <p:spPr>
          <a:xfrm>
            <a:off x="3879600" y="971888"/>
            <a:ext cx="1384800" cy="57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291" name="Google Shape;2291;p31"/>
          <p:cNvSpPr/>
          <p:nvPr/>
        </p:nvSpPr>
        <p:spPr>
          <a:xfrm>
            <a:off x="3879599" y="847314"/>
            <a:ext cx="1384805" cy="848155"/>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rgbClr val="E27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sp>
        <p:nvSpPr>
          <p:cNvPr id="2296" name="Google Shape;2296;p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Pathophysiology</a:t>
            </a:r>
            <a:endParaRPr dirty="0"/>
          </a:p>
        </p:txBody>
      </p:sp>
      <p:sp>
        <p:nvSpPr>
          <p:cNvPr id="2314" name="Google Shape;2314;p32"/>
          <p:cNvSpPr txBox="1"/>
          <p:nvPr/>
        </p:nvSpPr>
        <p:spPr>
          <a:xfrm>
            <a:off x="6357057" y="2460427"/>
            <a:ext cx="553916"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2"/>
                </a:solidFill>
                <a:latin typeface="Patrick Hand"/>
                <a:ea typeface="Patrick Hand"/>
                <a:cs typeface="Patrick Hand"/>
                <a:sym typeface="Patrick Hand"/>
              </a:rPr>
              <a:t>01</a:t>
            </a:r>
            <a:endParaRPr sz="3000" dirty="0">
              <a:solidFill>
                <a:schemeClr val="lt2"/>
              </a:solidFill>
              <a:latin typeface="Patrick Hand"/>
              <a:ea typeface="Patrick Hand"/>
              <a:cs typeface="Patrick Hand"/>
              <a:sym typeface="Patrick Hand"/>
            </a:endParaRPr>
          </a:p>
        </p:txBody>
      </p:sp>
      <p:sp>
        <p:nvSpPr>
          <p:cNvPr id="2315" name="Google Shape;2315;p32"/>
          <p:cNvSpPr txBox="1"/>
          <p:nvPr/>
        </p:nvSpPr>
        <p:spPr>
          <a:xfrm>
            <a:off x="6831090" y="3180838"/>
            <a:ext cx="576257"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2"/>
                </a:solidFill>
                <a:latin typeface="Patrick Hand"/>
                <a:ea typeface="Patrick Hand"/>
                <a:cs typeface="Patrick Hand"/>
                <a:sym typeface="Patrick Hand"/>
              </a:rPr>
              <a:t>02</a:t>
            </a:r>
            <a:endParaRPr sz="3000" dirty="0">
              <a:solidFill>
                <a:schemeClr val="lt2"/>
              </a:solidFill>
              <a:latin typeface="Patrick Hand"/>
              <a:ea typeface="Patrick Hand"/>
              <a:cs typeface="Patrick Hand"/>
              <a:sym typeface="Patrick Hand"/>
            </a:endParaRPr>
          </a:p>
        </p:txBody>
      </p:sp>
      <p:sp>
        <p:nvSpPr>
          <p:cNvPr id="2316" name="Google Shape;2316;p32"/>
          <p:cNvSpPr txBox="1"/>
          <p:nvPr/>
        </p:nvSpPr>
        <p:spPr>
          <a:xfrm>
            <a:off x="6339821" y="3981231"/>
            <a:ext cx="565594" cy="43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lt2"/>
                </a:solidFill>
                <a:latin typeface="Patrick Hand"/>
                <a:ea typeface="Patrick Hand"/>
                <a:cs typeface="Patrick Hand"/>
                <a:sym typeface="Patrick Hand"/>
              </a:rPr>
              <a:t>03</a:t>
            </a:r>
            <a:endParaRPr sz="3000" dirty="0">
              <a:solidFill>
                <a:schemeClr val="lt2"/>
              </a:solidFill>
              <a:latin typeface="Patrick Hand"/>
              <a:ea typeface="Patrick Hand"/>
              <a:cs typeface="Patrick Hand"/>
              <a:sym typeface="Patrick Hand"/>
            </a:endParaRPr>
          </a:p>
        </p:txBody>
      </p:sp>
      <p:sp>
        <p:nvSpPr>
          <p:cNvPr id="2317" name="Google Shape;2317;p32"/>
          <p:cNvSpPr/>
          <p:nvPr/>
        </p:nvSpPr>
        <p:spPr>
          <a:xfrm>
            <a:off x="6422250" y="2428782"/>
            <a:ext cx="527237" cy="463399"/>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a:off x="6886290" y="3145568"/>
            <a:ext cx="543343"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a:off x="6379183" y="3946856"/>
            <a:ext cx="529301" cy="474766"/>
          </a:xfrm>
          <a:custGeom>
            <a:avLst/>
            <a:gdLst/>
            <a:ahLst/>
            <a:cxnLst/>
            <a:rect l="l" t="t" r="r" b="b"/>
            <a:pathLst>
              <a:path w="14034" h="8595" extrusionOk="0">
                <a:moveTo>
                  <a:pt x="6201" y="660"/>
                </a:moveTo>
                <a:lnTo>
                  <a:pt x="6236" y="669"/>
                </a:lnTo>
                <a:cubicBezTo>
                  <a:pt x="8565" y="696"/>
                  <a:pt x="12686" y="723"/>
                  <a:pt x="13293" y="3658"/>
                </a:cubicBezTo>
                <a:cubicBezTo>
                  <a:pt x="13578" y="5023"/>
                  <a:pt x="12428" y="6076"/>
                  <a:pt x="11393" y="6709"/>
                </a:cubicBezTo>
                <a:cubicBezTo>
                  <a:pt x="10028" y="7530"/>
                  <a:pt x="8395" y="7815"/>
                  <a:pt x="6834" y="7904"/>
                </a:cubicBezTo>
                <a:cubicBezTo>
                  <a:pt x="6595" y="7917"/>
                  <a:pt x="6357" y="7924"/>
                  <a:pt x="6118" y="7924"/>
                </a:cubicBezTo>
                <a:cubicBezTo>
                  <a:pt x="5169" y="7924"/>
                  <a:pt x="4224" y="7817"/>
                  <a:pt x="3319" y="7539"/>
                </a:cubicBezTo>
                <a:cubicBezTo>
                  <a:pt x="2070" y="7155"/>
                  <a:pt x="625" y="6093"/>
                  <a:pt x="875" y="4630"/>
                </a:cubicBezTo>
                <a:cubicBezTo>
                  <a:pt x="1062" y="3479"/>
                  <a:pt x="2070" y="2409"/>
                  <a:pt x="2998" y="1767"/>
                </a:cubicBezTo>
                <a:cubicBezTo>
                  <a:pt x="3961" y="1089"/>
                  <a:pt x="5059" y="768"/>
                  <a:pt x="6201" y="660"/>
                </a:cubicBezTo>
                <a:close/>
                <a:moveTo>
                  <a:pt x="6236" y="0"/>
                </a:moveTo>
                <a:cubicBezTo>
                  <a:pt x="6085" y="0"/>
                  <a:pt x="5987" y="81"/>
                  <a:pt x="5942" y="179"/>
                </a:cubicBezTo>
                <a:cubicBezTo>
                  <a:pt x="3462" y="402"/>
                  <a:pt x="946" y="2008"/>
                  <a:pt x="331" y="4488"/>
                </a:cubicBezTo>
                <a:cubicBezTo>
                  <a:pt x="1" y="5835"/>
                  <a:pt x="991" y="6959"/>
                  <a:pt x="2043" y="7646"/>
                </a:cubicBezTo>
                <a:cubicBezTo>
                  <a:pt x="3262" y="8428"/>
                  <a:pt x="4830" y="8594"/>
                  <a:pt x="6264" y="8594"/>
                </a:cubicBezTo>
                <a:cubicBezTo>
                  <a:pt x="6384" y="8594"/>
                  <a:pt x="6502" y="8593"/>
                  <a:pt x="6620" y="8591"/>
                </a:cubicBezTo>
                <a:cubicBezTo>
                  <a:pt x="9368" y="8538"/>
                  <a:pt x="14033" y="7431"/>
                  <a:pt x="14024" y="3926"/>
                </a:cubicBezTo>
                <a:cubicBezTo>
                  <a:pt x="14015" y="232"/>
                  <a:pt x="8797" y="9"/>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0" name="Google Shape;2320;p32"/>
          <p:cNvCxnSpPr/>
          <p:nvPr/>
        </p:nvCxnSpPr>
        <p:spPr>
          <a:xfrm>
            <a:off x="6960443" y="2632293"/>
            <a:ext cx="1338232" cy="560137"/>
          </a:xfrm>
          <a:prstGeom prst="curvedConnector3">
            <a:avLst>
              <a:gd name="adj1" fmla="val 50000"/>
            </a:avLst>
          </a:prstGeom>
          <a:noFill/>
          <a:ln w="28575" cap="flat" cmpd="sng">
            <a:solidFill>
              <a:schemeClr val="accent5"/>
            </a:solidFill>
            <a:prstDash val="solid"/>
            <a:round/>
            <a:headEnd type="none" w="med" len="med"/>
            <a:tailEnd type="oval" w="med" len="med"/>
          </a:ln>
        </p:spPr>
      </p:cxnSp>
      <p:cxnSp>
        <p:nvCxnSpPr>
          <p:cNvPr id="2321" name="Google Shape;2321;p32"/>
          <p:cNvCxnSpPr/>
          <p:nvPr/>
        </p:nvCxnSpPr>
        <p:spPr>
          <a:xfrm flipV="1">
            <a:off x="6884371" y="3250930"/>
            <a:ext cx="1496455" cy="992406"/>
          </a:xfrm>
          <a:prstGeom prst="curvedConnector3">
            <a:avLst>
              <a:gd name="adj1" fmla="val 50000"/>
            </a:avLst>
          </a:prstGeom>
          <a:noFill/>
          <a:ln w="28575" cap="flat" cmpd="sng">
            <a:solidFill>
              <a:schemeClr val="accent5"/>
            </a:solidFill>
            <a:prstDash val="solid"/>
            <a:round/>
            <a:headEnd type="none" w="med" len="med"/>
            <a:tailEnd type="oval" w="med" len="med"/>
          </a:ln>
        </p:spPr>
      </p:cxnSp>
      <p:cxnSp>
        <p:nvCxnSpPr>
          <p:cNvPr id="2322" name="Google Shape;2322;p32"/>
          <p:cNvCxnSpPr/>
          <p:nvPr/>
        </p:nvCxnSpPr>
        <p:spPr>
          <a:xfrm>
            <a:off x="7411505" y="3348067"/>
            <a:ext cx="1119600" cy="203100"/>
          </a:xfrm>
          <a:prstGeom prst="curvedConnector3">
            <a:avLst>
              <a:gd name="adj1" fmla="val 50000"/>
            </a:avLst>
          </a:prstGeom>
          <a:noFill/>
          <a:ln w="28575" cap="flat" cmpd="sng">
            <a:solidFill>
              <a:schemeClr val="accent5"/>
            </a:solidFill>
            <a:prstDash val="solid"/>
            <a:round/>
            <a:headEnd type="none" w="med" len="med"/>
            <a:tailEnd type="oval" w="med" len="med"/>
          </a:ln>
        </p:spPr>
      </p:cxnSp>
      <p:sp>
        <p:nvSpPr>
          <p:cNvPr id="2" name="Subtitle 1"/>
          <p:cNvSpPr>
            <a:spLocks noGrp="1"/>
          </p:cNvSpPr>
          <p:nvPr>
            <p:ph type="subTitle" idx="2"/>
          </p:nvPr>
        </p:nvSpPr>
        <p:spPr>
          <a:xfrm>
            <a:off x="4356685" y="1406236"/>
            <a:ext cx="3652309" cy="3232784"/>
          </a:xfrm>
        </p:spPr>
        <p:txBody>
          <a:bodyPr/>
          <a:lstStyle/>
          <a:p>
            <a:r>
              <a:rPr lang="en-US" dirty="0"/>
              <a:t>Patients may have </a:t>
            </a:r>
            <a:r>
              <a:rPr lang="en-US" dirty="0">
                <a:effectLst>
                  <a:outerShdw blurRad="38100" dist="38100" dir="2700000" algn="tl">
                    <a:srgbClr val="000000">
                      <a:alpha val="43137"/>
                    </a:srgbClr>
                  </a:outerShdw>
                </a:effectLst>
              </a:rPr>
              <a:t>decreased gastroesophageal sphincter pressures related to</a:t>
            </a:r>
            <a:r>
              <a:rPr lang="en-US" dirty="0"/>
              <a:t>: </a:t>
            </a:r>
          </a:p>
          <a:p>
            <a:endParaRPr lang="en-US" dirty="0"/>
          </a:p>
        </p:txBody>
      </p:sp>
      <p:sp>
        <p:nvSpPr>
          <p:cNvPr id="3" name="Subtitle 2"/>
          <p:cNvSpPr>
            <a:spLocks noGrp="1"/>
          </p:cNvSpPr>
          <p:nvPr>
            <p:ph type="subTitle" idx="1"/>
          </p:nvPr>
        </p:nvSpPr>
        <p:spPr>
          <a:xfrm>
            <a:off x="1023600" y="1406236"/>
            <a:ext cx="3057000" cy="3094289"/>
          </a:xfrm>
        </p:spPr>
        <p:txBody>
          <a:bodyPr/>
          <a:lstStyle/>
          <a:p>
            <a:r>
              <a:rPr lang="en-US" dirty="0"/>
              <a:t>The key factor in the development of GERD is the </a:t>
            </a:r>
            <a:r>
              <a:rPr lang="en-US" dirty="0">
                <a:effectLst>
                  <a:outerShdw blurRad="38100" dist="38100" dir="2700000" algn="tl">
                    <a:srgbClr val="000000">
                      <a:alpha val="43137"/>
                    </a:srgbClr>
                  </a:outerShdw>
                </a:effectLst>
              </a:rPr>
              <a:t>abnormal reflux of gastric contents </a:t>
            </a:r>
            <a:r>
              <a:rPr lang="en-US" dirty="0"/>
              <a:t>from the stomach into the esophagus, oral cavity, and/or the lung.</a:t>
            </a:r>
            <a:endParaRPr lang="en-US" baseline="30000" dirty="0"/>
          </a:p>
          <a:p>
            <a:r>
              <a:rPr lang="en-US" dirty="0"/>
              <a:t>In some cases, gastroesophageal reflux is associated </a:t>
            </a:r>
            <a:r>
              <a:rPr lang="en-US" dirty="0">
                <a:effectLst>
                  <a:outerShdw blurRad="38100" dist="38100" dir="2700000" algn="tl">
                    <a:srgbClr val="000000">
                      <a:alpha val="43137"/>
                    </a:srgbClr>
                  </a:outerShdw>
                </a:effectLst>
              </a:rPr>
              <a:t>with defective lower esophageal sphincter (LES) pressure or function</a:t>
            </a:r>
            <a:r>
              <a:rPr lang="en-US" dirty="0"/>
              <a:t> </a:t>
            </a:r>
          </a:p>
        </p:txBody>
      </p:sp>
      <p:grpSp>
        <p:nvGrpSpPr>
          <p:cNvPr id="31" name="Google Shape;7820;p73"/>
          <p:cNvGrpSpPr/>
          <p:nvPr/>
        </p:nvGrpSpPr>
        <p:grpSpPr>
          <a:xfrm>
            <a:off x="8113910" y="2900726"/>
            <a:ext cx="944329" cy="1206544"/>
            <a:chOff x="6248162" y="3804774"/>
            <a:chExt cx="231058" cy="362425"/>
          </a:xfrm>
        </p:grpSpPr>
        <p:sp>
          <p:nvSpPr>
            <p:cNvPr id="32" name="Google Shape;7821;p73"/>
            <p:cNvSpPr/>
            <p:nvPr/>
          </p:nvSpPr>
          <p:spPr>
            <a:xfrm>
              <a:off x="6248162" y="3845646"/>
              <a:ext cx="231058" cy="321553"/>
            </a:xfrm>
            <a:custGeom>
              <a:avLst/>
              <a:gdLst/>
              <a:ahLst/>
              <a:cxnLst/>
              <a:rect l="l" t="t" r="r" b="b"/>
              <a:pathLst>
                <a:path w="8819" h="12273" extrusionOk="0">
                  <a:moveTo>
                    <a:pt x="5048" y="1"/>
                  </a:moveTo>
                  <a:cubicBezTo>
                    <a:pt x="4745" y="1"/>
                    <a:pt x="4440" y="46"/>
                    <a:pt x="4141" y="147"/>
                  </a:cubicBezTo>
                  <a:cubicBezTo>
                    <a:pt x="3547" y="348"/>
                    <a:pt x="3029" y="741"/>
                    <a:pt x="2694" y="1278"/>
                  </a:cubicBezTo>
                  <a:cubicBezTo>
                    <a:pt x="2147" y="2083"/>
                    <a:pt x="2061" y="3118"/>
                    <a:pt x="2454" y="4019"/>
                  </a:cubicBezTo>
                  <a:cubicBezTo>
                    <a:pt x="2588" y="4316"/>
                    <a:pt x="2790" y="4585"/>
                    <a:pt x="3048" y="4796"/>
                  </a:cubicBezTo>
                  <a:cubicBezTo>
                    <a:pt x="3173" y="4892"/>
                    <a:pt x="3269" y="5045"/>
                    <a:pt x="3307" y="5208"/>
                  </a:cubicBezTo>
                  <a:cubicBezTo>
                    <a:pt x="3336" y="5352"/>
                    <a:pt x="3326" y="5505"/>
                    <a:pt x="3278" y="5649"/>
                  </a:cubicBezTo>
                  <a:cubicBezTo>
                    <a:pt x="3211" y="5840"/>
                    <a:pt x="3048" y="5994"/>
                    <a:pt x="2847" y="6061"/>
                  </a:cubicBezTo>
                  <a:cubicBezTo>
                    <a:pt x="2732" y="6099"/>
                    <a:pt x="2627" y="6138"/>
                    <a:pt x="2512" y="6186"/>
                  </a:cubicBezTo>
                  <a:cubicBezTo>
                    <a:pt x="1898" y="6464"/>
                    <a:pt x="1496" y="7067"/>
                    <a:pt x="1476" y="7748"/>
                  </a:cubicBezTo>
                  <a:cubicBezTo>
                    <a:pt x="662" y="7758"/>
                    <a:pt x="0" y="8419"/>
                    <a:pt x="0" y="9234"/>
                  </a:cubicBezTo>
                  <a:lnTo>
                    <a:pt x="0" y="12272"/>
                  </a:lnTo>
                  <a:lnTo>
                    <a:pt x="1112" y="12272"/>
                  </a:lnTo>
                  <a:lnTo>
                    <a:pt x="1112" y="12263"/>
                  </a:lnTo>
                  <a:lnTo>
                    <a:pt x="1112" y="12253"/>
                  </a:lnTo>
                  <a:lnTo>
                    <a:pt x="1112" y="9224"/>
                  </a:lnTo>
                  <a:cubicBezTo>
                    <a:pt x="1112" y="9013"/>
                    <a:pt x="1275" y="8841"/>
                    <a:pt x="1486" y="8841"/>
                  </a:cubicBezTo>
                  <a:lnTo>
                    <a:pt x="1793" y="8841"/>
                  </a:lnTo>
                  <a:cubicBezTo>
                    <a:pt x="1841" y="8917"/>
                    <a:pt x="1898" y="8984"/>
                    <a:pt x="1956" y="9052"/>
                  </a:cubicBezTo>
                  <a:lnTo>
                    <a:pt x="2004" y="9100"/>
                  </a:lnTo>
                  <a:cubicBezTo>
                    <a:pt x="2460" y="9539"/>
                    <a:pt x="3061" y="9778"/>
                    <a:pt x="3680" y="9778"/>
                  </a:cubicBezTo>
                  <a:cubicBezTo>
                    <a:pt x="3776" y="9778"/>
                    <a:pt x="3872" y="9772"/>
                    <a:pt x="3969" y="9761"/>
                  </a:cubicBezTo>
                  <a:cubicBezTo>
                    <a:pt x="5474" y="9579"/>
                    <a:pt x="6700" y="8869"/>
                    <a:pt x="7601" y="7547"/>
                  </a:cubicBezTo>
                  <a:cubicBezTo>
                    <a:pt x="8503" y="6243"/>
                    <a:pt x="8819" y="4623"/>
                    <a:pt x="8483" y="3080"/>
                  </a:cubicBezTo>
                  <a:cubicBezTo>
                    <a:pt x="8263" y="2083"/>
                    <a:pt x="7803" y="1297"/>
                    <a:pt x="7103" y="722"/>
                  </a:cubicBezTo>
                  <a:cubicBezTo>
                    <a:pt x="7065" y="693"/>
                    <a:pt x="7036" y="674"/>
                    <a:pt x="6998" y="645"/>
                  </a:cubicBezTo>
                  <a:cubicBezTo>
                    <a:pt x="6777" y="482"/>
                    <a:pt x="6528" y="338"/>
                    <a:pt x="6269" y="223"/>
                  </a:cubicBezTo>
                  <a:cubicBezTo>
                    <a:pt x="5876" y="85"/>
                    <a:pt x="5463" y="1"/>
                    <a:pt x="504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22;p73"/>
            <p:cNvSpPr/>
            <p:nvPr/>
          </p:nvSpPr>
          <p:spPr>
            <a:xfrm>
              <a:off x="6316963" y="3845463"/>
              <a:ext cx="162257" cy="256157"/>
            </a:xfrm>
            <a:custGeom>
              <a:avLst/>
              <a:gdLst/>
              <a:ahLst/>
              <a:cxnLst/>
              <a:rect l="l" t="t" r="r" b="b"/>
              <a:pathLst>
                <a:path w="6193" h="9777" extrusionOk="0">
                  <a:moveTo>
                    <a:pt x="2502" y="0"/>
                  </a:moveTo>
                  <a:lnTo>
                    <a:pt x="2502" y="0"/>
                  </a:lnTo>
                  <a:cubicBezTo>
                    <a:pt x="2752" y="115"/>
                    <a:pt x="2982" y="250"/>
                    <a:pt x="3202" y="413"/>
                  </a:cubicBezTo>
                  <a:cubicBezTo>
                    <a:pt x="3241" y="441"/>
                    <a:pt x="3269" y="461"/>
                    <a:pt x="3308" y="489"/>
                  </a:cubicBezTo>
                  <a:cubicBezTo>
                    <a:pt x="4007" y="1064"/>
                    <a:pt x="4467" y="1850"/>
                    <a:pt x="4688" y="2847"/>
                  </a:cubicBezTo>
                  <a:cubicBezTo>
                    <a:pt x="5023" y="4391"/>
                    <a:pt x="4707" y="6010"/>
                    <a:pt x="3806" y="7314"/>
                  </a:cubicBezTo>
                  <a:cubicBezTo>
                    <a:pt x="2905" y="8637"/>
                    <a:pt x="1678" y="9356"/>
                    <a:pt x="173" y="9528"/>
                  </a:cubicBezTo>
                  <a:cubicBezTo>
                    <a:pt x="116" y="9528"/>
                    <a:pt x="58" y="9538"/>
                    <a:pt x="1" y="9538"/>
                  </a:cubicBezTo>
                  <a:cubicBezTo>
                    <a:pt x="331" y="9696"/>
                    <a:pt x="686" y="9777"/>
                    <a:pt x="1045" y="9777"/>
                  </a:cubicBezTo>
                  <a:cubicBezTo>
                    <a:pt x="1144" y="9777"/>
                    <a:pt x="1243" y="9771"/>
                    <a:pt x="1343" y="9758"/>
                  </a:cubicBezTo>
                  <a:cubicBezTo>
                    <a:pt x="2848" y="9576"/>
                    <a:pt x="4074" y="8867"/>
                    <a:pt x="4975" y="7544"/>
                  </a:cubicBezTo>
                  <a:cubicBezTo>
                    <a:pt x="5877" y="6240"/>
                    <a:pt x="6193" y="4630"/>
                    <a:pt x="5857" y="3077"/>
                  </a:cubicBezTo>
                  <a:cubicBezTo>
                    <a:pt x="5637" y="2080"/>
                    <a:pt x="5177" y="1294"/>
                    <a:pt x="4477" y="719"/>
                  </a:cubicBezTo>
                  <a:cubicBezTo>
                    <a:pt x="4439" y="700"/>
                    <a:pt x="4410" y="671"/>
                    <a:pt x="4372" y="643"/>
                  </a:cubicBezTo>
                  <a:cubicBezTo>
                    <a:pt x="4151" y="480"/>
                    <a:pt x="3902" y="336"/>
                    <a:pt x="3643" y="230"/>
                  </a:cubicBezTo>
                  <a:cubicBezTo>
                    <a:pt x="3279" y="96"/>
                    <a:pt x="2895" y="20"/>
                    <a:pt x="2502"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23;p73"/>
            <p:cNvSpPr/>
            <p:nvPr/>
          </p:nvSpPr>
          <p:spPr>
            <a:xfrm>
              <a:off x="6256939" y="3804774"/>
              <a:ext cx="61046" cy="102232"/>
            </a:xfrm>
            <a:custGeom>
              <a:avLst/>
              <a:gdLst/>
              <a:ahLst/>
              <a:cxnLst/>
              <a:rect l="l" t="t" r="r" b="b"/>
              <a:pathLst>
                <a:path w="2330" h="3902" extrusionOk="0">
                  <a:moveTo>
                    <a:pt x="1" y="1"/>
                  </a:moveTo>
                  <a:lnTo>
                    <a:pt x="1" y="1630"/>
                  </a:lnTo>
                  <a:cubicBezTo>
                    <a:pt x="1" y="2148"/>
                    <a:pt x="183" y="2656"/>
                    <a:pt x="509" y="3068"/>
                  </a:cubicBezTo>
                  <a:cubicBezTo>
                    <a:pt x="835" y="3470"/>
                    <a:pt x="1295" y="3758"/>
                    <a:pt x="1803" y="3873"/>
                  </a:cubicBezTo>
                  <a:lnTo>
                    <a:pt x="1927" y="3902"/>
                  </a:lnTo>
                  <a:cubicBezTo>
                    <a:pt x="1995" y="3538"/>
                    <a:pt x="2129" y="3183"/>
                    <a:pt x="2330" y="2876"/>
                  </a:cubicBezTo>
                  <a:cubicBezTo>
                    <a:pt x="2292" y="2857"/>
                    <a:pt x="2244" y="2838"/>
                    <a:pt x="2205" y="2828"/>
                  </a:cubicBezTo>
                  <a:lnTo>
                    <a:pt x="2042" y="2790"/>
                  </a:lnTo>
                  <a:cubicBezTo>
                    <a:pt x="1496" y="2675"/>
                    <a:pt x="1113" y="2186"/>
                    <a:pt x="1113" y="1630"/>
                  </a:cubicBezTo>
                  <a:lnTo>
                    <a:pt x="1113" y="1"/>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24;p73"/>
            <p:cNvSpPr/>
            <p:nvPr/>
          </p:nvSpPr>
          <p:spPr>
            <a:xfrm>
              <a:off x="6288589" y="3870562"/>
              <a:ext cx="29396" cy="36706"/>
            </a:xfrm>
            <a:custGeom>
              <a:avLst/>
              <a:gdLst/>
              <a:ahLst/>
              <a:cxnLst/>
              <a:rect l="l" t="t" r="r" b="b"/>
              <a:pathLst>
                <a:path w="1122" h="1401" extrusionOk="0">
                  <a:moveTo>
                    <a:pt x="278" y="1"/>
                  </a:moveTo>
                  <a:cubicBezTo>
                    <a:pt x="106" y="356"/>
                    <a:pt x="10" y="749"/>
                    <a:pt x="1" y="1151"/>
                  </a:cubicBezTo>
                  <a:cubicBezTo>
                    <a:pt x="183" y="1247"/>
                    <a:pt x="384" y="1324"/>
                    <a:pt x="585" y="1372"/>
                  </a:cubicBezTo>
                  <a:lnTo>
                    <a:pt x="719" y="1400"/>
                  </a:lnTo>
                  <a:cubicBezTo>
                    <a:pt x="777" y="1027"/>
                    <a:pt x="921" y="682"/>
                    <a:pt x="1122" y="365"/>
                  </a:cubicBezTo>
                  <a:cubicBezTo>
                    <a:pt x="1074" y="346"/>
                    <a:pt x="1036" y="327"/>
                    <a:pt x="988" y="317"/>
                  </a:cubicBezTo>
                  <a:lnTo>
                    <a:pt x="834" y="279"/>
                  </a:lnTo>
                  <a:cubicBezTo>
                    <a:pt x="624" y="231"/>
                    <a:pt x="432" y="135"/>
                    <a:pt x="278"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4655691" y="2476727"/>
            <a:ext cx="1887647" cy="461665"/>
          </a:xfrm>
          <a:prstGeom prst="rect">
            <a:avLst/>
          </a:prstGeom>
          <a:noFill/>
        </p:spPr>
        <p:txBody>
          <a:bodyPr wrap="square" rtlCol="0">
            <a:spAutoFit/>
          </a:bodyPr>
          <a:lstStyle/>
          <a:p>
            <a:r>
              <a:rPr lang="en-US" sz="1200" dirty="0">
                <a:latin typeface="Fira Sans" panose="020B0604020202020204" charset="0"/>
              </a:rPr>
              <a:t>Spontaneous transient LES relaxations</a:t>
            </a:r>
          </a:p>
        </p:txBody>
      </p:sp>
      <p:sp>
        <p:nvSpPr>
          <p:cNvPr id="5" name="TextBox 4"/>
          <p:cNvSpPr txBox="1"/>
          <p:nvPr/>
        </p:nvSpPr>
        <p:spPr>
          <a:xfrm>
            <a:off x="5041899" y="3092772"/>
            <a:ext cx="1789191" cy="646331"/>
          </a:xfrm>
          <a:prstGeom prst="rect">
            <a:avLst/>
          </a:prstGeom>
          <a:noFill/>
        </p:spPr>
        <p:txBody>
          <a:bodyPr wrap="square" rtlCol="0">
            <a:spAutoFit/>
          </a:bodyPr>
          <a:lstStyle/>
          <a:p>
            <a:r>
              <a:rPr lang="en-US" sz="1200" dirty="0">
                <a:latin typeface="Fira Sans" panose="020B0604020202020204" charset="0"/>
              </a:rPr>
              <a:t>Transient increases in intra-abdominal pressure</a:t>
            </a:r>
          </a:p>
        </p:txBody>
      </p:sp>
      <p:sp>
        <p:nvSpPr>
          <p:cNvPr id="6" name="TextBox 5"/>
          <p:cNvSpPr txBox="1"/>
          <p:nvPr/>
        </p:nvSpPr>
        <p:spPr>
          <a:xfrm>
            <a:off x="5201371" y="4045739"/>
            <a:ext cx="1336963" cy="276999"/>
          </a:xfrm>
          <a:prstGeom prst="rect">
            <a:avLst/>
          </a:prstGeom>
          <a:noFill/>
        </p:spPr>
        <p:txBody>
          <a:bodyPr wrap="square" rtlCol="0">
            <a:spAutoFit/>
          </a:bodyPr>
          <a:lstStyle/>
          <a:p>
            <a:r>
              <a:rPr lang="en-US" sz="1200" dirty="0">
                <a:latin typeface="Fira Sans" panose="020B0604020202020204" charset="0"/>
              </a:rPr>
              <a:t>An atonic LES</a:t>
            </a:r>
          </a:p>
        </p:txBody>
      </p:sp>
      <p:grpSp>
        <p:nvGrpSpPr>
          <p:cNvPr id="39" name="Google Shape;13444;p66"/>
          <p:cNvGrpSpPr/>
          <p:nvPr/>
        </p:nvGrpSpPr>
        <p:grpSpPr>
          <a:xfrm>
            <a:off x="331648" y="4348194"/>
            <a:ext cx="672271" cy="595281"/>
            <a:chOff x="-25104475" y="2340425"/>
            <a:chExt cx="295375" cy="296150"/>
          </a:xfrm>
        </p:grpSpPr>
        <p:sp>
          <p:nvSpPr>
            <p:cNvPr id="40" name="Google Shape;13445;p66"/>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446;p66"/>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447;p66"/>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448;p66"/>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449;p66"/>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450;p66"/>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451;p66"/>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452;p66"/>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453;p66"/>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3F3A5CE-580E-4C3C-8C4A-344941433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8937"/>
            <a:ext cx="6878782" cy="4994563"/>
          </a:xfrm>
          <a:prstGeom prst="rect">
            <a:avLst/>
          </a:prstGeom>
          <a:noFill/>
          <a:ln>
            <a:noFill/>
          </a:ln>
        </p:spPr>
      </p:pic>
    </p:spTree>
    <p:extLst>
      <p:ext uri="{BB962C8B-B14F-4D97-AF65-F5344CB8AC3E}">
        <p14:creationId xmlns:p14="http://schemas.microsoft.com/office/powerpoint/2010/main" val="183596261"/>
      </p:ext>
    </p:extLst>
  </p:cSld>
  <p:clrMapOvr>
    <a:masterClrMapping/>
  </p:clrMapOvr>
</p:sld>
</file>

<file path=ppt/theme/theme1.xml><?xml version="1.0" encoding="utf-8"?>
<a:theme xmlns:a="http://schemas.openxmlformats.org/drawingml/2006/main" name="Autoinmmune Disease by Slidesgo">
  <a:themeElements>
    <a:clrScheme name="Simple Light">
      <a:dk1>
        <a:srgbClr val="3C557D"/>
      </a:dk1>
      <a:lt1>
        <a:srgbClr val="E5F3FF"/>
      </a:lt1>
      <a:dk2>
        <a:srgbClr val="23395C"/>
      </a:dk2>
      <a:lt2>
        <a:srgbClr val="E27F86"/>
      </a:lt2>
      <a:accent1>
        <a:srgbClr val="CFE2F3"/>
      </a:accent1>
      <a:accent2>
        <a:srgbClr val="3C557D"/>
      </a:accent2>
      <a:accent3>
        <a:srgbClr val="23395C"/>
      </a:accent3>
      <a:accent4>
        <a:srgbClr val="CFE2F3"/>
      </a:accent4>
      <a:accent5>
        <a:srgbClr val="E27F86"/>
      </a:accent5>
      <a:accent6>
        <a:srgbClr val="E5F3FF"/>
      </a:accent6>
      <a:hlink>
        <a:srgbClr val="E27F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3151</Words>
  <Application>Microsoft Macintosh PowerPoint</Application>
  <PresentationFormat>On-screen Show (16:9)</PresentationFormat>
  <Paragraphs>344</Paragraphs>
  <Slides>49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Calibri</vt:lpstr>
      <vt:lpstr>Arial</vt:lpstr>
      <vt:lpstr>Wingdings</vt:lpstr>
      <vt:lpstr>Fira Sans</vt:lpstr>
      <vt:lpstr>Courier New</vt:lpstr>
      <vt:lpstr>Patrick Hand</vt:lpstr>
      <vt:lpstr>Autoinmmune Disease by Slidesgo</vt:lpstr>
      <vt:lpstr>  Gastroesophageal Reflux Disease </vt:lpstr>
      <vt:lpstr>Table of Contents</vt:lpstr>
      <vt:lpstr>About the disease</vt:lpstr>
      <vt:lpstr>Definition</vt:lpstr>
      <vt:lpstr>Classification</vt:lpstr>
      <vt:lpstr>Classification</vt:lpstr>
      <vt:lpstr>Pathophysiology</vt:lpstr>
      <vt:lpstr>Pathophysiology</vt:lpstr>
      <vt:lpstr>PowerPoint Presentation</vt:lpstr>
      <vt:lpstr>Pathophysiology</vt:lpstr>
      <vt:lpstr>Pathophysiology</vt:lpstr>
      <vt:lpstr>Pathophysiology</vt:lpstr>
      <vt:lpstr>Risk factors</vt:lpstr>
      <vt:lpstr>Risk factors</vt:lpstr>
      <vt:lpstr>Clinical presentation</vt:lpstr>
      <vt:lpstr>Clinical presentation</vt:lpstr>
      <vt:lpstr>Typical or “Classic” Symptoms</vt:lpstr>
      <vt:lpstr>Alarm (Complicated) Symptoms Any of these symptoms warrant immediate referral for testing</vt:lpstr>
      <vt:lpstr>Extraesophageal Symptoms (Atypical Symptoms) Symptoms that occur in organs other than the esophagus</vt:lpstr>
      <vt:lpstr>Diagnosis</vt:lpstr>
      <vt:lpstr>Diagnostic tests</vt:lpstr>
      <vt:lpstr>Diagnostic tests</vt:lpstr>
      <vt:lpstr>Treatment</vt:lpstr>
      <vt:lpstr>Desired Outcomes</vt:lpstr>
      <vt:lpstr>General Treatment Approach</vt:lpstr>
      <vt:lpstr>PowerPoint Presentation</vt:lpstr>
      <vt:lpstr>PowerPoint Presentation</vt:lpstr>
      <vt:lpstr>Non-pharmacological treatment Lifestyle modifications</vt:lpstr>
      <vt:lpstr>Pharmacological treatment</vt:lpstr>
      <vt:lpstr>Antacids</vt:lpstr>
      <vt:lpstr>Antacids- Alginic Acid Combination</vt:lpstr>
      <vt:lpstr>Antacids</vt:lpstr>
      <vt:lpstr>H2 -Receptor Antagonists</vt:lpstr>
      <vt:lpstr>PowerPoint Presentation</vt:lpstr>
      <vt:lpstr>H2 -Receptor Antagonists</vt:lpstr>
      <vt:lpstr>H2 -Receptor Antagonists</vt:lpstr>
      <vt:lpstr>Proton pump inhibitors</vt:lpstr>
      <vt:lpstr>PowerPoint Presentation</vt:lpstr>
      <vt:lpstr>Proton pump inhibitors</vt:lpstr>
      <vt:lpstr>Proton pump inhibitors</vt:lpstr>
      <vt:lpstr>PPIs vs H2RA</vt:lpstr>
      <vt:lpstr>Promotility Agents</vt:lpstr>
      <vt:lpstr>Promotility Agents</vt:lpstr>
      <vt:lpstr> Mucosal Protectants </vt:lpstr>
      <vt:lpstr>Pharmacologic therapy</vt:lpstr>
      <vt:lpstr>Maintenance therapy</vt:lpstr>
      <vt:lpstr>Special populations</vt:lpstr>
      <vt:lpstr>Special populations</vt:lpstr>
      <vt:lpstr> Pharmacotherapy: A Pathophysiologic Approach, 11th edition, Joseph T. DiPiro, Gary C. Yee, L. Michael Posey, Stuart T. Haines, Thomas D. Nolin, Vicki Ellingrod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Gastroesophageal Reflux Disease</dc:title>
  <dc:creator>USER</dc:creator>
  <cp:lastModifiedBy>hanan nofal</cp:lastModifiedBy>
  <cp:revision>72</cp:revision>
  <dcterms:modified xsi:type="dcterms:W3CDTF">2021-01-12T13:57:54Z</dcterms:modified>
</cp:coreProperties>
</file>