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000000"/>
          </p15:clr>
        </p15:guide>
        <p15:guide id="2" pos="2880">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5F58EE1C-F41D-4806-B1A4-23F5EB334C40}">
  <a:tblStyle styleId="{5F58EE1C-F41D-4806-B1A4-23F5EB334C40}" styleName="Table_0">
    <a:wholeTbl>
      <a:tcTxStyle>
        <a:font>
          <a:latin typeface="Arial"/>
          <a:ea typeface="Arial"/>
          <a:cs typeface="Arial"/>
        </a:font>
        <a:srgbClr val="000000"/>
      </a:tcTx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5" name="Shape 135"/>
        <p:cNvGrpSpPr/>
        <p:nvPr/>
      </p:nvGrpSpPr>
      <p:grpSpPr>
        <a:xfrm>
          <a:off x="0" y="0"/>
          <a:ext cx="0" cy="0"/>
          <a:chOff x="0" y="0"/>
          <a:chExt cx="0" cy="0"/>
        </a:xfrm>
      </p:grpSpPr>
      <p:sp>
        <p:nvSpPr>
          <p:cNvPr id="136" name="Google Shape;136;p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7" name="Google Shape;137;p1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5" name="Shape 145"/>
        <p:cNvGrpSpPr/>
        <p:nvPr/>
      </p:nvGrpSpPr>
      <p:grpSpPr>
        <a:xfrm>
          <a:off x="0" y="0"/>
          <a:ext cx="0" cy="0"/>
          <a:chOff x="0" y="0"/>
          <a:chExt cx="0" cy="0"/>
        </a:xfrm>
      </p:grpSpPr>
      <p:sp>
        <p:nvSpPr>
          <p:cNvPr id="146" name="Google Shape;146;p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7" name="Google Shape;147;p1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5" name="Shape 85"/>
        <p:cNvGrpSpPr/>
        <p:nvPr/>
      </p:nvGrpSpPr>
      <p:grpSpPr>
        <a:xfrm>
          <a:off x="0" y="0"/>
          <a:ext cx="0" cy="0"/>
          <a:chOff x="0" y="0"/>
          <a:chExt cx="0" cy="0"/>
        </a:xfrm>
      </p:grpSpPr>
      <p:sp>
        <p:nvSpPr>
          <p:cNvPr id="86" name="Google Shape;86;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7" name="Google Shape;87;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1" name="Shape 91"/>
        <p:cNvGrpSpPr/>
        <p:nvPr/>
      </p:nvGrpSpPr>
      <p:grpSpPr>
        <a:xfrm>
          <a:off x="0" y="0"/>
          <a:ext cx="0" cy="0"/>
          <a:chOff x="0" y="0"/>
          <a:chExt cx="0" cy="0"/>
        </a:xfrm>
      </p:grpSpPr>
      <p:sp>
        <p:nvSpPr>
          <p:cNvPr id="92" name="Google Shape;92;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3" name="Google Shape;93;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7" name="Shape 97"/>
        <p:cNvGrpSpPr/>
        <p:nvPr/>
      </p:nvGrpSpPr>
      <p:grpSpPr>
        <a:xfrm>
          <a:off x="0" y="0"/>
          <a:ext cx="0" cy="0"/>
          <a:chOff x="0" y="0"/>
          <a:chExt cx="0" cy="0"/>
        </a:xfrm>
      </p:grpSpPr>
      <p:sp>
        <p:nvSpPr>
          <p:cNvPr id="98" name="Google Shape;98;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9" name="Google Shape;99;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3" name="Shape 103"/>
        <p:cNvGrpSpPr/>
        <p:nvPr/>
      </p:nvGrpSpPr>
      <p:grpSpPr>
        <a:xfrm>
          <a:off x="0" y="0"/>
          <a:ext cx="0" cy="0"/>
          <a:chOff x="0" y="0"/>
          <a:chExt cx="0" cy="0"/>
        </a:xfrm>
      </p:grpSpPr>
      <p:sp>
        <p:nvSpPr>
          <p:cNvPr id="104" name="Google Shape;104;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5" name="Google Shape;105;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9" name="Shape 109"/>
        <p:cNvGrpSpPr/>
        <p:nvPr/>
      </p:nvGrpSpPr>
      <p:grpSpPr>
        <a:xfrm>
          <a:off x="0" y="0"/>
          <a:ext cx="0" cy="0"/>
          <a:chOff x="0" y="0"/>
          <a:chExt cx="0" cy="0"/>
        </a:xfrm>
      </p:grpSpPr>
      <p:sp>
        <p:nvSpPr>
          <p:cNvPr id="110" name="Google Shape;110;p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1" name="Google Shape;111;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4" name="Shape 114"/>
        <p:cNvGrpSpPr/>
        <p:nvPr/>
      </p:nvGrpSpPr>
      <p:grpSpPr>
        <a:xfrm>
          <a:off x="0" y="0"/>
          <a:ext cx="0" cy="0"/>
          <a:chOff x="0" y="0"/>
          <a:chExt cx="0" cy="0"/>
        </a:xfrm>
      </p:grpSpPr>
      <p:sp>
        <p:nvSpPr>
          <p:cNvPr id="115" name="Google Shape;115;p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6" name="Google Shape;116;p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2" name="Shape 122"/>
        <p:cNvGrpSpPr/>
        <p:nvPr/>
      </p:nvGrpSpPr>
      <p:grpSpPr>
        <a:xfrm>
          <a:off x="0" y="0"/>
          <a:ext cx="0" cy="0"/>
          <a:chOff x="0" y="0"/>
          <a:chExt cx="0" cy="0"/>
        </a:xfrm>
      </p:grpSpPr>
      <p:sp>
        <p:nvSpPr>
          <p:cNvPr id="123" name="Google Shape;123;p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4" name="Google Shape;124;p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9" name="Shape 129"/>
        <p:cNvGrpSpPr/>
        <p:nvPr/>
      </p:nvGrpSpPr>
      <p:grpSpPr>
        <a:xfrm>
          <a:off x="0" y="0"/>
          <a:ext cx="0" cy="0"/>
          <a:chOff x="0" y="0"/>
          <a:chExt cx="0" cy="0"/>
        </a:xfrm>
      </p:grpSpPr>
      <p:sp>
        <p:nvSpPr>
          <p:cNvPr id="130" name="Google Shape;130;p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1" name="Google Shape;131;p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1" name="Shape 11"/>
        <p:cNvGrpSpPr/>
        <p:nvPr/>
      </p:nvGrpSpPr>
      <p:grpSpPr>
        <a:xfrm>
          <a:off x="0" y="0"/>
          <a:ext cx="0" cy="0"/>
          <a:chOff x="0" y="0"/>
          <a:chExt cx="0" cy="0"/>
        </a:xfrm>
      </p:grpSpPr>
      <p:sp>
        <p:nvSpPr>
          <p:cNvPr id="12" name="Google Shape;12;p2"/>
          <p:cNvSpPr txBox="1"/>
          <p:nvPr>
            <p:ph type="ctrTitle"/>
          </p:nvPr>
        </p:nvSpPr>
        <p:spPr>
          <a:xfrm>
            <a:off x="685800" y="2130425"/>
            <a:ext cx="7772400" cy="14700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13" name="Google Shape;13;p2"/>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noAutofit/>
          </a:bodyPr>
          <a:lstStyle>
            <a:lvl1pPr lvl="0" algn="ctr">
              <a:spcBef>
                <a:spcPts val="640"/>
              </a:spcBef>
              <a:spcAft>
                <a:spcPts val="0"/>
              </a:spcAft>
              <a:buClr>
                <a:schemeClr val="dk1"/>
              </a:buClr>
              <a:buSzPts val="3200"/>
              <a:buFont typeface="Arial"/>
              <a:buNone/>
              <a:defRPr/>
            </a:lvl1pPr>
            <a:lvl2pPr lvl="1" algn="ctr">
              <a:spcBef>
                <a:spcPts val="560"/>
              </a:spcBef>
              <a:spcAft>
                <a:spcPts val="0"/>
              </a:spcAft>
              <a:buClr>
                <a:schemeClr val="dk1"/>
              </a:buClr>
              <a:buSzPts val="2800"/>
              <a:buFont typeface="Arial"/>
              <a:buNone/>
              <a:defRPr/>
            </a:lvl2pPr>
            <a:lvl3pPr lvl="2" algn="ctr">
              <a:spcBef>
                <a:spcPts val="480"/>
              </a:spcBef>
              <a:spcAft>
                <a:spcPts val="0"/>
              </a:spcAft>
              <a:buClr>
                <a:schemeClr val="dk1"/>
              </a:buClr>
              <a:buSzPts val="2400"/>
              <a:buFont typeface="Arial"/>
              <a:buNone/>
              <a:defRPr/>
            </a:lvl3pPr>
            <a:lvl4pPr lvl="3" algn="ctr">
              <a:spcBef>
                <a:spcPts val="400"/>
              </a:spcBef>
              <a:spcAft>
                <a:spcPts val="0"/>
              </a:spcAft>
              <a:buClr>
                <a:schemeClr val="dk1"/>
              </a:buClr>
              <a:buSzPts val="2000"/>
              <a:buFont typeface="Arial"/>
              <a:buNone/>
              <a:defRPr/>
            </a:lvl4pPr>
            <a:lvl5pPr lvl="4" algn="ctr">
              <a:spcBef>
                <a:spcPts val="400"/>
              </a:spcBef>
              <a:spcAft>
                <a:spcPts val="0"/>
              </a:spcAft>
              <a:buClr>
                <a:schemeClr val="dk1"/>
              </a:buClr>
              <a:buSzPts val="2000"/>
              <a:buFont typeface="Arial"/>
              <a:buNone/>
              <a:defRPr/>
            </a:lvl5pPr>
            <a:lvl6pPr lvl="5" algn="ctr">
              <a:spcBef>
                <a:spcPts val="400"/>
              </a:spcBef>
              <a:spcAft>
                <a:spcPts val="0"/>
              </a:spcAft>
              <a:buClr>
                <a:schemeClr val="dk1"/>
              </a:buClr>
              <a:buSzPts val="2000"/>
              <a:buFont typeface="Arial"/>
              <a:buNone/>
              <a:defRPr/>
            </a:lvl6pPr>
            <a:lvl7pPr lvl="6" algn="ctr">
              <a:spcBef>
                <a:spcPts val="400"/>
              </a:spcBef>
              <a:spcAft>
                <a:spcPts val="0"/>
              </a:spcAft>
              <a:buClr>
                <a:schemeClr val="dk1"/>
              </a:buClr>
              <a:buSzPts val="2000"/>
              <a:buFont typeface="Arial"/>
              <a:buNone/>
              <a:defRPr/>
            </a:lvl7pPr>
            <a:lvl8pPr lvl="7" algn="ctr">
              <a:spcBef>
                <a:spcPts val="400"/>
              </a:spcBef>
              <a:spcAft>
                <a:spcPts val="0"/>
              </a:spcAft>
              <a:buClr>
                <a:schemeClr val="dk1"/>
              </a:buClr>
              <a:buSzPts val="2000"/>
              <a:buFont typeface="Arial"/>
              <a:buNone/>
              <a:defRPr/>
            </a:lvl8pPr>
            <a:lvl9pPr lvl="8" algn="ctr">
              <a:spcBef>
                <a:spcPts val="400"/>
              </a:spcBef>
              <a:spcAft>
                <a:spcPts val="0"/>
              </a:spcAft>
              <a:buClr>
                <a:schemeClr val="dk1"/>
              </a:buClr>
              <a:buSzPts val="2000"/>
              <a:buFont typeface="Arial"/>
              <a:buNone/>
              <a:defRPr/>
            </a:lvl9pPr>
          </a:lstStyle>
          <a:p/>
        </p:txBody>
      </p:sp>
      <p:sp>
        <p:nvSpPr>
          <p:cNvPr id="14" name="Google Shape;14;p2"/>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 name="Google Shape;15;p2"/>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 name="Google Shape;16;p2"/>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spcBef>
                <a:spcPts val="0"/>
              </a:spcBef>
              <a:spcAft>
                <a:spcPts val="0"/>
              </a:spcAft>
              <a:buNone/>
              <a:defRPr b="0" i="0" sz="1400" u="none" cap="none" strike="noStrike">
                <a:solidFill>
                  <a:schemeClr val="dk1"/>
                </a:solidFill>
                <a:latin typeface="Arial"/>
                <a:ea typeface="Arial"/>
                <a:cs typeface="Arial"/>
                <a:sym typeface="Arial"/>
              </a:defRPr>
            </a:lvl1pPr>
            <a:lvl2pPr indent="0" lvl="1" marL="0" marR="0" algn="r">
              <a:spcBef>
                <a:spcPts val="0"/>
              </a:spcBef>
              <a:spcAft>
                <a:spcPts val="0"/>
              </a:spcAft>
              <a:buNone/>
              <a:defRPr b="0" i="0" sz="1400" u="none" cap="none" strike="noStrike">
                <a:solidFill>
                  <a:schemeClr val="dk1"/>
                </a:solidFill>
                <a:latin typeface="Arial"/>
                <a:ea typeface="Arial"/>
                <a:cs typeface="Arial"/>
                <a:sym typeface="Arial"/>
              </a:defRPr>
            </a:lvl2pPr>
            <a:lvl3pPr indent="0" lvl="2" marL="0" marR="0" algn="r">
              <a:spcBef>
                <a:spcPts val="0"/>
              </a:spcBef>
              <a:spcAft>
                <a:spcPts val="0"/>
              </a:spcAft>
              <a:buNone/>
              <a:defRPr b="0" i="0" sz="1400" u="none" cap="none" strike="noStrike">
                <a:solidFill>
                  <a:schemeClr val="dk1"/>
                </a:solidFill>
                <a:latin typeface="Arial"/>
                <a:ea typeface="Arial"/>
                <a:cs typeface="Arial"/>
                <a:sym typeface="Arial"/>
              </a:defRPr>
            </a:lvl3pPr>
            <a:lvl4pPr indent="0" lvl="3" marL="0" marR="0" algn="r">
              <a:spcBef>
                <a:spcPts val="0"/>
              </a:spcBef>
              <a:spcAft>
                <a:spcPts val="0"/>
              </a:spcAft>
              <a:buNone/>
              <a:defRPr b="0" i="0" sz="1400" u="none" cap="none" strike="noStrike">
                <a:solidFill>
                  <a:schemeClr val="dk1"/>
                </a:solidFill>
                <a:latin typeface="Arial"/>
                <a:ea typeface="Arial"/>
                <a:cs typeface="Arial"/>
                <a:sym typeface="Arial"/>
              </a:defRPr>
            </a:lvl4pPr>
            <a:lvl5pPr indent="0" lvl="4" marL="0" marR="0" algn="r">
              <a:spcBef>
                <a:spcPts val="0"/>
              </a:spcBef>
              <a:spcAft>
                <a:spcPts val="0"/>
              </a:spcAft>
              <a:buNone/>
              <a:defRPr b="0" i="0" sz="1400" u="none" cap="none" strike="noStrike">
                <a:solidFill>
                  <a:schemeClr val="dk1"/>
                </a:solidFill>
                <a:latin typeface="Arial"/>
                <a:ea typeface="Arial"/>
                <a:cs typeface="Arial"/>
                <a:sym typeface="Arial"/>
              </a:defRPr>
            </a:lvl5pPr>
            <a:lvl6pPr indent="0" lvl="5" marL="0" marR="0" algn="r">
              <a:spcBef>
                <a:spcPts val="0"/>
              </a:spcBef>
              <a:spcAft>
                <a:spcPts val="0"/>
              </a:spcAft>
              <a:buNone/>
              <a:defRPr b="0" i="0" sz="1400" u="none" cap="none" strike="noStrike">
                <a:solidFill>
                  <a:schemeClr val="dk1"/>
                </a:solidFill>
                <a:latin typeface="Arial"/>
                <a:ea typeface="Arial"/>
                <a:cs typeface="Arial"/>
                <a:sym typeface="Arial"/>
              </a:defRPr>
            </a:lvl6pPr>
            <a:lvl7pPr indent="0" lvl="6" marL="0" marR="0" algn="r">
              <a:spcBef>
                <a:spcPts val="0"/>
              </a:spcBef>
              <a:spcAft>
                <a:spcPts val="0"/>
              </a:spcAft>
              <a:buNone/>
              <a:defRPr b="0" i="0" sz="1400" u="none" cap="none" strike="noStrike">
                <a:solidFill>
                  <a:schemeClr val="dk1"/>
                </a:solidFill>
                <a:latin typeface="Arial"/>
                <a:ea typeface="Arial"/>
                <a:cs typeface="Arial"/>
                <a:sym typeface="Arial"/>
              </a:defRPr>
            </a:lvl7pPr>
            <a:lvl8pPr indent="0" lvl="7" marL="0" marR="0" algn="r">
              <a:spcBef>
                <a:spcPts val="0"/>
              </a:spcBef>
              <a:spcAft>
                <a:spcPts val="0"/>
              </a:spcAft>
              <a:buNone/>
              <a:defRPr b="0" i="0" sz="1400" u="none" cap="none" strike="noStrike">
                <a:solidFill>
                  <a:schemeClr val="dk1"/>
                </a:solidFill>
                <a:latin typeface="Arial"/>
                <a:ea typeface="Arial"/>
                <a:cs typeface="Arial"/>
                <a:sym typeface="Arial"/>
              </a:defRPr>
            </a:lvl8pPr>
            <a:lvl9pPr indent="0" lvl="8" marL="0" marR="0" algn="r">
              <a:spcBef>
                <a:spcPts val="0"/>
              </a:spcBef>
              <a:spcAft>
                <a:spcPts val="0"/>
              </a:spcAft>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68" name="Shape 68"/>
        <p:cNvGrpSpPr/>
        <p:nvPr/>
      </p:nvGrpSpPr>
      <p:grpSpPr>
        <a:xfrm>
          <a:off x="0" y="0"/>
          <a:ext cx="0" cy="0"/>
          <a:chOff x="0" y="0"/>
          <a:chExt cx="0" cy="0"/>
        </a:xfrm>
      </p:grpSpPr>
      <p:sp>
        <p:nvSpPr>
          <p:cNvPr id="69" name="Google Shape;69;p11"/>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70" name="Google Shape;70;p11"/>
          <p:cNvSpPr txBox="1"/>
          <p:nvPr>
            <p:ph idx="1" type="body"/>
          </p:nvPr>
        </p:nvSpPr>
        <p:spPr>
          <a:xfrm rot="5400000">
            <a:off x="2309019" y="-251618"/>
            <a:ext cx="4525963" cy="82296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71" name="Google Shape;71;p11"/>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11"/>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11"/>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spcBef>
                <a:spcPts val="0"/>
              </a:spcBef>
              <a:spcAft>
                <a:spcPts val="0"/>
              </a:spcAft>
              <a:buNone/>
              <a:defRPr sz="1400">
                <a:solidFill>
                  <a:schemeClr val="dk1"/>
                </a:solidFill>
                <a:latin typeface="Arial"/>
                <a:ea typeface="Arial"/>
                <a:cs typeface="Arial"/>
                <a:sym typeface="Arial"/>
              </a:defRPr>
            </a:lvl1pPr>
            <a:lvl2pPr indent="0" lvl="1" marL="0" marR="0" algn="r">
              <a:spcBef>
                <a:spcPts val="0"/>
              </a:spcBef>
              <a:spcAft>
                <a:spcPts val="0"/>
              </a:spcAft>
              <a:buNone/>
              <a:defRPr sz="1400">
                <a:solidFill>
                  <a:schemeClr val="dk1"/>
                </a:solidFill>
                <a:latin typeface="Arial"/>
                <a:ea typeface="Arial"/>
                <a:cs typeface="Arial"/>
                <a:sym typeface="Arial"/>
              </a:defRPr>
            </a:lvl2pPr>
            <a:lvl3pPr indent="0" lvl="2" marL="0" marR="0" algn="r">
              <a:spcBef>
                <a:spcPts val="0"/>
              </a:spcBef>
              <a:spcAft>
                <a:spcPts val="0"/>
              </a:spcAft>
              <a:buNone/>
              <a:defRPr sz="1400">
                <a:solidFill>
                  <a:schemeClr val="dk1"/>
                </a:solidFill>
                <a:latin typeface="Arial"/>
                <a:ea typeface="Arial"/>
                <a:cs typeface="Arial"/>
                <a:sym typeface="Arial"/>
              </a:defRPr>
            </a:lvl3pPr>
            <a:lvl4pPr indent="0" lvl="3" marL="0" marR="0" algn="r">
              <a:spcBef>
                <a:spcPts val="0"/>
              </a:spcBef>
              <a:spcAft>
                <a:spcPts val="0"/>
              </a:spcAft>
              <a:buNone/>
              <a:defRPr sz="1400">
                <a:solidFill>
                  <a:schemeClr val="dk1"/>
                </a:solidFill>
                <a:latin typeface="Arial"/>
                <a:ea typeface="Arial"/>
                <a:cs typeface="Arial"/>
                <a:sym typeface="Arial"/>
              </a:defRPr>
            </a:lvl4pPr>
            <a:lvl5pPr indent="0" lvl="4" marL="0" marR="0" algn="r">
              <a:spcBef>
                <a:spcPts val="0"/>
              </a:spcBef>
              <a:spcAft>
                <a:spcPts val="0"/>
              </a:spcAft>
              <a:buNone/>
              <a:defRPr sz="1400">
                <a:solidFill>
                  <a:schemeClr val="dk1"/>
                </a:solidFill>
                <a:latin typeface="Arial"/>
                <a:ea typeface="Arial"/>
                <a:cs typeface="Arial"/>
                <a:sym typeface="Arial"/>
              </a:defRPr>
            </a:lvl5pPr>
            <a:lvl6pPr indent="0" lvl="5" marL="0" marR="0" algn="r">
              <a:spcBef>
                <a:spcPts val="0"/>
              </a:spcBef>
              <a:spcAft>
                <a:spcPts val="0"/>
              </a:spcAft>
              <a:buNone/>
              <a:defRPr sz="1400">
                <a:solidFill>
                  <a:schemeClr val="dk1"/>
                </a:solidFill>
                <a:latin typeface="Arial"/>
                <a:ea typeface="Arial"/>
                <a:cs typeface="Arial"/>
                <a:sym typeface="Arial"/>
              </a:defRPr>
            </a:lvl6pPr>
            <a:lvl7pPr indent="0" lvl="6" marL="0" marR="0" algn="r">
              <a:spcBef>
                <a:spcPts val="0"/>
              </a:spcBef>
              <a:spcAft>
                <a:spcPts val="0"/>
              </a:spcAft>
              <a:buNone/>
              <a:defRPr sz="1400">
                <a:solidFill>
                  <a:schemeClr val="dk1"/>
                </a:solidFill>
                <a:latin typeface="Arial"/>
                <a:ea typeface="Arial"/>
                <a:cs typeface="Arial"/>
                <a:sym typeface="Arial"/>
              </a:defRPr>
            </a:lvl7pPr>
            <a:lvl8pPr indent="0" lvl="7" marL="0" marR="0" algn="r">
              <a:spcBef>
                <a:spcPts val="0"/>
              </a:spcBef>
              <a:spcAft>
                <a:spcPts val="0"/>
              </a:spcAft>
              <a:buNone/>
              <a:defRPr sz="1400">
                <a:solidFill>
                  <a:schemeClr val="dk1"/>
                </a:solidFill>
                <a:latin typeface="Arial"/>
                <a:ea typeface="Arial"/>
                <a:cs typeface="Arial"/>
                <a:sym typeface="Arial"/>
              </a:defRPr>
            </a:lvl8pPr>
            <a:lvl9pPr indent="0" lvl="8" marL="0" marR="0" algn="r">
              <a:spcBef>
                <a:spcPts val="0"/>
              </a:spcBef>
              <a:spcAft>
                <a:spcPts val="0"/>
              </a:spcAft>
              <a:buNone/>
              <a:defRPr sz="1400">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4" name="Shape 74"/>
        <p:cNvGrpSpPr/>
        <p:nvPr/>
      </p:nvGrpSpPr>
      <p:grpSpPr>
        <a:xfrm>
          <a:off x="0" y="0"/>
          <a:ext cx="0" cy="0"/>
          <a:chOff x="0" y="0"/>
          <a:chExt cx="0" cy="0"/>
        </a:xfrm>
      </p:grpSpPr>
      <p:sp>
        <p:nvSpPr>
          <p:cNvPr id="75" name="Google Shape;75;p12"/>
          <p:cNvSpPr txBox="1"/>
          <p:nvPr>
            <p:ph type="title"/>
          </p:nvPr>
        </p:nvSpPr>
        <p:spPr>
          <a:xfrm rot="5400000">
            <a:off x="4732338" y="2171701"/>
            <a:ext cx="5851525" cy="20574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76" name="Google Shape;76;p12"/>
          <p:cNvSpPr txBox="1"/>
          <p:nvPr>
            <p:ph idx="1" type="body"/>
          </p:nvPr>
        </p:nvSpPr>
        <p:spPr>
          <a:xfrm rot="5400000">
            <a:off x="541338" y="190500"/>
            <a:ext cx="5851525" cy="60198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77" name="Google Shape;77;p12"/>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12"/>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12"/>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spcBef>
                <a:spcPts val="0"/>
              </a:spcBef>
              <a:spcAft>
                <a:spcPts val="0"/>
              </a:spcAft>
              <a:buNone/>
              <a:defRPr sz="1400">
                <a:solidFill>
                  <a:schemeClr val="dk1"/>
                </a:solidFill>
                <a:latin typeface="Arial"/>
                <a:ea typeface="Arial"/>
                <a:cs typeface="Arial"/>
                <a:sym typeface="Arial"/>
              </a:defRPr>
            </a:lvl1pPr>
            <a:lvl2pPr indent="0" lvl="1" marL="0" marR="0" algn="r">
              <a:spcBef>
                <a:spcPts val="0"/>
              </a:spcBef>
              <a:spcAft>
                <a:spcPts val="0"/>
              </a:spcAft>
              <a:buNone/>
              <a:defRPr sz="1400">
                <a:solidFill>
                  <a:schemeClr val="dk1"/>
                </a:solidFill>
                <a:latin typeface="Arial"/>
                <a:ea typeface="Arial"/>
                <a:cs typeface="Arial"/>
                <a:sym typeface="Arial"/>
              </a:defRPr>
            </a:lvl2pPr>
            <a:lvl3pPr indent="0" lvl="2" marL="0" marR="0" algn="r">
              <a:spcBef>
                <a:spcPts val="0"/>
              </a:spcBef>
              <a:spcAft>
                <a:spcPts val="0"/>
              </a:spcAft>
              <a:buNone/>
              <a:defRPr sz="1400">
                <a:solidFill>
                  <a:schemeClr val="dk1"/>
                </a:solidFill>
                <a:latin typeface="Arial"/>
                <a:ea typeface="Arial"/>
                <a:cs typeface="Arial"/>
                <a:sym typeface="Arial"/>
              </a:defRPr>
            </a:lvl3pPr>
            <a:lvl4pPr indent="0" lvl="3" marL="0" marR="0" algn="r">
              <a:spcBef>
                <a:spcPts val="0"/>
              </a:spcBef>
              <a:spcAft>
                <a:spcPts val="0"/>
              </a:spcAft>
              <a:buNone/>
              <a:defRPr sz="1400">
                <a:solidFill>
                  <a:schemeClr val="dk1"/>
                </a:solidFill>
                <a:latin typeface="Arial"/>
                <a:ea typeface="Arial"/>
                <a:cs typeface="Arial"/>
                <a:sym typeface="Arial"/>
              </a:defRPr>
            </a:lvl4pPr>
            <a:lvl5pPr indent="0" lvl="4" marL="0" marR="0" algn="r">
              <a:spcBef>
                <a:spcPts val="0"/>
              </a:spcBef>
              <a:spcAft>
                <a:spcPts val="0"/>
              </a:spcAft>
              <a:buNone/>
              <a:defRPr sz="1400">
                <a:solidFill>
                  <a:schemeClr val="dk1"/>
                </a:solidFill>
                <a:latin typeface="Arial"/>
                <a:ea typeface="Arial"/>
                <a:cs typeface="Arial"/>
                <a:sym typeface="Arial"/>
              </a:defRPr>
            </a:lvl5pPr>
            <a:lvl6pPr indent="0" lvl="5" marL="0" marR="0" algn="r">
              <a:spcBef>
                <a:spcPts val="0"/>
              </a:spcBef>
              <a:spcAft>
                <a:spcPts val="0"/>
              </a:spcAft>
              <a:buNone/>
              <a:defRPr sz="1400">
                <a:solidFill>
                  <a:schemeClr val="dk1"/>
                </a:solidFill>
                <a:latin typeface="Arial"/>
                <a:ea typeface="Arial"/>
                <a:cs typeface="Arial"/>
                <a:sym typeface="Arial"/>
              </a:defRPr>
            </a:lvl6pPr>
            <a:lvl7pPr indent="0" lvl="6" marL="0" marR="0" algn="r">
              <a:spcBef>
                <a:spcPts val="0"/>
              </a:spcBef>
              <a:spcAft>
                <a:spcPts val="0"/>
              </a:spcAft>
              <a:buNone/>
              <a:defRPr sz="1400">
                <a:solidFill>
                  <a:schemeClr val="dk1"/>
                </a:solidFill>
                <a:latin typeface="Arial"/>
                <a:ea typeface="Arial"/>
                <a:cs typeface="Arial"/>
                <a:sym typeface="Arial"/>
              </a:defRPr>
            </a:lvl7pPr>
            <a:lvl8pPr indent="0" lvl="7" marL="0" marR="0" algn="r">
              <a:spcBef>
                <a:spcPts val="0"/>
              </a:spcBef>
              <a:spcAft>
                <a:spcPts val="0"/>
              </a:spcAft>
              <a:buNone/>
              <a:defRPr sz="1400">
                <a:solidFill>
                  <a:schemeClr val="dk1"/>
                </a:solidFill>
                <a:latin typeface="Arial"/>
                <a:ea typeface="Arial"/>
                <a:cs typeface="Arial"/>
                <a:sym typeface="Arial"/>
              </a:defRPr>
            </a:lvl8pPr>
            <a:lvl9pPr indent="0" lvl="8" marL="0" marR="0" algn="r">
              <a:spcBef>
                <a:spcPts val="0"/>
              </a:spcBef>
              <a:spcAft>
                <a:spcPts val="0"/>
              </a:spcAft>
              <a:buNone/>
              <a:defRPr sz="1400">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7" name="Shape 17"/>
        <p:cNvGrpSpPr/>
        <p:nvPr/>
      </p:nvGrpSpPr>
      <p:grpSpPr>
        <a:xfrm>
          <a:off x="0" y="0"/>
          <a:ext cx="0" cy="0"/>
          <a:chOff x="0" y="0"/>
          <a:chExt cx="0" cy="0"/>
        </a:xfrm>
      </p:grpSpPr>
      <p:sp>
        <p:nvSpPr>
          <p:cNvPr id="18" name="Google Shape;18;p3"/>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19" name="Google Shape;19;p3"/>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20" name="Google Shape;20;p3"/>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 name="Google Shape;21;p3"/>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2" name="Google Shape;22;p3"/>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spcBef>
                <a:spcPts val="0"/>
              </a:spcBef>
              <a:spcAft>
                <a:spcPts val="0"/>
              </a:spcAft>
              <a:buNone/>
              <a:defRPr b="0" i="0" sz="1400" u="none" cap="none" strike="noStrike">
                <a:solidFill>
                  <a:schemeClr val="dk1"/>
                </a:solidFill>
                <a:latin typeface="Arial"/>
                <a:ea typeface="Arial"/>
                <a:cs typeface="Arial"/>
                <a:sym typeface="Arial"/>
              </a:defRPr>
            </a:lvl1pPr>
            <a:lvl2pPr indent="0" lvl="1" marL="0" marR="0" algn="r">
              <a:spcBef>
                <a:spcPts val="0"/>
              </a:spcBef>
              <a:spcAft>
                <a:spcPts val="0"/>
              </a:spcAft>
              <a:buNone/>
              <a:defRPr b="0" i="0" sz="1400" u="none" cap="none" strike="noStrike">
                <a:solidFill>
                  <a:schemeClr val="dk1"/>
                </a:solidFill>
                <a:latin typeface="Arial"/>
                <a:ea typeface="Arial"/>
                <a:cs typeface="Arial"/>
                <a:sym typeface="Arial"/>
              </a:defRPr>
            </a:lvl2pPr>
            <a:lvl3pPr indent="0" lvl="2" marL="0" marR="0" algn="r">
              <a:spcBef>
                <a:spcPts val="0"/>
              </a:spcBef>
              <a:spcAft>
                <a:spcPts val="0"/>
              </a:spcAft>
              <a:buNone/>
              <a:defRPr b="0" i="0" sz="1400" u="none" cap="none" strike="noStrike">
                <a:solidFill>
                  <a:schemeClr val="dk1"/>
                </a:solidFill>
                <a:latin typeface="Arial"/>
                <a:ea typeface="Arial"/>
                <a:cs typeface="Arial"/>
                <a:sym typeface="Arial"/>
              </a:defRPr>
            </a:lvl3pPr>
            <a:lvl4pPr indent="0" lvl="3" marL="0" marR="0" algn="r">
              <a:spcBef>
                <a:spcPts val="0"/>
              </a:spcBef>
              <a:spcAft>
                <a:spcPts val="0"/>
              </a:spcAft>
              <a:buNone/>
              <a:defRPr b="0" i="0" sz="1400" u="none" cap="none" strike="noStrike">
                <a:solidFill>
                  <a:schemeClr val="dk1"/>
                </a:solidFill>
                <a:latin typeface="Arial"/>
                <a:ea typeface="Arial"/>
                <a:cs typeface="Arial"/>
                <a:sym typeface="Arial"/>
              </a:defRPr>
            </a:lvl4pPr>
            <a:lvl5pPr indent="0" lvl="4" marL="0" marR="0" algn="r">
              <a:spcBef>
                <a:spcPts val="0"/>
              </a:spcBef>
              <a:spcAft>
                <a:spcPts val="0"/>
              </a:spcAft>
              <a:buNone/>
              <a:defRPr b="0" i="0" sz="1400" u="none" cap="none" strike="noStrike">
                <a:solidFill>
                  <a:schemeClr val="dk1"/>
                </a:solidFill>
                <a:latin typeface="Arial"/>
                <a:ea typeface="Arial"/>
                <a:cs typeface="Arial"/>
                <a:sym typeface="Arial"/>
              </a:defRPr>
            </a:lvl5pPr>
            <a:lvl6pPr indent="0" lvl="5" marL="0" marR="0" algn="r">
              <a:spcBef>
                <a:spcPts val="0"/>
              </a:spcBef>
              <a:spcAft>
                <a:spcPts val="0"/>
              </a:spcAft>
              <a:buNone/>
              <a:defRPr b="0" i="0" sz="1400" u="none" cap="none" strike="noStrike">
                <a:solidFill>
                  <a:schemeClr val="dk1"/>
                </a:solidFill>
                <a:latin typeface="Arial"/>
                <a:ea typeface="Arial"/>
                <a:cs typeface="Arial"/>
                <a:sym typeface="Arial"/>
              </a:defRPr>
            </a:lvl6pPr>
            <a:lvl7pPr indent="0" lvl="6" marL="0" marR="0" algn="r">
              <a:spcBef>
                <a:spcPts val="0"/>
              </a:spcBef>
              <a:spcAft>
                <a:spcPts val="0"/>
              </a:spcAft>
              <a:buNone/>
              <a:defRPr b="0" i="0" sz="1400" u="none" cap="none" strike="noStrike">
                <a:solidFill>
                  <a:schemeClr val="dk1"/>
                </a:solidFill>
                <a:latin typeface="Arial"/>
                <a:ea typeface="Arial"/>
                <a:cs typeface="Arial"/>
                <a:sym typeface="Arial"/>
              </a:defRPr>
            </a:lvl7pPr>
            <a:lvl8pPr indent="0" lvl="7" marL="0" marR="0" algn="r">
              <a:spcBef>
                <a:spcPts val="0"/>
              </a:spcBef>
              <a:spcAft>
                <a:spcPts val="0"/>
              </a:spcAft>
              <a:buNone/>
              <a:defRPr b="0" i="0" sz="1400" u="none" cap="none" strike="noStrike">
                <a:solidFill>
                  <a:schemeClr val="dk1"/>
                </a:solidFill>
                <a:latin typeface="Arial"/>
                <a:ea typeface="Arial"/>
                <a:cs typeface="Arial"/>
                <a:sym typeface="Arial"/>
              </a:defRPr>
            </a:lvl8pPr>
            <a:lvl9pPr indent="0" lvl="8" marL="0" marR="0" algn="r">
              <a:spcBef>
                <a:spcPts val="0"/>
              </a:spcBef>
              <a:spcAft>
                <a:spcPts val="0"/>
              </a:spcAft>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3" name="Shape 23"/>
        <p:cNvGrpSpPr/>
        <p:nvPr/>
      </p:nvGrpSpPr>
      <p:grpSpPr>
        <a:xfrm>
          <a:off x="0" y="0"/>
          <a:ext cx="0" cy="0"/>
          <a:chOff x="0" y="0"/>
          <a:chExt cx="0" cy="0"/>
        </a:xfrm>
      </p:grpSpPr>
      <p:sp>
        <p:nvSpPr>
          <p:cNvPr id="24" name="Google Shape;24;p4"/>
          <p:cNvSpPr txBox="1"/>
          <p:nvPr>
            <p:ph type="title"/>
          </p:nvPr>
        </p:nvSpPr>
        <p:spPr>
          <a:xfrm>
            <a:off x="722313" y="4406900"/>
            <a:ext cx="7772400" cy="136207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b="1" sz="4000" cap="none"/>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25" name="Google Shape;25;p4"/>
          <p:cNvSpPr txBox="1"/>
          <p:nvPr>
            <p:ph idx="1" type="body"/>
          </p:nvPr>
        </p:nvSpPr>
        <p:spPr>
          <a:xfrm>
            <a:off x="722313" y="2906713"/>
            <a:ext cx="7772400" cy="1500187"/>
          </a:xfrm>
          <a:prstGeom prst="rect">
            <a:avLst/>
          </a:prstGeom>
          <a:noFill/>
          <a:ln>
            <a:noFill/>
          </a:ln>
        </p:spPr>
        <p:txBody>
          <a:bodyPr anchorCtr="0" anchor="b" bIns="45700" lIns="91425" spcFirstLastPara="1" rIns="91425" wrap="square" tIns="45700">
            <a:noAutofit/>
          </a:bodyPr>
          <a:lstStyle>
            <a:lvl1pPr indent="-228600" lvl="0" marL="457200" algn="l">
              <a:spcBef>
                <a:spcPts val="400"/>
              </a:spcBef>
              <a:spcAft>
                <a:spcPts val="0"/>
              </a:spcAft>
              <a:buClr>
                <a:schemeClr val="dk1"/>
              </a:buClr>
              <a:buSzPts val="2000"/>
              <a:buFont typeface="Arial"/>
              <a:buNone/>
              <a:defRPr sz="2000"/>
            </a:lvl1pPr>
            <a:lvl2pPr indent="-228600" lvl="1" marL="914400" algn="l">
              <a:spcBef>
                <a:spcPts val="360"/>
              </a:spcBef>
              <a:spcAft>
                <a:spcPts val="0"/>
              </a:spcAft>
              <a:buClr>
                <a:schemeClr val="dk1"/>
              </a:buClr>
              <a:buSzPts val="1800"/>
              <a:buFont typeface="Arial"/>
              <a:buNone/>
              <a:defRPr sz="1800"/>
            </a:lvl2pPr>
            <a:lvl3pPr indent="-228600" lvl="2" marL="1371600" algn="l">
              <a:spcBef>
                <a:spcPts val="320"/>
              </a:spcBef>
              <a:spcAft>
                <a:spcPts val="0"/>
              </a:spcAft>
              <a:buClr>
                <a:schemeClr val="dk1"/>
              </a:buClr>
              <a:buSzPts val="1600"/>
              <a:buFont typeface="Arial"/>
              <a:buNone/>
              <a:defRPr sz="1600"/>
            </a:lvl3pPr>
            <a:lvl4pPr indent="-228600" lvl="3" marL="1828800" algn="l">
              <a:spcBef>
                <a:spcPts val="280"/>
              </a:spcBef>
              <a:spcAft>
                <a:spcPts val="0"/>
              </a:spcAft>
              <a:buClr>
                <a:schemeClr val="dk1"/>
              </a:buClr>
              <a:buSzPts val="1400"/>
              <a:buFont typeface="Arial"/>
              <a:buNone/>
              <a:defRPr sz="1400"/>
            </a:lvl4pPr>
            <a:lvl5pPr indent="-228600" lvl="4" marL="2286000" algn="l">
              <a:spcBef>
                <a:spcPts val="280"/>
              </a:spcBef>
              <a:spcAft>
                <a:spcPts val="0"/>
              </a:spcAft>
              <a:buClr>
                <a:schemeClr val="dk1"/>
              </a:buClr>
              <a:buSzPts val="1400"/>
              <a:buFont typeface="Arial"/>
              <a:buNone/>
              <a:defRPr sz="1400"/>
            </a:lvl5pPr>
            <a:lvl6pPr indent="-228600" lvl="5" marL="2743200" algn="l">
              <a:spcBef>
                <a:spcPts val="280"/>
              </a:spcBef>
              <a:spcAft>
                <a:spcPts val="0"/>
              </a:spcAft>
              <a:buClr>
                <a:schemeClr val="dk1"/>
              </a:buClr>
              <a:buSzPts val="1400"/>
              <a:buFont typeface="Arial"/>
              <a:buNone/>
              <a:defRPr sz="1400"/>
            </a:lvl6pPr>
            <a:lvl7pPr indent="-228600" lvl="6" marL="3200400" algn="l">
              <a:spcBef>
                <a:spcPts val="280"/>
              </a:spcBef>
              <a:spcAft>
                <a:spcPts val="0"/>
              </a:spcAft>
              <a:buClr>
                <a:schemeClr val="dk1"/>
              </a:buClr>
              <a:buSzPts val="1400"/>
              <a:buFont typeface="Arial"/>
              <a:buNone/>
              <a:defRPr sz="1400"/>
            </a:lvl7pPr>
            <a:lvl8pPr indent="-228600" lvl="7" marL="3657600" algn="l">
              <a:spcBef>
                <a:spcPts val="280"/>
              </a:spcBef>
              <a:spcAft>
                <a:spcPts val="0"/>
              </a:spcAft>
              <a:buClr>
                <a:schemeClr val="dk1"/>
              </a:buClr>
              <a:buSzPts val="1400"/>
              <a:buFont typeface="Arial"/>
              <a:buNone/>
              <a:defRPr sz="1400"/>
            </a:lvl8pPr>
            <a:lvl9pPr indent="-228600" lvl="8" marL="4114800" algn="l">
              <a:spcBef>
                <a:spcPts val="280"/>
              </a:spcBef>
              <a:spcAft>
                <a:spcPts val="0"/>
              </a:spcAft>
              <a:buClr>
                <a:schemeClr val="dk1"/>
              </a:buClr>
              <a:buSzPts val="1400"/>
              <a:buFont typeface="Arial"/>
              <a:buNone/>
              <a:defRPr sz="1400"/>
            </a:lvl9pPr>
          </a:lstStyle>
          <a:p/>
        </p:txBody>
      </p:sp>
      <p:sp>
        <p:nvSpPr>
          <p:cNvPr id="26" name="Google Shape;26;p4"/>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7" name="Google Shape;27;p4"/>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8" name="Google Shape;28;p4"/>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spcBef>
                <a:spcPts val="0"/>
              </a:spcBef>
              <a:spcAft>
                <a:spcPts val="0"/>
              </a:spcAft>
              <a:buNone/>
              <a:defRPr sz="1400">
                <a:solidFill>
                  <a:schemeClr val="dk1"/>
                </a:solidFill>
                <a:latin typeface="Arial"/>
                <a:ea typeface="Arial"/>
                <a:cs typeface="Arial"/>
                <a:sym typeface="Arial"/>
              </a:defRPr>
            </a:lvl1pPr>
            <a:lvl2pPr indent="0" lvl="1" marL="0" marR="0" algn="r">
              <a:spcBef>
                <a:spcPts val="0"/>
              </a:spcBef>
              <a:spcAft>
                <a:spcPts val="0"/>
              </a:spcAft>
              <a:buNone/>
              <a:defRPr sz="1400">
                <a:solidFill>
                  <a:schemeClr val="dk1"/>
                </a:solidFill>
                <a:latin typeface="Arial"/>
                <a:ea typeface="Arial"/>
                <a:cs typeface="Arial"/>
                <a:sym typeface="Arial"/>
              </a:defRPr>
            </a:lvl2pPr>
            <a:lvl3pPr indent="0" lvl="2" marL="0" marR="0" algn="r">
              <a:spcBef>
                <a:spcPts val="0"/>
              </a:spcBef>
              <a:spcAft>
                <a:spcPts val="0"/>
              </a:spcAft>
              <a:buNone/>
              <a:defRPr sz="1400">
                <a:solidFill>
                  <a:schemeClr val="dk1"/>
                </a:solidFill>
                <a:latin typeface="Arial"/>
                <a:ea typeface="Arial"/>
                <a:cs typeface="Arial"/>
                <a:sym typeface="Arial"/>
              </a:defRPr>
            </a:lvl3pPr>
            <a:lvl4pPr indent="0" lvl="3" marL="0" marR="0" algn="r">
              <a:spcBef>
                <a:spcPts val="0"/>
              </a:spcBef>
              <a:spcAft>
                <a:spcPts val="0"/>
              </a:spcAft>
              <a:buNone/>
              <a:defRPr sz="1400">
                <a:solidFill>
                  <a:schemeClr val="dk1"/>
                </a:solidFill>
                <a:latin typeface="Arial"/>
                <a:ea typeface="Arial"/>
                <a:cs typeface="Arial"/>
                <a:sym typeface="Arial"/>
              </a:defRPr>
            </a:lvl4pPr>
            <a:lvl5pPr indent="0" lvl="4" marL="0" marR="0" algn="r">
              <a:spcBef>
                <a:spcPts val="0"/>
              </a:spcBef>
              <a:spcAft>
                <a:spcPts val="0"/>
              </a:spcAft>
              <a:buNone/>
              <a:defRPr sz="1400">
                <a:solidFill>
                  <a:schemeClr val="dk1"/>
                </a:solidFill>
                <a:latin typeface="Arial"/>
                <a:ea typeface="Arial"/>
                <a:cs typeface="Arial"/>
                <a:sym typeface="Arial"/>
              </a:defRPr>
            </a:lvl5pPr>
            <a:lvl6pPr indent="0" lvl="5" marL="0" marR="0" algn="r">
              <a:spcBef>
                <a:spcPts val="0"/>
              </a:spcBef>
              <a:spcAft>
                <a:spcPts val="0"/>
              </a:spcAft>
              <a:buNone/>
              <a:defRPr sz="1400">
                <a:solidFill>
                  <a:schemeClr val="dk1"/>
                </a:solidFill>
                <a:latin typeface="Arial"/>
                <a:ea typeface="Arial"/>
                <a:cs typeface="Arial"/>
                <a:sym typeface="Arial"/>
              </a:defRPr>
            </a:lvl6pPr>
            <a:lvl7pPr indent="0" lvl="6" marL="0" marR="0" algn="r">
              <a:spcBef>
                <a:spcPts val="0"/>
              </a:spcBef>
              <a:spcAft>
                <a:spcPts val="0"/>
              </a:spcAft>
              <a:buNone/>
              <a:defRPr sz="1400">
                <a:solidFill>
                  <a:schemeClr val="dk1"/>
                </a:solidFill>
                <a:latin typeface="Arial"/>
                <a:ea typeface="Arial"/>
                <a:cs typeface="Arial"/>
                <a:sym typeface="Arial"/>
              </a:defRPr>
            </a:lvl7pPr>
            <a:lvl8pPr indent="0" lvl="7" marL="0" marR="0" algn="r">
              <a:spcBef>
                <a:spcPts val="0"/>
              </a:spcBef>
              <a:spcAft>
                <a:spcPts val="0"/>
              </a:spcAft>
              <a:buNone/>
              <a:defRPr sz="1400">
                <a:solidFill>
                  <a:schemeClr val="dk1"/>
                </a:solidFill>
                <a:latin typeface="Arial"/>
                <a:ea typeface="Arial"/>
                <a:cs typeface="Arial"/>
                <a:sym typeface="Arial"/>
              </a:defRPr>
            </a:lvl8pPr>
            <a:lvl9pPr indent="0" lvl="8" marL="0" marR="0" algn="r">
              <a:spcBef>
                <a:spcPts val="0"/>
              </a:spcBef>
              <a:spcAft>
                <a:spcPts val="0"/>
              </a:spcAft>
              <a:buNone/>
              <a:defRPr sz="1400">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29" name="Shape 29"/>
        <p:cNvGrpSpPr/>
        <p:nvPr/>
      </p:nvGrpSpPr>
      <p:grpSpPr>
        <a:xfrm>
          <a:off x="0" y="0"/>
          <a:ext cx="0" cy="0"/>
          <a:chOff x="0" y="0"/>
          <a:chExt cx="0" cy="0"/>
        </a:xfrm>
      </p:grpSpPr>
      <p:sp>
        <p:nvSpPr>
          <p:cNvPr id="30" name="Google Shape;30;p5"/>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31" name="Google Shape;31;p5"/>
          <p:cNvSpPr txBox="1"/>
          <p:nvPr>
            <p:ph idx="1" type="body"/>
          </p:nvPr>
        </p:nvSpPr>
        <p:spPr>
          <a:xfrm>
            <a:off x="457200" y="1600200"/>
            <a:ext cx="4038600" cy="4525963"/>
          </a:xfrm>
          <a:prstGeom prst="rect">
            <a:avLst/>
          </a:prstGeom>
          <a:noFill/>
          <a:ln>
            <a:noFill/>
          </a:ln>
        </p:spPr>
        <p:txBody>
          <a:bodyPr anchorCtr="0" anchor="t" bIns="45700" lIns="91425" spcFirstLastPara="1" rIns="91425" wrap="square" tIns="45700">
            <a:noAutofit/>
          </a:bodyPr>
          <a:lstStyle>
            <a:lvl1pPr indent="-406400" lvl="0" marL="457200" algn="l">
              <a:spcBef>
                <a:spcPts val="560"/>
              </a:spcBef>
              <a:spcAft>
                <a:spcPts val="0"/>
              </a:spcAft>
              <a:buClr>
                <a:schemeClr val="dk1"/>
              </a:buClr>
              <a:buSzPts val="2800"/>
              <a:buFont typeface="Arial"/>
              <a:buChar char="•"/>
              <a:defRPr sz="2800"/>
            </a:lvl1pPr>
            <a:lvl2pPr indent="-381000" lvl="1" marL="914400" algn="l">
              <a:spcBef>
                <a:spcPts val="480"/>
              </a:spcBef>
              <a:spcAft>
                <a:spcPts val="0"/>
              </a:spcAft>
              <a:buClr>
                <a:schemeClr val="dk1"/>
              </a:buClr>
              <a:buSzPts val="2400"/>
              <a:buFont typeface="Arial"/>
              <a:buChar char="–"/>
              <a:defRPr sz="2400"/>
            </a:lvl2pPr>
            <a:lvl3pPr indent="-355600" lvl="2" marL="1371600" algn="l">
              <a:spcBef>
                <a:spcPts val="400"/>
              </a:spcBef>
              <a:spcAft>
                <a:spcPts val="0"/>
              </a:spcAft>
              <a:buClr>
                <a:schemeClr val="dk1"/>
              </a:buClr>
              <a:buSzPts val="2000"/>
              <a:buFont typeface="Arial"/>
              <a:buChar char="•"/>
              <a:defRPr sz="2000"/>
            </a:lvl3pPr>
            <a:lvl4pPr indent="-342900" lvl="3" marL="1828800" algn="l">
              <a:spcBef>
                <a:spcPts val="360"/>
              </a:spcBef>
              <a:spcAft>
                <a:spcPts val="0"/>
              </a:spcAft>
              <a:buClr>
                <a:schemeClr val="dk1"/>
              </a:buClr>
              <a:buSzPts val="1800"/>
              <a:buFont typeface="Arial"/>
              <a:buChar char="–"/>
              <a:defRPr sz="1800"/>
            </a:lvl4pPr>
            <a:lvl5pPr indent="-342900" lvl="4" marL="2286000" algn="l">
              <a:spcBef>
                <a:spcPts val="360"/>
              </a:spcBef>
              <a:spcAft>
                <a:spcPts val="0"/>
              </a:spcAft>
              <a:buClr>
                <a:schemeClr val="dk1"/>
              </a:buClr>
              <a:buSzPts val="1800"/>
              <a:buFont typeface="Arial"/>
              <a:buChar char="»"/>
              <a:defRPr sz="1800"/>
            </a:lvl5pPr>
            <a:lvl6pPr indent="-342900" lvl="5" marL="2743200" algn="l">
              <a:spcBef>
                <a:spcPts val="360"/>
              </a:spcBef>
              <a:spcAft>
                <a:spcPts val="0"/>
              </a:spcAft>
              <a:buClr>
                <a:schemeClr val="dk1"/>
              </a:buClr>
              <a:buSzPts val="1800"/>
              <a:buFont typeface="Arial"/>
              <a:buChar char="»"/>
              <a:defRPr sz="1800"/>
            </a:lvl6pPr>
            <a:lvl7pPr indent="-342900" lvl="6" marL="3200400" algn="l">
              <a:spcBef>
                <a:spcPts val="360"/>
              </a:spcBef>
              <a:spcAft>
                <a:spcPts val="0"/>
              </a:spcAft>
              <a:buClr>
                <a:schemeClr val="dk1"/>
              </a:buClr>
              <a:buSzPts val="1800"/>
              <a:buFont typeface="Arial"/>
              <a:buChar char="»"/>
              <a:defRPr sz="1800"/>
            </a:lvl7pPr>
            <a:lvl8pPr indent="-342900" lvl="7" marL="3657600" algn="l">
              <a:spcBef>
                <a:spcPts val="360"/>
              </a:spcBef>
              <a:spcAft>
                <a:spcPts val="0"/>
              </a:spcAft>
              <a:buClr>
                <a:schemeClr val="dk1"/>
              </a:buClr>
              <a:buSzPts val="1800"/>
              <a:buFont typeface="Arial"/>
              <a:buChar char="»"/>
              <a:defRPr sz="1800"/>
            </a:lvl8pPr>
            <a:lvl9pPr indent="-342900" lvl="8" marL="4114800" algn="l">
              <a:spcBef>
                <a:spcPts val="360"/>
              </a:spcBef>
              <a:spcAft>
                <a:spcPts val="0"/>
              </a:spcAft>
              <a:buClr>
                <a:schemeClr val="dk1"/>
              </a:buClr>
              <a:buSzPts val="1800"/>
              <a:buFont typeface="Arial"/>
              <a:buChar char="»"/>
              <a:defRPr sz="1800"/>
            </a:lvl9pPr>
          </a:lstStyle>
          <a:p/>
        </p:txBody>
      </p:sp>
      <p:sp>
        <p:nvSpPr>
          <p:cNvPr id="32" name="Google Shape;32;p5"/>
          <p:cNvSpPr txBox="1"/>
          <p:nvPr>
            <p:ph idx="2" type="body"/>
          </p:nvPr>
        </p:nvSpPr>
        <p:spPr>
          <a:xfrm>
            <a:off x="4648200" y="1600200"/>
            <a:ext cx="4038600" cy="4525963"/>
          </a:xfrm>
          <a:prstGeom prst="rect">
            <a:avLst/>
          </a:prstGeom>
          <a:noFill/>
          <a:ln>
            <a:noFill/>
          </a:ln>
        </p:spPr>
        <p:txBody>
          <a:bodyPr anchorCtr="0" anchor="t" bIns="45700" lIns="91425" spcFirstLastPara="1" rIns="91425" wrap="square" tIns="45700">
            <a:noAutofit/>
          </a:bodyPr>
          <a:lstStyle>
            <a:lvl1pPr indent="-406400" lvl="0" marL="457200" algn="l">
              <a:spcBef>
                <a:spcPts val="560"/>
              </a:spcBef>
              <a:spcAft>
                <a:spcPts val="0"/>
              </a:spcAft>
              <a:buClr>
                <a:schemeClr val="dk1"/>
              </a:buClr>
              <a:buSzPts val="2800"/>
              <a:buFont typeface="Arial"/>
              <a:buChar char="•"/>
              <a:defRPr sz="2800"/>
            </a:lvl1pPr>
            <a:lvl2pPr indent="-381000" lvl="1" marL="914400" algn="l">
              <a:spcBef>
                <a:spcPts val="480"/>
              </a:spcBef>
              <a:spcAft>
                <a:spcPts val="0"/>
              </a:spcAft>
              <a:buClr>
                <a:schemeClr val="dk1"/>
              </a:buClr>
              <a:buSzPts val="2400"/>
              <a:buFont typeface="Arial"/>
              <a:buChar char="–"/>
              <a:defRPr sz="2400"/>
            </a:lvl2pPr>
            <a:lvl3pPr indent="-355600" lvl="2" marL="1371600" algn="l">
              <a:spcBef>
                <a:spcPts val="400"/>
              </a:spcBef>
              <a:spcAft>
                <a:spcPts val="0"/>
              </a:spcAft>
              <a:buClr>
                <a:schemeClr val="dk1"/>
              </a:buClr>
              <a:buSzPts val="2000"/>
              <a:buFont typeface="Arial"/>
              <a:buChar char="•"/>
              <a:defRPr sz="2000"/>
            </a:lvl3pPr>
            <a:lvl4pPr indent="-342900" lvl="3" marL="1828800" algn="l">
              <a:spcBef>
                <a:spcPts val="360"/>
              </a:spcBef>
              <a:spcAft>
                <a:spcPts val="0"/>
              </a:spcAft>
              <a:buClr>
                <a:schemeClr val="dk1"/>
              </a:buClr>
              <a:buSzPts val="1800"/>
              <a:buFont typeface="Arial"/>
              <a:buChar char="–"/>
              <a:defRPr sz="1800"/>
            </a:lvl4pPr>
            <a:lvl5pPr indent="-342900" lvl="4" marL="2286000" algn="l">
              <a:spcBef>
                <a:spcPts val="360"/>
              </a:spcBef>
              <a:spcAft>
                <a:spcPts val="0"/>
              </a:spcAft>
              <a:buClr>
                <a:schemeClr val="dk1"/>
              </a:buClr>
              <a:buSzPts val="1800"/>
              <a:buFont typeface="Arial"/>
              <a:buChar char="»"/>
              <a:defRPr sz="1800"/>
            </a:lvl5pPr>
            <a:lvl6pPr indent="-342900" lvl="5" marL="2743200" algn="l">
              <a:spcBef>
                <a:spcPts val="360"/>
              </a:spcBef>
              <a:spcAft>
                <a:spcPts val="0"/>
              </a:spcAft>
              <a:buClr>
                <a:schemeClr val="dk1"/>
              </a:buClr>
              <a:buSzPts val="1800"/>
              <a:buFont typeface="Arial"/>
              <a:buChar char="»"/>
              <a:defRPr sz="1800"/>
            </a:lvl6pPr>
            <a:lvl7pPr indent="-342900" lvl="6" marL="3200400" algn="l">
              <a:spcBef>
                <a:spcPts val="360"/>
              </a:spcBef>
              <a:spcAft>
                <a:spcPts val="0"/>
              </a:spcAft>
              <a:buClr>
                <a:schemeClr val="dk1"/>
              </a:buClr>
              <a:buSzPts val="1800"/>
              <a:buFont typeface="Arial"/>
              <a:buChar char="»"/>
              <a:defRPr sz="1800"/>
            </a:lvl7pPr>
            <a:lvl8pPr indent="-342900" lvl="7" marL="3657600" algn="l">
              <a:spcBef>
                <a:spcPts val="360"/>
              </a:spcBef>
              <a:spcAft>
                <a:spcPts val="0"/>
              </a:spcAft>
              <a:buClr>
                <a:schemeClr val="dk1"/>
              </a:buClr>
              <a:buSzPts val="1800"/>
              <a:buFont typeface="Arial"/>
              <a:buChar char="»"/>
              <a:defRPr sz="1800"/>
            </a:lvl8pPr>
            <a:lvl9pPr indent="-342900" lvl="8" marL="4114800" algn="l">
              <a:spcBef>
                <a:spcPts val="360"/>
              </a:spcBef>
              <a:spcAft>
                <a:spcPts val="0"/>
              </a:spcAft>
              <a:buClr>
                <a:schemeClr val="dk1"/>
              </a:buClr>
              <a:buSzPts val="1800"/>
              <a:buFont typeface="Arial"/>
              <a:buChar char="»"/>
              <a:defRPr sz="1800"/>
            </a:lvl9pPr>
          </a:lstStyle>
          <a:p/>
        </p:txBody>
      </p:sp>
      <p:sp>
        <p:nvSpPr>
          <p:cNvPr id="33" name="Google Shape;33;p5"/>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4" name="Google Shape;34;p5"/>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5"/>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spcBef>
                <a:spcPts val="0"/>
              </a:spcBef>
              <a:spcAft>
                <a:spcPts val="0"/>
              </a:spcAft>
              <a:buNone/>
              <a:defRPr sz="1400">
                <a:solidFill>
                  <a:schemeClr val="dk1"/>
                </a:solidFill>
                <a:latin typeface="Arial"/>
                <a:ea typeface="Arial"/>
                <a:cs typeface="Arial"/>
                <a:sym typeface="Arial"/>
              </a:defRPr>
            </a:lvl1pPr>
            <a:lvl2pPr indent="0" lvl="1" marL="0" marR="0" algn="r">
              <a:spcBef>
                <a:spcPts val="0"/>
              </a:spcBef>
              <a:spcAft>
                <a:spcPts val="0"/>
              </a:spcAft>
              <a:buNone/>
              <a:defRPr sz="1400">
                <a:solidFill>
                  <a:schemeClr val="dk1"/>
                </a:solidFill>
                <a:latin typeface="Arial"/>
                <a:ea typeface="Arial"/>
                <a:cs typeface="Arial"/>
                <a:sym typeface="Arial"/>
              </a:defRPr>
            </a:lvl2pPr>
            <a:lvl3pPr indent="0" lvl="2" marL="0" marR="0" algn="r">
              <a:spcBef>
                <a:spcPts val="0"/>
              </a:spcBef>
              <a:spcAft>
                <a:spcPts val="0"/>
              </a:spcAft>
              <a:buNone/>
              <a:defRPr sz="1400">
                <a:solidFill>
                  <a:schemeClr val="dk1"/>
                </a:solidFill>
                <a:latin typeface="Arial"/>
                <a:ea typeface="Arial"/>
                <a:cs typeface="Arial"/>
                <a:sym typeface="Arial"/>
              </a:defRPr>
            </a:lvl3pPr>
            <a:lvl4pPr indent="0" lvl="3" marL="0" marR="0" algn="r">
              <a:spcBef>
                <a:spcPts val="0"/>
              </a:spcBef>
              <a:spcAft>
                <a:spcPts val="0"/>
              </a:spcAft>
              <a:buNone/>
              <a:defRPr sz="1400">
                <a:solidFill>
                  <a:schemeClr val="dk1"/>
                </a:solidFill>
                <a:latin typeface="Arial"/>
                <a:ea typeface="Arial"/>
                <a:cs typeface="Arial"/>
                <a:sym typeface="Arial"/>
              </a:defRPr>
            </a:lvl4pPr>
            <a:lvl5pPr indent="0" lvl="4" marL="0" marR="0" algn="r">
              <a:spcBef>
                <a:spcPts val="0"/>
              </a:spcBef>
              <a:spcAft>
                <a:spcPts val="0"/>
              </a:spcAft>
              <a:buNone/>
              <a:defRPr sz="1400">
                <a:solidFill>
                  <a:schemeClr val="dk1"/>
                </a:solidFill>
                <a:latin typeface="Arial"/>
                <a:ea typeface="Arial"/>
                <a:cs typeface="Arial"/>
                <a:sym typeface="Arial"/>
              </a:defRPr>
            </a:lvl5pPr>
            <a:lvl6pPr indent="0" lvl="5" marL="0" marR="0" algn="r">
              <a:spcBef>
                <a:spcPts val="0"/>
              </a:spcBef>
              <a:spcAft>
                <a:spcPts val="0"/>
              </a:spcAft>
              <a:buNone/>
              <a:defRPr sz="1400">
                <a:solidFill>
                  <a:schemeClr val="dk1"/>
                </a:solidFill>
                <a:latin typeface="Arial"/>
                <a:ea typeface="Arial"/>
                <a:cs typeface="Arial"/>
                <a:sym typeface="Arial"/>
              </a:defRPr>
            </a:lvl6pPr>
            <a:lvl7pPr indent="0" lvl="6" marL="0" marR="0" algn="r">
              <a:spcBef>
                <a:spcPts val="0"/>
              </a:spcBef>
              <a:spcAft>
                <a:spcPts val="0"/>
              </a:spcAft>
              <a:buNone/>
              <a:defRPr sz="1400">
                <a:solidFill>
                  <a:schemeClr val="dk1"/>
                </a:solidFill>
                <a:latin typeface="Arial"/>
                <a:ea typeface="Arial"/>
                <a:cs typeface="Arial"/>
                <a:sym typeface="Arial"/>
              </a:defRPr>
            </a:lvl7pPr>
            <a:lvl8pPr indent="0" lvl="7" marL="0" marR="0" algn="r">
              <a:spcBef>
                <a:spcPts val="0"/>
              </a:spcBef>
              <a:spcAft>
                <a:spcPts val="0"/>
              </a:spcAft>
              <a:buNone/>
              <a:defRPr sz="1400">
                <a:solidFill>
                  <a:schemeClr val="dk1"/>
                </a:solidFill>
                <a:latin typeface="Arial"/>
                <a:ea typeface="Arial"/>
                <a:cs typeface="Arial"/>
                <a:sym typeface="Arial"/>
              </a:defRPr>
            </a:lvl8pPr>
            <a:lvl9pPr indent="0" lvl="8" marL="0" marR="0" algn="r">
              <a:spcBef>
                <a:spcPts val="0"/>
              </a:spcBef>
              <a:spcAft>
                <a:spcPts val="0"/>
              </a:spcAft>
              <a:buNone/>
              <a:defRPr sz="1400">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36" name="Shape 36"/>
        <p:cNvGrpSpPr/>
        <p:nvPr/>
      </p:nvGrpSpPr>
      <p:grpSpPr>
        <a:xfrm>
          <a:off x="0" y="0"/>
          <a:ext cx="0" cy="0"/>
          <a:chOff x="0" y="0"/>
          <a:chExt cx="0" cy="0"/>
        </a:xfrm>
      </p:grpSpPr>
      <p:sp>
        <p:nvSpPr>
          <p:cNvPr id="37" name="Google Shape;37;p6"/>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38" name="Google Shape;38;p6"/>
          <p:cNvSpPr txBox="1"/>
          <p:nvPr>
            <p:ph idx="1" type="body"/>
          </p:nvPr>
        </p:nvSpPr>
        <p:spPr>
          <a:xfrm>
            <a:off x="457200" y="1535113"/>
            <a:ext cx="4040188" cy="639762"/>
          </a:xfrm>
          <a:prstGeom prst="rect">
            <a:avLst/>
          </a:prstGeom>
          <a:noFill/>
          <a:ln>
            <a:noFill/>
          </a:ln>
        </p:spPr>
        <p:txBody>
          <a:bodyPr anchorCtr="0" anchor="b" bIns="45700" lIns="91425" spcFirstLastPara="1" rIns="91425" wrap="square" tIns="45700">
            <a:noAutofit/>
          </a:bodyPr>
          <a:lstStyle>
            <a:lvl1pPr indent="-228600" lvl="0" marL="457200" algn="l">
              <a:spcBef>
                <a:spcPts val="480"/>
              </a:spcBef>
              <a:spcAft>
                <a:spcPts val="0"/>
              </a:spcAft>
              <a:buClr>
                <a:schemeClr val="dk1"/>
              </a:buClr>
              <a:buSzPts val="2400"/>
              <a:buFont typeface="Arial"/>
              <a:buNone/>
              <a:defRPr b="1" sz="2400"/>
            </a:lvl1pPr>
            <a:lvl2pPr indent="-228600" lvl="1" marL="914400" algn="l">
              <a:spcBef>
                <a:spcPts val="400"/>
              </a:spcBef>
              <a:spcAft>
                <a:spcPts val="0"/>
              </a:spcAft>
              <a:buClr>
                <a:schemeClr val="dk1"/>
              </a:buClr>
              <a:buSzPts val="2000"/>
              <a:buFont typeface="Arial"/>
              <a:buNone/>
              <a:defRPr b="1" sz="2000"/>
            </a:lvl2pPr>
            <a:lvl3pPr indent="-228600" lvl="2" marL="1371600" algn="l">
              <a:spcBef>
                <a:spcPts val="360"/>
              </a:spcBef>
              <a:spcAft>
                <a:spcPts val="0"/>
              </a:spcAft>
              <a:buClr>
                <a:schemeClr val="dk1"/>
              </a:buClr>
              <a:buSzPts val="1800"/>
              <a:buFont typeface="Arial"/>
              <a:buNone/>
              <a:defRPr b="1" sz="1800"/>
            </a:lvl3pPr>
            <a:lvl4pPr indent="-228600" lvl="3" marL="1828800" algn="l">
              <a:spcBef>
                <a:spcPts val="320"/>
              </a:spcBef>
              <a:spcAft>
                <a:spcPts val="0"/>
              </a:spcAft>
              <a:buClr>
                <a:schemeClr val="dk1"/>
              </a:buClr>
              <a:buSzPts val="1600"/>
              <a:buFont typeface="Arial"/>
              <a:buNone/>
              <a:defRPr b="1" sz="1600"/>
            </a:lvl4pPr>
            <a:lvl5pPr indent="-228600" lvl="4" marL="2286000" algn="l">
              <a:spcBef>
                <a:spcPts val="320"/>
              </a:spcBef>
              <a:spcAft>
                <a:spcPts val="0"/>
              </a:spcAft>
              <a:buClr>
                <a:schemeClr val="dk1"/>
              </a:buClr>
              <a:buSzPts val="1600"/>
              <a:buFont typeface="Arial"/>
              <a:buNone/>
              <a:defRPr b="1" sz="1600"/>
            </a:lvl5pPr>
            <a:lvl6pPr indent="-228600" lvl="5" marL="2743200" algn="l">
              <a:spcBef>
                <a:spcPts val="320"/>
              </a:spcBef>
              <a:spcAft>
                <a:spcPts val="0"/>
              </a:spcAft>
              <a:buClr>
                <a:schemeClr val="dk1"/>
              </a:buClr>
              <a:buSzPts val="1600"/>
              <a:buFont typeface="Arial"/>
              <a:buNone/>
              <a:defRPr b="1" sz="1600"/>
            </a:lvl6pPr>
            <a:lvl7pPr indent="-228600" lvl="6" marL="3200400" algn="l">
              <a:spcBef>
                <a:spcPts val="320"/>
              </a:spcBef>
              <a:spcAft>
                <a:spcPts val="0"/>
              </a:spcAft>
              <a:buClr>
                <a:schemeClr val="dk1"/>
              </a:buClr>
              <a:buSzPts val="1600"/>
              <a:buFont typeface="Arial"/>
              <a:buNone/>
              <a:defRPr b="1" sz="1600"/>
            </a:lvl7pPr>
            <a:lvl8pPr indent="-228600" lvl="7" marL="3657600" algn="l">
              <a:spcBef>
                <a:spcPts val="320"/>
              </a:spcBef>
              <a:spcAft>
                <a:spcPts val="0"/>
              </a:spcAft>
              <a:buClr>
                <a:schemeClr val="dk1"/>
              </a:buClr>
              <a:buSzPts val="1600"/>
              <a:buFont typeface="Arial"/>
              <a:buNone/>
              <a:defRPr b="1" sz="1600"/>
            </a:lvl8pPr>
            <a:lvl9pPr indent="-228600" lvl="8" marL="4114800" algn="l">
              <a:spcBef>
                <a:spcPts val="320"/>
              </a:spcBef>
              <a:spcAft>
                <a:spcPts val="0"/>
              </a:spcAft>
              <a:buClr>
                <a:schemeClr val="dk1"/>
              </a:buClr>
              <a:buSzPts val="1600"/>
              <a:buFont typeface="Arial"/>
              <a:buNone/>
              <a:defRPr b="1" sz="1600"/>
            </a:lvl9pPr>
          </a:lstStyle>
          <a:p/>
        </p:txBody>
      </p:sp>
      <p:sp>
        <p:nvSpPr>
          <p:cNvPr id="39" name="Google Shape;39;p6"/>
          <p:cNvSpPr txBox="1"/>
          <p:nvPr>
            <p:ph idx="2" type="body"/>
          </p:nvPr>
        </p:nvSpPr>
        <p:spPr>
          <a:xfrm>
            <a:off x="457200" y="2174875"/>
            <a:ext cx="4040188" cy="3951288"/>
          </a:xfrm>
          <a:prstGeom prst="rect">
            <a:avLst/>
          </a:prstGeom>
          <a:noFill/>
          <a:ln>
            <a:noFill/>
          </a:ln>
        </p:spPr>
        <p:txBody>
          <a:bodyPr anchorCtr="0" anchor="t" bIns="45700" lIns="91425" spcFirstLastPara="1" rIns="91425" wrap="square" tIns="45700">
            <a:noAutofit/>
          </a:bodyPr>
          <a:lstStyle>
            <a:lvl1pPr indent="-381000" lvl="0" marL="457200" algn="l">
              <a:spcBef>
                <a:spcPts val="480"/>
              </a:spcBef>
              <a:spcAft>
                <a:spcPts val="0"/>
              </a:spcAft>
              <a:buClr>
                <a:schemeClr val="dk1"/>
              </a:buClr>
              <a:buSzPts val="2400"/>
              <a:buFont typeface="Arial"/>
              <a:buChar char="•"/>
              <a:defRPr sz="2400"/>
            </a:lvl1pPr>
            <a:lvl2pPr indent="-355600" lvl="1" marL="914400" algn="l">
              <a:spcBef>
                <a:spcPts val="400"/>
              </a:spcBef>
              <a:spcAft>
                <a:spcPts val="0"/>
              </a:spcAft>
              <a:buClr>
                <a:schemeClr val="dk1"/>
              </a:buClr>
              <a:buSzPts val="2000"/>
              <a:buFont typeface="Arial"/>
              <a:buChar char="–"/>
              <a:defRPr sz="2000"/>
            </a:lvl2pPr>
            <a:lvl3pPr indent="-342900" lvl="2" marL="1371600" algn="l">
              <a:spcBef>
                <a:spcPts val="360"/>
              </a:spcBef>
              <a:spcAft>
                <a:spcPts val="0"/>
              </a:spcAft>
              <a:buClr>
                <a:schemeClr val="dk1"/>
              </a:buClr>
              <a:buSzPts val="1800"/>
              <a:buFont typeface="Arial"/>
              <a:buChar char="•"/>
              <a:defRPr sz="1800"/>
            </a:lvl3pPr>
            <a:lvl4pPr indent="-330200" lvl="3" marL="1828800" algn="l">
              <a:spcBef>
                <a:spcPts val="320"/>
              </a:spcBef>
              <a:spcAft>
                <a:spcPts val="0"/>
              </a:spcAft>
              <a:buClr>
                <a:schemeClr val="dk1"/>
              </a:buClr>
              <a:buSzPts val="1600"/>
              <a:buFont typeface="Arial"/>
              <a:buChar char="–"/>
              <a:defRPr sz="1600"/>
            </a:lvl4pPr>
            <a:lvl5pPr indent="-330200" lvl="4" marL="2286000" algn="l">
              <a:spcBef>
                <a:spcPts val="320"/>
              </a:spcBef>
              <a:spcAft>
                <a:spcPts val="0"/>
              </a:spcAft>
              <a:buClr>
                <a:schemeClr val="dk1"/>
              </a:buClr>
              <a:buSzPts val="1600"/>
              <a:buFont typeface="Arial"/>
              <a:buChar char="»"/>
              <a:defRPr sz="1600"/>
            </a:lvl5pPr>
            <a:lvl6pPr indent="-330200" lvl="5" marL="2743200" algn="l">
              <a:spcBef>
                <a:spcPts val="320"/>
              </a:spcBef>
              <a:spcAft>
                <a:spcPts val="0"/>
              </a:spcAft>
              <a:buClr>
                <a:schemeClr val="dk1"/>
              </a:buClr>
              <a:buSzPts val="1600"/>
              <a:buFont typeface="Arial"/>
              <a:buChar char="»"/>
              <a:defRPr sz="1600"/>
            </a:lvl6pPr>
            <a:lvl7pPr indent="-330200" lvl="6" marL="3200400" algn="l">
              <a:spcBef>
                <a:spcPts val="320"/>
              </a:spcBef>
              <a:spcAft>
                <a:spcPts val="0"/>
              </a:spcAft>
              <a:buClr>
                <a:schemeClr val="dk1"/>
              </a:buClr>
              <a:buSzPts val="1600"/>
              <a:buFont typeface="Arial"/>
              <a:buChar char="»"/>
              <a:defRPr sz="1600"/>
            </a:lvl7pPr>
            <a:lvl8pPr indent="-330200" lvl="7" marL="3657600" algn="l">
              <a:spcBef>
                <a:spcPts val="320"/>
              </a:spcBef>
              <a:spcAft>
                <a:spcPts val="0"/>
              </a:spcAft>
              <a:buClr>
                <a:schemeClr val="dk1"/>
              </a:buClr>
              <a:buSzPts val="1600"/>
              <a:buFont typeface="Arial"/>
              <a:buChar char="»"/>
              <a:defRPr sz="1600"/>
            </a:lvl8pPr>
            <a:lvl9pPr indent="-330200" lvl="8" marL="4114800" algn="l">
              <a:spcBef>
                <a:spcPts val="320"/>
              </a:spcBef>
              <a:spcAft>
                <a:spcPts val="0"/>
              </a:spcAft>
              <a:buClr>
                <a:schemeClr val="dk1"/>
              </a:buClr>
              <a:buSzPts val="1600"/>
              <a:buFont typeface="Arial"/>
              <a:buChar char="»"/>
              <a:defRPr sz="1600"/>
            </a:lvl9pPr>
          </a:lstStyle>
          <a:p/>
        </p:txBody>
      </p:sp>
      <p:sp>
        <p:nvSpPr>
          <p:cNvPr id="40" name="Google Shape;40;p6"/>
          <p:cNvSpPr txBox="1"/>
          <p:nvPr>
            <p:ph idx="3" type="body"/>
          </p:nvPr>
        </p:nvSpPr>
        <p:spPr>
          <a:xfrm>
            <a:off x="4645025" y="1535113"/>
            <a:ext cx="4041775" cy="639762"/>
          </a:xfrm>
          <a:prstGeom prst="rect">
            <a:avLst/>
          </a:prstGeom>
          <a:noFill/>
          <a:ln>
            <a:noFill/>
          </a:ln>
        </p:spPr>
        <p:txBody>
          <a:bodyPr anchorCtr="0" anchor="b" bIns="45700" lIns="91425" spcFirstLastPara="1" rIns="91425" wrap="square" tIns="45700">
            <a:noAutofit/>
          </a:bodyPr>
          <a:lstStyle>
            <a:lvl1pPr indent="-228600" lvl="0" marL="457200" algn="l">
              <a:spcBef>
                <a:spcPts val="480"/>
              </a:spcBef>
              <a:spcAft>
                <a:spcPts val="0"/>
              </a:spcAft>
              <a:buClr>
                <a:schemeClr val="dk1"/>
              </a:buClr>
              <a:buSzPts val="2400"/>
              <a:buFont typeface="Arial"/>
              <a:buNone/>
              <a:defRPr b="1" sz="2400"/>
            </a:lvl1pPr>
            <a:lvl2pPr indent="-228600" lvl="1" marL="914400" algn="l">
              <a:spcBef>
                <a:spcPts val="400"/>
              </a:spcBef>
              <a:spcAft>
                <a:spcPts val="0"/>
              </a:spcAft>
              <a:buClr>
                <a:schemeClr val="dk1"/>
              </a:buClr>
              <a:buSzPts val="2000"/>
              <a:buFont typeface="Arial"/>
              <a:buNone/>
              <a:defRPr b="1" sz="2000"/>
            </a:lvl2pPr>
            <a:lvl3pPr indent="-228600" lvl="2" marL="1371600" algn="l">
              <a:spcBef>
                <a:spcPts val="360"/>
              </a:spcBef>
              <a:spcAft>
                <a:spcPts val="0"/>
              </a:spcAft>
              <a:buClr>
                <a:schemeClr val="dk1"/>
              </a:buClr>
              <a:buSzPts val="1800"/>
              <a:buFont typeface="Arial"/>
              <a:buNone/>
              <a:defRPr b="1" sz="1800"/>
            </a:lvl3pPr>
            <a:lvl4pPr indent="-228600" lvl="3" marL="1828800" algn="l">
              <a:spcBef>
                <a:spcPts val="320"/>
              </a:spcBef>
              <a:spcAft>
                <a:spcPts val="0"/>
              </a:spcAft>
              <a:buClr>
                <a:schemeClr val="dk1"/>
              </a:buClr>
              <a:buSzPts val="1600"/>
              <a:buFont typeface="Arial"/>
              <a:buNone/>
              <a:defRPr b="1" sz="1600"/>
            </a:lvl4pPr>
            <a:lvl5pPr indent="-228600" lvl="4" marL="2286000" algn="l">
              <a:spcBef>
                <a:spcPts val="320"/>
              </a:spcBef>
              <a:spcAft>
                <a:spcPts val="0"/>
              </a:spcAft>
              <a:buClr>
                <a:schemeClr val="dk1"/>
              </a:buClr>
              <a:buSzPts val="1600"/>
              <a:buFont typeface="Arial"/>
              <a:buNone/>
              <a:defRPr b="1" sz="1600"/>
            </a:lvl5pPr>
            <a:lvl6pPr indent="-228600" lvl="5" marL="2743200" algn="l">
              <a:spcBef>
                <a:spcPts val="320"/>
              </a:spcBef>
              <a:spcAft>
                <a:spcPts val="0"/>
              </a:spcAft>
              <a:buClr>
                <a:schemeClr val="dk1"/>
              </a:buClr>
              <a:buSzPts val="1600"/>
              <a:buFont typeface="Arial"/>
              <a:buNone/>
              <a:defRPr b="1" sz="1600"/>
            </a:lvl6pPr>
            <a:lvl7pPr indent="-228600" lvl="6" marL="3200400" algn="l">
              <a:spcBef>
                <a:spcPts val="320"/>
              </a:spcBef>
              <a:spcAft>
                <a:spcPts val="0"/>
              </a:spcAft>
              <a:buClr>
                <a:schemeClr val="dk1"/>
              </a:buClr>
              <a:buSzPts val="1600"/>
              <a:buFont typeface="Arial"/>
              <a:buNone/>
              <a:defRPr b="1" sz="1600"/>
            </a:lvl7pPr>
            <a:lvl8pPr indent="-228600" lvl="7" marL="3657600" algn="l">
              <a:spcBef>
                <a:spcPts val="320"/>
              </a:spcBef>
              <a:spcAft>
                <a:spcPts val="0"/>
              </a:spcAft>
              <a:buClr>
                <a:schemeClr val="dk1"/>
              </a:buClr>
              <a:buSzPts val="1600"/>
              <a:buFont typeface="Arial"/>
              <a:buNone/>
              <a:defRPr b="1" sz="1600"/>
            </a:lvl8pPr>
            <a:lvl9pPr indent="-228600" lvl="8" marL="4114800" algn="l">
              <a:spcBef>
                <a:spcPts val="320"/>
              </a:spcBef>
              <a:spcAft>
                <a:spcPts val="0"/>
              </a:spcAft>
              <a:buClr>
                <a:schemeClr val="dk1"/>
              </a:buClr>
              <a:buSzPts val="1600"/>
              <a:buFont typeface="Arial"/>
              <a:buNone/>
              <a:defRPr b="1" sz="1600"/>
            </a:lvl9pPr>
          </a:lstStyle>
          <a:p/>
        </p:txBody>
      </p:sp>
      <p:sp>
        <p:nvSpPr>
          <p:cNvPr id="41" name="Google Shape;41;p6"/>
          <p:cNvSpPr txBox="1"/>
          <p:nvPr>
            <p:ph idx="4" type="body"/>
          </p:nvPr>
        </p:nvSpPr>
        <p:spPr>
          <a:xfrm>
            <a:off x="4645025" y="2174875"/>
            <a:ext cx="4041775" cy="3951288"/>
          </a:xfrm>
          <a:prstGeom prst="rect">
            <a:avLst/>
          </a:prstGeom>
          <a:noFill/>
          <a:ln>
            <a:noFill/>
          </a:ln>
        </p:spPr>
        <p:txBody>
          <a:bodyPr anchorCtr="0" anchor="t" bIns="45700" lIns="91425" spcFirstLastPara="1" rIns="91425" wrap="square" tIns="45700">
            <a:noAutofit/>
          </a:bodyPr>
          <a:lstStyle>
            <a:lvl1pPr indent="-381000" lvl="0" marL="457200" algn="l">
              <a:spcBef>
                <a:spcPts val="480"/>
              </a:spcBef>
              <a:spcAft>
                <a:spcPts val="0"/>
              </a:spcAft>
              <a:buClr>
                <a:schemeClr val="dk1"/>
              </a:buClr>
              <a:buSzPts val="2400"/>
              <a:buFont typeface="Arial"/>
              <a:buChar char="•"/>
              <a:defRPr sz="2400"/>
            </a:lvl1pPr>
            <a:lvl2pPr indent="-355600" lvl="1" marL="914400" algn="l">
              <a:spcBef>
                <a:spcPts val="400"/>
              </a:spcBef>
              <a:spcAft>
                <a:spcPts val="0"/>
              </a:spcAft>
              <a:buClr>
                <a:schemeClr val="dk1"/>
              </a:buClr>
              <a:buSzPts val="2000"/>
              <a:buFont typeface="Arial"/>
              <a:buChar char="–"/>
              <a:defRPr sz="2000"/>
            </a:lvl2pPr>
            <a:lvl3pPr indent="-342900" lvl="2" marL="1371600" algn="l">
              <a:spcBef>
                <a:spcPts val="360"/>
              </a:spcBef>
              <a:spcAft>
                <a:spcPts val="0"/>
              </a:spcAft>
              <a:buClr>
                <a:schemeClr val="dk1"/>
              </a:buClr>
              <a:buSzPts val="1800"/>
              <a:buFont typeface="Arial"/>
              <a:buChar char="•"/>
              <a:defRPr sz="1800"/>
            </a:lvl3pPr>
            <a:lvl4pPr indent="-330200" lvl="3" marL="1828800" algn="l">
              <a:spcBef>
                <a:spcPts val="320"/>
              </a:spcBef>
              <a:spcAft>
                <a:spcPts val="0"/>
              </a:spcAft>
              <a:buClr>
                <a:schemeClr val="dk1"/>
              </a:buClr>
              <a:buSzPts val="1600"/>
              <a:buFont typeface="Arial"/>
              <a:buChar char="–"/>
              <a:defRPr sz="1600"/>
            </a:lvl4pPr>
            <a:lvl5pPr indent="-330200" lvl="4" marL="2286000" algn="l">
              <a:spcBef>
                <a:spcPts val="320"/>
              </a:spcBef>
              <a:spcAft>
                <a:spcPts val="0"/>
              </a:spcAft>
              <a:buClr>
                <a:schemeClr val="dk1"/>
              </a:buClr>
              <a:buSzPts val="1600"/>
              <a:buFont typeface="Arial"/>
              <a:buChar char="»"/>
              <a:defRPr sz="1600"/>
            </a:lvl5pPr>
            <a:lvl6pPr indent="-330200" lvl="5" marL="2743200" algn="l">
              <a:spcBef>
                <a:spcPts val="320"/>
              </a:spcBef>
              <a:spcAft>
                <a:spcPts val="0"/>
              </a:spcAft>
              <a:buClr>
                <a:schemeClr val="dk1"/>
              </a:buClr>
              <a:buSzPts val="1600"/>
              <a:buFont typeface="Arial"/>
              <a:buChar char="»"/>
              <a:defRPr sz="1600"/>
            </a:lvl6pPr>
            <a:lvl7pPr indent="-330200" lvl="6" marL="3200400" algn="l">
              <a:spcBef>
                <a:spcPts val="320"/>
              </a:spcBef>
              <a:spcAft>
                <a:spcPts val="0"/>
              </a:spcAft>
              <a:buClr>
                <a:schemeClr val="dk1"/>
              </a:buClr>
              <a:buSzPts val="1600"/>
              <a:buFont typeface="Arial"/>
              <a:buChar char="»"/>
              <a:defRPr sz="1600"/>
            </a:lvl7pPr>
            <a:lvl8pPr indent="-330200" lvl="7" marL="3657600" algn="l">
              <a:spcBef>
                <a:spcPts val="320"/>
              </a:spcBef>
              <a:spcAft>
                <a:spcPts val="0"/>
              </a:spcAft>
              <a:buClr>
                <a:schemeClr val="dk1"/>
              </a:buClr>
              <a:buSzPts val="1600"/>
              <a:buFont typeface="Arial"/>
              <a:buChar char="»"/>
              <a:defRPr sz="1600"/>
            </a:lvl8pPr>
            <a:lvl9pPr indent="-330200" lvl="8" marL="4114800" algn="l">
              <a:spcBef>
                <a:spcPts val="320"/>
              </a:spcBef>
              <a:spcAft>
                <a:spcPts val="0"/>
              </a:spcAft>
              <a:buClr>
                <a:schemeClr val="dk1"/>
              </a:buClr>
              <a:buSzPts val="1600"/>
              <a:buFont typeface="Arial"/>
              <a:buChar char="»"/>
              <a:defRPr sz="1600"/>
            </a:lvl9pPr>
          </a:lstStyle>
          <a:p/>
        </p:txBody>
      </p:sp>
      <p:sp>
        <p:nvSpPr>
          <p:cNvPr id="42" name="Google Shape;42;p6"/>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6"/>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4" name="Google Shape;44;p6"/>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spcBef>
                <a:spcPts val="0"/>
              </a:spcBef>
              <a:spcAft>
                <a:spcPts val="0"/>
              </a:spcAft>
              <a:buNone/>
              <a:defRPr sz="1400">
                <a:solidFill>
                  <a:schemeClr val="dk1"/>
                </a:solidFill>
                <a:latin typeface="Arial"/>
                <a:ea typeface="Arial"/>
                <a:cs typeface="Arial"/>
                <a:sym typeface="Arial"/>
              </a:defRPr>
            </a:lvl1pPr>
            <a:lvl2pPr indent="0" lvl="1" marL="0" marR="0" algn="r">
              <a:spcBef>
                <a:spcPts val="0"/>
              </a:spcBef>
              <a:spcAft>
                <a:spcPts val="0"/>
              </a:spcAft>
              <a:buNone/>
              <a:defRPr sz="1400">
                <a:solidFill>
                  <a:schemeClr val="dk1"/>
                </a:solidFill>
                <a:latin typeface="Arial"/>
                <a:ea typeface="Arial"/>
                <a:cs typeface="Arial"/>
                <a:sym typeface="Arial"/>
              </a:defRPr>
            </a:lvl2pPr>
            <a:lvl3pPr indent="0" lvl="2" marL="0" marR="0" algn="r">
              <a:spcBef>
                <a:spcPts val="0"/>
              </a:spcBef>
              <a:spcAft>
                <a:spcPts val="0"/>
              </a:spcAft>
              <a:buNone/>
              <a:defRPr sz="1400">
                <a:solidFill>
                  <a:schemeClr val="dk1"/>
                </a:solidFill>
                <a:latin typeface="Arial"/>
                <a:ea typeface="Arial"/>
                <a:cs typeface="Arial"/>
                <a:sym typeface="Arial"/>
              </a:defRPr>
            </a:lvl3pPr>
            <a:lvl4pPr indent="0" lvl="3" marL="0" marR="0" algn="r">
              <a:spcBef>
                <a:spcPts val="0"/>
              </a:spcBef>
              <a:spcAft>
                <a:spcPts val="0"/>
              </a:spcAft>
              <a:buNone/>
              <a:defRPr sz="1400">
                <a:solidFill>
                  <a:schemeClr val="dk1"/>
                </a:solidFill>
                <a:latin typeface="Arial"/>
                <a:ea typeface="Arial"/>
                <a:cs typeface="Arial"/>
                <a:sym typeface="Arial"/>
              </a:defRPr>
            </a:lvl4pPr>
            <a:lvl5pPr indent="0" lvl="4" marL="0" marR="0" algn="r">
              <a:spcBef>
                <a:spcPts val="0"/>
              </a:spcBef>
              <a:spcAft>
                <a:spcPts val="0"/>
              </a:spcAft>
              <a:buNone/>
              <a:defRPr sz="1400">
                <a:solidFill>
                  <a:schemeClr val="dk1"/>
                </a:solidFill>
                <a:latin typeface="Arial"/>
                <a:ea typeface="Arial"/>
                <a:cs typeface="Arial"/>
                <a:sym typeface="Arial"/>
              </a:defRPr>
            </a:lvl5pPr>
            <a:lvl6pPr indent="0" lvl="5" marL="0" marR="0" algn="r">
              <a:spcBef>
                <a:spcPts val="0"/>
              </a:spcBef>
              <a:spcAft>
                <a:spcPts val="0"/>
              </a:spcAft>
              <a:buNone/>
              <a:defRPr sz="1400">
                <a:solidFill>
                  <a:schemeClr val="dk1"/>
                </a:solidFill>
                <a:latin typeface="Arial"/>
                <a:ea typeface="Arial"/>
                <a:cs typeface="Arial"/>
                <a:sym typeface="Arial"/>
              </a:defRPr>
            </a:lvl6pPr>
            <a:lvl7pPr indent="0" lvl="6" marL="0" marR="0" algn="r">
              <a:spcBef>
                <a:spcPts val="0"/>
              </a:spcBef>
              <a:spcAft>
                <a:spcPts val="0"/>
              </a:spcAft>
              <a:buNone/>
              <a:defRPr sz="1400">
                <a:solidFill>
                  <a:schemeClr val="dk1"/>
                </a:solidFill>
                <a:latin typeface="Arial"/>
                <a:ea typeface="Arial"/>
                <a:cs typeface="Arial"/>
                <a:sym typeface="Arial"/>
              </a:defRPr>
            </a:lvl7pPr>
            <a:lvl8pPr indent="0" lvl="7" marL="0" marR="0" algn="r">
              <a:spcBef>
                <a:spcPts val="0"/>
              </a:spcBef>
              <a:spcAft>
                <a:spcPts val="0"/>
              </a:spcAft>
              <a:buNone/>
              <a:defRPr sz="1400">
                <a:solidFill>
                  <a:schemeClr val="dk1"/>
                </a:solidFill>
                <a:latin typeface="Arial"/>
                <a:ea typeface="Arial"/>
                <a:cs typeface="Arial"/>
                <a:sym typeface="Arial"/>
              </a:defRPr>
            </a:lvl8pPr>
            <a:lvl9pPr indent="0" lvl="8" marL="0" marR="0" algn="r">
              <a:spcBef>
                <a:spcPts val="0"/>
              </a:spcBef>
              <a:spcAft>
                <a:spcPts val="0"/>
              </a:spcAft>
              <a:buNone/>
              <a:defRPr sz="1400">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5" name="Shape 45"/>
        <p:cNvGrpSpPr/>
        <p:nvPr/>
      </p:nvGrpSpPr>
      <p:grpSpPr>
        <a:xfrm>
          <a:off x="0" y="0"/>
          <a:ext cx="0" cy="0"/>
          <a:chOff x="0" y="0"/>
          <a:chExt cx="0" cy="0"/>
        </a:xfrm>
      </p:grpSpPr>
      <p:sp>
        <p:nvSpPr>
          <p:cNvPr id="46" name="Google Shape;46;p7"/>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47" name="Google Shape;47;p7"/>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7"/>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9" name="Google Shape;49;p7"/>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spcBef>
                <a:spcPts val="0"/>
              </a:spcBef>
              <a:spcAft>
                <a:spcPts val="0"/>
              </a:spcAft>
              <a:buNone/>
              <a:defRPr sz="1400">
                <a:solidFill>
                  <a:schemeClr val="dk1"/>
                </a:solidFill>
                <a:latin typeface="Arial"/>
                <a:ea typeface="Arial"/>
                <a:cs typeface="Arial"/>
                <a:sym typeface="Arial"/>
              </a:defRPr>
            </a:lvl1pPr>
            <a:lvl2pPr indent="0" lvl="1" marL="0" marR="0" algn="r">
              <a:spcBef>
                <a:spcPts val="0"/>
              </a:spcBef>
              <a:spcAft>
                <a:spcPts val="0"/>
              </a:spcAft>
              <a:buNone/>
              <a:defRPr sz="1400">
                <a:solidFill>
                  <a:schemeClr val="dk1"/>
                </a:solidFill>
                <a:latin typeface="Arial"/>
                <a:ea typeface="Arial"/>
                <a:cs typeface="Arial"/>
                <a:sym typeface="Arial"/>
              </a:defRPr>
            </a:lvl2pPr>
            <a:lvl3pPr indent="0" lvl="2" marL="0" marR="0" algn="r">
              <a:spcBef>
                <a:spcPts val="0"/>
              </a:spcBef>
              <a:spcAft>
                <a:spcPts val="0"/>
              </a:spcAft>
              <a:buNone/>
              <a:defRPr sz="1400">
                <a:solidFill>
                  <a:schemeClr val="dk1"/>
                </a:solidFill>
                <a:latin typeface="Arial"/>
                <a:ea typeface="Arial"/>
                <a:cs typeface="Arial"/>
                <a:sym typeface="Arial"/>
              </a:defRPr>
            </a:lvl3pPr>
            <a:lvl4pPr indent="0" lvl="3" marL="0" marR="0" algn="r">
              <a:spcBef>
                <a:spcPts val="0"/>
              </a:spcBef>
              <a:spcAft>
                <a:spcPts val="0"/>
              </a:spcAft>
              <a:buNone/>
              <a:defRPr sz="1400">
                <a:solidFill>
                  <a:schemeClr val="dk1"/>
                </a:solidFill>
                <a:latin typeface="Arial"/>
                <a:ea typeface="Arial"/>
                <a:cs typeface="Arial"/>
                <a:sym typeface="Arial"/>
              </a:defRPr>
            </a:lvl4pPr>
            <a:lvl5pPr indent="0" lvl="4" marL="0" marR="0" algn="r">
              <a:spcBef>
                <a:spcPts val="0"/>
              </a:spcBef>
              <a:spcAft>
                <a:spcPts val="0"/>
              </a:spcAft>
              <a:buNone/>
              <a:defRPr sz="1400">
                <a:solidFill>
                  <a:schemeClr val="dk1"/>
                </a:solidFill>
                <a:latin typeface="Arial"/>
                <a:ea typeface="Arial"/>
                <a:cs typeface="Arial"/>
                <a:sym typeface="Arial"/>
              </a:defRPr>
            </a:lvl5pPr>
            <a:lvl6pPr indent="0" lvl="5" marL="0" marR="0" algn="r">
              <a:spcBef>
                <a:spcPts val="0"/>
              </a:spcBef>
              <a:spcAft>
                <a:spcPts val="0"/>
              </a:spcAft>
              <a:buNone/>
              <a:defRPr sz="1400">
                <a:solidFill>
                  <a:schemeClr val="dk1"/>
                </a:solidFill>
                <a:latin typeface="Arial"/>
                <a:ea typeface="Arial"/>
                <a:cs typeface="Arial"/>
                <a:sym typeface="Arial"/>
              </a:defRPr>
            </a:lvl6pPr>
            <a:lvl7pPr indent="0" lvl="6" marL="0" marR="0" algn="r">
              <a:spcBef>
                <a:spcPts val="0"/>
              </a:spcBef>
              <a:spcAft>
                <a:spcPts val="0"/>
              </a:spcAft>
              <a:buNone/>
              <a:defRPr sz="1400">
                <a:solidFill>
                  <a:schemeClr val="dk1"/>
                </a:solidFill>
                <a:latin typeface="Arial"/>
                <a:ea typeface="Arial"/>
                <a:cs typeface="Arial"/>
                <a:sym typeface="Arial"/>
              </a:defRPr>
            </a:lvl7pPr>
            <a:lvl8pPr indent="0" lvl="7" marL="0" marR="0" algn="r">
              <a:spcBef>
                <a:spcPts val="0"/>
              </a:spcBef>
              <a:spcAft>
                <a:spcPts val="0"/>
              </a:spcAft>
              <a:buNone/>
              <a:defRPr sz="1400">
                <a:solidFill>
                  <a:schemeClr val="dk1"/>
                </a:solidFill>
                <a:latin typeface="Arial"/>
                <a:ea typeface="Arial"/>
                <a:cs typeface="Arial"/>
                <a:sym typeface="Arial"/>
              </a:defRPr>
            </a:lvl8pPr>
            <a:lvl9pPr indent="0" lvl="8" marL="0" marR="0" algn="r">
              <a:spcBef>
                <a:spcPts val="0"/>
              </a:spcBef>
              <a:spcAft>
                <a:spcPts val="0"/>
              </a:spcAft>
              <a:buNone/>
              <a:defRPr sz="1400">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0" name="Shape 50"/>
        <p:cNvGrpSpPr/>
        <p:nvPr/>
      </p:nvGrpSpPr>
      <p:grpSpPr>
        <a:xfrm>
          <a:off x="0" y="0"/>
          <a:ext cx="0" cy="0"/>
          <a:chOff x="0" y="0"/>
          <a:chExt cx="0" cy="0"/>
        </a:xfrm>
      </p:grpSpPr>
      <p:sp>
        <p:nvSpPr>
          <p:cNvPr id="51" name="Google Shape;51;p8"/>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8"/>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8"/>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spcBef>
                <a:spcPts val="0"/>
              </a:spcBef>
              <a:spcAft>
                <a:spcPts val="0"/>
              </a:spcAft>
              <a:buNone/>
              <a:defRPr sz="1400">
                <a:solidFill>
                  <a:schemeClr val="dk1"/>
                </a:solidFill>
                <a:latin typeface="Arial"/>
                <a:ea typeface="Arial"/>
                <a:cs typeface="Arial"/>
                <a:sym typeface="Arial"/>
              </a:defRPr>
            </a:lvl1pPr>
            <a:lvl2pPr indent="0" lvl="1" marL="0" marR="0" algn="r">
              <a:spcBef>
                <a:spcPts val="0"/>
              </a:spcBef>
              <a:spcAft>
                <a:spcPts val="0"/>
              </a:spcAft>
              <a:buNone/>
              <a:defRPr sz="1400">
                <a:solidFill>
                  <a:schemeClr val="dk1"/>
                </a:solidFill>
                <a:latin typeface="Arial"/>
                <a:ea typeface="Arial"/>
                <a:cs typeface="Arial"/>
                <a:sym typeface="Arial"/>
              </a:defRPr>
            </a:lvl2pPr>
            <a:lvl3pPr indent="0" lvl="2" marL="0" marR="0" algn="r">
              <a:spcBef>
                <a:spcPts val="0"/>
              </a:spcBef>
              <a:spcAft>
                <a:spcPts val="0"/>
              </a:spcAft>
              <a:buNone/>
              <a:defRPr sz="1400">
                <a:solidFill>
                  <a:schemeClr val="dk1"/>
                </a:solidFill>
                <a:latin typeface="Arial"/>
                <a:ea typeface="Arial"/>
                <a:cs typeface="Arial"/>
                <a:sym typeface="Arial"/>
              </a:defRPr>
            </a:lvl3pPr>
            <a:lvl4pPr indent="0" lvl="3" marL="0" marR="0" algn="r">
              <a:spcBef>
                <a:spcPts val="0"/>
              </a:spcBef>
              <a:spcAft>
                <a:spcPts val="0"/>
              </a:spcAft>
              <a:buNone/>
              <a:defRPr sz="1400">
                <a:solidFill>
                  <a:schemeClr val="dk1"/>
                </a:solidFill>
                <a:latin typeface="Arial"/>
                <a:ea typeface="Arial"/>
                <a:cs typeface="Arial"/>
                <a:sym typeface="Arial"/>
              </a:defRPr>
            </a:lvl4pPr>
            <a:lvl5pPr indent="0" lvl="4" marL="0" marR="0" algn="r">
              <a:spcBef>
                <a:spcPts val="0"/>
              </a:spcBef>
              <a:spcAft>
                <a:spcPts val="0"/>
              </a:spcAft>
              <a:buNone/>
              <a:defRPr sz="1400">
                <a:solidFill>
                  <a:schemeClr val="dk1"/>
                </a:solidFill>
                <a:latin typeface="Arial"/>
                <a:ea typeface="Arial"/>
                <a:cs typeface="Arial"/>
                <a:sym typeface="Arial"/>
              </a:defRPr>
            </a:lvl5pPr>
            <a:lvl6pPr indent="0" lvl="5" marL="0" marR="0" algn="r">
              <a:spcBef>
                <a:spcPts val="0"/>
              </a:spcBef>
              <a:spcAft>
                <a:spcPts val="0"/>
              </a:spcAft>
              <a:buNone/>
              <a:defRPr sz="1400">
                <a:solidFill>
                  <a:schemeClr val="dk1"/>
                </a:solidFill>
                <a:latin typeface="Arial"/>
                <a:ea typeface="Arial"/>
                <a:cs typeface="Arial"/>
                <a:sym typeface="Arial"/>
              </a:defRPr>
            </a:lvl6pPr>
            <a:lvl7pPr indent="0" lvl="6" marL="0" marR="0" algn="r">
              <a:spcBef>
                <a:spcPts val="0"/>
              </a:spcBef>
              <a:spcAft>
                <a:spcPts val="0"/>
              </a:spcAft>
              <a:buNone/>
              <a:defRPr sz="1400">
                <a:solidFill>
                  <a:schemeClr val="dk1"/>
                </a:solidFill>
                <a:latin typeface="Arial"/>
                <a:ea typeface="Arial"/>
                <a:cs typeface="Arial"/>
                <a:sym typeface="Arial"/>
              </a:defRPr>
            </a:lvl7pPr>
            <a:lvl8pPr indent="0" lvl="7" marL="0" marR="0" algn="r">
              <a:spcBef>
                <a:spcPts val="0"/>
              </a:spcBef>
              <a:spcAft>
                <a:spcPts val="0"/>
              </a:spcAft>
              <a:buNone/>
              <a:defRPr sz="1400">
                <a:solidFill>
                  <a:schemeClr val="dk1"/>
                </a:solidFill>
                <a:latin typeface="Arial"/>
                <a:ea typeface="Arial"/>
                <a:cs typeface="Arial"/>
                <a:sym typeface="Arial"/>
              </a:defRPr>
            </a:lvl8pPr>
            <a:lvl9pPr indent="0" lvl="8" marL="0" marR="0" algn="r">
              <a:spcBef>
                <a:spcPts val="0"/>
              </a:spcBef>
              <a:spcAft>
                <a:spcPts val="0"/>
              </a:spcAft>
              <a:buNone/>
              <a:defRPr sz="1400">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4" name="Shape 54"/>
        <p:cNvGrpSpPr/>
        <p:nvPr/>
      </p:nvGrpSpPr>
      <p:grpSpPr>
        <a:xfrm>
          <a:off x="0" y="0"/>
          <a:ext cx="0" cy="0"/>
          <a:chOff x="0" y="0"/>
          <a:chExt cx="0" cy="0"/>
        </a:xfrm>
      </p:grpSpPr>
      <p:sp>
        <p:nvSpPr>
          <p:cNvPr id="55" name="Google Shape;55;p9"/>
          <p:cNvSpPr txBox="1"/>
          <p:nvPr>
            <p:ph type="title"/>
          </p:nvPr>
        </p:nvSpPr>
        <p:spPr>
          <a:xfrm>
            <a:off x="457200" y="273050"/>
            <a:ext cx="3008313" cy="1162050"/>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b="1" sz="200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56" name="Google Shape;56;p9"/>
          <p:cNvSpPr txBox="1"/>
          <p:nvPr>
            <p:ph idx="1" type="body"/>
          </p:nvPr>
        </p:nvSpPr>
        <p:spPr>
          <a:xfrm>
            <a:off x="3575050" y="273050"/>
            <a:ext cx="5111750" cy="5853113"/>
          </a:xfrm>
          <a:prstGeom prst="rect">
            <a:avLst/>
          </a:prstGeom>
          <a:noFill/>
          <a:ln>
            <a:noFill/>
          </a:ln>
        </p:spPr>
        <p:txBody>
          <a:bodyPr anchorCtr="0" anchor="t" bIns="45700" lIns="91425" spcFirstLastPara="1" rIns="91425" wrap="square" tIns="45700">
            <a:noAutofit/>
          </a:bodyPr>
          <a:lstStyle>
            <a:lvl1pPr indent="-431800" lvl="0" marL="457200" algn="l">
              <a:spcBef>
                <a:spcPts val="640"/>
              </a:spcBef>
              <a:spcAft>
                <a:spcPts val="0"/>
              </a:spcAft>
              <a:buClr>
                <a:schemeClr val="dk1"/>
              </a:buClr>
              <a:buSzPts val="3200"/>
              <a:buFont typeface="Arial"/>
              <a:buChar char="•"/>
              <a:defRPr sz="3200"/>
            </a:lvl1pPr>
            <a:lvl2pPr indent="-406400" lvl="1" marL="914400" algn="l">
              <a:spcBef>
                <a:spcPts val="560"/>
              </a:spcBef>
              <a:spcAft>
                <a:spcPts val="0"/>
              </a:spcAft>
              <a:buClr>
                <a:schemeClr val="dk1"/>
              </a:buClr>
              <a:buSzPts val="2800"/>
              <a:buFont typeface="Arial"/>
              <a:buChar char="–"/>
              <a:defRPr sz="2800"/>
            </a:lvl2pPr>
            <a:lvl3pPr indent="-381000" lvl="2" marL="1371600" algn="l">
              <a:spcBef>
                <a:spcPts val="480"/>
              </a:spcBef>
              <a:spcAft>
                <a:spcPts val="0"/>
              </a:spcAft>
              <a:buClr>
                <a:schemeClr val="dk1"/>
              </a:buClr>
              <a:buSzPts val="2400"/>
              <a:buFont typeface="Arial"/>
              <a:buChar char="•"/>
              <a:defRPr sz="2400"/>
            </a:lvl3pPr>
            <a:lvl4pPr indent="-355600" lvl="3" marL="1828800" algn="l">
              <a:spcBef>
                <a:spcPts val="400"/>
              </a:spcBef>
              <a:spcAft>
                <a:spcPts val="0"/>
              </a:spcAft>
              <a:buClr>
                <a:schemeClr val="dk1"/>
              </a:buClr>
              <a:buSzPts val="2000"/>
              <a:buFont typeface="Arial"/>
              <a:buChar char="–"/>
              <a:defRPr sz="2000"/>
            </a:lvl4pPr>
            <a:lvl5pPr indent="-355600" lvl="4" marL="2286000" algn="l">
              <a:spcBef>
                <a:spcPts val="400"/>
              </a:spcBef>
              <a:spcAft>
                <a:spcPts val="0"/>
              </a:spcAft>
              <a:buClr>
                <a:schemeClr val="dk1"/>
              </a:buClr>
              <a:buSzPts val="2000"/>
              <a:buFont typeface="Arial"/>
              <a:buChar char="»"/>
              <a:defRPr sz="2000"/>
            </a:lvl5pPr>
            <a:lvl6pPr indent="-355600" lvl="5" marL="2743200" algn="l">
              <a:spcBef>
                <a:spcPts val="400"/>
              </a:spcBef>
              <a:spcAft>
                <a:spcPts val="0"/>
              </a:spcAft>
              <a:buClr>
                <a:schemeClr val="dk1"/>
              </a:buClr>
              <a:buSzPts val="2000"/>
              <a:buFont typeface="Arial"/>
              <a:buChar char="»"/>
              <a:defRPr sz="2000"/>
            </a:lvl6pPr>
            <a:lvl7pPr indent="-355600" lvl="6" marL="3200400" algn="l">
              <a:spcBef>
                <a:spcPts val="400"/>
              </a:spcBef>
              <a:spcAft>
                <a:spcPts val="0"/>
              </a:spcAft>
              <a:buClr>
                <a:schemeClr val="dk1"/>
              </a:buClr>
              <a:buSzPts val="2000"/>
              <a:buFont typeface="Arial"/>
              <a:buChar char="»"/>
              <a:defRPr sz="2000"/>
            </a:lvl7pPr>
            <a:lvl8pPr indent="-355600" lvl="7" marL="3657600" algn="l">
              <a:spcBef>
                <a:spcPts val="400"/>
              </a:spcBef>
              <a:spcAft>
                <a:spcPts val="0"/>
              </a:spcAft>
              <a:buClr>
                <a:schemeClr val="dk1"/>
              </a:buClr>
              <a:buSzPts val="2000"/>
              <a:buFont typeface="Arial"/>
              <a:buChar char="»"/>
              <a:defRPr sz="2000"/>
            </a:lvl8pPr>
            <a:lvl9pPr indent="-355600" lvl="8" marL="4114800" algn="l">
              <a:spcBef>
                <a:spcPts val="400"/>
              </a:spcBef>
              <a:spcAft>
                <a:spcPts val="0"/>
              </a:spcAft>
              <a:buClr>
                <a:schemeClr val="dk1"/>
              </a:buClr>
              <a:buSzPts val="2000"/>
              <a:buFont typeface="Arial"/>
              <a:buChar char="»"/>
              <a:defRPr sz="2000"/>
            </a:lvl9pPr>
          </a:lstStyle>
          <a:p/>
        </p:txBody>
      </p:sp>
      <p:sp>
        <p:nvSpPr>
          <p:cNvPr id="57" name="Google Shape;57;p9"/>
          <p:cNvSpPr txBox="1"/>
          <p:nvPr>
            <p:ph idx="2" type="body"/>
          </p:nvPr>
        </p:nvSpPr>
        <p:spPr>
          <a:xfrm>
            <a:off x="457200" y="1435100"/>
            <a:ext cx="3008313" cy="4691063"/>
          </a:xfrm>
          <a:prstGeom prst="rect">
            <a:avLst/>
          </a:prstGeom>
          <a:noFill/>
          <a:ln>
            <a:noFill/>
          </a:ln>
        </p:spPr>
        <p:txBody>
          <a:bodyPr anchorCtr="0" anchor="t" bIns="45700" lIns="91425" spcFirstLastPara="1" rIns="91425" wrap="square" tIns="45700">
            <a:noAutofit/>
          </a:bodyPr>
          <a:lstStyle>
            <a:lvl1pPr indent="-228600" lvl="0" marL="457200" algn="l">
              <a:spcBef>
                <a:spcPts val="280"/>
              </a:spcBef>
              <a:spcAft>
                <a:spcPts val="0"/>
              </a:spcAft>
              <a:buClr>
                <a:schemeClr val="dk1"/>
              </a:buClr>
              <a:buSzPts val="1400"/>
              <a:buFont typeface="Arial"/>
              <a:buNone/>
              <a:defRPr sz="1400"/>
            </a:lvl1pPr>
            <a:lvl2pPr indent="-228600" lvl="1" marL="914400" algn="l">
              <a:spcBef>
                <a:spcPts val="240"/>
              </a:spcBef>
              <a:spcAft>
                <a:spcPts val="0"/>
              </a:spcAft>
              <a:buClr>
                <a:schemeClr val="dk1"/>
              </a:buClr>
              <a:buSzPts val="1200"/>
              <a:buFont typeface="Arial"/>
              <a:buNone/>
              <a:defRPr sz="1200"/>
            </a:lvl2pPr>
            <a:lvl3pPr indent="-228600" lvl="2" marL="1371600" algn="l">
              <a:spcBef>
                <a:spcPts val="200"/>
              </a:spcBef>
              <a:spcAft>
                <a:spcPts val="0"/>
              </a:spcAft>
              <a:buClr>
                <a:schemeClr val="dk1"/>
              </a:buClr>
              <a:buSzPts val="1000"/>
              <a:buFont typeface="Arial"/>
              <a:buNone/>
              <a:defRPr sz="1000"/>
            </a:lvl3pPr>
            <a:lvl4pPr indent="-228600" lvl="3" marL="1828800" algn="l">
              <a:spcBef>
                <a:spcPts val="180"/>
              </a:spcBef>
              <a:spcAft>
                <a:spcPts val="0"/>
              </a:spcAft>
              <a:buClr>
                <a:schemeClr val="dk1"/>
              </a:buClr>
              <a:buSzPts val="900"/>
              <a:buFont typeface="Arial"/>
              <a:buNone/>
              <a:defRPr sz="900"/>
            </a:lvl4pPr>
            <a:lvl5pPr indent="-228600" lvl="4" marL="2286000" algn="l">
              <a:spcBef>
                <a:spcPts val="180"/>
              </a:spcBef>
              <a:spcAft>
                <a:spcPts val="0"/>
              </a:spcAft>
              <a:buClr>
                <a:schemeClr val="dk1"/>
              </a:buClr>
              <a:buSzPts val="900"/>
              <a:buFont typeface="Arial"/>
              <a:buNone/>
              <a:defRPr sz="900"/>
            </a:lvl5pPr>
            <a:lvl6pPr indent="-228600" lvl="5" marL="2743200" algn="l">
              <a:spcBef>
                <a:spcPts val="180"/>
              </a:spcBef>
              <a:spcAft>
                <a:spcPts val="0"/>
              </a:spcAft>
              <a:buClr>
                <a:schemeClr val="dk1"/>
              </a:buClr>
              <a:buSzPts val="900"/>
              <a:buFont typeface="Arial"/>
              <a:buNone/>
              <a:defRPr sz="900"/>
            </a:lvl6pPr>
            <a:lvl7pPr indent="-228600" lvl="6" marL="3200400" algn="l">
              <a:spcBef>
                <a:spcPts val="180"/>
              </a:spcBef>
              <a:spcAft>
                <a:spcPts val="0"/>
              </a:spcAft>
              <a:buClr>
                <a:schemeClr val="dk1"/>
              </a:buClr>
              <a:buSzPts val="900"/>
              <a:buFont typeface="Arial"/>
              <a:buNone/>
              <a:defRPr sz="900"/>
            </a:lvl7pPr>
            <a:lvl8pPr indent="-228600" lvl="7" marL="3657600" algn="l">
              <a:spcBef>
                <a:spcPts val="180"/>
              </a:spcBef>
              <a:spcAft>
                <a:spcPts val="0"/>
              </a:spcAft>
              <a:buClr>
                <a:schemeClr val="dk1"/>
              </a:buClr>
              <a:buSzPts val="900"/>
              <a:buFont typeface="Arial"/>
              <a:buNone/>
              <a:defRPr sz="900"/>
            </a:lvl8pPr>
            <a:lvl9pPr indent="-228600" lvl="8" marL="4114800" algn="l">
              <a:spcBef>
                <a:spcPts val="180"/>
              </a:spcBef>
              <a:spcAft>
                <a:spcPts val="0"/>
              </a:spcAft>
              <a:buClr>
                <a:schemeClr val="dk1"/>
              </a:buClr>
              <a:buSzPts val="900"/>
              <a:buFont typeface="Arial"/>
              <a:buNone/>
              <a:defRPr sz="900"/>
            </a:lvl9pPr>
          </a:lstStyle>
          <a:p/>
        </p:txBody>
      </p:sp>
      <p:sp>
        <p:nvSpPr>
          <p:cNvPr id="58" name="Google Shape;58;p9"/>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9"/>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9"/>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spcBef>
                <a:spcPts val="0"/>
              </a:spcBef>
              <a:spcAft>
                <a:spcPts val="0"/>
              </a:spcAft>
              <a:buNone/>
              <a:defRPr sz="1400">
                <a:solidFill>
                  <a:schemeClr val="dk1"/>
                </a:solidFill>
                <a:latin typeface="Arial"/>
                <a:ea typeface="Arial"/>
                <a:cs typeface="Arial"/>
                <a:sym typeface="Arial"/>
              </a:defRPr>
            </a:lvl1pPr>
            <a:lvl2pPr indent="0" lvl="1" marL="0" marR="0" algn="r">
              <a:spcBef>
                <a:spcPts val="0"/>
              </a:spcBef>
              <a:spcAft>
                <a:spcPts val="0"/>
              </a:spcAft>
              <a:buNone/>
              <a:defRPr sz="1400">
                <a:solidFill>
                  <a:schemeClr val="dk1"/>
                </a:solidFill>
                <a:latin typeface="Arial"/>
                <a:ea typeface="Arial"/>
                <a:cs typeface="Arial"/>
                <a:sym typeface="Arial"/>
              </a:defRPr>
            </a:lvl2pPr>
            <a:lvl3pPr indent="0" lvl="2" marL="0" marR="0" algn="r">
              <a:spcBef>
                <a:spcPts val="0"/>
              </a:spcBef>
              <a:spcAft>
                <a:spcPts val="0"/>
              </a:spcAft>
              <a:buNone/>
              <a:defRPr sz="1400">
                <a:solidFill>
                  <a:schemeClr val="dk1"/>
                </a:solidFill>
                <a:latin typeface="Arial"/>
                <a:ea typeface="Arial"/>
                <a:cs typeface="Arial"/>
                <a:sym typeface="Arial"/>
              </a:defRPr>
            </a:lvl3pPr>
            <a:lvl4pPr indent="0" lvl="3" marL="0" marR="0" algn="r">
              <a:spcBef>
                <a:spcPts val="0"/>
              </a:spcBef>
              <a:spcAft>
                <a:spcPts val="0"/>
              </a:spcAft>
              <a:buNone/>
              <a:defRPr sz="1400">
                <a:solidFill>
                  <a:schemeClr val="dk1"/>
                </a:solidFill>
                <a:latin typeface="Arial"/>
                <a:ea typeface="Arial"/>
                <a:cs typeface="Arial"/>
                <a:sym typeface="Arial"/>
              </a:defRPr>
            </a:lvl4pPr>
            <a:lvl5pPr indent="0" lvl="4" marL="0" marR="0" algn="r">
              <a:spcBef>
                <a:spcPts val="0"/>
              </a:spcBef>
              <a:spcAft>
                <a:spcPts val="0"/>
              </a:spcAft>
              <a:buNone/>
              <a:defRPr sz="1400">
                <a:solidFill>
                  <a:schemeClr val="dk1"/>
                </a:solidFill>
                <a:latin typeface="Arial"/>
                <a:ea typeface="Arial"/>
                <a:cs typeface="Arial"/>
                <a:sym typeface="Arial"/>
              </a:defRPr>
            </a:lvl5pPr>
            <a:lvl6pPr indent="0" lvl="5" marL="0" marR="0" algn="r">
              <a:spcBef>
                <a:spcPts val="0"/>
              </a:spcBef>
              <a:spcAft>
                <a:spcPts val="0"/>
              </a:spcAft>
              <a:buNone/>
              <a:defRPr sz="1400">
                <a:solidFill>
                  <a:schemeClr val="dk1"/>
                </a:solidFill>
                <a:latin typeface="Arial"/>
                <a:ea typeface="Arial"/>
                <a:cs typeface="Arial"/>
                <a:sym typeface="Arial"/>
              </a:defRPr>
            </a:lvl6pPr>
            <a:lvl7pPr indent="0" lvl="6" marL="0" marR="0" algn="r">
              <a:spcBef>
                <a:spcPts val="0"/>
              </a:spcBef>
              <a:spcAft>
                <a:spcPts val="0"/>
              </a:spcAft>
              <a:buNone/>
              <a:defRPr sz="1400">
                <a:solidFill>
                  <a:schemeClr val="dk1"/>
                </a:solidFill>
                <a:latin typeface="Arial"/>
                <a:ea typeface="Arial"/>
                <a:cs typeface="Arial"/>
                <a:sym typeface="Arial"/>
              </a:defRPr>
            </a:lvl7pPr>
            <a:lvl8pPr indent="0" lvl="7" marL="0" marR="0" algn="r">
              <a:spcBef>
                <a:spcPts val="0"/>
              </a:spcBef>
              <a:spcAft>
                <a:spcPts val="0"/>
              </a:spcAft>
              <a:buNone/>
              <a:defRPr sz="1400">
                <a:solidFill>
                  <a:schemeClr val="dk1"/>
                </a:solidFill>
                <a:latin typeface="Arial"/>
                <a:ea typeface="Arial"/>
                <a:cs typeface="Arial"/>
                <a:sym typeface="Arial"/>
              </a:defRPr>
            </a:lvl8pPr>
            <a:lvl9pPr indent="0" lvl="8" marL="0" marR="0" algn="r">
              <a:spcBef>
                <a:spcPts val="0"/>
              </a:spcBef>
              <a:spcAft>
                <a:spcPts val="0"/>
              </a:spcAft>
              <a:buNone/>
              <a:defRPr sz="1400">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1" name="Shape 61"/>
        <p:cNvGrpSpPr/>
        <p:nvPr/>
      </p:nvGrpSpPr>
      <p:grpSpPr>
        <a:xfrm>
          <a:off x="0" y="0"/>
          <a:ext cx="0" cy="0"/>
          <a:chOff x="0" y="0"/>
          <a:chExt cx="0" cy="0"/>
        </a:xfrm>
      </p:grpSpPr>
      <p:sp>
        <p:nvSpPr>
          <p:cNvPr id="62" name="Google Shape;62;p10"/>
          <p:cNvSpPr txBox="1"/>
          <p:nvPr>
            <p:ph type="title"/>
          </p:nvPr>
        </p:nvSpPr>
        <p:spPr>
          <a:xfrm>
            <a:off x="1792288" y="4800600"/>
            <a:ext cx="5486400" cy="566738"/>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b="1" sz="200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63" name="Google Shape;63;p10"/>
          <p:cNvSpPr/>
          <p:nvPr>
            <p:ph idx="2" type="pic"/>
          </p:nvPr>
        </p:nvSpPr>
        <p:spPr>
          <a:xfrm>
            <a:off x="1792288" y="612775"/>
            <a:ext cx="5486400" cy="4114800"/>
          </a:xfrm>
          <a:prstGeom prst="rect">
            <a:avLst/>
          </a:prstGeom>
          <a:noFill/>
          <a:ln>
            <a:noFill/>
          </a:ln>
        </p:spPr>
      </p:sp>
      <p:sp>
        <p:nvSpPr>
          <p:cNvPr id="64" name="Google Shape;64;p10"/>
          <p:cNvSpPr txBox="1"/>
          <p:nvPr>
            <p:ph idx="1" type="body"/>
          </p:nvPr>
        </p:nvSpPr>
        <p:spPr>
          <a:xfrm>
            <a:off x="1792288" y="5367338"/>
            <a:ext cx="5486400" cy="804862"/>
          </a:xfrm>
          <a:prstGeom prst="rect">
            <a:avLst/>
          </a:prstGeom>
          <a:noFill/>
          <a:ln>
            <a:noFill/>
          </a:ln>
        </p:spPr>
        <p:txBody>
          <a:bodyPr anchorCtr="0" anchor="t" bIns="45700" lIns="91425" spcFirstLastPara="1" rIns="91425" wrap="square" tIns="45700">
            <a:noAutofit/>
          </a:bodyPr>
          <a:lstStyle>
            <a:lvl1pPr indent="-228600" lvl="0" marL="457200" algn="l">
              <a:spcBef>
                <a:spcPts val="280"/>
              </a:spcBef>
              <a:spcAft>
                <a:spcPts val="0"/>
              </a:spcAft>
              <a:buClr>
                <a:schemeClr val="dk1"/>
              </a:buClr>
              <a:buSzPts val="1400"/>
              <a:buFont typeface="Arial"/>
              <a:buNone/>
              <a:defRPr sz="1400"/>
            </a:lvl1pPr>
            <a:lvl2pPr indent="-228600" lvl="1" marL="914400" algn="l">
              <a:spcBef>
                <a:spcPts val="240"/>
              </a:spcBef>
              <a:spcAft>
                <a:spcPts val="0"/>
              </a:spcAft>
              <a:buClr>
                <a:schemeClr val="dk1"/>
              </a:buClr>
              <a:buSzPts val="1200"/>
              <a:buFont typeface="Arial"/>
              <a:buNone/>
              <a:defRPr sz="1200"/>
            </a:lvl2pPr>
            <a:lvl3pPr indent="-228600" lvl="2" marL="1371600" algn="l">
              <a:spcBef>
                <a:spcPts val="200"/>
              </a:spcBef>
              <a:spcAft>
                <a:spcPts val="0"/>
              </a:spcAft>
              <a:buClr>
                <a:schemeClr val="dk1"/>
              </a:buClr>
              <a:buSzPts val="1000"/>
              <a:buFont typeface="Arial"/>
              <a:buNone/>
              <a:defRPr sz="1000"/>
            </a:lvl3pPr>
            <a:lvl4pPr indent="-228600" lvl="3" marL="1828800" algn="l">
              <a:spcBef>
                <a:spcPts val="180"/>
              </a:spcBef>
              <a:spcAft>
                <a:spcPts val="0"/>
              </a:spcAft>
              <a:buClr>
                <a:schemeClr val="dk1"/>
              </a:buClr>
              <a:buSzPts val="900"/>
              <a:buFont typeface="Arial"/>
              <a:buNone/>
              <a:defRPr sz="900"/>
            </a:lvl4pPr>
            <a:lvl5pPr indent="-228600" lvl="4" marL="2286000" algn="l">
              <a:spcBef>
                <a:spcPts val="180"/>
              </a:spcBef>
              <a:spcAft>
                <a:spcPts val="0"/>
              </a:spcAft>
              <a:buClr>
                <a:schemeClr val="dk1"/>
              </a:buClr>
              <a:buSzPts val="900"/>
              <a:buFont typeface="Arial"/>
              <a:buNone/>
              <a:defRPr sz="900"/>
            </a:lvl5pPr>
            <a:lvl6pPr indent="-228600" lvl="5" marL="2743200" algn="l">
              <a:spcBef>
                <a:spcPts val="180"/>
              </a:spcBef>
              <a:spcAft>
                <a:spcPts val="0"/>
              </a:spcAft>
              <a:buClr>
                <a:schemeClr val="dk1"/>
              </a:buClr>
              <a:buSzPts val="900"/>
              <a:buFont typeface="Arial"/>
              <a:buNone/>
              <a:defRPr sz="900"/>
            </a:lvl6pPr>
            <a:lvl7pPr indent="-228600" lvl="6" marL="3200400" algn="l">
              <a:spcBef>
                <a:spcPts val="180"/>
              </a:spcBef>
              <a:spcAft>
                <a:spcPts val="0"/>
              </a:spcAft>
              <a:buClr>
                <a:schemeClr val="dk1"/>
              </a:buClr>
              <a:buSzPts val="900"/>
              <a:buFont typeface="Arial"/>
              <a:buNone/>
              <a:defRPr sz="900"/>
            </a:lvl7pPr>
            <a:lvl8pPr indent="-228600" lvl="7" marL="3657600" algn="l">
              <a:spcBef>
                <a:spcPts val="180"/>
              </a:spcBef>
              <a:spcAft>
                <a:spcPts val="0"/>
              </a:spcAft>
              <a:buClr>
                <a:schemeClr val="dk1"/>
              </a:buClr>
              <a:buSzPts val="900"/>
              <a:buFont typeface="Arial"/>
              <a:buNone/>
              <a:defRPr sz="900"/>
            </a:lvl8pPr>
            <a:lvl9pPr indent="-228600" lvl="8" marL="4114800" algn="l">
              <a:spcBef>
                <a:spcPts val="180"/>
              </a:spcBef>
              <a:spcAft>
                <a:spcPts val="0"/>
              </a:spcAft>
              <a:buClr>
                <a:schemeClr val="dk1"/>
              </a:buClr>
              <a:buSzPts val="900"/>
              <a:buFont typeface="Arial"/>
              <a:buNone/>
              <a:defRPr sz="900"/>
            </a:lvl9pPr>
          </a:lstStyle>
          <a:p/>
        </p:txBody>
      </p:sp>
      <p:sp>
        <p:nvSpPr>
          <p:cNvPr id="65" name="Google Shape;65;p10"/>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10"/>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7" name="Google Shape;67;p10"/>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spcBef>
                <a:spcPts val="0"/>
              </a:spcBef>
              <a:spcAft>
                <a:spcPts val="0"/>
              </a:spcAft>
              <a:buNone/>
              <a:defRPr sz="1400">
                <a:solidFill>
                  <a:schemeClr val="dk1"/>
                </a:solidFill>
                <a:latin typeface="Arial"/>
                <a:ea typeface="Arial"/>
                <a:cs typeface="Arial"/>
                <a:sym typeface="Arial"/>
              </a:defRPr>
            </a:lvl1pPr>
            <a:lvl2pPr indent="0" lvl="1" marL="0" marR="0" algn="r">
              <a:spcBef>
                <a:spcPts val="0"/>
              </a:spcBef>
              <a:spcAft>
                <a:spcPts val="0"/>
              </a:spcAft>
              <a:buNone/>
              <a:defRPr sz="1400">
                <a:solidFill>
                  <a:schemeClr val="dk1"/>
                </a:solidFill>
                <a:latin typeface="Arial"/>
                <a:ea typeface="Arial"/>
                <a:cs typeface="Arial"/>
                <a:sym typeface="Arial"/>
              </a:defRPr>
            </a:lvl2pPr>
            <a:lvl3pPr indent="0" lvl="2" marL="0" marR="0" algn="r">
              <a:spcBef>
                <a:spcPts val="0"/>
              </a:spcBef>
              <a:spcAft>
                <a:spcPts val="0"/>
              </a:spcAft>
              <a:buNone/>
              <a:defRPr sz="1400">
                <a:solidFill>
                  <a:schemeClr val="dk1"/>
                </a:solidFill>
                <a:latin typeface="Arial"/>
                <a:ea typeface="Arial"/>
                <a:cs typeface="Arial"/>
                <a:sym typeface="Arial"/>
              </a:defRPr>
            </a:lvl3pPr>
            <a:lvl4pPr indent="0" lvl="3" marL="0" marR="0" algn="r">
              <a:spcBef>
                <a:spcPts val="0"/>
              </a:spcBef>
              <a:spcAft>
                <a:spcPts val="0"/>
              </a:spcAft>
              <a:buNone/>
              <a:defRPr sz="1400">
                <a:solidFill>
                  <a:schemeClr val="dk1"/>
                </a:solidFill>
                <a:latin typeface="Arial"/>
                <a:ea typeface="Arial"/>
                <a:cs typeface="Arial"/>
                <a:sym typeface="Arial"/>
              </a:defRPr>
            </a:lvl4pPr>
            <a:lvl5pPr indent="0" lvl="4" marL="0" marR="0" algn="r">
              <a:spcBef>
                <a:spcPts val="0"/>
              </a:spcBef>
              <a:spcAft>
                <a:spcPts val="0"/>
              </a:spcAft>
              <a:buNone/>
              <a:defRPr sz="1400">
                <a:solidFill>
                  <a:schemeClr val="dk1"/>
                </a:solidFill>
                <a:latin typeface="Arial"/>
                <a:ea typeface="Arial"/>
                <a:cs typeface="Arial"/>
                <a:sym typeface="Arial"/>
              </a:defRPr>
            </a:lvl5pPr>
            <a:lvl6pPr indent="0" lvl="5" marL="0" marR="0" algn="r">
              <a:spcBef>
                <a:spcPts val="0"/>
              </a:spcBef>
              <a:spcAft>
                <a:spcPts val="0"/>
              </a:spcAft>
              <a:buNone/>
              <a:defRPr sz="1400">
                <a:solidFill>
                  <a:schemeClr val="dk1"/>
                </a:solidFill>
                <a:latin typeface="Arial"/>
                <a:ea typeface="Arial"/>
                <a:cs typeface="Arial"/>
                <a:sym typeface="Arial"/>
              </a:defRPr>
            </a:lvl6pPr>
            <a:lvl7pPr indent="0" lvl="6" marL="0" marR="0" algn="r">
              <a:spcBef>
                <a:spcPts val="0"/>
              </a:spcBef>
              <a:spcAft>
                <a:spcPts val="0"/>
              </a:spcAft>
              <a:buNone/>
              <a:defRPr sz="1400">
                <a:solidFill>
                  <a:schemeClr val="dk1"/>
                </a:solidFill>
                <a:latin typeface="Arial"/>
                <a:ea typeface="Arial"/>
                <a:cs typeface="Arial"/>
                <a:sym typeface="Arial"/>
              </a:defRPr>
            </a:lvl7pPr>
            <a:lvl8pPr indent="0" lvl="7" marL="0" marR="0" algn="r">
              <a:spcBef>
                <a:spcPts val="0"/>
              </a:spcBef>
              <a:spcAft>
                <a:spcPts val="0"/>
              </a:spcAft>
              <a:buNone/>
              <a:defRPr sz="1400">
                <a:solidFill>
                  <a:schemeClr val="dk1"/>
                </a:solidFill>
                <a:latin typeface="Arial"/>
                <a:ea typeface="Arial"/>
                <a:cs typeface="Arial"/>
                <a:sym typeface="Arial"/>
              </a:defRPr>
            </a:lvl8pPr>
            <a:lvl9pPr indent="0" lvl="8" marL="0" marR="0" algn="r">
              <a:spcBef>
                <a:spcPts val="0"/>
              </a:spcBef>
              <a:spcAft>
                <a:spcPts val="0"/>
              </a:spcAft>
              <a:buNone/>
              <a:defRPr sz="1400">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23236B"/>
            </a:gs>
            <a:gs pos="50000">
              <a:schemeClr val="accent2"/>
            </a:gs>
            <a:gs pos="100000">
              <a:srgbClr val="23236B"/>
            </a:gs>
          </a:gsLst>
          <a:lin ang="5400000" scaled="0"/>
        </a:gra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1pPr>
            <a:lvl2pPr lvl="1"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2pPr>
            <a:lvl3pPr lvl="2"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3pPr>
            <a:lvl4pPr lvl="3"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4pPr>
            <a:lvl5pPr lvl="4"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5pPr>
            <a:lvl6pPr lvl="5"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6pPr>
            <a:lvl7pPr lvl="6"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7pPr>
            <a:lvl8pPr lvl="7"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8pPr>
            <a:lvl9pPr lvl="8"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9pPr>
          </a:lstStyle>
          <a:p/>
        </p:txBody>
      </p:sp>
      <p:sp>
        <p:nvSpPr>
          <p:cNvPr id="7" name="Google Shape;7;p1"/>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Arial"/>
                <a:ea typeface="Arial"/>
                <a:cs typeface="Arial"/>
                <a:sym typeface="Arial"/>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9pPr>
          </a:lstStyle>
          <a:p/>
        </p:txBody>
      </p:sp>
      <p:sp>
        <p:nvSpPr>
          <p:cNvPr id="8" name="Google Shape;8;p1"/>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4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9" name="Google Shape;9;p1"/>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marR="0" rtl="0" algn="ctr">
              <a:spcBef>
                <a:spcPts val="0"/>
              </a:spcBef>
              <a:spcAft>
                <a:spcPts val="0"/>
              </a:spcAft>
              <a:buSzPts val="1400"/>
              <a:buNone/>
              <a:defRPr b="0" i="0" sz="14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0" name="Google Shape;10;p1"/>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rtl="0" algn="r">
              <a:spcBef>
                <a:spcPts val="0"/>
              </a:spcBef>
              <a:spcAft>
                <a:spcPts val="0"/>
              </a:spcAft>
              <a:buNone/>
              <a:defRPr b="0" i="0" sz="1400" u="none" cap="none" strike="noStrike">
                <a:solidFill>
                  <a:schemeClr val="dk1"/>
                </a:solidFill>
                <a:latin typeface="Arial"/>
                <a:ea typeface="Arial"/>
                <a:cs typeface="Arial"/>
                <a:sym typeface="Arial"/>
              </a:defRPr>
            </a:lvl1pPr>
            <a:lvl2pPr indent="0" lvl="1" marL="0" marR="0" rtl="0" algn="r">
              <a:spcBef>
                <a:spcPts val="0"/>
              </a:spcBef>
              <a:spcAft>
                <a:spcPts val="0"/>
              </a:spcAft>
              <a:buNone/>
              <a:defRPr b="0" i="0" sz="1400" u="none" cap="none" strike="noStrike">
                <a:solidFill>
                  <a:schemeClr val="dk1"/>
                </a:solidFill>
                <a:latin typeface="Arial"/>
                <a:ea typeface="Arial"/>
                <a:cs typeface="Arial"/>
                <a:sym typeface="Arial"/>
              </a:defRPr>
            </a:lvl2pPr>
            <a:lvl3pPr indent="0" lvl="2" marL="0" marR="0" rtl="0" algn="r">
              <a:spcBef>
                <a:spcPts val="0"/>
              </a:spcBef>
              <a:spcAft>
                <a:spcPts val="0"/>
              </a:spcAft>
              <a:buNone/>
              <a:defRPr b="0" i="0" sz="1400" u="none" cap="none" strike="noStrike">
                <a:solidFill>
                  <a:schemeClr val="dk1"/>
                </a:solidFill>
                <a:latin typeface="Arial"/>
                <a:ea typeface="Arial"/>
                <a:cs typeface="Arial"/>
                <a:sym typeface="Arial"/>
              </a:defRPr>
            </a:lvl3pPr>
            <a:lvl4pPr indent="0" lvl="3" marL="0" marR="0" rtl="0" algn="r">
              <a:spcBef>
                <a:spcPts val="0"/>
              </a:spcBef>
              <a:spcAft>
                <a:spcPts val="0"/>
              </a:spcAft>
              <a:buNone/>
              <a:defRPr b="0" i="0" sz="1400" u="none" cap="none" strike="noStrike">
                <a:solidFill>
                  <a:schemeClr val="dk1"/>
                </a:solidFill>
                <a:latin typeface="Arial"/>
                <a:ea typeface="Arial"/>
                <a:cs typeface="Arial"/>
                <a:sym typeface="Arial"/>
              </a:defRPr>
            </a:lvl4pPr>
            <a:lvl5pPr indent="0" lvl="4" marL="0" marR="0" rtl="0" algn="r">
              <a:spcBef>
                <a:spcPts val="0"/>
              </a:spcBef>
              <a:spcAft>
                <a:spcPts val="0"/>
              </a:spcAft>
              <a:buNone/>
              <a:defRPr b="0" i="0" sz="1400" u="none" cap="none" strike="noStrike">
                <a:solidFill>
                  <a:schemeClr val="dk1"/>
                </a:solidFill>
                <a:latin typeface="Arial"/>
                <a:ea typeface="Arial"/>
                <a:cs typeface="Arial"/>
                <a:sym typeface="Arial"/>
              </a:defRPr>
            </a:lvl5pPr>
            <a:lvl6pPr indent="0" lvl="5" marL="0" marR="0" rtl="0" algn="r">
              <a:spcBef>
                <a:spcPts val="0"/>
              </a:spcBef>
              <a:spcAft>
                <a:spcPts val="0"/>
              </a:spcAft>
              <a:buNone/>
              <a:defRPr b="0" i="0" sz="1400" u="none" cap="none" strike="noStrike">
                <a:solidFill>
                  <a:schemeClr val="dk1"/>
                </a:solidFill>
                <a:latin typeface="Arial"/>
                <a:ea typeface="Arial"/>
                <a:cs typeface="Arial"/>
                <a:sym typeface="Arial"/>
              </a:defRPr>
            </a:lvl6pPr>
            <a:lvl7pPr indent="0" lvl="6" marL="0" marR="0" rtl="0" algn="r">
              <a:spcBef>
                <a:spcPts val="0"/>
              </a:spcBef>
              <a:spcAft>
                <a:spcPts val="0"/>
              </a:spcAft>
              <a:buNone/>
              <a:defRPr b="0" i="0" sz="1400" u="none" cap="none" strike="noStrike">
                <a:solidFill>
                  <a:schemeClr val="dk1"/>
                </a:solidFill>
                <a:latin typeface="Arial"/>
                <a:ea typeface="Arial"/>
                <a:cs typeface="Arial"/>
                <a:sym typeface="Arial"/>
              </a:defRPr>
            </a:lvl7pPr>
            <a:lvl8pPr indent="0" lvl="7" marL="0" marR="0" rtl="0" algn="r">
              <a:spcBef>
                <a:spcPts val="0"/>
              </a:spcBef>
              <a:spcAft>
                <a:spcPts val="0"/>
              </a:spcAft>
              <a:buNone/>
              <a:defRPr b="0" i="0" sz="1400" u="none" cap="none" strike="noStrike">
                <a:solidFill>
                  <a:schemeClr val="dk1"/>
                </a:solidFill>
                <a:latin typeface="Arial"/>
                <a:ea typeface="Arial"/>
                <a:cs typeface="Arial"/>
                <a:sym typeface="Arial"/>
              </a:defRPr>
            </a:lvl8pPr>
            <a:lvl9pPr indent="0" lvl="8" marL="0" marR="0" rtl="0" algn="r">
              <a:spcBef>
                <a:spcPts val="0"/>
              </a:spcBef>
              <a:spcAft>
                <a:spcPts val="0"/>
              </a:spcAft>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3"/>
          <p:cNvSpPr txBox="1"/>
          <p:nvPr>
            <p:ph type="ctrTitle"/>
          </p:nvPr>
        </p:nvSpPr>
        <p:spPr>
          <a:xfrm>
            <a:off x="685800" y="2667000"/>
            <a:ext cx="7772400" cy="1470025"/>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b="1" i="1" lang="en-US" sz="4000">
                <a:solidFill>
                  <a:srgbClr val="FFCC00"/>
                </a:solidFill>
              </a:rPr>
              <a:t>Crude, Category-specific, and Adjusted (Standardized) rates</a:t>
            </a:r>
            <a:br>
              <a:rPr b="1" i="1" lang="en-US" sz="4000">
                <a:solidFill>
                  <a:srgbClr val="FFCC00"/>
                </a:solidFill>
              </a:rPr>
            </a:br>
            <a:br>
              <a:rPr b="1" i="1" lang="en-US" sz="4000">
                <a:solidFill>
                  <a:srgbClr val="FFCC00"/>
                </a:solidFill>
              </a:rPr>
            </a:br>
            <a:endParaRPr b="1" i="1" sz="4000">
              <a:solidFill>
                <a:srgbClr val="FFCC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8" name="Shape 138"/>
        <p:cNvGrpSpPr/>
        <p:nvPr/>
      </p:nvGrpSpPr>
      <p:grpSpPr>
        <a:xfrm>
          <a:off x="0" y="0"/>
          <a:ext cx="0" cy="0"/>
          <a:chOff x="0" y="0"/>
          <a:chExt cx="0" cy="0"/>
        </a:xfrm>
      </p:grpSpPr>
      <p:sp>
        <p:nvSpPr>
          <p:cNvPr id="139" name="Google Shape;139;p22"/>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b="1" i="1" lang="en-US">
                <a:solidFill>
                  <a:srgbClr val="FFCC00"/>
                </a:solidFill>
              </a:rPr>
              <a:t>Indirect standardization</a:t>
            </a:r>
            <a:endParaRPr b="1" i="1">
              <a:solidFill>
                <a:srgbClr val="FFCC00"/>
              </a:solidFill>
            </a:endParaRPr>
          </a:p>
        </p:txBody>
      </p:sp>
      <p:sp>
        <p:nvSpPr>
          <p:cNvPr id="140" name="Google Shape;140;p22"/>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chemeClr val="lt1"/>
              </a:buClr>
              <a:buSzPts val="3200"/>
              <a:buFont typeface="Arial"/>
              <a:buChar char="•"/>
            </a:pPr>
            <a:r>
              <a:rPr lang="en-US">
                <a:solidFill>
                  <a:schemeClr val="lt1"/>
                </a:solidFill>
              </a:rPr>
              <a:t>Standardized mortality ratios</a:t>
            </a:r>
            <a:endParaRPr/>
          </a:p>
          <a:p>
            <a:pPr indent="-342900" lvl="0" marL="342900" rtl="0" algn="l">
              <a:spcBef>
                <a:spcPts val="640"/>
              </a:spcBef>
              <a:spcAft>
                <a:spcPts val="0"/>
              </a:spcAft>
              <a:buClr>
                <a:schemeClr val="lt1"/>
              </a:buClr>
              <a:buSzPts val="3200"/>
              <a:buFont typeface="Arial"/>
              <a:buNone/>
            </a:pPr>
            <a:r>
              <a:rPr lang="en-US">
                <a:solidFill>
                  <a:schemeClr val="lt1"/>
                </a:solidFill>
              </a:rPr>
              <a:t>   </a:t>
            </a:r>
            <a:r>
              <a:rPr lang="en-US">
                <a:solidFill>
                  <a:srgbClr val="FFCC00"/>
                </a:solidFill>
              </a:rPr>
              <a:t>Here rates from a standard population are used to calculate the number of cases that would have been expected in this group had they developed the disease at the same rate as the general population.  </a:t>
            </a:r>
            <a:endParaRPr>
              <a:solidFill>
                <a:srgbClr val="FFCC00"/>
              </a:solidFill>
            </a:endParaRPr>
          </a:p>
        </p:txBody>
      </p:sp>
      <p:grpSp>
        <p:nvGrpSpPr>
          <p:cNvPr id="141" name="Google Shape;141;p22"/>
          <p:cNvGrpSpPr/>
          <p:nvPr/>
        </p:nvGrpSpPr>
        <p:grpSpPr>
          <a:xfrm>
            <a:off x="1219200" y="5184775"/>
            <a:ext cx="5791200" cy="987425"/>
            <a:chOff x="768" y="3266"/>
            <a:chExt cx="3648" cy="622"/>
          </a:xfrm>
        </p:grpSpPr>
        <p:sp>
          <p:nvSpPr>
            <p:cNvPr id="142" name="Google Shape;142;p22"/>
            <p:cNvSpPr txBox="1"/>
            <p:nvPr/>
          </p:nvSpPr>
          <p:spPr>
            <a:xfrm>
              <a:off x="768" y="3266"/>
              <a:ext cx="3648" cy="288"/>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400">
                  <a:solidFill>
                    <a:schemeClr val="lt1"/>
                  </a:solidFill>
                  <a:latin typeface="Arial"/>
                  <a:ea typeface="Arial"/>
                  <a:cs typeface="Arial"/>
                  <a:sym typeface="Arial"/>
                </a:rPr>
                <a:t>SMR = observed deaths (O)   x 100%</a:t>
              </a:r>
              <a:endParaRPr b="1" sz="2400">
                <a:solidFill>
                  <a:schemeClr val="lt1"/>
                </a:solidFill>
                <a:latin typeface="Arial"/>
                <a:ea typeface="Arial"/>
                <a:cs typeface="Arial"/>
                <a:sym typeface="Arial"/>
              </a:endParaRPr>
            </a:p>
          </p:txBody>
        </p:sp>
        <p:cxnSp>
          <p:nvCxnSpPr>
            <p:cNvPr id="143" name="Google Shape;143;p22"/>
            <p:cNvCxnSpPr/>
            <p:nvPr/>
          </p:nvCxnSpPr>
          <p:spPr>
            <a:xfrm>
              <a:off x="1488" y="3552"/>
              <a:ext cx="1872" cy="0"/>
            </a:xfrm>
            <a:prstGeom prst="straightConnector1">
              <a:avLst/>
            </a:prstGeom>
            <a:noFill/>
            <a:ln cap="flat" cmpd="sng" w="38100">
              <a:solidFill>
                <a:srgbClr val="FFCC00"/>
              </a:solidFill>
              <a:prstDash val="solid"/>
              <a:round/>
              <a:headEnd len="med" w="med" type="none"/>
              <a:tailEnd len="med" w="med" type="none"/>
            </a:ln>
          </p:spPr>
        </p:cxnSp>
        <p:sp>
          <p:nvSpPr>
            <p:cNvPr id="144" name="Google Shape;144;p22"/>
            <p:cNvSpPr txBox="1"/>
            <p:nvPr/>
          </p:nvSpPr>
          <p:spPr>
            <a:xfrm>
              <a:off x="1392" y="3600"/>
              <a:ext cx="2770" cy="288"/>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400">
                  <a:solidFill>
                    <a:schemeClr val="lt1"/>
                  </a:solidFill>
                  <a:latin typeface="Arial"/>
                  <a:ea typeface="Arial"/>
                  <a:cs typeface="Arial"/>
                  <a:sym typeface="Arial"/>
                </a:rPr>
                <a:t> expected deaths (E)</a:t>
              </a:r>
              <a:endParaRPr b="1" sz="2400">
                <a:solidFill>
                  <a:schemeClr val="lt1"/>
                </a:solidFill>
                <a:latin typeface="Arial"/>
                <a:ea typeface="Arial"/>
                <a:cs typeface="Arial"/>
                <a:sym typeface="Arial"/>
              </a:endParaRPr>
            </a:p>
          </p:txBody>
        </p:sp>
      </p:gr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40">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40">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41"/>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8" name="Shape 148"/>
        <p:cNvGrpSpPr/>
        <p:nvPr/>
      </p:nvGrpSpPr>
      <p:grpSpPr>
        <a:xfrm>
          <a:off x="0" y="0"/>
          <a:ext cx="0" cy="0"/>
          <a:chOff x="0" y="0"/>
          <a:chExt cx="0" cy="0"/>
        </a:xfrm>
      </p:grpSpPr>
      <p:sp>
        <p:nvSpPr>
          <p:cNvPr id="149" name="Google Shape;149;p23"/>
          <p:cNvSpPr txBox="1"/>
          <p:nvPr>
            <p:ph type="title"/>
          </p:nvPr>
        </p:nvSpPr>
        <p:spPr>
          <a:xfrm>
            <a:off x="457200" y="274638"/>
            <a:ext cx="8229600" cy="868362"/>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b="1" i="1" lang="en-US" sz="4000">
                <a:solidFill>
                  <a:srgbClr val="FFCC00"/>
                </a:solidFill>
              </a:rPr>
              <a:t>Conclusions</a:t>
            </a:r>
            <a:br>
              <a:rPr b="1" i="1" lang="en-US" sz="4000">
                <a:solidFill>
                  <a:srgbClr val="FFCC00"/>
                </a:solidFill>
              </a:rPr>
            </a:br>
            <a:endParaRPr b="1" i="1" sz="4000">
              <a:solidFill>
                <a:srgbClr val="FFCC00"/>
              </a:solidFill>
            </a:endParaRPr>
          </a:p>
        </p:txBody>
      </p:sp>
      <p:sp>
        <p:nvSpPr>
          <p:cNvPr id="150" name="Google Shape;150;p23"/>
          <p:cNvSpPr txBox="1"/>
          <p:nvPr>
            <p:ph idx="1" type="body"/>
          </p:nvPr>
        </p:nvSpPr>
        <p:spPr>
          <a:xfrm>
            <a:off x="0" y="914400"/>
            <a:ext cx="9144000" cy="5943600"/>
          </a:xfrm>
          <a:prstGeom prst="rect">
            <a:avLst/>
          </a:prstGeom>
          <a:noFill/>
          <a:ln>
            <a:noFill/>
          </a:ln>
        </p:spPr>
        <p:txBody>
          <a:bodyPr anchorCtr="0" anchor="t" bIns="45700" lIns="91425" spcFirstLastPara="1" rIns="91425" wrap="square" tIns="45700">
            <a:noAutofit/>
          </a:bodyPr>
          <a:lstStyle/>
          <a:p>
            <a:pPr indent="-342900" lvl="0" marL="342900" rtl="0" algn="l">
              <a:lnSpc>
                <a:spcPct val="90000"/>
              </a:lnSpc>
              <a:spcBef>
                <a:spcPts val="0"/>
              </a:spcBef>
              <a:spcAft>
                <a:spcPts val="0"/>
              </a:spcAft>
              <a:buClr>
                <a:schemeClr val="lt1"/>
              </a:buClr>
              <a:buSzPts val="2400"/>
              <a:buFont typeface="Arial"/>
              <a:buChar char="•"/>
            </a:pPr>
            <a:r>
              <a:rPr lang="en-US" sz="2400">
                <a:solidFill>
                  <a:schemeClr val="lt1"/>
                </a:solidFill>
              </a:rPr>
              <a:t>The decision to use crude, adjusted, or category-specific rates depends on the information that we are trying to obtain.</a:t>
            </a:r>
            <a:endParaRPr/>
          </a:p>
          <a:p>
            <a:pPr indent="-342900" lvl="0" marL="342900" rtl="0" algn="l">
              <a:lnSpc>
                <a:spcPct val="90000"/>
              </a:lnSpc>
              <a:spcBef>
                <a:spcPts val="480"/>
              </a:spcBef>
              <a:spcAft>
                <a:spcPts val="0"/>
              </a:spcAft>
              <a:buClr>
                <a:schemeClr val="dk1"/>
              </a:buClr>
              <a:buSzPts val="2400"/>
              <a:buFont typeface="Arial"/>
              <a:buNone/>
            </a:pPr>
            <a:r>
              <a:t/>
            </a:r>
            <a:endParaRPr sz="2400">
              <a:solidFill>
                <a:schemeClr val="lt1"/>
              </a:solidFill>
            </a:endParaRPr>
          </a:p>
          <a:p>
            <a:pPr indent="-342900" lvl="0" marL="342900" rtl="0" algn="l">
              <a:lnSpc>
                <a:spcPct val="90000"/>
              </a:lnSpc>
              <a:spcBef>
                <a:spcPts val="480"/>
              </a:spcBef>
              <a:spcAft>
                <a:spcPts val="0"/>
              </a:spcAft>
              <a:buClr>
                <a:srgbClr val="FFCC00"/>
              </a:buClr>
              <a:buSzPts val="2400"/>
              <a:buFont typeface="Arial"/>
              <a:buChar char="•"/>
            </a:pPr>
            <a:r>
              <a:rPr lang="en-US" sz="2400">
                <a:solidFill>
                  <a:srgbClr val="FFCC00"/>
                </a:solidFill>
              </a:rPr>
              <a:t>Crude rates represent the actual experience of the population and provide data for the allocation of health resources and public health planning. But are difficult to interpret because they maybe confounded by differences between underlying population structures.</a:t>
            </a:r>
            <a:endParaRPr/>
          </a:p>
          <a:p>
            <a:pPr indent="-342900" lvl="0" marL="342900" rtl="0" algn="l">
              <a:lnSpc>
                <a:spcPct val="90000"/>
              </a:lnSpc>
              <a:spcBef>
                <a:spcPts val="480"/>
              </a:spcBef>
              <a:spcAft>
                <a:spcPts val="0"/>
              </a:spcAft>
              <a:buClr>
                <a:schemeClr val="dk1"/>
              </a:buClr>
              <a:buSzPts val="2400"/>
              <a:buFont typeface="Arial"/>
              <a:buNone/>
            </a:pPr>
            <a:r>
              <a:t/>
            </a:r>
            <a:endParaRPr sz="2400">
              <a:solidFill>
                <a:srgbClr val="FFCC00"/>
              </a:solidFill>
            </a:endParaRPr>
          </a:p>
          <a:p>
            <a:pPr indent="-342900" lvl="0" marL="342900" rtl="0" algn="l">
              <a:lnSpc>
                <a:spcPct val="90000"/>
              </a:lnSpc>
              <a:spcBef>
                <a:spcPts val="480"/>
              </a:spcBef>
              <a:spcAft>
                <a:spcPts val="0"/>
              </a:spcAft>
              <a:buClr>
                <a:schemeClr val="lt1"/>
              </a:buClr>
              <a:buSzPts val="2400"/>
              <a:buFont typeface="Arial"/>
              <a:buChar char="•"/>
            </a:pPr>
            <a:r>
              <a:rPr lang="en-US" sz="2400">
                <a:solidFill>
                  <a:schemeClr val="lt1"/>
                </a:solidFill>
              </a:rPr>
              <a:t>Category –specific rates provide the best detailed information, but too many comparisons.</a:t>
            </a:r>
            <a:endParaRPr/>
          </a:p>
          <a:p>
            <a:pPr indent="-342900" lvl="0" marL="342900" rtl="0" algn="l">
              <a:lnSpc>
                <a:spcPct val="90000"/>
              </a:lnSpc>
              <a:spcBef>
                <a:spcPts val="480"/>
              </a:spcBef>
              <a:spcAft>
                <a:spcPts val="0"/>
              </a:spcAft>
              <a:buClr>
                <a:schemeClr val="dk1"/>
              </a:buClr>
              <a:buSzPts val="2400"/>
              <a:buFont typeface="Arial"/>
              <a:buNone/>
            </a:pPr>
            <a:r>
              <a:t/>
            </a:r>
            <a:endParaRPr sz="2400">
              <a:solidFill>
                <a:schemeClr val="lt1"/>
              </a:solidFill>
            </a:endParaRPr>
          </a:p>
          <a:p>
            <a:pPr indent="-342900" lvl="0" marL="342900" rtl="0" algn="l">
              <a:lnSpc>
                <a:spcPct val="90000"/>
              </a:lnSpc>
              <a:spcBef>
                <a:spcPts val="480"/>
              </a:spcBef>
              <a:spcAft>
                <a:spcPts val="0"/>
              </a:spcAft>
              <a:buClr>
                <a:srgbClr val="FFCC00"/>
              </a:buClr>
              <a:buSzPts val="2400"/>
              <a:buFont typeface="Arial"/>
              <a:buChar char="•"/>
            </a:pPr>
            <a:r>
              <a:rPr lang="en-US" sz="2400">
                <a:solidFill>
                  <a:srgbClr val="FFCC00"/>
                </a:solidFill>
              </a:rPr>
              <a:t>Adjusted rates provide a summary value that removes the effect of the differences in population structure  so that populations can be compared. But actual value of the adjusted rate is meaningless!</a:t>
            </a:r>
            <a:endParaRPr sz="2400">
              <a:solidFill>
                <a:srgbClr val="FFCC00"/>
              </a:solidFil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50">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50">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50">
                                            <p:txEl>
                                              <p:pRg end="2" st="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50">
                                            <p:txEl>
                                              <p:pRg end="3" st="3"/>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50">
                                            <p:txEl>
                                              <p:pRg end="4" st="4"/>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50">
                                            <p:txEl>
                                              <p:pRg end="5" st="5"/>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50">
                                            <p:txEl>
                                              <p:pRg end="6" st="6"/>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8" name="Shape 88"/>
        <p:cNvGrpSpPr/>
        <p:nvPr/>
      </p:nvGrpSpPr>
      <p:grpSpPr>
        <a:xfrm>
          <a:off x="0" y="0"/>
          <a:ext cx="0" cy="0"/>
          <a:chOff x="0" y="0"/>
          <a:chExt cx="0" cy="0"/>
        </a:xfrm>
      </p:grpSpPr>
      <p:sp>
        <p:nvSpPr>
          <p:cNvPr id="89" name="Google Shape;89;p14"/>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b="1" i="1" lang="en-US" sz="4000">
                <a:solidFill>
                  <a:srgbClr val="FFCC00"/>
                </a:solidFill>
              </a:rPr>
              <a:t>Crude rates</a:t>
            </a:r>
            <a:endParaRPr b="1" i="1" sz="4000">
              <a:solidFill>
                <a:srgbClr val="FFCC00"/>
              </a:solidFill>
            </a:endParaRPr>
          </a:p>
        </p:txBody>
      </p:sp>
      <p:sp>
        <p:nvSpPr>
          <p:cNvPr id="90" name="Google Shape;90;p14"/>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chemeClr val="lt1"/>
              </a:buClr>
              <a:buSzPts val="3200"/>
              <a:buFont typeface="Arial"/>
              <a:buChar char="•"/>
            </a:pPr>
            <a:r>
              <a:rPr lang="en-US">
                <a:solidFill>
                  <a:schemeClr val="lt1"/>
                </a:solidFill>
              </a:rPr>
              <a:t>Crude rates: rates presented for an entire population.</a:t>
            </a:r>
            <a:endParaRPr/>
          </a:p>
          <a:p>
            <a:pPr indent="-342900" lvl="0" marL="342900" rtl="0" algn="l">
              <a:spcBef>
                <a:spcPts val="640"/>
              </a:spcBef>
              <a:spcAft>
                <a:spcPts val="0"/>
              </a:spcAft>
              <a:buClr>
                <a:schemeClr val="lt1"/>
              </a:buClr>
              <a:buSzPts val="3200"/>
              <a:buFont typeface="Arial"/>
              <a:buNone/>
            </a:pPr>
            <a:r>
              <a:rPr lang="en-US">
                <a:solidFill>
                  <a:schemeClr val="lt1"/>
                </a:solidFill>
              </a:rPr>
              <a:t>   A summary measure, calculated by dividing the total number of cases of the outcome in the population by the total number of individuals in that population in a specified time period.</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90">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90">
                                            <p:txEl>
                                              <p:pRg end="1" st="1"/>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4" name="Shape 94"/>
        <p:cNvGrpSpPr/>
        <p:nvPr/>
      </p:nvGrpSpPr>
      <p:grpSpPr>
        <a:xfrm>
          <a:off x="0" y="0"/>
          <a:ext cx="0" cy="0"/>
          <a:chOff x="0" y="0"/>
          <a:chExt cx="0" cy="0"/>
        </a:xfrm>
      </p:grpSpPr>
      <p:sp>
        <p:nvSpPr>
          <p:cNvPr id="95" name="Google Shape;95;p15"/>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b="1" i="1" lang="en-US">
                <a:solidFill>
                  <a:srgbClr val="FFCC00"/>
                </a:solidFill>
              </a:rPr>
              <a:t>Category specific rates</a:t>
            </a:r>
            <a:endParaRPr b="1" i="1">
              <a:solidFill>
                <a:srgbClr val="FFCC00"/>
              </a:solidFill>
            </a:endParaRPr>
          </a:p>
        </p:txBody>
      </p:sp>
      <p:sp>
        <p:nvSpPr>
          <p:cNvPr id="96" name="Google Shape;96;p15"/>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chemeClr val="lt1"/>
              </a:buClr>
              <a:buSzPts val="3200"/>
              <a:buFont typeface="Arial"/>
              <a:buChar char="•"/>
            </a:pPr>
            <a:r>
              <a:rPr lang="en-US">
                <a:solidFill>
                  <a:schemeClr val="lt1"/>
                </a:solidFill>
              </a:rPr>
              <a:t>Category-specific rates: defined on the basis of particular characteristics such as age, sex, or race. </a:t>
            </a:r>
            <a:endParaRPr>
              <a:solidFill>
                <a:schemeClr val="lt1"/>
              </a:solidFill>
            </a:endParaRPr>
          </a:p>
          <a:p>
            <a:pPr indent="-139700" lvl="0" marL="342900" rtl="0" algn="l">
              <a:spcBef>
                <a:spcPts val="640"/>
              </a:spcBef>
              <a:spcAft>
                <a:spcPts val="0"/>
              </a:spcAft>
              <a:buClr>
                <a:schemeClr val="dk1"/>
              </a:buClr>
              <a:buSzPts val="3200"/>
              <a:buFont typeface="Arial"/>
              <a:buNone/>
            </a:pPr>
            <a:r>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96">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96">
                                            <p:txEl>
                                              <p:pRg end="1" st="1"/>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0" name="Shape 100"/>
        <p:cNvGrpSpPr/>
        <p:nvPr/>
      </p:nvGrpSpPr>
      <p:grpSpPr>
        <a:xfrm>
          <a:off x="0" y="0"/>
          <a:ext cx="0" cy="0"/>
          <a:chOff x="0" y="0"/>
          <a:chExt cx="0" cy="0"/>
        </a:xfrm>
      </p:grpSpPr>
      <p:sp>
        <p:nvSpPr>
          <p:cNvPr id="101" name="Google Shape;101;p16"/>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b="1" i="1" lang="en-US">
                <a:solidFill>
                  <a:srgbClr val="FFCC00"/>
                </a:solidFill>
              </a:rPr>
              <a:t>What to do?</a:t>
            </a:r>
            <a:endParaRPr b="1" i="1">
              <a:solidFill>
                <a:srgbClr val="FFCC00"/>
              </a:solidFill>
            </a:endParaRPr>
          </a:p>
        </p:txBody>
      </p:sp>
      <p:sp>
        <p:nvSpPr>
          <p:cNvPr id="102" name="Google Shape;102;p16"/>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p>
            <a:pPr indent="-609600" lvl="0" marL="609600" rtl="0" algn="l">
              <a:spcBef>
                <a:spcPts val="0"/>
              </a:spcBef>
              <a:spcAft>
                <a:spcPts val="0"/>
              </a:spcAft>
              <a:buClr>
                <a:schemeClr val="lt1"/>
              </a:buClr>
              <a:buSzPts val="2800"/>
              <a:buFont typeface="Arial"/>
              <a:buChar char="•"/>
            </a:pPr>
            <a:r>
              <a:rPr lang="en-US" sz="2800">
                <a:solidFill>
                  <a:schemeClr val="lt1"/>
                </a:solidFill>
              </a:rPr>
              <a:t>There are two ways to account for differing distributions of a characteristic between populations being compared.</a:t>
            </a:r>
            <a:endParaRPr/>
          </a:p>
          <a:p>
            <a:pPr indent="-609600" lvl="0" marL="609600" rtl="0" algn="l">
              <a:spcBef>
                <a:spcPts val="560"/>
              </a:spcBef>
              <a:spcAft>
                <a:spcPts val="0"/>
              </a:spcAft>
              <a:buClr>
                <a:schemeClr val="lt1"/>
              </a:buClr>
              <a:buSzPts val="2800"/>
              <a:buFont typeface="Arial"/>
              <a:buAutoNum type="arabicPeriod"/>
            </a:pPr>
            <a:r>
              <a:rPr lang="en-US" sz="2800">
                <a:solidFill>
                  <a:schemeClr val="lt1"/>
                </a:solidFill>
              </a:rPr>
              <a:t>To present and compare only the category-specific rates.( but large number of comparisons).</a:t>
            </a:r>
            <a:endParaRPr/>
          </a:p>
          <a:p>
            <a:pPr indent="-609600" lvl="0" marL="609600" rtl="0" algn="l">
              <a:spcBef>
                <a:spcPts val="560"/>
              </a:spcBef>
              <a:spcAft>
                <a:spcPts val="0"/>
              </a:spcAft>
              <a:buClr>
                <a:schemeClr val="lt1"/>
              </a:buClr>
              <a:buSzPts val="2800"/>
              <a:buFont typeface="Arial"/>
              <a:buAutoNum type="arabicPeriod"/>
            </a:pPr>
            <a:r>
              <a:rPr lang="en-US" sz="2800">
                <a:solidFill>
                  <a:schemeClr val="lt1"/>
                </a:solidFill>
              </a:rPr>
              <a:t>Standardized rates: single summary rate for each population that takes into account any differences in the structure of the populations.</a:t>
            </a:r>
            <a:endParaRPr sz="2800">
              <a:solidFill>
                <a:schemeClr val="lt1"/>
              </a:solidFil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02">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02">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02">
                                            <p:txEl>
                                              <p:pRg end="2" st="2"/>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6" name="Shape 106"/>
        <p:cNvGrpSpPr/>
        <p:nvPr/>
      </p:nvGrpSpPr>
      <p:grpSpPr>
        <a:xfrm>
          <a:off x="0" y="0"/>
          <a:ext cx="0" cy="0"/>
          <a:chOff x="0" y="0"/>
          <a:chExt cx="0" cy="0"/>
        </a:xfrm>
      </p:grpSpPr>
      <p:sp>
        <p:nvSpPr>
          <p:cNvPr id="107" name="Google Shape;107;p17"/>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b="1" i="1" lang="en-US">
                <a:solidFill>
                  <a:srgbClr val="FFCC00"/>
                </a:solidFill>
              </a:rPr>
              <a:t>Standardization</a:t>
            </a:r>
            <a:endParaRPr b="1" i="1">
              <a:solidFill>
                <a:srgbClr val="FFCC00"/>
              </a:solidFill>
            </a:endParaRPr>
          </a:p>
        </p:txBody>
      </p:sp>
      <p:sp>
        <p:nvSpPr>
          <p:cNvPr id="108" name="Google Shape;108;p17"/>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chemeClr val="lt1"/>
              </a:buClr>
              <a:buSzPts val="3200"/>
              <a:buFont typeface="Arial"/>
              <a:buChar char="•"/>
            </a:pPr>
            <a:r>
              <a:rPr lang="en-US">
                <a:solidFill>
                  <a:schemeClr val="lt1"/>
                </a:solidFill>
              </a:rPr>
              <a:t>When comparing rates standardized or adjusted for a particular factor, any remaining observed differences between the groups cannot be attributed to confounding by that variable.</a:t>
            </a:r>
            <a:endParaRPr/>
          </a:p>
          <a:p>
            <a:pPr indent="-342900" lvl="0" marL="342900" rtl="0" algn="l">
              <a:spcBef>
                <a:spcPts val="640"/>
              </a:spcBef>
              <a:spcAft>
                <a:spcPts val="0"/>
              </a:spcAft>
              <a:buClr>
                <a:schemeClr val="lt1"/>
              </a:buClr>
              <a:buSzPts val="3200"/>
              <a:buFont typeface="Arial"/>
              <a:buChar char="•"/>
            </a:pPr>
            <a:r>
              <a:rPr lang="en-US">
                <a:solidFill>
                  <a:schemeClr val="lt1"/>
                </a:solidFill>
              </a:rPr>
              <a:t>2 main techniques : direct and indirect methods.</a:t>
            </a:r>
            <a:endParaRPr>
              <a:solidFill>
                <a:schemeClr val="lt1"/>
              </a:solidFil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08">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08">
                                            <p:txEl>
                                              <p:pRg end="1" st="1"/>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2" name="Shape 112"/>
        <p:cNvGrpSpPr/>
        <p:nvPr/>
      </p:nvGrpSpPr>
      <p:grpSpPr>
        <a:xfrm>
          <a:off x="0" y="0"/>
          <a:ext cx="0" cy="0"/>
          <a:chOff x="0" y="0"/>
          <a:chExt cx="0" cy="0"/>
        </a:xfrm>
      </p:grpSpPr>
      <p:sp>
        <p:nvSpPr>
          <p:cNvPr id="113" name="Google Shape;113;p18"/>
          <p:cNvSpPr txBox="1"/>
          <p:nvPr>
            <p:ph type="title"/>
          </p:nvPr>
        </p:nvSpPr>
        <p:spPr>
          <a:xfrm>
            <a:off x="381000" y="2362200"/>
            <a:ext cx="82296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b="1" i="1" lang="en-US" sz="3600">
                <a:solidFill>
                  <a:srgbClr val="FFCC00"/>
                </a:solidFill>
              </a:rPr>
              <a:t>Direct standardization-(example: age adjustment)</a:t>
            </a:r>
            <a:endParaRPr b="1" i="1" sz="3600">
              <a:solidFill>
                <a:srgbClr val="FFCC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7" name="Shape 117"/>
        <p:cNvGrpSpPr/>
        <p:nvPr/>
      </p:nvGrpSpPr>
      <p:grpSpPr>
        <a:xfrm>
          <a:off x="0" y="0"/>
          <a:ext cx="0" cy="0"/>
          <a:chOff x="0" y="0"/>
          <a:chExt cx="0" cy="0"/>
        </a:xfrm>
      </p:grpSpPr>
      <p:sp>
        <p:nvSpPr>
          <p:cNvPr id="118" name="Google Shape;118;p19"/>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lang="en-US">
                <a:solidFill>
                  <a:srgbClr val="FFCC00"/>
                </a:solidFill>
              </a:rPr>
              <a:t>Direct standardization </a:t>
            </a:r>
            <a:endParaRPr/>
          </a:p>
        </p:txBody>
      </p:sp>
      <p:sp>
        <p:nvSpPr>
          <p:cNvPr id="119" name="Google Shape;119;p19"/>
          <p:cNvSpPr txBox="1"/>
          <p:nvPr/>
        </p:nvSpPr>
        <p:spPr>
          <a:xfrm>
            <a:off x="228600" y="1447800"/>
            <a:ext cx="8458200" cy="82232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n-US" sz="2400" u="none" cap="none" strike="noStrike">
                <a:solidFill>
                  <a:schemeClr val="lt1"/>
                </a:solidFill>
                <a:latin typeface="Arial"/>
                <a:ea typeface="Arial"/>
                <a:cs typeface="Arial"/>
                <a:sym typeface="Arial"/>
              </a:rPr>
              <a:t>Age specific rates for different populations are applied to a standard population with certain age distribution.</a:t>
            </a:r>
            <a:endParaRPr/>
          </a:p>
        </p:txBody>
      </p:sp>
      <p:graphicFrame>
        <p:nvGraphicFramePr>
          <p:cNvPr id="120" name="Google Shape;120;p19"/>
          <p:cNvGraphicFramePr/>
          <p:nvPr/>
        </p:nvGraphicFramePr>
        <p:xfrm>
          <a:off x="304800" y="2514600"/>
          <a:ext cx="3000000" cy="3000000"/>
        </p:xfrm>
        <a:graphic>
          <a:graphicData uri="http://schemas.openxmlformats.org/drawingml/2006/table">
            <a:tbl>
              <a:tblPr>
                <a:noFill/>
                <a:tableStyleId>{5F58EE1C-F41D-4806-B1A4-23F5EB334C40}</a:tableStyleId>
              </a:tblPr>
              <a:tblGrid>
                <a:gridCol w="1600200"/>
                <a:gridCol w="1600200"/>
                <a:gridCol w="1143000"/>
                <a:gridCol w="946150"/>
                <a:gridCol w="212725"/>
                <a:gridCol w="1138250"/>
                <a:gridCol w="1055675"/>
                <a:gridCol w="914400"/>
              </a:tblGrid>
              <a:tr h="306400">
                <a:tc>
                  <a:txBody>
                    <a:bodyPr/>
                    <a:lstStyle/>
                    <a:p>
                      <a:pPr indent="0" lvl="0" marL="0" marR="0" rtl="0" algn="l">
                        <a:lnSpc>
                          <a:spcPct val="100000"/>
                        </a:lnSpc>
                        <a:spcBef>
                          <a:spcPts val="0"/>
                        </a:spcBef>
                        <a:spcAft>
                          <a:spcPts val="0"/>
                        </a:spcAft>
                        <a:buClr>
                          <a:schemeClr val="dk1"/>
                        </a:buClr>
                        <a:buSzPts val="2000"/>
                        <a:buFont typeface="Arial"/>
                        <a:buNone/>
                      </a:pPr>
                      <a:r>
                        <a:t/>
                      </a:r>
                      <a:endParaRPr b="0" i="0" sz="2000" u="none" cap="none" strike="noStrike">
                        <a:solidFill>
                          <a:schemeClr val="lt1"/>
                        </a:solidFill>
                        <a:latin typeface="Arial"/>
                        <a:ea typeface="Arial"/>
                        <a:cs typeface="Arial"/>
                        <a:sym typeface="Arial"/>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2000"/>
                        <a:buFont typeface="Arial"/>
                        <a:buNone/>
                      </a:pPr>
                      <a:r>
                        <a:t/>
                      </a:r>
                      <a:endParaRPr b="0" i="0" sz="2000" u="none" cap="none" strike="noStrike">
                        <a:solidFill>
                          <a:schemeClr val="lt1"/>
                        </a:solidFill>
                        <a:latin typeface="Arial"/>
                        <a:ea typeface="Arial"/>
                        <a:cs typeface="Arial"/>
                        <a:sym typeface="Arial"/>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lt1"/>
                        </a:buClr>
                        <a:buSzPts val="2000"/>
                        <a:buFont typeface="Times New Roman"/>
                        <a:buNone/>
                      </a:pPr>
                      <a:r>
                        <a:rPr b="0" i="0" lang="en-US" sz="2000" u="none" cap="none" strike="noStrike">
                          <a:solidFill>
                            <a:schemeClr val="lt1"/>
                          </a:solidFill>
                          <a:latin typeface="Times New Roman"/>
                          <a:ea typeface="Times New Roman"/>
                          <a:cs typeface="Times New Roman"/>
                          <a:sym typeface="Times New Roman"/>
                        </a:rPr>
                        <a:t>Sweden</a:t>
                      </a:r>
                      <a:endParaRPr b="0" i="0" sz="2000" u="none" cap="none" strike="noStrike">
                        <a:solidFill>
                          <a:schemeClr val="lt1"/>
                        </a:solidFill>
                        <a:latin typeface="Arial"/>
                        <a:ea typeface="Arial"/>
                        <a:cs typeface="Arial"/>
                        <a:sym typeface="Arial"/>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2000"/>
                        <a:buFont typeface="Arial"/>
                        <a:buNone/>
                      </a:pPr>
                      <a:r>
                        <a:t/>
                      </a:r>
                      <a:endParaRPr b="0" i="0" sz="2000" u="none" cap="none" strike="noStrike">
                        <a:solidFill>
                          <a:schemeClr val="lt1"/>
                        </a:solidFill>
                        <a:latin typeface="Arial"/>
                        <a:ea typeface="Arial"/>
                        <a:cs typeface="Arial"/>
                        <a:sym typeface="Arial"/>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2000"/>
                        <a:buFont typeface="Arial"/>
                        <a:buNone/>
                      </a:pPr>
                      <a:r>
                        <a:t/>
                      </a:r>
                      <a:endParaRPr b="0" i="0" sz="2000" u="none" cap="none" strike="noStrike">
                        <a:solidFill>
                          <a:schemeClr val="lt1"/>
                        </a:solidFill>
                        <a:latin typeface="Arial"/>
                        <a:ea typeface="Arial"/>
                        <a:cs typeface="Arial"/>
                        <a:sym typeface="Arial"/>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2000"/>
                        <a:buFont typeface="Arial"/>
                        <a:buNone/>
                      </a:pPr>
                      <a:r>
                        <a:t/>
                      </a:r>
                      <a:endParaRPr b="0" i="0" sz="2000" u="none" cap="none" strike="noStrike">
                        <a:solidFill>
                          <a:schemeClr val="lt1"/>
                        </a:solidFill>
                        <a:latin typeface="Arial"/>
                        <a:ea typeface="Arial"/>
                        <a:cs typeface="Arial"/>
                        <a:sym typeface="Arial"/>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lt1"/>
                        </a:buClr>
                        <a:buSzPts val="2000"/>
                        <a:buFont typeface="Times New Roman"/>
                        <a:buNone/>
                      </a:pPr>
                      <a:r>
                        <a:rPr b="0" i="0" lang="en-US" sz="2000" u="none" cap="none" strike="noStrike">
                          <a:solidFill>
                            <a:schemeClr val="lt1"/>
                          </a:solidFill>
                          <a:latin typeface="Times New Roman"/>
                          <a:ea typeface="Times New Roman"/>
                          <a:cs typeface="Times New Roman"/>
                          <a:sym typeface="Times New Roman"/>
                        </a:rPr>
                        <a:t>Panama</a:t>
                      </a:r>
                      <a:endParaRPr b="0" i="0" sz="2000" u="none" cap="none" strike="noStrike">
                        <a:solidFill>
                          <a:schemeClr val="lt1"/>
                        </a:solidFill>
                        <a:latin typeface="Arial"/>
                        <a:ea typeface="Arial"/>
                        <a:cs typeface="Arial"/>
                        <a:sym typeface="Arial"/>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2000"/>
                        <a:buFont typeface="Arial"/>
                        <a:buNone/>
                      </a:pPr>
                      <a:r>
                        <a:t/>
                      </a:r>
                      <a:endParaRPr b="0" i="0" sz="2000" u="none" cap="none" strike="noStrike">
                        <a:solidFill>
                          <a:schemeClr val="lt1"/>
                        </a:solidFill>
                        <a:latin typeface="Arial"/>
                        <a:ea typeface="Arial"/>
                        <a:cs typeface="Arial"/>
                        <a:sym typeface="Arial"/>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336550">
                <a:tc>
                  <a:txBody>
                    <a:bodyPr/>
                    <a:lstStyle/>
                    <a:p>
                      <a:pPr indent="0" lvl="0" marL="0" marR="0" rtl="0" algn="l">
                        <a:lnSpc>
                          <a:spcPct val="100000"/>
                        </a:lnSpc>
                        <a:spcBef>
                          <a:spcPts val="0"/>
                        </a:spcBef>
                        <a:spcAft>
                          <a:spcPts val="0"/>
                        </a:spcAft>
                        <a:buClr>
                          <a:schemeClr val="dk1"/>
                        </a:buClr>
                        <a:buSzPts val="2000"/>
                        <a:buFont typeface="Arial"/>
                        <a:buNone/>
                      </a:pPr>
                      <a:r>
                        <a:t/>
                      </a:r>
                      <a:endParaRPr b="0" i="0" sz="2000" u="none" cap="none" strike="noStrike">
                        <a:solidFill>
                          <a:schemeClr val="lt1"/>
                        </a:solidFill>
                        <a:latin typeface="Arial"/>
                        <a:ea typeface="Arial"/>
                        <a:cs typeface="Arial"/>
                        <a:sym typeface="Arial"/>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lt1"/>
                        </a:buClr>
                        <a:buSzPts val="2000"/>
                        <a:buFont typeface="Times New Roman"/>
                        <a:buNone/>
                      </a:pPr>
                      <a:r>
                        <a:rPr b="0" i="0" lang="en-US" sz="2000" u="none" cap="none" strike="noStrike">
                          <a:solidFill>
                            <a:schemeClr val="lt1"/>
                          </a:solidFill>
                          <a:latin typeface="Times New Roman"/>
                          <a:ea typeface="Times New Roman"/>
                          <a:cs typeface="Times New Roman"/>
                          <a:sym typeface="Times New Roman"/>
                        </a:rPr>
                        <a:t>population</a:t>
                      </a:r>
                      <a:endParaRPr b="0" i="0" sz="2000" u="none" cap="none" strike="noStrike">
                        <a:solidFill>
                          <a:schemeClr val="lt1"/>
                        </a:solidFill>
                        <a:latin typeface="Arial"/>
                        <a:ea typeface="Arial"/>
                        <a:cs typeface="Arial"/>
                        <a:sym typeface="Arial"/>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lt1"/>
                        </a:buClr>
                        <a:buSzPts val="2000"/>
                        <a:buFont typeface="Times New Roman"/>
                        <a:buNone/>
                      </a:pPr>
                      <a:r>
                        <a:rPr b="0" i="0" lang="en-US" sz="2000" u="none" cap="none" strike="noStrike">
                          <a:solidFill>
                            <a:schemeClr val="lt1"/>
                          </a:solidFill>
                          <a:latin typeface="Times New Roman"/>
                          <a:ea typeface="Times New Roman"/>
                          <a:cs typeface="Times New Roman"/>
                          <a:sym typeface="Times New Roman"/>
                        </a:rPr>
                        <a:t>deaths</a:t>
                      </a:r>
                      <a:endParaRPr b="0" i="0" sz="2000" u="none" cap="none" strike="noStrike">
                        <a:solidFill>
                          <a:schemeClr val="lt1"/>
                        </a:solidFill>
                        <a:latin typeface="Arial"/>
                        <a:ea typeface="Arial"/>
                        <a:cs typeface="Arial"/>
                        <a:sym typeface="Arial"/>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lt1"/>
                        </a:buClr>
                        <a:buSzPts val="2000"/>
                        <a:buFont typeface="Times New Roman"/>
                        <a:buNone/>
                      </a:pPr>
                      <a:r>
                        <a:rPr b="0" i="0" lang="en-US" sz="2000" u="none" cap="none" strike="noStrike">
                          <a:solidFill>
                            <a:schemeClr val="lt1"/>
                          </a:solidFill>
                          <a:latin typeface="Times New Roman"/>
                          <a:ea typeface="Times New Roman"/>
                          <a:cs typeface="Times New Roman"/>
                          <a:sym typeface="Times New Roman"/>
                        </a:rPr>
                        <a:t>Mortality per 1000</a:t>
                      </a:r>
                      <a:endParaRPr b="0" i="0" sz="2000" u="none" cap="none" strike="noStrike">
                        <a:solidFill>
                          <a:schemeClr val="lt1"/>
                        </a:solidFill>
                        <a:latin typeface="Arial"/>
                        <a:ea typeface="Arial"/>
                        <a:cs typeface="Arial"/>
                        <a:sym typeface="Arial"/>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2000"/>
                        <a:buFont typeface="Arial"/>
                        <a:buNone/>
                      </a:pPr>
                      <a:r>
                        <a:t/>
                      </a:r>
                      <a:endParaRPr b="0" i="0" sz="2000" u="none" cap="none" strike="noStrike">
                        <a:solidFill>
                          <a:schemeClr val="lt1"/>
                        </a:solidFill>
                        <a:latin typeface="Arial"/>
                        <a:ea typeface="Arial"/>
                        <a:cs typeface="Arial"/>
                        <a:sym typeface="Arial"/>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lt1"/>
                        </a:buClr>
                        <a:buSzPts val="2000"/>
                        <a:buFont typeface="Times New Roman"/>
                        <a:buNone/>
                      </a:pPr>
                      <a:r>
                        <a:rPr b="0" i="0" lang="en-US" sz="2000" u="none" cap="none" strike="noStrike">
                          <a:solidFill>
                            <a:schemeClr val="lt1"/>
                          </a:solidFill>
                          <a:latin typeface="Times New Roman"/>
                          <a:ea typeface="Times New Roman"/>
                          <a:cs typeface="Times New Roman"/>
                          <a:sym typeface="Times New Roman"/>
                        </a:rPr>
                        <a:t>population</a:t>
                      </a:r>
                      <a:endParaRPr b="0" i="0" sz="2000" u="none" cap="none" strike="noStrike">
                        <a:solidFill>
                          <a:schemeClr val="lt1"/>
                        </a:solidFill>
                        <a:latin typeface="Arial"/>
                        <a:ea typeface="Arial"/>
                        <a:cs typeface="Arial"/>
                        <a:sym typeface="Arial"/>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lt1"/>
                        </a:buClr>
                        <a:buSzPts val="2000"/>
                        <a:buFont typeface="Times New Roman"/>
                        <a:buNone/>
                      </a:pPr>
                      <a:r>
                        <a:rPr b="0" i="0" lang="en-US" sz="2000" u="none" cap="none" strike="noStrike">
                          <a:solidFill>
                            <a:schemeClr val="lt1"/>
                          </a:solidFill>
                          <a:latin typeface="Times New Roman"/>
                          <a:ea typeface="Times New Roman"/>
                          <a:cs typeface="Times New Roman"/>
                          <a:sym typeface="Times New Roman"/>
                        </a:rPr>
                        <a:t>deaths</a:t>
                      </a:r>
                      <a:endParaRPr b="0" i="0" sz="2000" u="none" cap="none" strike="noStrike">
                        <a:solidFill>
                          <a:schemeClr val="lt1"/>
                        </a:solidFill>
                        <a:latin typeface="Arial"/>
                        <a:ea typeface="Arial"/>
                        <a:cs typeface="Arial"/>
                        <a:sym typeface="Arial"/>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lt1"/>
                        </a:buClr>
                        <a:buSzPts val="2000"/>
                        <a:buFont typeface="Times New Roman"/>
                        <a:buNone/>
                      </a:pPr>
                      <a:r>
                        <a:rPr b="0" i="0" lang="en-US" sz="2000" u="none" cap="none" strike="noStrike">
                          <a:solidFill>
                            <a:schemeClr val="lt1"/>
                          </a:solidFill>
                          <a:latin typeface="Times New Roman"/>
                          <a:ea typeface="Times New Roman"/>
                          <a:cs typeface="Times New Roman"/>
                          <a:sym typeface="Times New Roman"/>
                        </a:rPr>
                        <a:t>Mortality per 1000</a:t>
                      </a:r>
                      <a:endParaRPr b="0" i="0" sz="2000" u="none" cap="none" strike="noStrike">
                        <a:solidFill>
                          <a:schemeClr val="lt1"/>
                        </a:solidFill>
                        <a:latin typeface="Arial"/>
                        <a:ea typeface="Arial"/>
                        <a:cs typeface="Arial"/>
                        <a:sym typeface="Arial"/>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336550">
                <a:tc>
                  <a:txBody>
                    <a:bodyPr/>
                    <a:lstStyle/>
                    <a:p>
                      <a:pPr indent="0" lvl="0" marL="0" marR="0" rtl="0" algn="ctr">
                        <a:lnSpc>
                          <a:spcPct val="100000"/>
                        </a:lnSpc>
                        <a:spcBef>
                          <a:spcPts val="0"/>
                        </a:spcBef>
                        <a:spcAft>
                          <a:spcPts val="0"/>
                        </a:spcAft>
                        <a:buClr>
                          <a:schemeClr val="lt1"/>
                        </a:buClr>
                        <a:buSzPts val="2000"/>
                        <a:buFont typeface="Times New Roman"/>
                        <a:buNone/>
                      </a:pPr>
                      <a:r>
                        <a:rPr b="0" i="0" lang="en-US" sz="2000" u="none" cap="none" strike="noStrike">
                          <a:solidFill>
                            <a:schemeClr val="lt1"/>
                          </a:solidFill>
                          <a:latin typeface="Times New Roman"/>
                          <a:ea typeface="Times New Roman"/>
                          <a:cs typeface="Times New Roman"/>
                          <a:sym typeface="Times New Roman"/>
                        </a:rPr>
                        <a:t>Total</a:t>
                      </a:r>
                      <a:endParaRPr b="0" i="0" sz="2000" u="none" cap="none" strike="noStrike">
                        <a:solidFill>
                          <a:schemeClr val="lt1"/>
                        </a:solidFill>
                        <a:latin typeface="Arial"/>
                        <a:ea typeface="Arial"/>
                        <a:cs typeface="Arial"/>
                        <a:sym typeface="Arial"/>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lt1"/>
                        </a:buClr>
                        <a:buSzPts val="2000"/>
                        <a:buFont typeface="Times New Roman"/>
                        <a:buNone/>
                      </a:pPr>
                      <a:r>
                        <a:rPr b="0" i="0" lang="en-US" sz="2000" u="none" cap="none" strike="noStrike">
                          <a:solidFill>
                            <a:schemeClr val="lt1"/>
                          </a:solidFill>
                          <a:latin typeface="Times New Roman"/>
                          <a:ea typeface="Times New Roman"/>
                          <a:cs typeface="Times New Roman"/>
                          <a:sym typeface="Times New Roman"/>
                        </a:rPr>
                        <a:t>7,496,000</a:t>
                      </a:r>
                      <a:endParaRPr b="0" i="0" sz="2000" u="none" cap="none" strike="noStrike">
                        <a:solidFill>
                          <a:schemeClr val="lt1"/>
                        </a:solidFill>
                        <a:latin typeface="Arial"/>
                        <a:ea typeface="Arial"/>
                        <a:cs typeface="Arial"/>
                        <a:sym typeface="Arial"/>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lt1"/>
                        </a:buClr>
                        <a:buSzPts val="2000"/>
                        <a:buFont typeface="Times New Roman"/>
                        <a:buNone/>
                      </a:pPr>
                      <a:r>
                        <a:rPr b="0" i="0" lang="en-US" sz="2000" u="none" cap="none" strike="noStrike">
                          <a:solidFill>
                            <a:schemeClr val="lt1"/>
                          </a:solidFill>
                          <a:latin typeface="Times New Roman"/>
                          <a:ea typeface="Times New Roman"/>
                          <a:cs typeface="Times New Roman"/>
                          <a:sym typeface="Times New Roman"/>
                        </a:rPr>
                        <a:t>73,555</a:t>
                      </a:r>
                      <a:endParaRPr b="0" i="0" sz="2000" u="none" cap="none" strike="noStrike">
                        <a:solidFill>
                          <a:schemeClr val="lt1"/>
                        </a:solidFill>
                        <a:latin typeface="Arial"/>
                        <a:ea typeface="Arial"/>
                        <a:cs typeface="Arial"/>
                        <a:sym typeface="Arial"/>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lt1"/>
                        </a:buClr>
                        <a:buSzPts val="2000"/>
                        <a:buFont typeface="Times New Roman"/>
                        <a:buNone/>
                      </a:pPr>
                      <a:r>
                        <a:rPr b="0" i="0" lang="en-US" sz="2000" u="none" cap="none" strike="noStrike">
                          <a:solidFill>
                            <a:schemeClr val="lt1"/>
                          </a:solidFill>
                          <a:latin typeface="Times New Roman"/>
                          <a:ea typeface="Times New Roman"/>
                          <a:cs typeface="Times New Roman"/>
                          <a:sym typeface="Times New Roman"/>
                        </a:rPr>
                        <a:t>9.8</a:t>
                      </a:r>
                      <a:endParaRPr b="0" i="0" sz="2000" u="none" cap="none" strike="noStrike">
                        <a:solidFill>
                          <a:schemeClr val="lt1"/>
                        </a:solidFill>
                        <a:latin typeface="Arial"/>
                        <a:ea typeface="Arial"/>
                        <a:cs typeface="Arial"/>
                        <a:sym typeface="Arial"/>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2000"/>
                        <a:buFont typeface="Arial"/>
                        <a:buNone/>
                      </a:pPr>
                      <a:r>
                        <a:t/>
                      </a:r>
                      <a:endParaRPr b="0" i="0" sz="2000" u="none" cap="none" strike="noStrike">
                        <a:solidFill>
                          <a:schemeClr val="lt1"/>
                        </a:solidFill>
                        <a:latin typeface="Arial"/>
                        <a:ea typeface="Arial"/>
                        <a:cs typeface="Arial"/>
                        <a:sym typeface="Arial"/>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lt1"/>
                        </a:buClr>
                        <a:buSzPts val="2000"/>
                        <a:buFont typeface="Times New Roman"/>
                        <a:buNone/>
                      </a:pPr>
                      <a:r>
                        <a:rPr b="0" i="0" lang="en-US" sz="2000" u="none" cap="none" strike="noStrike">
                          <a:solidFill>
                            <a:schemeClr val="lt1"/>
                          </a:solidFill>
                          <a:latin typeface="Times New Roman"/>
                          <a:ea typeface="Times New Roman"/>
                          <a:cs typeface="Times New Roman"/>
                          <a:sym typeface="Times New Roman"/>
                        </a:rPr>
                        <a:t>1,075,000</a:t>
                      </a:r>
                      <a:endParaRPr b="0" i="0" sz="2000" u="none" cap="none" strike="noStrike">
                        <a:solidFill>
                          <a:schemeClr val="lt1"/>
                        </a:solidFill>
                        <a:latin typeface="Arial"/>
                        <a:ea typeface="Arial"/>
                        <a:cs typeface="Arial"/>
                        <a:sym typeface="Arial"/>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lt1"/>
                        </a:buClr>
                        <a:buSzPts val="2000"/>
                        <a:buFont typeface="Times New Roman"/>
                        <a:buNone/>
                      </a:pPr>
                      <a:r>
                        <a:rPr b="0" i="0" lang="en-US" sz="2000" u="none" cap="none" strike="noStrike">
                          <a:solidFill>
                            <a:schemeClr val="lt1"/>
                          </a:solidFill>
                          <a:latin typeface="Times New Roman"/>
                          <a:ea typeface="Times New Roman"/>
                          <a:cs typeface="Times New Roman"/>
                          <a:sym typeface="Times New Roman"/>
                        </a:rPr>
                        <a:t>7,871</a:t>
                      </a:r>
                      <a:endParaRPr b="0" i="0" sz="2000" u="none" cap="none" strike="noStrike">
                        <a:solidFill>
                          <a:schemeClr val="lt1"/>
                        </a:solidFill>
                        <a:latin typeface="Arial"/>
                        <a:ea typeface="Arial"/>
                        <a:cs typeface="Arial"/>
                        <a:sym typeface="Arial"/>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lt1"/>
                        </a:buClr>
                        <a:buSzPts val="2000"/>
                        <a:buFont typeface="Times New Roman"/>
                        <a:buNone/>
                      </a:pPr>
                      <a:r>
                        <a:rPr b="0" i="0" lang="en-US" sz="2000" u="none" cap="none" strike="noStrike">
                          <a:solidFill>
                            <a:schemeClr val="lt1"/>
                          </a:solidFill>
                          <a:latin typeface="Times New Roman"/>
                          <a:ea typeface="Times New Roman"/>
                          <a:cs typeface="Times New Roman"/>
                          <a:sym typeface="Times New Roman"/>
                        </a:rPr>
                        <a:t>7.3</a:t>
                      </a:r>
                      <a:endParaRPr b="0" i="0" sz="2000" u="none" cap="none" strike="noStrike">
                        <a:solidFill>
                          <a:schemeClr val="lt1"/>
                        </a:solidFill>
                        <a:latin typeface="Arial"/>
                        <a:ea typeface="Arial"/>
                        <a:cs typeface="Arial"/>
                        <a:sym typeface="Arial"/>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0">
                <a:tc>
                  <a:txBody>
                    <a:bodyPr/>
                    <a:lstStyle/>
                    <a:p>
                      <a:pPr indent="0" lvl="0" marL="0" marR="0" rtl="0" algn="l">
                        <a:lnSpc>
                          <a:spcPct val="100000"/>
                        </a:lnSpc>
                        <a:spcBef>
                          <a:spcPts val="0"/>
                        </a:spcBef>
                        <a:spcAft>
                          <a:spcPts val="0"/>
                        </a:spcAft>
                        <a:buClr>
                          <a:schemeClr val="dk1"/>
                        </a:buClr>
                        <a:buSzPts val="2000"/>
                        <a:buFont typeface="Arial"/>
                        <a:buNone/>
                      </a:pPr>
                      <a:r>
                        <a:t/>
                      </a:r>
                      <a:endParaRPr b="0" i="0" sz="2000" u="none" cap="none" strike="noStrike">
                        <a:solidFill>
                          <a:schemeClr val="lt1"/>
                        </a:solidFill>
                        <a:latin typeface="Arial"/>
                        <a:ea typeface="Arial"/>
                        <a:cs typeface="Arial"/>
                        <a:sym typeface="Arial"/>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2000"/>
                        <a:buFont typeface="Arial"/>
                        <a:buNone/>
                      </a:pPr>
                      <a:r>
                        <a:t/>
                      </a:r>
                      <a:endParaRPr b="0" i="0" sz="2000" u="none" cap="none" strike="noStrike">
                        <a:solidFill>
                          <a:schemeClr val="lt1"/>
                        </a:solidFill>
                        <a:latin typeface="Arial"/>
                        <a:ea typeface="Arial"/>
                        <a:cs typeface="Arial"/>
                        <a:sym typeface="Arial"/>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2000"/>
                        <a:buFont typeface="Arial"/>
                        <a:buNone/>
                      </a:pPr>
                      <a:r>
                        <a:t/>
                      </a:r>
                      <a:endParaRPr b="0" i="0" sz="2000" u="none" cap="none" strike="noStrike">
                        <a:solidFill>
                          <a:schemeClr val="lt1"/>
                        </a:solidFill>
                        <a:latin typeface="Arial"/>
                        <a:ea typeface="Arial"/>
                        <a:cs typeface="Arial"/>
                        <a:sym typeface="Arial"/>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2000"/>
                        <a:buFont typeface="Arial"/>
                        <a:buNone/>
                      </a:pPr>
                      <a:r>
                        <a:t/>
                      </a:r>
                      <a:endParaRPr b="0" i="0" sz="2000" u="none" cap="none" strike="noStrike">
                        <a:solidFill>
                          <a:schemeClr val="lt1"/>
                        </a:solidFill>
                        <a:latin typeface="Arial"/>
                        <a:ea typeface="Arial"/>
                        <a:cs typeface="Arial"/>
                        <a:sym typeface="Arial"/>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2000"/>
                        <a:buFont typeface="Arial"/>
                        <a:buNone/>
                      </a:pPr>
                      <a:r>
                        <a:t/>
                      </a:r>
                      <a:endParaRPr b="0" i="0" sz="2000" u="none" cap="none" strike="noStrike">
                        <a:solidFill>
                          <a:schemeClr val="lt1"/>
                        </a:solidFill>
                        <a:latin typeface="Arial"/>
                        <a:ea typeface="Arial"/>
                        <a:cs typeface="Arial"/>
                        <a:sym typeface="Arial"/>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2000"/>
                        <a:buFont typeface="Arial"/>
                        <a:buNone/>
                      </a:pPr>
                      <a:r>
                        <a:t/>
                      </a:r>
                      <a:endParaRPr b="0" i="0" sz="2000" u="none" cap="none" strike="noStrike">
                        <a:solidFill>
                          <a:schemeClr val="lt1"/>
                        </a:solidFill>
                        <a:latin typeface="Arial"/>
                        <a:ea typeface="Arial"/>
                        <a:cs typeface="Arial"/>
                        <a:sym typeface="Arial"/>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2000"/>
                        <a:buFont typeface="Arial"/>
                        <a:buNone/>
                      </a:pPr>
                      <a:r>
                        <a:t/>
                      </a:r>
                      <a:endParaRPr b="0" i="0" sz="2000" u="none" cap="none" strike="noStrike">
                        <a:solidFill>
                          <a:schemeClr val="lt1"/>
                        </a:solidFill>
                        <a:latin typeface="Arial"/>
                        <a:ea typeface="Arial"/>
                        <a:cs typeface="Arial"/>
                        <a:sym typeface="Arial"/>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2000"/>
                        <a:buFont typeface="Arial"/>
                        <a:buNone/>
                      </a:pPr>
                      <a:r>
                        <a:t/>
                      </a:r>
                      <a:endParaRPr b="0" i="0" sz="2000" u="none" cap="none" strike="noStrike">
                        <a:solidFill>
                          <a:schemeClr val="lt1"/>
                        </a:solidFill>
                        <a:latin typeface="Arial"/>
                        <a:ea typeface="Arial"/>
                        <a:cs typeface="Arial"/>
                        <a:sym typeface="Arial"/>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336550">
                <a:tc>
                  <a:txBody>
                    <a:bodyPr/>
                    <a:lstStyle/>
                    <a:p>
                      <a:pPr indent="0" lvl="0" marL="0" marR="0" rtl="0" algn="ctr">
                        <a:lnSpc>
                          <a:spcPct val="100000"/>
                        </a:lnSpc>
                        <a:spcBef>
                          <a:spcPts val="0"/>
                        </a:spcBef>
                        <a:spcAft>
                          <a:spcPts val="0"/>
                        </a:spcAft>
                        <a:buClr>
                          <a:schemeClr val="lt1"/>
                        </a:buClr>
                        <a:buSzPts val="2000"/>
                        <a:buFont typeface="Times New Roman"/>
                        <a:buNone/>
                      </a:pPr>
                      <a:r>
                        <a:rPr b="0" i="0" lang="en-US" sz="2000" u="none" cap="none" strike="noStrike">
                          <a:solidFill>
                            <a:schemeClr val="lt1"/>
                          </a:solidFill>
                          <a:latin typeface="Times New Roman"/>
                          <a:ea typeface="Times New Roman"/>
                          <a:cs typeface="Times New Roman"/>
                          <a:sym typeface="Times New Roman"/>
                        </a:rPr>
                        <a:t>0-29 y</a:t>
                      </a:r>
                      <a:endParaRPr b="0" i="0" sz="2000" u="none" cap="none" strike="noStrike">
                        <a:solidFill>
                          <a:schemeClr val="lt1"/>
                        </a:solidFill>
                        <a:latin typeface="Arial"/>
                        <a:ea typeface="Arial"/>
                        <a:cs typeface="Arial"/>
                        <a:sym typeface="Arial"/>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lt1"/>
                        </a:buClr>
                        <a:buSzPts val="2000"/>
                        <a:buFont typeface="Times New Roman"/>
                        <a:buNone/>
                      </a:pPr>
                      <a:r>
                        <a:rPr b="0" i="0" lang="en-US" sz="2000" u="none" cap="none" strike="noStrike">
                          <a:solidFill>
                            <a:schemeClr val="lt1"/>
                          </a:solidFill>
                          <a:latin typeface="Times New Roman"/>
                          <a:ea typeface="Times New Roman"/>
                          <a:cs typeface="Times New Roman"/>
                          <a:sym typeface="Times New Roman"/>
                        </a:rPr>
                        <a:t>3,145,000</a:t>
                      </a:r>
                      <a:endParaRPr b="0" i="0" sz="2000" u="none" cap="none" strike="noStrike">
                        <a:solidFill>
                          <a:schemeClr val="lt1"/>
                        </a:solidFill>
                        <a:latin typeface="Arial"/>
                        <a:ea typeface="Arial"/>
                        <a:cs typeface="Arial"/>
                        <a:sym typeface="Arial"/>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lt1"/>
                        </a:buClr>
                        <a:buSzPts val="2000"/>
                        <a:buFont typeface="Times New Roman"/>
                        <a:buNone/>
                      </a:pPr>
                      <a:r>
                        <a:rPr b="0" i="0" lang="en-US" sz="2000" u="none" cap="none" strike="noStrike">
                          <a:solidFill>
                            <a:schemeClr val="lt1"/>
                          </a:solidFill>
                          <a:latin typeface="Times New Roman"/>
                          <a:ea typeface="Times New Roman"/>
                          <a:cs typeface="Times New Roman"/>
                          <a:sym typeface="Times New Roman"/>
                        </a:rPr>
                        <a:t>3,523</a:t>
                      </a:r>
                      <a:endParaRPr b="0" i="0" sz="2000" u="none" cap="none" strike="noStrike">
                        <a:solidFill>
                          <a:schemeClr val="lt1"/>
                        </a:solidFill>
                        <a:latin typeface="Arial"/>
                        <a:ea typeface="Arial"/>
                        <a:cs typeface="Arial"/>
                        <a:sym typeface="Arial"/>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lt1"/>
                        </a:buClr>
                        <a:buSzPts val="2000"/>
                        <a:buFont typeface="Times New Roman"/>
                        <a:buNone/>
                      </a:pPr>
                      <a:r>
                        <a:rPr b="0" i="0" lang="en-US" sz="2000" u="none" cap="none" strike="noStrike">
                          <a:solidFill>
                            <a:schemeClr val="lt1"/>
                          </a:solidFill>
                          <a:latin typeface="Times New Roman"/>
                          <a:ea typeface="Times New Roman"/>
                          <a:cs typeface="Times New Roman"/>
                          <a:sym typeface="Times New Roman"/>
                        </a:rPr>
                        <a:t>1.1</a:t>
                      </a:r>
                      <a:endParaRPr b="0" i="0" sz="2000" u="none" cap="none" strike="noStrike">
                        <a:solidFill>
                          <a:schemeClr val="lt1"/>
                        </a:solidFill>
                        <a:latin typeface="Arial"/>
                        <a:ea typeface="Arial"/>
                        <a:cs typeface="Arial"/>
                        <a:sym typeface="Arial"/>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2000"/>
                        <a:buFont typeface="Arial"/>
                        <a:buNone/>
                      </a:pPr>
                      <a:r>
                        <a:t/>
                      </a:r>
                      <a:endParaRPr b="0" i="0" sz="2000" u="none" cap="none" strike="noStrike">
                        <a:solidFill>
                          <a:schemeClr val="lt1"/>
                        </a:solidFill>
                        <a:latin typeface="Arial"/>
                        <a:ea typeface="Arial"/>
                        <a:cs typeface="Arial"/>
                        <a:sym typeface="Arial"/>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lt1"/>
                        </a:buClr>
                        <a:buSzPts val="2000"/>
                        <a:buFont typeface="Times New Roman"/>
                        <a:buNone/>
                      </a:pPr>
                      <a:r>
                        <a:rPr b="0" i="0" lang="en-US" sz="2000" u="none" cap="none" strike="noStrike">
                          <a:solidFill>
                            <a:schemeClr val="lt1"/>
                          </a:solidFill>
                          <a:latin typeface="Times New Roman"/>
                          <a:ea typeface="Times New Roman"/>
                          <a:cs typeface="Times New Roman"/>
                          <a:sym typeface="Times New Roman"/>
                        </a:rPr>
                        <a:t>741,000</a:t>
                      </a:r>
                      <a:endParaRPr b="0" i="0" sz="2000" u="none" cap="none" strike="noStrike">
                        <a:solidFill>
                          <a:schemeClr val="lt1"/>
                        </a:solidFill>
                        <a:latin typeface="Arial"/>
                        <a:ea typeface="Arial"/>
                        <a:cs typeface="Arial"/>
                        <a:sym typeface="Arial"/>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lt1"/>
                        </a:buClr>
                        <a:buSzPts val="2000"/>
                        <a:buFont typeface="Times New Roman"/>
                        <a:buNone/>
                      </a:pPr>
                      <a:r>
                        <a:rPr b="0" i="0" lang="en-US" sz="2000" u="none" cap="none" strike="noStrike">
                          <a:solidFill>
                            <a:schemeClr val="lt1"/>
                          </a:solidFill>
                          <a:latin typeface="Times New Roman"/>
                          <a:ea typeface="Times New Roman"/>
                          <a:cs typeface="Times New Roman"/>
                          <a:sym typeface="Times New Roman"/>
                        </a:rPr>
                        <a:t>3,904</a:t>
                      </a:r>
                      <a:endParaRPr b="0" i="0" sz="2000" u="none" cap="none" strike="noStrike">
                        <a:solidFill>
                          <a:schemeClr val="lt1"/>
                        </a:solidFill>
                        <a:latin typeface="Arial"/>
                        <a:ea typeface="Arial"/>
                        <a:cs typeface="Arial"/>
                        <a:sym typeface="Arial"/>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lt1"/>
                        </a:buClr>
                        <a:buSzPts val="2000"/>
                        <a:buFont typeface="Times New Roman"/>
                        <a:buNone/>
                      </a:pPr>
                      <a:r>
                        <a:rPr b="0" i="0" lang="en-US" sz="2000" u="none" cap="none" strike="noStrike">
                          <a:solidFill>
                            <a:schemeClr val="lt1"/>
                          </a:solidFill>
                          <a:latin typeface="Times New Roman"/>
                          <a:ea typeface="Times New Roman"/>
                          <a:cs typeface="Times New Roman"/>
                          <a:sym typeface="Times New Roman"/>
                        </a:rPr>
                        <a:t>5.3</a:t>
                      </a:r>
                      <a:endParaRPr b="0" i="0" sz="2000" u="none" cap="none" strike="noStrike">
                        <a:solidFill>
                          <a:schemeClr val="lt1"/>
                        </a:solidFill>
                        <a:latin typeface="Arial"/>
                        <a:ea typeface="Arial"/>
                        <a:cs typeface="Arial"/>
                        <a:sym typeface="Arial"/>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336550">
                <a:tc>
                  <a:txBody>
                    <a:bodyPr/>
                    <a:lstStyle/>
                    <a:p>
                      <a:pPr indent="0" lvl="0" marL="0" marR="0" rtl="0" algn="ctr">
                        <a:lnSpc>
                          <a:spcPct val="100000"/>
                        </a:lnSpc>
                        <a:spcBef>
                          <a:spcPts val="0"/>
                        </a:spcBef>
                        <a:spcAft>
                          <a:spcPts val="0"/>
                        </a:spcAft>
                        <a:buClr>
                          <a:schemeClr val="lt1"/>
                        </a:buClr>
                        <a:buSzPts val="2000"/>
                        <a:buFont typeface="Times New Roman"/>
                        <a:buNone/>
                      </a:pPr>
                      <a:r>
                        <a:rPr b="0" i="0" lang="en-US" sz="2000" u="none" cap="none" strike="noStrike">
                          <a:solidFill>
                            <a:schemeClr val="lt1"/>
                          </a:solidFill>
                          <a:latin typeface="Times New Roman"/>
                          <a:ea typeface="Times New Roman"/>
                          <a:cs typeface="Times New Roman"/>
                          <a:sym typeface="Times New Roman"/>
                        </a:rPr>
                        <a:t>30-59 y</a:t>
                      </a:r>
                      <a:endParaRPr b="0" i="0" sz="2000" u="none" cap="none" strike="noStrike">
                        <a:solidFill>
                          <a:schemeClr val="lt1"/>
                        </a:solidFill>
                        <a:latin typeface="Arial"/>
                        <a:ea typeface="Arial"/>
                        <a:cs typeface="Arial"/>
                        <a:sym typeface="Arial"/>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lt1"/>
                        </a:buClr>
                        <a:buSzPts val="2000"/>
                        <a:buFont typeface="Times New Roman"/>
                        <a:buNone/>
                      </a:pPr>
                      <a:r>
                        <a:rPr b="0" i="0" lang="en-US" sz="2000" u="none" cap="none" strike="noStrike">
                          <a:solidFill>
                            <a:schemeClr val="lt1"/>
                          </a:solidFill>
                          <a:latin typeface="Times New Roman"/>
                          <a:ea typeface="Times New Roman"/>
                          <a:cs typeface="Times New Roman"/>
                          <a:sym typeface="Times New Roman"/>
                        </a:rPr>
                        <a:t>3,057,000</a:t>
                      </a:r>
                      <a:endParaRPr b="0" i="0" sz="2000" u="none" cap="none" strike="noStrike">
                        <a:solidFill>
                          <a:schemeClr val="lt1"/>
                        </a:solidFill>
                        <a:latin typeface="Arial"/>
                        <a:ea typeface="Arial"/>
                        <a:cs typeface="Arial"/>
                        <a:sym typeface="Arial"/>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lt1"/>
                        </a:buClr>
                        <a:buSzPts val="2000"/>
                        <a:buFont typeface="Times New Roman"/>
                        <a:buNone/>
                      </a:pPr>
                      <a:r>
                        <a:rPr b="0" i="0" lang="en-US" sz="2000" u="none" cap="none" strike="noStrike">
                          <a:solidFill>
                            <a:schemeClr val="lt1"/>
                          </a:solidFill>
                          <a:latin typeface="Times New Roman"/>
                          <a:ea typeface="Times New Roman"/>
                          <a:cs typeface="Times New Roman"/>
                          <a:sym typeface="Times New Roman"/>
                        </a:rPr>
                        <a:t>10,928</a:t>
                      </a:r>
                      <a:endParaRPr b="0" i="0" sz="2000" u="none" cap="none" strike="noStrike">
                        <a:solidFill>
                          <a:schemeClr val="lt1"/>
                        </a:solidFill>
                        <a:latin typeface="Arial"/>
                        <a:ea typeface="Arial"/>
                        <a:cs typeface="Arial"/>
                        <a:sym typeface="Arial"/>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lt1"/>
                        </a:buClr>
                        <a:buSzPts val="2000"/>
                        <a:buFont typeface="Times New Roman"/>
                        <a:buNone/>
                      </a:pPr>
                      <a:r>
                        <a:rPr b="0" i="0" lang="en-US" sz="2000" u="none" cap="none" strike="noStrike">
                          <a:solidFill>
                            <a:schemeClr val="lt1"/>
                          </a:solidFill>
                          <a:latin typeface="Times New Roman"/>
                          <a:ea typeface="Times New Roman"/>
                          <a:cs typeface="Times New Roman"/>
                          <a:sym typeface="Times New Roman"/>
                        </a:rPr>
                        <a:t>3.6</a:t>
                      </a:r>
                      <a:endParaRPr b="0" i="0" sz="2000" u="none" cap="none" strike="noStrike">
                        <a:solidFill>
                          <a:schemeClr val="lt1"/>
                        </a:solidFill>
                        <a:latin typeface="Arial"/>
                        <a:ea typeface="Arial"/>
                        <a:cs typeface="Arial"/>
                        <a:sym typeface="Arial"/>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2000"/>
                        <a:buFont typeface="Arial"/>
                        <a:buNone/>
                      </a:pPr>
                      <a:r>
                        <a:t/>
                      </a:r>
                      <a:endParaRPr b="0" i="0" sz="2000" u="none" cap="none" strike="noStrike">
                        <a:solidFill>
                          <a:schemeClr val="lt1"/>
                        </a:solidFill>
                        <a:latin typeface="Arial"/>
                        <a:ea typeface="Arial"/>
                        <a:cs typeface="Arial"/>
                        <a:sym typeface="Arial"/>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lt1"/>
                        </a:buClr>
                        <a:buSzPts val="2000"/>
                        <a:buFont typeface="Times New Roman"/>
                        <a:buNone/>
                      </a:pPr>
                      <a:r>
                        <a:rPr b="0" i="0" lang="en-US" sz="2000" u="none" cap="none" strike="noStrike">
                          <a:solidFill>
                            <a:schemeClr val="lt1"/>
                          </a:solidFill>
                          <a:latin typeface="Times New Roman"/>
                          <a:ea typeface="Times New Roman"/>
                          <a:cs typeface="Times New Roman"/>
                          <a:sym typeface="Times New Roman"/>
                        </a:rPr>
                        <a:t>275,000</a:t>
                      </a:r>
                      <a:endParaRPr b="0" i="0" sz="2000" u="none" cap="none" strike="noStrike">
                        <a:solidFill>
                          <a:schemeClr val="lt1"/>
                        </a:solidFill>
                        <a:latin typeface="Arial"/>
                        <a:ea typeface="Arial"/>
                        <a:cs typeface="Arial"/>
                        <a:sym typeface="Arial"/>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lt1"/>
                        </a:buClr>
                        <a:buSzPts val="2000"/>
                        <a:buFont typeface="Times New Roman"/>
                        <a:buNone/>
                      </a:pPr>
                      <a:r>
                        <a:rPr b="0" i="0" lang="en-US" sz="2000" u="none" cap="none" strike="noStrike">
                          <a:solidFill>
                            <a:schemeClr val="lt1"/>
                          </a:solidFill>
                          <a:latin typeface="Times New Roman"/>
                          <a:ea typeface="Times New Roman"/>
                          <a:cs typeface="Times New Roman"/>
                          <a:sym typeface="Times New Roman"/>
                        </a:rPr>
                        <a:t>1,421</a:t>
                      </a:r>
                      <a:endParaRPr b="0" i="0" sz="2000" u="none" cap="none" strike="noStrike">
                        <a:solidFill>
                          <a:schemeClr val="lt1"/>
                        </a:solidFill>
                        <a:latin typeface="Arial"/>
                        <a:ea typeface="Arial"/>
                        <a:cs typeface="Arial"/>
                        <a:sym typeface="Arial"/>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lt1"/>
                        </a:buClr>
                        <a:buSzPts val="2000"/>
                        <a:buFont typeface="Times New Roman"/>
                        <a:buNone/>
                      </a:pPr>
                      <a:r>
                        <a:rPr b="0" i="0" lang="en-US" sz="2000" u="none" cap="none" strike="noStrike">
                          <a:solidFill>
                            <a:schemeClr val="lt1"/>
                          </a:solidFill>
                          <a:latin typeface="Times New Roman"/>
                          <a:ea typeface="Times New Roman"/>
                          <a:cs typeface="Times New Roman"/>
                          <a:sym typeface="Times New Roman"/>
                        </a:rPr>
                        <a:t>5.2</a:t>
                      </a:r>
                      <a:endParaRPr b="0" i="0" sz="2000" u="none" cap="none" strike="noStrike">
                        <a:solidFill>
                          <a:schemeClr val="lt1"/>
                        </a:solidFill>
                        <a:latin typeface="Arial"/>
                        <a:ea typeface="Arial"/>
                        <a:cs typeface="Arial"/>
                        <a:sym typeface="Arial"/>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336550">
                <a:tc>
                  <a:txBody>
                    <a:bodyPr/>
                    <a:lstStyle/>
                    <a:p>
                      <a:pPr indent="0" lvl="0" marL="0" marR="0" rtl="0" algn="ctr">
                        <a:lnSpc>
                          <a:spcPct val="100000"/>
                        </a:lnSpc>
                        <a:spcBef>
                          <a:spcPts val="0"/>
                        </a:spcBef>
                        <a:spcAft>
                          <a:spcPts val="0"/>
                        </a:spcAft>
                        <a:buClr>
                          <a:schemeClr val="lt1"/>
                        </a:buClr>
                        <a:buSzPts val="2000"/>
                        <a:buFont typeface="Times New Roman"/>
                        <a:buNone/>
                      </a:pPr>
                      <a:r>
                        <a:rPr b="0" i="0" lang="en-US" sz="2000" u="none" cap="none" strike="noStrike">
                          <a:solidFill>
                            <a:schemeClr val="lt1"/>
                          </a:solidFill>
                          <a:latin typeface="Times New Roman"/>
                          <a:ea typeface="Times New Roman"/>
                          <a:cs typeface="Times New Roman"/>
                          <a:sym typeface="Times New Roman"/>
                        </a:rPr>
                        <a:t>≥ 60 y</a:t>
                      </a:r>
                      <a:endParaRPr b="0" i="0" sz="2000" u="none" cap="none" strike="noStrike">
                        <a:solidFill>
                          <a:schemeClr val="lt1"/>
                        </a:solidFill>
                        <a:latin typeface="Arial"/>
                        <a:ea typeface="Arial"/>
                        <a:cs typeface="Arial"/>
                        <a:sym typeface="Arial"/>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lt1"/>
                        </a:buClr>
                        <a:buSzPts val="2000"/>
                        <a:buFont typeface="Times New Roman"/>
                        <a:buNone/>
                      </a:pPr>
                      <a:r>
                        <a:rPr b="0" i="0" lang="en-US" sz="2000" u="none" cap="none" strike="noStrike">
                          <a:solidFill>
                            <a:schemeClr val="lt1"/>
                          </a:solidFill>
                          <a:latin typeface="Times New Roman"/>
                          <a:ea typeface="Times New Roman"/>
                          <a:cs typeface="Times New Roman"/>
                          <a:sym typeface="Times New Roman"/>
                        </a:rPr>
                        <a:t>1,294,000</a:t>
                      </a:r>
                      <a:endParaRPr b="0" i="0" sz="2000" u="none" cap="none" strike="noStrike">
                        <a:solidFill>
                          <a:schemeClr val="lt1"/>
                        </a:solidFill>
                        <a:latin typeface="Arial"/>
                        <a:ea typeface="Arial"/>
                        <a:cs typeface="Arial"/>
                        <a:sym typeface="Arial"/>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lt1"/>
                        </a:buClr>
                        <a:buSzPts val="2000"/>
                        <a:buFont typeface="Times New Roman"/>
                        <a:buNone/>
                      </a:pPr>
                      <a:r>
                        <a:rPr b="0" i="0" lang="en-US" sz="2000" u="none" cap="none" strike="noStrike">
                          <a:solidFill>
                            <a:schemeClr val="lt1"/>
                          </a:solidFill>
                          <a:latin typeface="Times New Roman"/>
                          <a:ea typeface="Times New Roman"/>
                          <a:cs typeface="Times New Roman"/>
                          <a:sym typeface="Times New Roman"/>
                        </a:rPr>
                        <a:t>59,104</a:t>
                      </a:r>
                      <a:endParaRPr b="0" i="0" sz="2000" u="none" cap="none" strike="noStrike">
                        <a:solidFill>
                          <a:schemeClr val="lt1"/>
                        </a:solidFill>
                        <a:latin typeface="Arial"/>
                        <a:ea typeface="Arial"/>
                        <a:cs typeface="Arial"/>
                        <a:sym typeface="Arial"/>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lt1"/>
                        </a:buClr>
                        <a:buSzPts val="2000"/>
                        <a:buFont typeface="Times New Roman"/>
                        <a:buNone/>
                      </a:pPr>
                      <a:r>
                        <a:rPr b="0" i="0" lang="en-US" sz="2000" u="none" cap="none" strike="noStrike">
                          <a:solidFill>
                            <a:schemeClr val="lt1"/>
                          </a:solidFill>
                          <a:latin typeface="Times New Roman"/>
                          <a:ea typeface="Times New Roman"/>
                          <a:cs typeface="Times New Roman"/>
                          <a:sym typeface="Times New Roman"/>
                        </a:rPr>
                        <a:t>45.7</a:t>
                      </a:r>
                      <a:endParaRPr b="0" i="0" sz="2000" u="none" cap="none" strike="noStrike">
                        <a:solidFill>
                          <a:schemeClr val="lt1"/>
                        </a:solidFill>
                        <a:latin typeface="Arial"/>
                        <a:ea typeface="Arial"/>
                        <a:cs typeface="Arial"/>
                        <a:sym typeface="Arial"/>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2000"/>
                        <a:buFont typeface="Arial"/>
                        <a:buNone/>
                      </a:pPr>
                      <a:r>
                        <a:t/>
                      </a:r>
                      <a:endParaRPr b="0" i="0" sz="2000" u="none" cap="none" strike="noStrike">
                        <a:solidFill>
                          <a:schemeClr val="lt1"/>
                        </a:solidFill>
                        <a:latin typeface="Arial"/>
                        <a:ea typeface="Arial"/>
                        <a:cs typeface="Arial"/>
                        <a:sym typeface="Arial"/>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lt1"/>
                        </a:buClr>
                        <a:buSzPts val="2000"/>
                        <a:buFont typeface="Times New Roman"/>
                        <a:buNone/>
                      </a:pPr>
                      <a:r>
                        <a:rPr b="0" i="0" lang="en-US" sz="2000" u="none" cap="none" strike="noStrike">
                          <a:solidFill>
                            <a:schemeClr val="lt1"/>
                          </a:solidFill>
                          <a:latin typeface="Times New Roman"/>
                          <a:ea typeface="Times New Roman"/>
                          <a:cs typeface="Times New Roman"/>
                          <a:sym typeface="Times New Roman"/>
                        </a:rPr>
                        <a:t>59,000</a:t>
                      </a:r>
                      <a:endParaRPr b="0" i="0" sz="2000" u="none" cap="none" strike="noStrike">
                        <a:solidFill>
                          <a:schemeClr val="lt1"/>
                        </a:solidFill>
                        <a:latin typeface="Arial"/>
                        <a:ea typeface="Arial"/>
                        <a:cs typeface="Arial"/>
                        <a:sym typeface="Arial"/>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lt1"/>
                        </a:buClr>
                        <a:buSzPts val="2000"/>
                        <a:buFont typeface="Times New Roman"/>
                        <a:buNone/>
                      </a:pPr>
                      <a:r>
                        <a:rPr b="0" i="0" lang="en-US" sz="2000" u="none" cap="none" strike="noStrike">
                          <a:solidFill>
                            <a:schemeClr val="lt1"/>
                          </a:solidFill>
                          <a:latin typeface="Times New Roman"/>
                          <a:ea typeface="Times New Roman"/>
                          <a:cs typeface="Times New Roman"/>
                          <a:sym typeface="Times New Roman"/>
                        </a:rPr>
                        <a:t>2.456</a:t>
                      </a:r>
                      <a:endParaRPr b="0" i="0" sz="2000" u="none" cap="none" strike="noStrike">
                        <a:solidFill>
                          <a:schemeClr val="lt1"/>
                        </a:solidFill>
                        <a:latin typeface="Arial"/>
                        <a:ea typeface="Arial"/>
                        <a:cs typeface="Arial"/>
                        <a:sym typeface="Arial"/>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lt1"/>
                        </a:buClr>
                        <a:buSzPts val="2000"/>
                        <a:buFont typeface="Times New Roman"/>
                        <a:buNone/>
                      </a:pPr>
                      <a:r>
                        <a:rPr b="0" i="0" lang="en-US" sz="2000" u="none" cap="none" strike="noStrike">
                          <a:solidFill>
                            <a:schemeClr val="lt1"/>
                          </a:solidFill>
                          <a:latin typeface="Times New Roman"/>
                          <a:ea typeface="Times New Roman"/>
                          <a:cs typeface="Times New Roman"/>
                          <a:sym typeface="Times New Roman"/>
                        </a:rPr>
                        <a:t>41.6</a:t>
                      </a:r>
                      <a:endParaRPr b="0" i="0" sz="2000" u="none" cap="none" strike="noStrike">
                        <a:solidFill>
                          <a:schemeClr val="lt1"/>
                        </a:solidFill>
                        <a:latin typeface="Arial"/>
                        <a:ea typeface="Arial"/>
                        <a:cs typeface="Arial"/>
                        <a:sym typeface="Arial"/>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bl>
          </a:graphicData>
        </a:graphic>
      </p:graphicFrame>
      <p:sp>
        <p:nvSpPr>
          <p:cNvPr id="121" name="Google Shape;121;p19"/>
          <p:cNvSpPr/>
          <p:nvPr/>
        </p:nvSpPr>
        <p:spPr>
          <a:xfrm>
            <a:off x="0" y="5622925"/>
            <a:ext cx="9144000" cy="0"/>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5" name="Shape 125"/>
        <p:cNvGrpSpPr/>
        <p:nvPr/>
      </p:nvGrpSpPr>
      <p:grpSpPr>
        <a:xfrm>
          <a:off x="0" y="0"/>
          <a:ext cx="0" cy="0"/>
          <a:chOff x="0" y="0"/>
          <a:chExt cx="0" cy="0"/>
        </a:xfrm>
      </p:grpSpPr>
      <p:sp>
        <p:nvSpPr>
          <p:cNvPr id="126" name="Google Shape;126;p20"/>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chemeClr val="lt1"/>
              </a:buClr>
              <a:buSzPts val="2800"/>
              <a:buFont typeface="Arial"/>
              <a:buChar char="•"/>
            </a:pPr>
            <a:r>
              <a:rPr lang="en-US" sz="2800">
                <a:solidFill>
                  <a:schemeClr val="lt1"/>
                </a:solidFill>
              </a:rPr>
              <a:t>The age distribution of the Swedish population can be used as the standard age distribution. We can then calculate the expected number of deaths by applying the age specific mortality rates of panama to the standard population.</a:t>
            </a:r>
            <a:endParaRPr/>
          </a:p>
          <a:p>
            <a:pPr indent="-342900" lvl="0" marL="342900" rtl="0" algn="l">
              <a:spcBef>
                <a:spcPts val="560"/>
              </a:spcBef>
              <a:spcAft>
                <a:spcPts val="0"/>
              </a:spcAft>
              <a:buClr>
                <a:schemeClr val="lt1"/>
              </a:buClr>
              <a:buSzPts val="2800"/>
              <a:buFont typeface="Arial"/>
              <a:buChar char="•"/>
            </a:pPr>
            <a:r>
              <a:rPr lang="en-US" sz="2800">
                <a:solidFill>
                  <a:schemeClr val="lt1"/>
                </a:solidFill>
              </a:rPr>
              <a:t>0-29 y:           3,145,000 x 5.3/1000   =  16,668.5</a:t>
            </a:r>
            <a:endParaRPr/>
          </a:p>
          <a:p>
            <a:pPr indent="-342900" lvl="0" marL="342900" rtl="0" algn="l">
              <a:spcBef>
                <a:spcPts val="560"/>
              </a:spcBef>
              <a:spcAft>
                <a:spcPts val="0"/>
              </a:spcAft>
              <a:buClr>
                <a:schemeClr val="lt1"/>
              </a:buClr>
              <a:buSzPts val="2800"/>
              <a:buFont typeface="Arial"/>
              <a:buChar char="•"/>
            </a:pPr>
            <a:r>
              <a:rPr lang="en-US" sz="2800">
                <a:solidFill>
                  <a:schemeClr val="lt1"/>
                </a:solidFill>
              </a:rPr>
              <a:t>30-59 y:        3,057,000 x 5.2 /1000   = 15,896.4</a:t>
            </a:r>
            <a:endParaRPr/>
          </a:p>
          <a:p>
            <a:pPr indent="-342900" lvl="0" marL="342900" rtl="0" algn="l">
              <a:spcBef>
                <a:spcPts val="560"/>
              </a:spcBef>
              <a:spcAft>
                <a:spcPts val="0"/>
              </a:spcAft>
              <a:buClr>
                <a:schemeClr val="lt1"/>
              </a:buClr>
              <a:buSzPts val="2800"/>
              <a:buFont typeface="Arial"/>
              <a:buChar char="•"/>
            </a:pPr>
            <a:r>
              <a:rPr lang="en-US" sz="2800">
                <a:solidFill>
                  <a:schemeClr val="lt1"/>
                </a:solidFill>
              </a:rPr>
              <a:t>≥ 60 y:         1,294,000 x 41.6 /1000  =  53,830.4</a:t>
            </a:r>
            <a:endParaRPr/>
          </a:p>
          <a:p>
            <a:pPr indent="-342900" lvl="0" marL="342900" rtl="0" algn="l">
              <a:spcBef>
                <a:spcPts val="560"/>
              </a:spcBef>
              <a:spcAft>
                <a:spcPts val="0"/>
              </a:spcAft>
              <a:buClr>
                <a:schemeClr val="lt1"/>
              </a:buClr>
              <a:buSzPts val="2800"/>
              <a:buFont typeface="Arial"/>
              <a:buChar char="•"/>
            </a:pPr>
            <a:r>
              <a:rPr lang="en-US" sz="2800">
                <a:solidFill>
                  <a:schemeClr val="lt1"/>
                </a:solidFill>
              </a:rPr>
              <a:t>Total                                                       86,395.3</a:t>
            </a:r>
            <a:endParaRPr/>
          </a:p>
        </p:txBody>
      </p:sp>
      <p:sp>
        <p:nvSpPr>
          <p:cNvPr id="127" name="Google Shape;127;p20"/>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lang="en-US">
                <a:solidFill>
                  <a:srgbClr val="FFCC00"/>
                </a:solidFill>
              </a:rPr>
              <a:t>Direct standardization </a:t>
            </a:r>
            <a:endParaRPr/>
          </a:p>
        </p:txBody>
      </p:sp>
      <p:sp>
        <p:nvSpPr>
          <p:cNvPr id="128" name="Google Shape;128;p20"/>
          <p:cNvSpPr txBox="1"/>
          <p:nvPr/>
        </p:nvSpPr>
        <p:spPr>
          <a:xfrm>
            <a:off x="0" y="6248400"/>
            <a:ext cx="8991600" cy="4572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2400">
                <a:solidFill>
                  <a:srgbClr val="FFCC00"/>
                </a:solidFill>
                <a:latin typeface="Arial"/>
                <a:ea typeface="Arial"/>
                <a:cs typeface="Arial"/>
                <a:sym typeface="Arial"/>
              </a:rPr>
              <a:t>Standardized mortality rate: 86,395.3 x 1000 /7,496,000 =11.5</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2" name="Shape 132"/>
        <p:cNvGrpSpPr/>
        <p:nvPr/>
      </p:nvGrpSpPr>
      <p:grpSpPr>
        <a:xfrm>
          <a:off x="0" y="0"/>
          <a:ext cx="0" cy="0"/>
          <a:chOff x="0" y="0"/>
          <a:chExt cx="0" cy="0"/>
        </a:xfrm>
      </p:grpSpPr>
      <p:sp>
        <p:nvSpPr>
          <p:cNvPr id="133" name="Google Shape;133;p21"/>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chemeClr val="lt1"/>
              </a:buClr>
              <a:buSzPts val="3200"/>
              <a:buFont typeface="Arial"/>
              <a:buChar char="•"/>
            </a:pPr>
            <a:r>
              <a:rPr lang="en-US">
                <a:solidFill>
                  <a:schemeClr val="lt1"/>
                </a:solidFill>
              </a:rPr>
              <a:t>So mortality rate in Panama is higher than Sweden!!!!</a:t>
            </a:r>
            <a:endParaRPr/>
          </a:p>
        </p:txBody>
      </p:sp>
      <p:sp>
        <p:nvSpPr>
          <p:cNvPr id="134" name="Google Shape;134;p21"/>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lang="en-US">
                <a:solidFill>
                  <a:srgbClr val="FFCC00"/>
                </a:solidFill>
              </a:rPr>
              <a:t>Direct standardization </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