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4" r:id="rId3"/>
    <p:sldId id="277" r:id="rId4"/>
    <p:sldId id="305" r:id="rId5"/>
    <p:sldId id="285" r:id="rId6"/>
    <p:sldId id="303" r:id="rId7"/>
    <p:sldId id="286" r:id="rId8"/>
    <p:sldId id="287" r:id="rId9"/>
    <p:sldId id="30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2" r:id="rId24"/>
    <p:sldId id="301" r:id="rId25"/>
    <p:sldId id="30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5634" y="1593206"/>
            <a:ext cx="7197726" cy="24214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Selected Clinical Calculations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5634" y="4279714"/>
            <a:ext cx="7197726" cy="1405467"/>
          </a:xfrm>
        </p:spPr>
        <p:txBody>
          <a:bodyPr/>
          <a:lstStyle/>
          <a:p>
            <a:pPr algn="l"/>
            <a:r>
              <a:rPr lang="en-US" dirty="0"/>
              <a:t>Chap 10</a:t>
            </a:r>
          </a:p>
        </p:txBody>
      </p:sp>
    </p:spTree>
    <p:extLst>
      <p:ext uri="{BB962C8B-B14F-4D97-AF65-F5344CB8AC3E}">
        <p14:creationId xmlns:p14="http://schemas.microsoft.com/office/powerpoint/2010/main" val="71701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10" y="204934"/>
            <a:ext cx="11620081" cy="319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79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59" y="332568"/>
            <a:ext cx="10354744" cy="584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230" y="1071855"/>
            <a:ext cx="6209001" cy="1277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59" y="2616591"/>
            <a:ext cx="11144786" cy="23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4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52" y="593773"/>
            <a:ext cx="10571829" cy="551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0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324" y="68700"/>
            <a:ext cx="9650095" cy="668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75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38" y="131078"/>
            <a:ext cx="8976183" cy="572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9" y="3673726"/>
            <a:ext cx="11806908" cy="1170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102" y="809405"/>
            <a:ext cx="9156253" cy="275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407" y="4950515"/>
            <a:ext cx="8496011" cy="18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01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65" y="453243"/>
            <a:ext cx="11605327" cy="57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33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0" y="181708"/>
            <a:ext cx="11713214" cy="634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70" y="997413"/>
            <a:ext cx="11777102" cy="453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42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13" y="1503924"/>
            <a:ext cx="11358268" cy="30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06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00" y="1588330"/>
            <a:ext cx="11352777" cy="30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91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009" y="168299"/>
            <a:ext cx="5993715" cy="675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" y="1249387"/>
            <a:ext cx="11778760" cy="35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3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34" y="167420"/>
            <a:ext cx="10955362" cy="645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10" y="932206"/>
            <a:ext cx="11728004" cy="575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82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5" y="1054782"/>
            <a:ext cx="11726451" cy="415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30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298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413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857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045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86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0" y="75233"/>
            <a:ext cx="11988886" cy="2393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57" y="2539171"/>
            <a:ext cx="8581112" cy="502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61" y="3111762"/>
            <a:ext cx="11260093" cy="719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57" y="3823506"/>
            <a:ext cx="11260094" cy="30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9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3" y="273440"/>
            <a:ext cx="11787041" cy="631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48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68" y="204128"/>
            <a:ext cx="10047237" cy="5577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42" y="5908431"/>
            <a:ext cx="11651985" cy="6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16" y="289999"/>
            <a:ext cx="9180083" cy="5743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4" y="6033867"/>
            <a:ext cx="11657428" cy="6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6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47" y="176724"/>
            <a:ext cx="8906975" cy="540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54" y="717451"/>
            <a:ext cx="7432359" cy="2747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24" y="3497029"/>
            <a:ext cx="11239140" cy="1122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24" y="4710491"/>
            <a:ext cx="11239140" cy="187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8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58" y="1087698"/>
            <a:ext cx="9634445" cy="5008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881" y="130638"/>
            <a:ext cx="5796200" cy="5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8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26" y="1121350"/>
            <a:ext cx="11008599" cy="453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32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Words>5</Words>
  <Application>Microsoft Office PowerPoint</Application>
  <PresentationFormat>Widescreen</PresentationFormat>
  <Paragraphs>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Celestial</vt:lpstr>
      <vt:lpstr>Selected Clinical Calculations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System of Units SI</dc:title>
  <dc:creator>Qanaze Feras</dc:creator>
  <cp:lastModifiedBy>lamaq</cp:lastModifiedBy>
  <cp:revision>213</cp:revision>
  <dcterms:created xsi:type="dcterms:W3CDTF">2016-06-14T12:56:29Z</dcterms:created>
  <dcterms:modified xsi:type="dcterms:W3CDTF">2021-09-19T15:57:47Z</dcterms:modified>
</cp:coreProperties>
</file>