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5634" y="1593206"/>
            <a:ext cx="7197726" cy="24214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Density, </a:t>
            </a:r>
            <a:r>
              <a:rPr lang="en-US"/>
              <a:t>Specific Gravity </a:t>
            </a:r>
            <a:r>
              <a:rPr lang="en-US" dirty="0"/>
              <a:t>and Specific Volume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634" y="4279714"/>
            <a:ext cx="7197726" cy="1405467"/>
          </a:xfrm>
        </p:spPr>
        <p:txBody>
          <a:bodyPr/>
          <a:lstStyle/>
          <a:p>
            <a:pPr algn="l"/>
            <a:r>
              <a:rPr lang="en-US" dirty="0"/>
              <a:t>Chap 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701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3" y="321504"/>
            <a:ext cx="11199594" cy="6632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022" y="1179445"/>
            <a:ext cx="11794435" cy="169627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 roman"/>
              </a:rPr>
              <a:t>Specific volume tells us how much greater (or smaller) in volume a mass is than the same weight of water. </a:t>
            </a:r>
            <a:br>
              <a:rPr lang="en-US" sz="2400" dirty="0">
                <a:latin typeface="Time roman"/>
              </a:rPr>
            </a:br>
            <a:r>
              <a:rPr lang="en-US" sz="2400" dirty="0">
                <a:latin typeface="Time roman"/>
              </a:rPr>
              <a:t>It may be calculated by dividing the volume of a given mass by the volume of an equal weight of water.</a:t>
            </a:r>
            <a:endParaRPr lang="el-GR" sz="2400" dirty="0">
              <a:latin typeface="Time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194" y="3070430"/>
            <a:ext cx="7360239" cy="1220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37" y="4626030"/>
            <a:ext cx="10783804" cy="18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4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00" y="3331478"/>
            <a:ext cx="11080998" cy="2267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179" y="1269765"/>
            <a:ext cx="7360239" cy="122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5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96" y="1717942"/>
            <a:ext cx="11400775" cy="351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44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259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4802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31" y="724046"/>
            <a:ext cx="3369418" cy="1076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31" y="1854142"/>
            <a:ext cx="7242330" cy="1462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31" y="3691882"/>
            <a:ext cx="7099438" cy="900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31" y="4743688"/>
            <a:ext cx="10409202" cy="827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31" y="5785670"/>
            <a:ext cx="4830036" cy="89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6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15" y="214015"/>
            <a:ext cx="4428545" cy="6524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828" y="214016"/>
            <a:ext cx="6176624" cy="652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246" y="301568"/>
            <a:ext cx="7099438" cy="900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65" y="1422228"/>
            <a:ext cx="9896002" cy="1081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243" y="2724541"/>
            <a:ext cx="7803445" cy="1130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966" y="4075040"/>
            <a:ext cx="9896002" cy="18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9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540" y="107167"/>
            <a:ext cx="5340437" cy="545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489" y="107167"/>
            <a:ext cx="2637949" cy="3526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9" y="1150924"/>
            <a:ext cx="8479993" cy="2438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9" y="4088397"/>
            <a:ext cx="8479993" cy="1828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9528" y="3860968"/>
            <a:ext cx="825869" cy="27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5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6" y="232776"/>
            <a:ext cx="4502105" cy="597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52" y="3974723"/>
            <a:ext cx="11346254" cy="2665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578" y="975065"/>
            <a:ext cx="2386537" cy="2752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1281" y="975066"/>
            <a:ext cx="4238625" cy="27527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2619" y="1982095"/>
            <a:ext cx="168179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/>
              <a:t>Videos</a:t>
            </a:r>
          </a:p>
        </p:txBody>
      </p:sp>
    </p:spTree>
    <p:extLst>
      <p:ext uri="{BB962C8B-B14F-4D97-AF65-F5344CB8AC3E}">
        <p14:creationId xmlns:p14="http://schemas.microsoft.com/office/powerpoint/2010/main" val="369643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416" y="317402"/>
            <a:ext cx="8894405" cy="611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95" y="1122548"/>
            <a:ext cx="11582400" cy="517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061" y="2035482"/>
            <a:ext cx="10192268" cy="1398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061" y="3828605"/>
            <a:ext cx="10192268" cy="236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0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25" y="453535"/>
            <a:ext cx="9451409" cy="615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59" y="1451571"/>
            <a:ext cx="11582400" cy="517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27" y="3793233"/>
            <a:ext cx="11625832" cy="2058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268" y="2199980"/>
            <a:ext cx="84391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9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153" y="5323007"/>
            <a:ext cx="8439150" cy="1047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62" y="217534"/>
            <a:ext cx="11260133" cy="479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41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33</Words>
  <Application>Microsoft Office PowerPoint</Application>
  <PresentationFormat>Widescreen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 roman</vt:lpstr>
      <vt:lpstr>Celestial</vt:lpstr>
      <vt:lpstr>Density, Specific Gravity and Specific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Specific volume tells us how much greater (or smaller) in volume a mass is than the same weight of water.  It may be calculated by dividing the volume of a given mass by the volume of an equal weight of water.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System of Units SI</dc:title>
  <dc:creator>Qanaze Feras</dc:creator>
  <cp:lastModifiedBy>lamaq</cp:lastModifiedBy>
  <cp:revision>82</cp:revision>
  <dcterms:created xsi:type="dcterms:W3CDTF">2016-06-14T12:56:29Z</dcterms:created>
  <dcterms:modified xsi:type="dcterms:W3CDTF">2021-09-19T15:54:11Z</dcterms:modified>
</cp:coreProperties>
</file>