
<file path=[Content_Types].xml><?xml version="1.0" encoding="utf-8"?>
<Types xmlns="http://schemas.openxmlformats.org/package/2006/content-types">
  <Default ContentType="application/x-fontdata" Extension="fntdata"/>
  <Default ContentType="image/gif" Extension="gif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60" r:id="rId4"/>
    <p:sldMasterId id="2147483661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</p:sldIdLst>
  <p:sldSz cy="6858000" cx="9144000"/>
  <p:notesSz cx="6858000" cy="9144000"/>
  <p:embeddedFontLst>
    <p:embeddedFont>
      <p:font typeface="Constantia"/>
      <p:regular r:id="rId16"/>
      <p:bold r:id="rId17"/>
      <p:italic r:id="rId18"/>
      <p:boldItalic r:id="rId19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5.xml"/><Relationship Id="rId10" Type="http://schemas.openxmlformats.org/officeDocument/2006/relationships/slide" Target="slides/slide4.xml"/><Relationship Id="rId13" Type="http://schemas.openxmlformats.org/officeDocument/2006/relationships/slide" Target="slides/slide7.xml"/><Relationship Id="rId12" Type="http://schemas.openxmlformats.org/officeDocument/2006/relationships/slide" Target="slides/slide6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5" Type="http://schemas.openxmlformats.org/officeDocument/2006/relationships/slide" Target="slides/slide9.xml"/><Relationship Id="rId14" Type="http://schemas.openxmlformats.org/officeDocument/2006/relationships/slide" Target="slides/slide8.xml"/><Relationship Id="rId17" Type="http://schemas.openxmlformats.org/officeDocument/2006/relationships/font" Target="fonts/Constantia-bold.fntdata"/><Relationship Id="rId16" Type="http://schemas.openxmlformats.org/officeDocument/2006/relationships/font" Target="fonts/Constantia-regular.fntdata"/><Relationship Id="rId5" Type="http://schemas.openxmlformats.org/officeDocument/2006/relationships/slideMaster" Target="slideMasters/slideMaster2.xml"/><Relationship Id="rId19" Type="http://schemas.openxmlformats.org/officeDocument/2006/relationships/font" Target="fonts/Constantia-boldItalic.fntdata"/><Relationship Id="rId6" Type="http://schemas.openxmlformats.org/officeDocument/2006/relationships/notesMaster" Target="notesMasters/notesMaster1.xml"/><Relationship Id="rId18" Type="http://schemas.openxmlformats.org/officeDocument/2006/relationships/font" Target="fonts/Constantia-italic.fntdata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8" name="Google Shape;108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4" name="Google Shape;114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0" name="Google Shape;120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6" name="Google Shape;126;p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2" name="Google Shape;132;p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6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8" name="Google Shape;138;p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2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4" name="Google Shape;144;p7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8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p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0" name="Google Shape;150;p8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5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p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7" name="Google Shape;157;p9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bg>
      <p:bgPr>
        <a:gradFill>
          <a:gsLst>
            <a:gs pos="0">
              <a:srgbClr val="439FD7"/>
            </a:gs>
            <a:gs pos="25000">
              <a:srgbClr val="4397CA"/>
            </a:gs>
            <a:gs pos="100000">
              <a:srgbClr val="00466A"/>
            </a:gs>
          </a:gsLst>
          <a:path path="circle">
            <a:fillToRect b="50%" l="50%" r="50%" t="50%"/>
          </a:path>
          <a:tileRect/>
        </a:gradFill>
      </p:bgPr>
    </p:bg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2"/>
          <p:cNvSpPr txBox="1"/>
          <p:nvPr>
            <p:ph type="ctrTitle"/>
          </p:nvPr>
        </p:nvSpPr>
        <p:spPr>
          <a:xfrm>
            <a:off x="533400" y="1371600"/>
            <a:ext cx="7851648" cy="18288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18275" wrap="square" tIns="0">
            <a:norm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Clr>
                <a:srgbClr val="4CE0EA"/>
              </a:buClr>
              <a:buSzPts val="5600"/>
              <a:buFont typeface="Calibri"/>
              <a:buNone/>
              <a:defRPr b="1" sz="5600">
                <a:solidFill>
                  <a:srgbClr val="4CE0EA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" name="Google Shape;18;p2"/>
          <p:cNvSpPr txBox="1"/>
          <p:nvPr>
            <p:ph idx="1" type="subTitle"/>
          </p:nvPr>
        </p:nvSpPr>
        <p:spPr>
          <a:xfrm>
            <a:off x="533400" y="3228536"/>
            <a:ext cx="7854696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18275" wrap="square" tIns="45700">
            <a:normAutofit/>
          </a:bodyPr>
          <a:lstStyle>
            <a:lvl1pPr lvl="0" marR="45720" algn="r">
              <a:spcBef>
                <a:spcPts val="520"/>
              </a:spcBef>
              <a:spcAft>
                <a:spcPts val="0"/>
              </a:spcAft>
              <a:buSzPts val="2470"/>
              <a:buNone/>
              <a:defRPr>
                <a:solidFill>
                  <a:schemeClr val="lt1"/>
                </a:solidFill>
              </a:defRPr>
            </a:lvl1pPr>
            <a:lvl2pPr lvl="1" algn="ctr">
              <a:spcBef>
                <a:spcPts val="360"/>
              </a:spcBef>
              <a:spcAft>
                <a:spcPts val="0"/>
              </a:spcAft>
              <a:buSzPts val="1530"/>
              <a:buNone/>
              <a:defRPr/>
            </a:lvl2pPr>
            <a:lvl3pPr lvl="2" algn="ctr">
              <a:spcBef>
                <a:spcPts val="360"/>
              </a:spcBef>
              <a:spcAft>
                <a:spcPts val="0"/>
              </a:spcAft>
              <a:buSzPts val="1260"/>
              <a:buNone/>
              <a:defRPr/>
            </a:lvl3pPr>
            <a:lvl4pPr lvl="3" algn="ctr">
              <a:spcBef>
                <a:spcPts val="360"/>
              </a:spcBef>
              <a:spcAft>
                <a:spcPts val="0"/>
              </a:spcAft>
              <a:buSzPts val="1170"/>
              <a:buNone/>
              <a:defRPr/>
            </a:lvl4pPr>
            <a:lvl5pPr lvl="4" algn="ctr">
              <a:spcBef>
                <a:spcPts val="360"/>
              </a:spcBef>
              <a:spcAft>
                <a:spcPts val="0"/>
              </a:spcAft>
              <a:buSzPts val="1170"/>
              <a:buNone/>
              <a:defRPr/>
            </a:lvl5pPr>
            <a:lvl6pPr lvl="5" algn="ctr">
              <a:spcBef>
                <a:spcPts val="360"/>
              </a:spcBef>
              <a:spcAft>
                <a:spcPts val="0"/>
              </a:spcAft>
              <a:buSzPts val="1440"/>
              <a:buNone/>
              <a:defRPr/>
            </a:lvl6pPr>
            <a:lvl7pPr lvl="6" algn="ctr">
              <a:spcBef>
                <a:spcPts val="360"/>
              </a:spcBef>
              <a:spcAft>
                <a:spcPts val="0"/>
              </a:spcAft>
              <a:buSzPts val="1440"/>
              <a:buNone/>
              <a:defRPr/>
            </a:lvl7pPr>
            <a:lvl8pPr lvl="7" algn="ctr"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8pPr>
            <a:lvl9pPr lvl="8" algn="ctr"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9pPr>
          </a:lstStyle>
          <a:p/>
        </p:txBody>
      </p:sp>
      <p:sp>
        <p:nvSpPr>
          <p:cNvPr id="19" name="Google Shape;19;p2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2"/>
          <p:cNvSpPr txBox="1"/>
          <p:nvPr>
            <p:ph idx="11" type="ftr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2"/>
          <p:cNvSpPr txBox="1"/>
          <p:nvPr>
            <p:ph idx="12" type="sldNum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showMasterSp="0" type="picTx">
  <p:cSld name="PICTURE_WITH_CAPTION_TEXT"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2"/>
          <p:cNvSpPr/>
          <p:nvPr/>
        </p:nvSpPr>
        <p:spPr>
          <a:xfrm flipH="1" rot="-10380000">
            <a:off x="3165753" y="1108077"/>
            <a:ext cx="5257800" cy="4114800"/>
          </a:xfrm>
          <a:prstGeom prst="snipRoundRect">
            <a:avLst>
              <a:gd fmla="val 0" name="adj1"/>
              <a:gd fmla="val 3646" name="adj2"/>
            </a:avLst>
          </a:prstGeom>
          <a:solidFill>
            <a:srgbClr val="FFFFFF"/>
          </a:solidFill>
          <a:ln cap="rnd" cmpd="sng" w="9525">
            <a:solidFill>
              <a:srgbClr val="C0C0C0"/>
            </a:solidFill>
            <a:prstDash val="solid"/>
            <a:round/>
            <a:headEnd len="sm" w="sm" type="none"/>
            <a:tailEnd len="sm" w="sm" type="none"/>
          </a:ln>
          <a:effectLst>
            <a:outerShdw blurRad="63500" sx="98500" kx="100000" rotWithShape="0" algn="tl" dir="7500000" dist="38500" sy="100080">
              <a:srgbClr val="000000">
                <a:alpha val="24705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onstantia"/>
              <a:ea typeface="Constantia"/>
              <a:cs typeface="Constantia"/>
              <a:sym typeface="Constantia"/>
            </a:endParaRPr>
          </a:p>
        </p:txBody>
      </p:sp>
      <p:sp>
        <p:nvSpPr>
          <p:cNvPr id="85" name="Google Shape;85;p12"/>
          <p:cNvSpPr/>
          <p:nvPr/>
        </p:nvSpPr>
        <p:spPr>
          <a:xfrm flipH="1" rot="-10380000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cap="flat" cmpd="sng" w="12700">
            <a:solidFill>
              <a:srgbClr val="FFFFFF"/>
            </a:solidFill>
            <a:prstDash val="solid"/>
            <a:bevel/>
            <a:headEnd len="sm" w="sm" type="none"/>
            <a:tailEnd len="sm" w="sm" type="none"/>
          </a:ln>
          <a:effectLst>
            <a:outerShdw blurRad="19685" rotWithShape="0" algn="tl" dir="12900000" dist="6350">
              <a:srgbClr val="000000">
                <a:alpha val="46666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onstantia"/>
              <a:ea typeface="Constantia"/>
              <a:cs typeface="Constantia"/>
              <a:sym typeface="Constantia"/>
            </a:endParaRPr>
          </a:p>
        </p:txBody>
      </p:sp>
      <p:sp>
        <p:nvSpPr>
          <p:cNvPr id="86" name="Google Shape;86;p12"/>
          <p:cNvSpPr txBox="1"/>
          <p:nvPr>
            <p:ph type="title"/>
          </p:nvPr>
        </p:nvSpPr>
        <p:spPr>
          <a:xfrm>
            <a:off x="609600" y="1176996"/>
            <a:ext cx="2212848" cy="158262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45700" spcFirstLastPara="1" rIns="45700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Calibri"/>
              <a:buNone/>
              <a:defRPr b="1" sz="2000"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7" name="Google Shape;87;p12"/>
          <p:cNvSpPr txBox="1"/>
          <p:nvPr>
            <p:ph idx="1" type="body"/>
          </p:nvPr>
        </p:nvSpPr>
        <p:spPr>
          <a:xfrm>
            <a:off x="609600" y="2828785"/>
            <a:ext cx="2209800" cy="21793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64000" spcFirstLastPara="1" rIns="45700" wrap="square" tIns="45700">
            <a:normAutofit/>
          </a:bodyPr>
          <a:lstStyle>
            <a:lvl1pPr indent="-228600" lvl="0" marL="457200" algn="l">
              <a:spcBef>
                <a:spcPts val="250"/>
              </a:spcBef>
              <a:spcAft>
                <a:spcPts val="0"/>
              </a:spcAft>
              <a:buSzPts val="1235"/>
              <a:buFont typeface="Constantia"/>
              <a:buNone/>
              <a:defRPr sz="1300"/>
            </a:lvl1pPr>
            <a:lvl2pPr indent="-293369" lvl="1" marL="914400" algn="l">
              <a:spcBef>
                <a:spcPts val="240"/>
              </a:spcBef>
              <a:spcAft>
                <a:spcPts val="0"/>
              </a:spcAft>
              <a:buSzPts val="1020"/>
              <a:buChar char="⚫"/>
              <a:defRPr sz="1200"/>
            </a:lvl2pPr>
            <a:lvl3pPr indent="-273050" lvl="2" marL="1371600" algn="l">
              <a:spcBef>
                <a:spcPts val="200"/>
              </a:spcBef>
              <a:spcAft>
                <a:spcPts val="0"/>
              </a:spcAft>
              <a:buSzPts val="700"/>
              <a:buChar char="⚫"/>
              <a:defRPr sz="1000"/>
            </a:lvl3pPr>
            <a:lvl4pPr indent="-265747" lvl="3" marL="1828800" algn="l">
              <a:spcBef>
                <a:spcPts val="180"/>
              </a:spcBef>
              <a:spcAft>
                <a:spcPts val="0"/>
              </a:spcAft>
              <a:buSzPts val="585"/>
              <a:buChar char="⚫"/>
              <a:defRPr sz="900"/>
            </a:lvl4pPr>
            <a:lvl5pPr indent="-265747" lvl="4" marL="2286000" algn="l">
              <a:spcBef>
                <a:spcPts val="180"/>
              </a:spcBef>
              <a:spcAft>
                <a:spcPts val="0"/>
              </a:spcAft>
              <a:buSzPts val="585"/>
              <a:buChar char="⚫"/>
              <a:defRPr sz="900"/>
            </a:lvl5pPr>
            <a:lvl6pPr indent="-320039" lvl="5" marL="27432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indent="-320039" lvl="6" marL="32004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88" name="Google Shape;88;p12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9" name="Google Shape;89;p12"/>
          <p:cNvSpPr txBox="1"/>
          <p:nvPr>
            <p:ph idx="11" type="ftr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0" name="Google Shape;90;p12"/>
          <p:cNvSpPr txBox="1"/>
          <p:nvPr>
            <p:ph idx="12" type="sldNum"/>
          </p:nvPr>
        </p:nvSpPr>
        <p:spPr>
          <a:xfrm>
            <a:off x="8077200" y="6356350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91" name="Google Shape;91;p12"/>
          <p:cNvSpPr/>
          <p:nvPr>
            <p:ph idx="2" type="pic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lt2"/>
          </a:solidFill>
          <a:ln cap="rnd" cmpd="sng" w="9525">
            <a:solidFill>
              <a:srgbClr val="C0C0C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2" name="Google Shape;92;p12"/>
          <p:cNvSpPr/>
          <p:nvPr/>
        </p:nvSpPr>
        <p:spPr>
          <a:xfrm flipH="1" rot="10800000">
            <a:off x="-9525" y="5816600"/>
            <a:ext cx="9163050" cy="1041400"/>
          </a:xfrm>
          <a:custGeom>
            <a:rect b="b" l="l" r="r" t="t"/>
            <a:pathLst>
              <a:path extrusionOk="0" h="656" w="5772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rgbClr val="0079AD">
                  <a:alpha val="44705"/>
                </a:srgbClr>
              </a:gs>
              <a:gs pos="100000">
                <a:srgbClr val="00E9F7">
                  <a:alpha val="54901"/>
                </a:srgbClr>
              </a:gs>
            </a:gsLst>
            <a:lin ang="5400000" scaled="0"/>
          </a:gra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onstantia"/>
              <a:ea typeface="Constantia"/>
              <a:cs typeface="Constantia"/>
              <a:sym typeface="Constantia"/>
            </a:endParaRPr>
          </a:p>
        </p:txBody>
      </p:sp>
      <p:sp>
        <p:nvSpPr>
          <p:cNvPr id="93" name="Google Shape;93;p12"/>
          <p:cNvSpPr/>
          <p:nvPr/>
        </p:nvSpPr>
        <p:spPr>
          <a:xfrm flipH="1" rot="10800000">
            <a:off x="4381500" y="6219825"/>
            <a:ext cx="4762500" cy="638175"/>
          </a:xfrm>
          <a:custGeom>
            <a:rect b="b" l="l" r="r" t="t"/>
            <a:pathLst>
              <a:path extrusionOk="0" h="595" w="3000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00ABB4">
                  <a:alpha val="29803"/>
                </a:srgbClr>
              </a:gs>
              <a:gs pos="80000">
                <a:srgbClr val="0099E4">
                  <a:alpha val="44705"/>
                </a:srgbClr>
              </a:gs>
              <a:gs pos="100000">
                <a:srgbClr val="0099E4">
                  <a:alpha val="44705"/>
                </a:srgbClr>
              </a:gs>
            </a:gsLst>
            <a:lin ang="5400000" scaled="0"/>
          </a:gra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onstantia"/>
              <a:ea typeface="Constantia"/>
              <a:cs typeface="Constantia"/>
              <a:sym typeface="Constantia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13"/>
          <p:cNvSpPr txBox="1"/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6" name="Google Shape;96;p13"/>
          <p:cNvSpPr txBox="1"/>
          <p:nvPr>
            <p:ph idx="1" type="body"/>
          </p:nvPr>
        </p:nvSpPr>
        <p:spPr>
          <a:xfrm rot="5400000">
            <a:off x="2377440" y="15240"/>
            <a:ext cx="4389120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37185" lvl="0" marL="457200" algn="l">
              <a:spcBef>
                <a:spcPts val="360"/>
              </a:spcBef>
              <a:spcAft>
                <a:spcPts val="0"/>
              </a:spcAft>
              <a:buSzPts val="1710"/>
              <a:buChar char="⚫"/>
              <a:defRPr/>
            </a:lvl1pPr>
            <a:lvl2pPr indent="-325755" lvl="1" marL="914400" algn="l">
              <a:spcBef>
                <a:spcPts val="360"/>
              </a:spcBef>
              <a:spcAft>
                <a:spcPts val="0"/>
              </a:spcAft>
              <a:buSzPts val="1530"/>
              <a:buChar char="⚫"/>
              <a:defRPr/>
            </a:lvl2pPr>
            <a:lvl3pPr indent="-308610" lvl="2" marL="1371600" algn="l">
              <a:spcBef>
                <a:spcPts val="360"/>
              </a:spcBef>
              <a:spcAft>
                <a:spcPts val="0"/>
              </a:spcAft>
              <a:buSzPts val="1260"/>
              <a:buChar char="⚫"/>
              <a:defRPr/>
            </a:lvl3pPr>
            <a:lvl4pPr indent="-302894" lvl="3" marL="1828800" algn="l">
              <a:spcBef>
                <a:spcPts val="360"/>
              </a:spcBef>
              <a:spcAft>
                <a:spcPts val="0"/>
              </a:spcAft>
              <a:buSzPts val="1170"/>
              <a:buChar char="⚫"/>
              <a:defRPr/>
            </a:lvl4pPr>
            <a:lvl5pPr indent="-302895" lvl="4" marL="2286000" algn="l">
              <a:spcBef>
                <a:spcPts val="360"/>
              </a:spcBef>
              <a:spcAft>
                <a:spcPts val="0"/>
              </a:spcAft>
              <a:buSzPts val="1170"/>
              <a:buChar char="⚫"/>
              <a:defRPr/>
            </a:lvl5pPr>
            <a:lvl6pPr indent="-320039" lvl="5" marL="27432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indent="-320039" lvl="6" marL="32004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97" name="Google Shape;97;p13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8" name="Google Shape;98;p13"/>
          <p:cNvSpPr txBox="1"/>
          <p:nvPr>
            <p:ph idx="11" type="ftr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9" name="Google Shape;99;p13"/>
          <p:cNvSpPr txBox="1"/>
          <p:nvPr>
            <p:ph idx="12" type="sldNum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14"/>
          <p:cNvSpPr txBox="1"/>
          <p:nvPr>
            <p:ph type="title"/>
          </p:nvPr>
        </p:nvSpPr>
        <p:spPr>
          <a:xfrm rot="5400000">
            <a:off x="5052219" y="2491582"/>
            <a:ext cx="5211763" cy="20574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2" name="Google Shape;102;p14"/>
          <p:cNvSpPr txBox="1"/>
          <p:nvPr>
            <p:ph idx="1" type="body"/>
          </p:nvPr>
        </p:nvSpPr>
        <p:spPr>
          <a:xfrm rot="5400000">
            <a:off x="861219" y="510382"/>
            <a:ext cx="5211763" cy="6019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37185" lvl="0" marL="457200" algn="l">
              <a:spcBef>
                <a:spcPts val="360"/>
              </a:spcBef>
              <a:spcAft>
                <a:spcPts val="0"/>
              </a:spcAft>
              <a:buSzPts val="1710"/>
              <a:buChar char="⚫"/>
              <a:defRPr/>
            </a:lvl1pPr>
            <a:lvl2pPr indent="-325755" lvl="1" marL="914400" algn="l">
              <a:spcBef>
                <a:spcPts val="360"/>
              </a:spcBef>
              <a:spcAft>
                <a:spcPts val="0"/>
              </a:spcAft>
              <a:buSzPts val="1530"/>
              <a:buChar char="⚫"/>
              <a:defRPr/>
            </a:lvl2pPr>
            <a:lvl3pPr indent="-308610" lvl="2" marL="1371600" algn="l">
              <a:spcBef>
                <a:spcPts val="360"/>
              </a:spcBef>
              <a:spcAft>
                <a:spcPts val="0"/>
              </a:spcAft>
              <a:buSzPts val="1260"/>
              <a:buChar char="⚫"/>
              <a:defRPr/>
            </a:lvl3pPr>
            <a:lvl4pPr indent="-302894" lvl="3" marL="1828800" algn="l">
              <a:spcBef>
                <a:spcPts val="360"/>
              </a:spcBef>
              <a:spcAft>
                <a:spcPts val="0"/>
              </a:spcAft>
              <a:buSzPts val="1170"/>
              <a:buChar char="⚫"/>
              <a:defRPr/>
            </a:lvl4pPr>
            <a:lvl5pPr indent="-302895" lvl="4" marL="2286000" algn="l">
              <a:spcBef>
                <a:spcPts val="360"/>
              </a:spcBef>
              <a:spcAft>
                <a:spcPts val="0"/>
              </a:spcAft>
              <a:buSzPts val="1170"/>
              <a:buChar char="⚫"/>
              <a:defRPr/>
            </a:lvl5pPr>
            <a:lvl6pPr indent="-320039" lvl="5" marL="27432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indent="-320039" lvl="6" marL="32004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103" name="Google Shape;103;p14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4" name="Google Shape;104;p14"/>
          <p:cNvSpPr txBox="1"/>
          <p:nvPr>
            <p:ph idx="11" type="ftr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5" name="Google Shape;105;p14"/>
          <p:cNvSpPr txBox="1"/>
          <p:nvPr>
            <p:ph idx="12" type="sldNum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4"/>
          <p:cNvSpPr txBox="1"/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4"/>
          <p:cNvSpPr txBox="1"/>
          <p:nvPr>
            <p:ph idx="1" type="body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37185" lvl="0" marL="457200" algn="l">
              <a:spcBef>
                <a:spcPts val="360"/>
              </a:spcBef>
              <a:spcAft>
                <a:spcPts val="0"/>
              </a:spcAft>
              <a:buSzPts val="1710"/>
              <a:buChar char="⚫"/>
              <a:defRPr/>
            </a:lvl1pPr>
            <a:lvl2pPr indent="-325755" lvl="1" marL="914400" algn="l">
              <a:spcBef>
                <a:spcPts val="360"/>
              </a:spcBef>
              <a:spcAft>
                <a:spcPts val="0"/>
              </a:spcAft>
              <a:buSzPts val="1530"/>
              <a:buChar char="⚫"/>
              <a:defRPr/>
            </a:lvl2pPr>
            <a:lvl3pPr indent="-308610" lvl="2" marL="1371600" algn="l">
              <a:spcBef>
                <a:spcPts val="360"/>
              </a:spcBef>
              <a:spcAft>
                <a:spcPts val="0"/>
              </a:spcAft>
              <a:buSzPts val="1260"/>
              <a:buChar char="⚫"/>
              <a:defRPr/>
            </a:lvl3pPr>
            <a:lvl4pPr indent="-302894" lvl="3" marL="1828800" algn="l">
              <a:spcBef>
                <a:spcPts val="360"/>
              </a:spcBef>
              <a:spcAft>
                <a:spcPts val="0"/>
              </a:spcAft>
              <a:buSzPts val="1170"/>
              <a:buChar char="⚫"/>
              <a:defRPr/>
            </a:lvl4pPr>
            <a:lvl5pPr indent="-302895" lvl="4" marL="2286000" algn="l">
              <a:spcBef>
                <a:spcPts val="360"/>
              </a:spcBef>
              <a:spcAft>
                <a:spcPts val="0"/>
              </a:spcAft>
              <a:buSzPts val="1170"/>
              <a:buChar char="⚫"/>
              <a:defRPr/>
            </a:lvl5pPr>
            <a:lvl6pPr indent="-320039" lvl="5" marL="27432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indent="-320039" lvl="6" marL="32004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36" name="Google Shape;36;p4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7" name="Google Shape;37;p4"/>
          <p:cNvSpPr txBox="1"/>
          <p:nvPr>
            <p:ph idx="11" type="ftr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4"/>
          <p:cNvSpPr txBox="1"/>
          <p:nvPr>
            <p:ph idx="12" type="sldNum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bg>
      <p:bgPr>
        <a:gradFill>
          <a:gsLst>
            <a:gs pos="0">
              <a:srgbClr val="439FD7"/>
            </a:gs>
            <a:gs pos="25000">
              <a:srgbClr val="4397CA"/>
            </a:gs>
            <a:gs pos="100000">
              <a:srgbClr val="00466A"/>
            </a:gs>
          </a:gsLst>
          <a:path path="circle">
            <a:fillToRect b="50%" l="50%" r="50%" t="50%"/>
          </a:path>
          <a:tileRect/>
        </a:gradFill>
      </p:bgPr>
    </p:bg>
    <p:spTree>
      <p:nvGrpSpPr>
        <p:cNvPr id="39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5"/>
          <p:cNvSpPr txBox="1"/>
          <p:nvPr>
            <p:ph type="ctrTitle"/>
          </p:nvPr>
        </p:nvSpPr>
        <p:spPr>
          <a:xfrm>
            <a:off x="533400" y="1371600"/>
            <a:ext cx="7851648" cy="18288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18275" wrap="square" tIns="0">
            <a:norm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Clr>
                <a:srgbClr val="4CE0EA"/>
              </a:buClr>
              <a:buSzPts val="5600"/>
              <a:buFont typeface="Calibri"/>
              <a:buNone/>
              <a:defRPr b="1" sz="5600">
                <a:solidFill>
                  <a:srgbClr val="4CE0EA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1" name="Google Shape;41;p5"/>
          <p:cNvSpPr txBox="1"/>
          <p:nvPr>
            <p:ph idx="1" type="subTitle"/>
          </p:nvPr>
        </p:nvSpPr>
        <p:spPr>
          <a:xfrm>
            <a:off x="533400" y="3228536"/>
            <a:ext cx="7854696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18275" wrap="square" tIns="45700">
            <a:normAutofit/>
          </a:bodyPr>
          <a:lstStyle>
            <a:lvl1pPr lvl="0" marR="45720" algn="r">
              <a:spcBef>
                <a:spcPts val="520"/>
              </a:spcBef>
              <a:spcAft>
                <a:spcPts val="0"/>
              </a:spcAft>
              <a:buSzPts val="2470"/>
              <a:buNone/>
              <a:defRPr>
                <a:solidFill>
                  <a:schemeClr val="lt1"/>
                </a:solidFill>
              </a:defRPr>
            </a:lvl1pPr>
            <a:lvl2pPr lvl="1" algn="ctr">
              <a:spcBef>
                <a:spcPts val="360"/>
              </a:spcBef>
              <a:spcAft>
                <a:spcPts val="0"/>
              </a:spcAft>
              <a:buSzPts val="1530"/>
              <a:buNone/>
              <a:defRPr/>
            </a:lvl2pPr>
            <a:lvl3pPr lvl="2" algn="ctr">
              <a:spcBef>
                <a:spcPts val="360"/>
              </a:spcBef>
              <a:spcAft>
                <a:spcPts val="0"/>
              </a:spcAft>
              <a:buSzPts val="1260"/>
              <a:buNone/>
              <a:defRPr/>
            </a:lvl3pPr>
            <a:lvl4pPr lvl="3" algn="ctr">
              <a:spcBef>
                <a:spcPts val="360"/>
              </a:spcBef>
              <a:spcAft>
                <a:spcPts val="0"/>
              </a:spcAft>
              <a:buSzPts val="1170"/>
              <a:buNone/>
              <a:defRPr/>
            </a:lvl4pPr>
            <a:lvl5pPr lvl="4" algn="ctr">
              <a:spcBef>
                <a:spcPts val="360"/>
              </a:spcBef>
              <a:spcAft>
                <a:spcPts val="0"/>
              </a:spcAft>
              <a:buSzPts val="1170"/>
              <a:buNone/>
              <a:defRPr/>
            </a:lvl5pPr>
            <a:lvl6pPr lvl="5" algn="ctr">
              <a:spcBef>
                <a:spcPts val="360"/>
              </a:spcBef>
              <a:spcAft>
                <a:spcPts val="0"/>
              </a:spcAft>
              <a:buSzPts val="1440"/>
              <a:buNone/>
              <a:defRPr/>
            </a:lvl6pPr>
            <a:lvl7pPr lvl="6" algn="ctr">
              <a:spcBef>
                <a:spcPts val="360"/>
              </a:spcBef>
              <a:spcAft>
                <a:spcPts val="0"/>
              </a:spcAft>
              <a:buSzPts val="1440"/>
              <a:buNone/>
              <a:defRPr/>
            </a:lvl7pPr>
            <a:lvl8pPr lvl="7" algn="ctr"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8pPr>
            <a:lvl9pPr lvl="8" algn="ctr"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9pPr>
          </a:lstStyle>
          <a:p/>
        </p:txBody>
      </p:sp>
      <p:sp>
        <p:nvSpPr>
          <p:cNvPr id="42" name="Google Shape;42;p5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5"/>
          <p:cNvSpPr txBox="1"/>
          <p:nvPr>
            <p:ph idx="11" type="ftr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5"/>
          <p:cNvSpPr txBox="1"/>
          <p:nvPr>
            <p:ph idx="12" type="sldNum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bg>
      <p:bgPr>
        <a:gradFill>
          <a:gsLst>
            <a:gs pos="0">
              <a:srgbClr val="439FD7"/>
            </a:gs>
            <a:gs pos="25000">
              <a:srgbClr val="4397CA"/>
            </a:gs>
            <a:gs pos="100000">
              <a:srgbClr val="00466A"/>
            </a:gs>
          </a:gsLst>
          <a:path path="circle">
            <a:fillToRect b="50%" l="50%" r="50%" t="50%"/>
          </a:path>
          <a:tileRect/>
        </a:gradFill>
      </p:bgPr>
    </p:bg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6"/>
          <p:cNvSpPr txBox="1"/>
          <p:nvPr>
            <p:ph type="title"/>
          </p:nvPr>
        </p:nvSpPr>
        <p:spPr>
          <a:xfrm>
            <a:off x="530352" y="1316736"/>
            <a:ext cx="7772400" cy="1362456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4AE3AC"/>
              </a:buClr>
              <a:buSzPts val="5600"/>
              <a:buFont typeface="Calibri"/>
              <a:buNone/>
              <a:defRPr b="1" sz="5600" cap="none">
                <a:solidFill>
                  <a:srgbClr val="4AE3AC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6"/>
          <p:cNvSpPr txBox="1"/>
          <p:nvPr>
            <p:ph idx="1" type="body"/>
          </p:nvPr>
        </p:nvSpPr>
        <p:spPr>
          <a:xfrm>
            <a:off x="530352" y="2704664"/>
            <a:ext cx="7772400" cy="15097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normAutofit/>
          </a:bodyPr>
          <a:lstStyle>
            <a:lvl1pPr indent="-228600" lvl="0" marL="457200" algn="l">
              <a:spcBef>
                <a:spcPts val="440"/>
              </a:spcBef>
              <a:spcAft>
                <a:spcPts val="0"/>
              </a:spcAft>
              <a:buSzPts val="2090"/>
              <a:buNone/>
              <a:defRPr sz="2200">
                <a:solidFill>
                  <a:schemeClr val="lt1"/>
                </a:solidFill>
              </a:defRPr>
            </a:lvl1pPr>
            <a:lvl2pPr indent="-228600" lvl="1" marL="914400" algn="l">
              <a:spcBef>
                <a:spcPts val="360"/>
              </a:spcBef>
              <a:spcAft>
                <a:spcPts val="0"/>
              </a:spcAft>
              <a:buSzPts val="1530"/>
              <a:buNone/>
              <a:defRPr sz="1800">
                <a:solidFill>
                  <a:schemeClr val="lt1"/>
                </a:solidFill>
              </a:defRPr>
            </a:lvl2pPr>
            <a:lvl3pPr indent="-228600" lvl="2" marL="1371600" algn="l">
              <a:spcBef>
                <a:spcPts val="320"/>
              </a:spcBef>
              <a:spcAft>
                <a:spcPts val="0"/>
              </a:spcAft>
              <a:buSzPts val="1120"/>
              <a:buNone/>
              <a:defRPr sz="1600">
                <a:solidFill>
                  <a:schemeClr val="lt1"/>
                </a:solidFill>
              </a:defRPr>
            </a:lvl3pPr>
            <a:lvl4pPr indent="-228600" lvl="3" marL="1828800" algn="l">
              <a:spcBef>
                <a:spcPts val="280"/>
              </a:spcBef>
              <a:spcAft>
                <a:spcPts val="0"/>
              </a:spcAft>
              <a:buSzPts val="910"/>
              <a:buNone/>
              <a:defRPr sz="1400">
                <a:solidFill>
                  <a:schemeClr val="lt1"/>
                </a:solidFill>
              </a:defRPr>
            </a:lvl4pPr>
            <a:lvl5pPr indent="-228600" lvl="4" marL="2286000" algn="l">
              <a:spcBef>
                <a:spcPts val="280"/>
              </a:spcBef>
              <a:spcAft>
                <a:spcPts val="0"/>
              </a:spcAft>
              <a:buSzPts val="910"/>
              <a:buNone/>
              <a:defRPr sz="1400">
                <a:solidFill>
                  <a:schemeClr val="lt1"/>
                </a:solidFill>
              </a:defRPr>
            </a:lvl5pPr>
            <a:lvl6pPr indent="-320039" lvl="5" marL="27432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indent="-320039" lvl="6" marL="32004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48" name="Google Shape;48;p6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6"/>
          <p:cNvSpPr txBox="1"/>
          <p:nvPr>
            <p:ph idx="11" type="ftr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0" name="Google Shape;50;p6"/>
          <p:cNvSpPr txBox="1"/>
          <p:nvPr>
            <p:ph idx="12" type="sldNum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5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7"/>
          <p:cNvSpPr txBox="1"/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7"/>
          <p:cNvSpPr txBox="1"/>
          <p:nvPr>
            <p:ph idx="1" type="body"/>
          </p:nvPr>
        </p:nvSpPr>
        <p:spPr>
          <a:xfrm>
            <a:off x="457200" y="1920085"/>
            <a:ext cx="4038600" cy="443484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5445" lvl="0" marL="457200" algn="l">
              <a:spcBef>
                <a:spcPts val="520"/>
              </a:spcBef>
              <a:spcAft>
                <a:spcPts val="0"/>
              </a:spcAft>
              <a:buSzPts val="2470"/>
              <a:buChar char="⚫"/>
              <a:defRPr sz="2600"/>
            </a:lvl1pPr>
            <a:lvl2pPr indent="-358140" lvl="1" marL="914400" algn="l">
              <a:spcBef>
                <a:spcPts val="480"/>
              </a:spcBef>
              <a:spcAft>
                <a:spcPts val="0"/>
              </a:spcAft>
              <a:buSzPts val="2040"/>
              <a:buChar char="⚫"/>
              <a:defRPr sz="2400"/>
            </a:lvl2pPr>
            <a:lvl3pPr indent="-317500" lvl="2" marL="1371600" algn="l">
              <a:spcBef>
                <a:spcPts val="400"/>
              </a:spcBef>
              <a:spcAft>
                <a:spcPts val="0"/>
              </a:spcAft>
              <a:buSzPts val="1400"/>
              <a:buChar char="⚫"/>
              <a:defRPr sz="2000"/>
            </a:lvl3pPr>
            <a:lvl4pPr indent="-302894" lvl="3" marL="1828800" algn="l">
              <a:spcBef>
                <a:spcPts val="360"/>
              </a:spcBef>
              <a:spcAft>
                <a:spcPts val="0"/>
              </a:spcAft>
              <a:buSzPts val="1170"/>
              <a:buChar char="⚫"/>
              <a:defRPr sz="1800"/>
            </a:lvl4pPr>
            <a:lvl5pPr indent="-302895" lvl="4" marL="2286000" algn="l">
              <a:spcBef>
                <a:spcPts val="360"/>
              </a:spcBef>
              <a:spcAft>
                <a:spcPts val="0"/>
              </a:spcAft>
              <a:buSzPts val="1170"/>
              <a:buChar char="⚫"/>
              <a:defRPr sz="1800"/>
            </a:lvl5pPr>
            <a:lvl6pPr indent="-320039" lvl="5" marL="27432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indent="-320039" lvl="6" marL="32004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54" name="Google Shape;54;p7"/>
          <p:cNvSpPr txBox="1"/>
          <p:nvPr>
            <p:ph idx="2" type="body"/>
          </p:nvPr>
        </p:nvSpPr>
        <p:spPr>
          <a:xfrm>
            <a:off x="4648200" y="1920085"/>
            <a:ext cx="4038600" cy="443484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5445" lvl="0" marL="457200" algn="l">
              <a:spcBef>
                <a:spcPts val="520"/>
              </a:spcBef>
              <a:spcAft>
                <a:spcPts val="0"/>
              </a:spcAft>
              <a:buSzPts val="2470"/>
              <a:buChar char="⚫"/>
              <a:defRPr sz="2600"/>
            </a:lvl1pPr>
            <a:lvl2pPr indent="-358140" lvl="1" marL="914400" algn="l">
              <a:spcBef>
                <a:spcPts val="480"/>
              </a:spcBef>
              <a:spcAft>
                <a:spcPts val="0"/>
              </a:spcAft>
              <a:buSzPts val="2040"/>
              <a:buChar char="⚫"/>
              <a:defRPr sz="2400"/>
            </a:lvl2pPr>
            <a:lvl3pPr indent="-317500" lvl="2" marL="1371600" algn="l">
              <a:spcBef>
                <a:spcPts val="400"/>
              </a:spcBef>
              <a:spcAft>
                <a:spcPts val="0"/>
              </a:spcAft>
              <a:buSzPts val="1400"/>
              <a:buChar char="⚫"/>
              <a:defRPr sz="2000"/>
            </a:lvl3pPr>
            <a:lvl4pPr indent="-302894" lvl="3" marL="1828800" algn="l">
              <a:spcBef>
                <a:spcPts val="360"/>
              </a:spcBef>
              <a:spcAft>
                <a:spcPts val="0"/>
              </a:spcAft>
              <a:buSzPts val="1170"/>
              <a:buChar char="⚫"/>
              <a:defRPr sz="1800"/>
            </a:lvl4pPr>
            <a:lvl5pPr indent="-302895" lvl="4" marL="2286000" algn="l">
              <a:spcBef>
                <a:spcPts val="360"/>
              </a:spcBef>
              <a:spcAft>
                <a:spcPts val="0"/>
              </a:spcAft>
              <a:buSzPts val="1170"/>
              <a:buChar char="⚫"/>
              <a:defRPr sz="1800"/>
            </a:lvl5pPr>
            <a:lvl6pPr indent="-320039" lvl="5" marL="27432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indent="-320039" lvl="6" marL="32004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55" name="Google Shape;55;p7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7"/>
          <p:cNvSpPr txBox="1"/>
          <p:nvPr>
            <p:ph idx="11" type="ftr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" name="Google Shape;57;p7"/>
          <p:cNvSpPr txBox="1"/>
          <p:nvPr>
            <p:ph idx="12" type="sldNum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8"/>
          <p:cNvSpPr txBox="1"/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0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8"/>
          <p:cNvSpPr txBox="1"/>
          <p:nvPr>
            <p:ph idx="1" type="body"/>
          </p:nvPr>
        </p:nvSpPr>
        <p:spPr>
          <a:xfrm>
            <a:off x="457200" y="1855248"/>
            <a:ext cx="4040188" cy="659352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45700" spcFirstLastPara="1" rIns="45700" wrap="square" tIns="0">
            <a:no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SzPts val="2280"/>
              <a:buNone/>
              <a:defRPr b="1" sz="2400" cap="none">
                <a:solidFill>
                  <a:schemeClr val="dk2"/>
                </a:solidFill>
              </a:defRPr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SzPts val="17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SzPts val="126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SzPts val="104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SzPts val="1040"/>
              <a:buNone/>
              <a:defRPr b="1" sz="1600"/>
            </a:lvl5pPr>
            <a:lvl6pPr indent="-320039" lvl="5" marL="27432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indent="-320039" lvl="6" marL="32004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61" name="Google Shape;61;p8"/>
          <p:cNvSpPr txBox="1"/>
          <p:nvPr>
            <p:ph idx="2" type="body"/>
          </p:nvPr>
        </p:nvSpPr>
        <p:spPr>
          <a:xfrm>
            <a:off x="4645025" y="1859757"/>
            <a:ext cx="4041775" cy="65484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45700" spcFirstLastPara="1" rIns="45700" wrap="square" tIns="0">
            <a:norm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SzPts val="2280"/>
              <a:buNone/>
              <a:defRPr b="1" sz="2400" cap="none">
                <a:solidFill>
                  <a:schemeClr val="dk2"/>
                </a:solidFill>
              </a:defRPr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SzPts val="17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SzPts val="126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SzPts val="104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SzPts val="1040"/>
              <a:buNone/>
              <a:defRPr b="1" sz="1600"/>
            </a:lvl5pPr>
            <a:lvl6pPr indent="-320039" lvl="5" marL="27432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indent="-320039" lvl="6" marL="32004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62" name="Google Shape;62;p8"/>
          <p:cNvSpPr txBox="1"/>
          <p:nvPr>
            <p:ph idx="3" type="body"/>
          </p:nvPr>
        </p:nvSpPr>
        <p:spPr>
          <a:xfrm>
            <a:off x="457200" y="2514600"/>
            <a:ext cx="4040188" cy="38457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0">
            <a:normAutofit/>
          </a:bodyPr>
          <a:lstStyle>
            <a:lvl1pPr indent="-361315" lvl="0" marL="457200" algn="l">
              <a:spcBef>
                <a:spcPts val="440"/>
              </a:spcBef>
              <a:spcAft>
                <a:spcPts val="0"/>
              </a:spcAft>
              <a:buSzPts val="2090"/>
              <a:buChar char="⚫"/>
              <a:defRPr sz="2200"/>
            </a:lvl1pPr>
            <a:lvl2pPr indent="-336550" lvl="1" marL="914400" algn="l">
              <a:spcBef>
                <a:spcPts val="400"/>
              </a:spcBef>
              <a:spcAft>
                <a:spcPts val="0"/>
              </a:spcAft>
              <a:buSzPts val="1700"/>
              <a:buChar char="⚫"/>
              <a:defRPr sz="2000"/>
            </a:lvl2pPr>
            <a:lvl3pPr indent="-308610" lvl="2" marL="1371600" algn="l">
              <a:spcBef>
                <a:spcPts val="360"/>
              </a:spcBef>
              <a:spcAft>
                <a:spcPts val="0"/>
              </a:spcAft>
              <a:buSzPts val="1260"/>
              <a:buChar char="⚫"/>
              <a:defRPr sz="1800"/>
            </a:lvl3pPr>
            <a:lvl4pPr indent="-294639" lvl="3" marL="1828800" algn="l">
              <a:spcBef>
                <a:spcPts val="320"/>
              </a:spcBef>
              <a:spcAft>
                <a:spcPts val="0"/>
              </a:spcAft>
              <a:buSzPts val="1040"/>
              <a:buChar char="⚫"/>
              <a:defRPr sz="1600"/>
            </a:lvl4pPr>
            <a:lvl5pPr indent="-294639" lvl="4" marL="2286000" algn="l">
              <a:spcBef>
                <a:spcPts val="320"/>
              </a:spcBef>
              <a:spcAft>
                <a:spcPts val="0"/>
              </a:spcAft>
              <a:buSzPts val="1040"/>
              <a:buChar char="⚫"/>
              <a:defRPr sz="1600"/>
            </a:lvl5pPr>
            <a:lvl6pPr indent="-320039" lvl="5" marL="27432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indent="-320039" lvl="6" marL="32004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63" name="Google Shape;63;p8"/>
          <p:cNvSpPr txBox="1"/>
          <p:nvPr>
            <p:ph idx="4" type="body"/>
          </p:nvPr>
        </p:nvSpPr>
        <p:spPr>
          <a:xfrm>
            <a:off x="4645025" y="2514600"/>
            <a:ext cx="4041775" cy="38457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0">
            <a:normAutofit/>
          </a:bodyPr>
          <a:lstStyle>
            <a:lvl1pPr indent="-361315" lvl="0" marL="457200" algn="l">
              <a:spcBef>
                <a:spcPts val="440"/>
              </a:spcBef>
              <a:spcAft>
                <a:spcPts val="0"/>
              </a:spcAft>
              <a:buSzPts val="2090"/>
              <a:buChar char="⚫"/>
              <a:defRPr sz="2200"/>
            </a:lvl1pPr>
            <a:lvl2pPr indent="-336550" lvl="1" marL="914400" algn="l">
              <a:spcBef>
                <a:spcPts val="400"/>
              </a:spcBef>
              <a:spcAft>
                <a:spcPts val="0"/>
              </a:spcAft>
              <a:buSzPts val="1700"/>
              <a:buChar char="⚫"/>
              <a:defRPr sz="2000"/>
            </a:lvl2pPr>
            <a:lvl3pPr indent="-308610" lvl="2" marL="1371600" algn="l">
              <a:spcBef>
                <a:spcPts val="360"/>
              </a:spcBef>
              <a:spcAft>
                <a:spcPts val="0"/>
              </a:spcAft>
              <a:buSzPts val="1260"/>
              <a:buChar char="⚫"/>
              <a:defRPr sz="1800"/>
            </a:lvl3pPr>
            <a:lvl4pPr indent="-294639" lvl="3" marL="1828800" algn="l">
              <a:spcBef>
                <a:spcPts val="320"/>
              </a:spcBef>
              <a:spcAft>
                <a:spcPts val="0"/>
              </a:spcAft>
              <a:buSzPts val="1040"/>
              <a:buChar char="⚫"/>
              <a:defRPr sz="1600"/>
            </a:lvl4pPr>
            <a:lvl5pPr indent="-294639" lvl="4" marL="2286000" algn="l">
              <a:spcBef>
                <a:spcPts val="320"/>
              </a:spcBef>
              <a:spcAft>
                <a:spcPts val="0"/>
              </a:spcAft>
              <a:buSzPts val="1040"/>
              <a:buChar char="⚫"/>
              <a:defRPr sz="1600"/>
            </a:lvl5pPr>
            <a:lvl6pPr indent="-320039" lvl="5" marL="27432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indent="-320039" lvl="6" marL="32004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64" name="Google Shape;64;p8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5" name="Google Shape;65;p8"/>
          <p:cNvSpPr txBox="1"/>
          <p:nvPr>
            <p:ph idx="11" type="ftr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8"/>
          <p:cNvSpPr txBox="1"/>
          <p:nvPr>
            <p:ph idx="12" type="sldNum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9"/>
          <p:cNvSpPr txBox="1"/>
          <p:nvPr>
            <p:ph type="title"/>
          </p:nvPr>
        </p:nvSpPr>
        <p:spPr>
          <a:xfrm>
            <a:off x="457200" y="704088"/>
            <a:ext cx="83058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000"/>
              <a:buFont typeface="Calibri"/>
              <a:buNone/>
              <a:defRPr b="0" sz="50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9" name="Google Shape;69;p9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9"/>
          <p:cNvSpPr txBox="1"/>
          <p:nvPr>
            <p:ph idx="11" type="ftr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9"/>
          <p:cNvSpPr txBox="1"/>
          <p:nvPr>
            <p:ph idx="12" type="sldNum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0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10"/>
          <p:cNvSpPr txBox="1"/>
          <p:nvPr>
            <p:ph idx="11" type="ftr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5" name="Google Shape;75;p10"/>
          <p:cNvSpPr txBox="1"/>
          <p:nvPr>
            <p:ph idx="12" type="sldNum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1"/>
          <p:cNvSpPr txBox="1"/>
          <p:nvPr>
            <p:ph type="title"/>
          </p:nvPr>
        </p:nvSpPr>
        <p:spPr>
          <a:xfrm>
            <a:off x="685800" y="514352"/>
            <a:ext cx="2743200" cy="116205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Font typeface="Calibri"/>
              <a:buNone/>
              <a:defRPr b="0" sz="26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1"/>
          <p:cNvSpPr txBox="1"/>
          <p:nvPr>
            <p:ph idx="1" type="body"/>
          </p:nvPr>
        </p:nvSpPr>
        <p:spPr>
          <a:xfrm>
            <a:off x="685800" y="1676400"/>
            <a:ext cx="2743200" cy="4572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8275" spcFirstLastPara="1" rIns="18275" wrap="square" tIns="45700">
            <a:norm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SzPts val="133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SzPts val="102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SzPts val="7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SzPts val="585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SzPts val="585"/>
              <a:buNone/>
              <a:defRPr sz="900"/>
            </a:lvl5pPr>
            <a:lvl6pPr indent="-320039" lvl="5" marL="27432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indent="-320039" lvl="6" marL="32004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79" name="Google Shape;79;p11"/>
          <p:cNvSpPr txBox="1"/>
          <p:nvPr>
            <p:ph idx="2" type="body"/>
          </p:nvPr>
        </p:nvSpPr>
        <p:spPr>
          <a:xfrm>
            <a:off x="3575050" y="1676400"/>
            <a:ext cx="5111750" cy="4572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0">
            <a:normAutofit/>
          </a:bodyPr>
          <a:lstStyle>
            <a:lvl1pPr indent="-397510" lvl="0" marL="457200" algn="l">
              <a:spcBef>
                <a:spcPts val="560"/>
              </a:spcBef>
              <a:spcAft>
                <a:spcPts val="0"/>
              </a:spcAft>
              <a:buSzPts val="2660"/>
              <a:buChar char="⚫"/>
              <a:defRPr sz="2800"/>
            </a:lvl1pPr>
            <a:lvl2pPr indent="-368935" lvl="1" marL="914400" algn="l">
              <a:spcBef>
                <a:spcPts val="520"/>
              </a:spcBef>
              <a:spcAft>
                <a:spcPts val="0"/>
              </a:spcAft>
              <a:buSzPts val="2210"/>
              <a:buChar char="⚫"/>
              <a:defRPr sz="2600"/>
            </a:lvl2pPr>
            <a:lvl3pPr indent="-335280" lvl="2" marL="1371600" algn="l">
              <a:spcBef>
                <a:spcPts val="480"/>
              </a:spcBef>
              <a:spcAft>
                <a:spcPts val="0"/>
              </a:spcAft>
              <a:buSzPts val="1680"/>
              <a:buChar char="⚫"/>
              <a:defRPr sz="2400"/>
            </a:lvl3pPr>
            <a:lvl4pPr indent="-311150" lvl="3" marL="1828800" algn="l">
              <a:spcBef>
                <a:spcPts val="400"/>
              </a:spcBef>
              <a:spcAft>
                <a:spcPts val="0"/>
              </a:spcAft>
              <a:buSzPts val="1300"/>
              <a:buChar char="⚫"/>
              <a:defRPr sz="2000"/>
            </a:lvl4pPr>
            <a:lvl5pPr indent="-302895" lvl="4" marL="2286000" algn="l">
              <a:spcBef>
                <a:spcPts val="360"/>
              </a:spcBef>
              <a:spcAft>
                <a:spcPts val="0"/>
              </a:spcAft>
              <a:buSzPts val="1170"/>
              <a:buChar char="⚫"/>
              <a:defRPr sz="1800"/>
            </a:lvl5pPr>
            <a:lvl6pPr indent="-320039" lvl="5" marL="27432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indent="-320039" lvl="6" marL="32004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80" name="Google Shape;80;p11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1" name="Google Shape;81;p11"/>
          <p:cNvSpPr txBox="1"/>
          <p:nvPr>
            <p:ph idx="11" type="ftr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11"/>
          <p:cNvSpPr txBox="1"/>
          <p:nvPr>
            <p:ph idx="12" type="sldNum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1.xml"/><Relationship Id="rId3" Type="http://schemas.openxmlformats.org/officeDocument/2006/relationships/theme" Target="../theme/theme1.xml"/></Relationships>
</file>

<file path=ppt/slideMasters/_rels/slideMaster2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theme" Target="../theme/theme3.xml"/><Relationship Id="rId12" Type="http://schemas.openxmlformats.org/officeDocument/2006/relationships/slideLayout" Target="../slideLayouts/slideLayout12.xml"/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 rotWithShape="1">
          <a:blip r:embed="rId1">
            <a:alphaModFix/>
          </a:blip>
          <a:tile algn="tl" flip="none" tx="0" sx="65000" ty="0" sy="65000"/>
        </a:blip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/>
          <p:nvPr/>
        </p:nvSpPr>
        <p:spPr>
          <a:xfrm>
            <a:off x="-9525" y="-7144"/>
            <a:ext cx="9163050" cy="1041400"/>
          </a:xfrm>
          <a:custGeom>
            <a:rect b="b" l="l" r="r" t="t"/>
            <a:pathLst>
              <a:path extrusionOk="0" h="656" w="5772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rgbClr val="0079AD">
                  <a:alpha val="44705"/>
                </a:srgbClr>
              </a:gs>
              <a:gs pos="100000">
                <a:srgbClr val="00E9F7">
                  <a:alpha val="54901"/>
                </a:srgbClr>
              </a:gs>
            </a:gsLst>
            <a:lin ang="5400000" scaled="0"/>
          </a:gra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onstantia"/>
              <a:ea typeface="Constantia"/>
              <a:cs typeface="Constantia"/>
              <a:sym typeface="Constantia"/>
            </a:endParaRPr>
          </a:p>
        </p:txBody>
      </p:sp>
      <p:sp>
        <p:nvSpPr>
          <p:cNvPr id="7" name="Google Shape;7;p1"/>
          <p:cNvSpPr/>
          <p:nvPr/>
        </p:nvSpPr>
        <p:spPr>
          <a:xfrm>
            <a:off x="4381500" y="-7144"/>
            <a:ext cx="4762500" cy="638175"/>
          </a:xfrm>
          <a:custGeom>
            <a:rect b="b" l="l" r="r" t="t"/>
            <a:pathLst>
              <a:path extrusionOk="0" h="595" w="3000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00ABB4">
                  <a:alpha val="29803"/>
                </a:srgbClr>
              </a:gs>
              <a:gs pos="80000">
                <a:srgbClr val="0099E4">
                  <a:alpha val="44705"/>
                </a:srgbClr>
              </a:gs>
              <a:gs pos="100000">
                <a:srgbClr val="0099E4">
                  <a:alpha val="44705"/>
                </a:srgbClr>
              </a:gs>
            </a:gsLst>
            <a:lin ang="5400000" scaled="0"/>
          </a:gra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onstantia"/>
              <a:ea typeface="Constantia"/>
              <a:cs typeface="Constantia"/>
              <a:sym typeface="Constantia"/>
            </a:endParaRPr>
          </a:p>
        </p:txBody>
      </p:sp>
      <p:sp>
        <p:nvSpPr>
          <p:cNvPr id="8" name="Google Shape;8;p1"/>
          <p:cNvSpPr txBox="1"/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rm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5000"/>
              <a:buFont typeface="Calibri"/>
              <a:buNone/>
              <a:defRPr b="0" i="0" sz="5000" u="none" cap="none" strike="noStrike">
                <a:solidFill>
                  <a:schemeClr val="lt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9" name="Google Shape;9;p1"/>
          <p:cNvSpPr txBox="1"/>
          <p:nvPr>
            <p:ph idx="1" type="body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5445" lvl="0" marL="457200" marR="0" rtl="0" algn="l">
              <a:spcBef>
                <a:spcPts val="520"/>
              </a:spcBef>
              <a:spcAft>
                <a:spcPts val="0"/>
              </a:spcAft>
              <a:buClr>
                <a:schemeClr val="accent3"/>
              </a:buClr>
              <a:buSzPts val="2470"/>
              <a:buFont typeface="Noto Sans Symbols"/>
              <a:buChar char="⚫"/>
              <a:defRPr b="0" i="0" sz="26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1pPr>
            <a:lvl2pPr indent="-358140" lvl="1" marL="914400" marR="0" rtl="0" algn="l"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2040"/>
              <a:buFont typeface="Noto Sans Symbols"/>
              <a:buChar char="⚫"/>
              <a:defRPr b="0" i="0" sz="24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2pPr>
            <a:lvl3pPr indent="-321944" lvl="2" marL="1371600" marR="0" rtl="0" algn="l">
              <a:spcBef>
                <a:spcPts val="420"/>
              </a:spcBef>
              <a:spcAft>
                <a:spcPts val="0"/>
              </a:spcAft>
              <a:buClr>
                <a:schemeClr val="accent2"/>
              </a:buClr>
              <a:buSzPts val="1470"/>
              <a:buFont typeface="Noto Sans Symbols"/>
              <a:buChar char="⚫"/>
              <a:defRPr b="0" i="0" sz="21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3pPr>
            <a:lvl4pPr indent="-31115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accent3"/>
              </a:buClr>
              <a:buSzPts val="1300"/>
              <a:buFont typeface="Noto Sans Symbols"/>
              <a:buChar char="⚫"/>
              <a:defRPr b="0" i="0" sz="20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4pPr>
            <a:lvl5pPr indent="-31115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accent4"/>
              </a:buClr>
              <a:buSzPts val="1300"/>
              <a:buFont typeface="Noto Sans Symbols"/>
              <a:buChar char="⚫"/>
              <a:defRPr b="0" i="0" sz="20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5pPr>
            <a:lvl6pPr indent="-320039" lvl="5" marL="2743200" marR="0" rtl="0" algn="l">
              <a:spcBef>
                <a:spcPts val="360"/>
              </a:spcBef>
              <a:spcAft>
                <a:spcPts val="0"/>
              </a:spcAft>
              <a:buClr>
                <a:schemeClr val="accent5"/>
              </a:buClr>
              <a:buSzPts val="1440"/>
              <a:buFont typeface="Noto Sans Symbols"/>
              <a:buChar char="⚫"/>
              <a:defRPr b="0" i="0" sz="18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6pPr>
            <a:lvl7pPr indent="-309879" lvl="6" marL="3200400" marR="0" rtl="0" algn="l">
              <a:spcBef>
                <a:spcPts val="320"/>
              </a:spcBef>
              <a:spcAft>
                <a:spcPts val="0"/>
              </a:spcAft>
              <a:buClr>
                <a:schemeClr val="accent6"/>
              </a:buClr>
              <a:buSzPts val="1280"/>
              <a:buFont typeface="Noto Sans Symbols"/>
              <a:buChar char="⚫"/>
              <a:defRPr b="0" i="0" sz="16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7pPr>
            <a:lvl8pPr indent="-330200" lvl="7" marL="3657600" marR="0" rtl="0" algn="l">
              <a:spcBef>
                <a:spcPts val="320"/>
              </a:spcBef>
              <a:spcAft>
                <a:spcPts val="0"/>
              </a:spcAft>
              <a:buClr>
                <a:schemeClr val="lt2"/>
              </a:buClr>
              <a:buSzPts val="1600"/>
              <a:buFont typeface="Constantia"/>
              <a:buChar char="•"/>
              <a:defRPr b="0" i="0" sz="16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8pPr>
            <a:lvl9pPr indent="-317500" lvl="8" marL="4114800" marR="0" rtl="0" algn="l">
              <a:spcBef>
                <a:spcPts val="28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Constantia"/>
              <a:buChar char="•"/>
              <a:defRPr b="0" i="0" sz="14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9pPr>
          </a:lstStyle>
          <a:p/>
        </p:txBody>
      </p:sp>
      <p:sp>
        <p:nvSpPr>
          <p:cNvPr id="10" name="Google Shape;10;p1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D0E9ED"/>
                </a:solidFill>
                <a:latin typeface="Constantia"/>
                <a:ea typeface="Constantia"/>
                <a:cs typeface="Constantia"/>
                <a:sym typeface="Constantia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9pPr>
          </a:lstStyle>
          <a:p/>
        </p:txBody>
      </p:sp>
      <p:sp>
        <p:nvSpPr>
          <p:cNvPr id="11" name="Google Shape;11;p1"/>
          <p:cNvSpPr txBox="1"/>
          <p:nvPr>
            <p:ph idx="11" type="ftr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D0E9ED"/>
                </a:solidFill>
                <a:latin typeface="Constantia"/>
                <a:ea typeface="Constantia"/>
                <a:cs typeface="Constantia"/>
                <a:sym typeface="Constantia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9pPr>
          </a:lstStyle>
          <a:p/>
        </p:txBody>
      </p:sp>
      <p:sp>
        <p:nvSpPr>
          <p:cNvPr id="12" name="Google Shape;12;p1"/>
          <p:cNvSpPr txBox="1"/>
          <p:nvPr>
            <p:ph idx="12" type="sldNum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D0E9ED"/>
                </a:solidFill>
                <a:latin typeface="Constantia"/>
                <a:ea typeface="Constantia"/>
                <a:cs typeface="Constantia"/>
                <a:sym typeface="Constantia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D0E9ED"/>
                </a:solidFill>
                <a:latin typeface="Constantia"/>
                <a:ea typeface="Constantia"/>
                <a:cs typeface="Constantia"/>
                <a:sym typeface="Constantia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D0E9ED"/>
                </a:solidFill>
                <a:latin typeface="Constantia"/>
                <a:ea typeface="Constantia"/>
                <a:cs typeface="Constantia"/>
                <a:sym typeface="Constantia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D0E9ED"/>
                </a:solidFill>
                <a:latin typeface="Constantia"/>
                <a:ea typeface="Constantia"/>
                <a:cs typeface="Constantia"/>
                <a:sym typeface="Constantia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D0E9ED"/>
                </a:solidFill>
                <a:latin typeface="Constantia"/>
                <a:ea typeface="Constantia"/>
                <a:cs typeface="Constantia"/>
                <a:sym typeface="Constantia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D0E9ED"/>
                </a:solidFill>
                <a:latin typeface="Constantia"/>
                <a:ea typeface="Constantia"/>
                <a:cs typeface="Constantia"/>
                <a:sym typeface="Constantia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D0E9ED"/>
                </a:solidFill>
                <a:latin typeface="Constantia"/>
                <a:ea typeface="Constantia"/>
                <a:cs typeface="Constantia"/>
                <a:sym typeface="Constantia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D0E9ED"/>
                </a:solidFill>
                <a:latin typeface="Constantia"/>
                <a:ea typeface="Constantia"/>
                <a:cs typeface="Constantia"/>
                <a:sym typeface="Constantia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D0E9ED"/>
                </a:solidFill>
                <a:latin typeface="Constantia"/>
                <a:ea typeface="Constantia"/>
                <a:cs typeface="Constantia"/>
                <a:sym typeface="Constantia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grpSp>
        <p:nvGrpSpPr>
          <p:cNvPr id="13" name="Google Shape;13;p1"/>
          <p:cNvGrpSpPr/>
          <p:nvPr/>
        </p:nvGrpSpPr>
        <p:grpSpPr>
          <a:xfrm>
            <a:off x="-29294" y="-16113"/>
            <a:ext cx="9198255" cy="1086266"/>
            <a:chOff x="-29322" y="-1971"/>
            <a:chExt cx="9198255" cy="1086266"/>
          </a:xfrm>
        </p:grpSpPr>
        <p:sp>
          <p:nvSpPr>
            <p:cNvPr id="14" name="Google Shape;14;p1"/>
            <p:cNvSpPr/>
            <p:nvPr/>
          </p:nvSpPr>
          <p:spPr>
            <a:xfrm rot="-164308">
              <a:off x="-19045" y="216550"/>
              <a:ext cx="9163050" cy="649224"/>
            </a:xfrm>
            <a:custGeom>
              <a:rect b="b" l="l" r="r" t="t"/>
              <a:pathLst>
                <a:path extrusionOk="0" h="1055" w="5772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cap="flat" cmpd="sng" w="10775">
              <a:solidFill>
                <a:srgbClr val="09B6BE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endParaRPr>
            </a:p>
          </p:txBody>
        </p:sp>
        <p:sp>
          <p:nvSpPr>
            <p:cNvPr id="15" name="Google Shape;15;p1"/>
            <p:cNvSpPr/>
            <p:nvPr/>
          </p:nvSpPr>
          <p:spPr>
            <a:xfrm rot="-164308">
              <a:off x="-14309" y="290003"/>
              <a:ext cx="9175812" cy="530352"/>
            </a:xfrm>
            <a:custGeom>
              <a:rect b="b" l="l" r="r" t="t"/>
              <a:pathLst>
                <a:path extrusionOk="0" h="854" w="5766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cap="flat" cmpd="sng" w="9525">
              <a:solidFill>
                <a:schemeClr val="accent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endParaRPr>
            </a:p>
          </p:txBody>
        </p:sp>
      </p:grp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 rotWithShape="1">
          <a:blip r:embed="rId1">
            <a:alphaModFix/>
          </a:blip>
          <a:tile algn="tl" flip="none" tx="0" sx="65000" ty="0" sy="65000"/>
        </a:blipFill>
      </p:bgPr>
    </p:bg>
    <p:spTree>
      <p:nvGrpSpPr>
        <p:cNvPr id="22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3"/>
          <p:cNvSpPr/>
          <p:nvPr/>
        </p:nvSpPr>
        <p:spPr>
          <a:xfrm>
            <a:off x="-9525" y="-7144"/>
            <a:ext cx="9163050" cy="1041400"/>
          </a:xfrm>
          <a:custGeom>
            <a:rect b="b" l="l" r="r" t="t"/>
            <a:pathLst>
              <a:path extrusionOk="0" h="656" w="5772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rgbClr val="0079AD">
                  <a:alpha val="44705"/>
                </a:srgbClr>
              </a:gs>
              <a:gs pos="100000">
                <a:srgbClr val="00E9F7">
                  <a:alpha val="54901"/>
                </a:srgbClr>
              </a:gs>
            </a:gsLst>
            <a:lin ang="5400000" scaled="0"/>
          </a:gra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onstantia"/>
              <a:ea typeface="Constantia"/>
              <a:cs typeface="Constantia"/>
              <a:sym typeface="Constantia"/>
            </a:endParaRPr>
          </a:p>
        </p:txBody>
      </p:sp>
      <p:sp>
        <p:nvSpPr>
          <p:cNvPr id="24" name="Google Shape;24;p3"/>
          <p:cNvSpPr/>
          <p:nvPr/>
        </p:nvSpPr>
        <p:spPr>
          <a:xfrm>
            <a:off x="4381500" y="-7144"/>
            <a:ext cx="4762500" cy="638175"/>
          </a:xfrm>
          <a:custGeom>
            <a:rect b="b" l="l" r="r" t="t"/>
            <a:pathLst>
              <a:path extrusionOk="0" h="595" w="3000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00ABB4">
                  <a:alpha val="29803"/>
                </a:srgbClr>
              </a:gs>
              <a:gs pos="80000">
                <a:srgbClr val="0099E4">
                  <a:alpha val="44705"/>
                </a:srgbClr>
              </a:gs>
              <a:gs pos="100000">
                <a:srgbClr val="0099E4">
                  <a:alpha val="44705"/>
                </a:srgbClr>
              </a:gs>
            </a:gsLst>
            <a:lin ang="5400000" scaled="0"/>
          </a:gra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onstantia"/>
              <a:ea typeface="Constantia"/>
              <a:cs typeface="Constantia"/>
              <a:sym typeface="Constantia"/>
            </a:endParaRPr>
          </a:p>
        </p:txBody>
      </p:sp>
      <p:sp>
        <p:nvSpPr>
          <p:cNvPr id="25" name="Google Shape;25;p3"/>
          <p:cNvSpPr txBox="1"/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rm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000"/>
              <a:buFont typeface="Calibri"/>
              <a:buNone/>
              <a:defRPr b="0" i="0" sz="500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26" name="Google Shape;26;p3"/>
          <p:cNvSpPr txBox="1"/>
          <p:nvPr>
            <p:ph idx="1" type="body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5445" lvl="0" marL="457200" marR="0" rtl="0" algn="l">
              <a:spcBef>
                <a:spcPts val="520"/>
              </a:spcBef>
              <a:spcAft>
                <a:spcPts val="0"/>
              </a:spcAft>
              <a:buClr>
                <a:schemeClr val="accent3"/>
              </a:buClr>
              <a:buSzPts val="2470"/>
              <a:buFont typeface="Noto Sans Symbols"/>
              <a:buChar char="⚫"/>
              <a:defRPr b="0" i="0" sz="26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1pPr>
            <a:lvl2pPr indent="-358140" lvl="1" marL="914400" marR="0" rtl="0" algn="l"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2040"/>
              <a:buFont typeface="Noto Sans Symbols"/>
              <a:buChar char="⚫"/>
              <a:defRPr b="0" i="0" sz="24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2pPr>
            <a:lvl3pPr indent="-321944" lvl="2" marL="1371600" marR="0" rtl="0" algn="l">
              <a:spcBef>
                <a:spcPts val="420"/>
              </a:spcBef>
              <a:spcAft>
                <a:spcPts val="0"/>
              </a:spcAft>
              <a:buClr>
                <a:schemeClr val="accent2"/>
              </a:buClr>
              <a:buSzPts val="1470"/>
              <a:buFont typeface="Noto Sans Symbols"/>
              <a:buChar char="⚫"/>
              <a:defRPr b="0" i="0" sz="21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3pPr>
            <a:lvl4pPr indent="-31115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accent3"/>
              </a:buClr>
              <a:buSzPts val="1300"/>
              <a:buFont typeface="Noto Sans Symbols"/>
              <a:buChar char="⚫"/>
              <a:defRPr b="0" i="0" sz="20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4pPr>
            <a:lvl5pPr indent="-31115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accent4"/>
              </a:buClr>
              <a:buSzPts val="1300"/>
              <a:buFont typeface="Noto Sans Symbols"/>
              <a:buChar char="⚫"/>
              <a:defRPr b="0" i="0" sz="20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5pPr>
            <a:lvl6pPr indent="-320039" lvl="5" marL="2743200" marR="0" rtl="0" algn="l">
              <a:spcBef>
                <a:spcPts val="360"/>
              </a:spcBef>
              <a:spcAft>
                <a:spcPts val="0"/>
              </a:spcAft>
              <a:buClr>
                <a:schemeClr val="accent5"/>
              </a:buClr>
              <a:buSzPts val="1440"/>
              <a:buFont typeface="Noto Sans Symbols"/>
              <a:buChar char="⚫"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6pPr>
            <a:lvl7pPr indent="-309879" lvl="6" marL="3200400" marR="0" rtl="0" algn="l">
              <a:spcBef>
                <a:spcPts val="320"/>
              </a:spcBef>
              <a:spcAft>
                <a:spcPts val="0"/>
              </a:spcAft>
              <a:buClr>
                <a:schemeClr val="accent6"/>
              </a:buClr>
              <a:buSzPts val="1280"/>
              <a:buFont typeface="Noto Sans Symbols"/>
              <a:buChar char="⚫"/>
              <a:defRPr b="0" i="0" sz="16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7pPr>
            <a:lvl8pPr indent="-330200" lvl="7" marL="3657600" marR="0" rtl="0" algn="l">
              <a:spcBef>
                <a:spcPts val="32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Constantia"/>
              <a:buChar char="•"/>
              <a:defRPr b="0" i="0" sz="16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8pPr>
            <a:lvl9pPr indent="-317500" lvl="8" marL="4114800" marR="0" rtl="0" algn="l">
              <a:spcBef>
                <a:spcPts val="28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onstantia"/>
              <a:buChar char="•"/>
              <a:defRPr b="0" i="0" sz="14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9pPr>
          </a:lstStyle>
          <a:p/>
        </p:txBody>
      </p:sp>
      <p:sp>
        <p:nvSpPr>
          <p:cNvPr id="27" name="Google Shape;27;p3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035C75"/>
                </a:solidFill>
                <a:latin typeface="Constantia"/>
                <a:ea typeface="Constantia"/>
                <a:cs typeface="Constantia"/>
                <a:sym typeface="Constantia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9pPr>
          </a:lstStyle>
          <a:p/>
        </p:txBody>
      </p:sp>
      <p:sp>
        <p:nvSpPr>
          <p:cNvPr id="28" name="Google Shape;28;p3"/>
          <p:cNvSpPr txBox="1"/>
          <p:nvPr>
            <p:ph idx="11" type="ftr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035C75"/>
                </a:solidFill>
                <a:latin typeface="Constantia"/>
                <a:ea typeface="Constantia"/>
                <a:cs typeface="Constantia"/>
                <a:sym typeface="Constantia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9pPr>
          </a:lstStyle>
          <a:p/>
        </p:txBody>
      </p:sp>
      <p:sp>
        <p:nvSpPr>
          <p:cNvPr id="29" name="Google Shape;29;p3"/>
          <p:cNvSpPr txBox="1"/>
          <p:nvPr>
            <p:ph idx="12" type="sldNum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sz="1200" u="none">
                <a:solidFill>
                  <a:srgbClr val="035C75"/>
                </a:solidFill>
                <a:latin typeface="Constantia"/>
                <a:ea typeface="Constantia"/>
                <a:cs typeface="Constantia"/>
                <a:sym typeface="Constantia"/>
              </a:defRPr>
            </a:lvl1pPr>
            <a:lvl2pPr indent="0" lvl="1" marL="0" marR="0" rtl="0" algn="r">
              <a:spcBef>
                <a:spcPts val="0"/>
              </a:spcBef>
              <a:buNone/>
              <a:defRPr b="0" sz="1200" u="none">
                <a:solidFill>
                  <a:srgbClr val="035C75"/>
                </a:solidFill>
                <a:latin typeface="Constantia"/>
                <a:ea typeface="Constantia"/>
                <a:cs typeface="Constantia"/>
                <a:sym typeface="Constantia"/>
              </a:defRPr>
            </a:lvl2pPr>
            <a:lvl3pPr indent="0" lvl="2" marL="0" marR="0" rtl="0" algn="r">
              <a:spcBef>
                <a:spcPts val="0"/>
              </a:spcBef>
              <a:buNone/>
              <a:defRPr b="0" sz="1200" u="none">
                <a:solidFill>
                  <a:srgbClr val="035C75"/>
                </a:solidFill>
                <a:latin typeface="Constantia"/>
                <a:ea typeface="Constantia"/>
                <a:cs typeface="Constantia"/>
                <a:sym typeface="Constantia"/>
              </a:defRPr>
            </a:lvl3pPr>
            <a:lvl4pPr indent="0" lvl="3" marL="0" marR="0" rtl="0" algn="r">
              <a:spcBef>
                <a:spcPts val="0"/>
              </a:spcBef>
              <a:buNone/>
              <a:defRPr b="0" sz="1200" u="none">
                <a:solidFill>
                  <a:srgbClr val="035C75"/>
                </a:solidFill>
                <a:latin typeface="Constantia"/>
                <a:ea typeface="Constantia"/>
                <a:cs typeface="Constantia"/>
                <a:sym typeface="Constantia"/>
              </a:defRPr>
            </a:lvl4pPr>
            <a:lvl5pPr indent="0" lvl="4" marL="0" marR="0" rtl="0" algn="r">
              <a:spcBef>
                <a:spcPts val="0"/>
              </a:spcBef>
              <a:buNone/>
              <a:defRPr b="0" sz="1200" u="none">
                <a:solidFill>
                  <a:srgbClr val="035C75"/>
                </a:solidFill>
                <a:latin typeface="Constantia"/>
                <a:ea typeface="Constantia"/>
                <a:cs typeface="Constantia"/>
                <a:sym typeface="Constantia"/>
              </a:defRPr>
            </a:lvl5pPr>
            <a:lvl6pPr indent="0" lvl="5" marL="0" marR="0" rtl="0" algn="r">
              <a:spcBef>
                <a:spcPts val="0"/>
              </a:spcBef>
              <a:buNone/>
              <a:defRPr b="0" sz="1200" u="none">
                <a:solidFill>
                  <a:srgbClr val="035C75"/>
                </a:solidFill>
                <a:latin typeface="Constantia"/>
                <a:ea typeface="Constantia"/>
                <a:cs typeface="Constantia"/>
                <a:sym typeface="Constantia"/>
              </a:defRPr>
            </a:lvl6pPr>
            <a:lvl7pPr indent="0" lvl="6" marL="0" marR="0" rtl="0" algn="r">
              <a:spcBef>
                <a:spcPts val="0"/>
              </a:spcBef>
              <a:buNone/>
              <a:defRPr b="0" sz="1200" u="none">
                <a:solidFill>
                  <a:srgbClr val="035C75"/>
                </a:solidFill>
                <a:latin typeface="Constantia"/>
                <a:ea typeface="Constantia"/>
                <a:cs typeface="Constantia"/>
                <a:sym typeface="Constantia"/>
              </a:defRPr>
            </a:lvl7pPr>
            <a:lvl8pPr indent="0" lvl="7" marL="0" marR="0" rtl="0" algn="r">
              <a:spcBef>
                <a:spcPts val="0"/>
              </a:spcBef>
              <a:buNone/>
              <a:defRPr b="0" sz="1200" u="none">
                <a:solidFill>
                  <a:srgbClr val="035C75"/>
                </a:solidFill>
                <a:latin typeface="Constantia"/>
                <a:ea typeface="Constantia"/>
                <a:cs typeface="Constantia"/>
                <a:sym typeface="Constantia"/>
              </a:defRPr>
            </a:lvl8pPr>
            <a:lvl9pPr indent="0" lvl="8" marL="0" marR="0" rtl="0" algn="r">
              <a:spcBef>
                <a:spcPts val="0"/>
              </a:spcBef>
              <a:buNone/>
              <a:defRPr b="0" sz="1200" u="none">
                <a:solidFill>
                  <a:srgbClr val="035C75"/>
                </a:solidFill>
                <a:latin typeface="Constantia"/>
                <a:ea typeface="Constantia"/>
                <a:cs typeface="Constantia"/>
                <a:sym typeface="Constantia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grpSp>
        <p:nvGrpSpPr>
          <p:cNvPr id="30" name="Google Shape;30;p3"/>
          <p:cNvGrpSpPr/>
          <p:nvPr/>
        </p:nvGrpSpPr>
        <p:grpSpPr>
          <a:xfrm>
            <a:off x="-29294" y="-16113"/>
            <a:ext cx="9198255" cy="1086266"/>
            <a:chOff x="-29322" y="-1971"/>
            <a:chExt cx="9198255" cy="1086266"/>
          </a:xfrm>
        </p:grpSpPr>
        <p:sp>
          <p:nvSpPr>
            <p:cNvPr id="31" name="Google Shape;31;p3"/>
            <p:cNvSpPr/>
            <p:nvPr/>
          </p:nvSpPr>
          <p:spPr>
            <a:xfrm rot="-164308">
              <a:off x="-19045" y="216550"/>
              <a:ext cx="9163050" cy="649224"/>
            </a:xfrm>
            <a:custGeom>
              <a:rect b="b" l="l" r="r" t="t"/>
              <a:pathLst>
                <a:path extrusionOk="0" h="1055" w="5772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cap="flat" cmpd="sng" w="10775">
              <a:solidFill>
                <a:srgbClr val="09B6BE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endParaRPr>
            </a:p>
          </p:txBody>
        </p:sp>
        <p:sp>
          <p:nvSpPr>
            <p:cNvPr id="32" name="Google Shape;32;p3"/>
            <p:cNvSpPr/>
            <p:nvPr/>
          </p:nvSpPr>
          <p:spPr>
            <a:xfrm rot="-164308">
              <a:off x="-14309" y="290003"/>
              <a:ext cx="9175812" cy="530352"/>
            </a:xfrm>
            <a:custGeom>
              <a:rect b="b" l="l" r="r" t="t"/>
              <a:pathLst>
                <a:path extrusionOk="0" h="854" w="5766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cap="flat" cmpd="sng" w="9525">
              <a:solidFill>
                <a:schemeClr val="accent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endParaRPr>
            </a:p>
          </p:txBody>
        </p:sp>
      </p:grp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4.gif"/><Relationship Id="rId4" Type="http://schemas.openxmlformats.org/officeDocument/2006/relationships/image" Target="../media/image3.gif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15"/>
          <p:cNvSpPr txBox="1"/>
          <p:nvPr>
            <p:ph type="ctrTitle"/>
          </p:nvPr>
        </p:nvSpPr>
        <p:spPr>
          <a:xfrm>
            <a:off x="533400" y="1371600"/>
            <a:ext cx="7851648" cy="18288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18275" wrap="square" tIns="0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4CE0EA"/>
              </a:buClr>
              <a:buSzPts val="5600"/>
              <a:buFont typeface="Calibri"/>
              <a:buNone/>
            </a:pPr>
            <a:r>
              <a:rPr lang="en-US"/>
              <a:t>Upper GI disorder</a:t>
            </a:r>
            <a:endParaRPr/>
          </a:p>
        </p:txBody>
      </p:sp>
      <p:sp>
        <p:nvSpPr>
          <p:cNvPr id="111" name="Google Shape;111;p15"/>
          <p:cNvSpPr txBox="1"/>
          <p:nvPr>
            <p:ph idx="1" type="subTitle"/>
          </p:nvPr>
        </p:nvSpPr>
        <p:spPr>
          <a:xfrm>
            <a:off x="533400" y="3228536"/>
            <a:ext cx="7854696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18275" wrap="square" tIns="45700">
            <a:normAutofit/>
          </a:bodyPr>
          <a:lstStyle/>
          <a:p>
            <a:pPr indent="0" lvl="0" marL="0" marR="45720" rtl="0" algn="r">
              <a:spcBef>
                <a:spcPts val="0"/>
              </a:spcBef>
              <a:spcAft>
                <a:spcPts val="0"/>
              </a:spcAft>
              <a:buSzPts val="2470"/>
              <a:buNone/>
            </a:pPr>
            <a:r>
              <a:rPr lang="en-US"/>
              <a:t>PHAR322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16"/>
          <p:cNvSpPr txBox="1"/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000"/>
              <a:buFont typeface="Calibri"/>
              <a:buNone/>
            </a:pPr>
            <a:r>
              <a:rPr lang="en-US"/>
              <a:t>Dysphagia</a:t>
            </a:r>
            <a:endParaRPr/>
          </a:p>
        </p:txBody>
      </p:sp>
      <p:sp>
        <p:nvSpPr>
          <p:cNvPr id="117" name="Google Shape;117;p16"/>
          <p:cNvSpPr txBox="1"/>
          <p:nvPr>
            <p:ph idx="1" type="body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74320" lvl="0" marL="274320" rtl="0" algn="l">
              <a:spcBef>
                <a:spcPts val="0"/>
              </a:spcBef>
              <a:spcAft>
                <a:spcPts val="0"/>
              </a:spcAft>
              <a:buSzPts val="2470"/>
              <a:buChar char="⚫"/>
            </a:pPr>
            <a:r>
              <a:rPr lang="en-US"/>
              <a:t>Swallowing stages</a:t>
            </a:r>
            <a:endParaRPr/>
          </a:p>
          <a:p>
            <a:pPr indent="-246888" lvl="1" marL="640080" rtl="0" algn="l">
              <a:spcBef>
                <a:spcPts val="480"/>
              </a:spcBef>
              <a:spcAft>
                <a:spcPts val="0"/>
              </a:spcAft>
              <a:buSzPts val="2040"/>
              <a:buChar char="⚫"/>
            </a:pPr>
            <a:r>
              <a:rPr lang="en-US"/>
              <a:t>Or pharyngeal</a:t>
            </a:r>
            <a:endParaRPr/>
          </a:p>
          <a:p>
            <a:pPr indent="-246888" lvl="1" marL="640080" rtl="0" algn="l">
              <a:spcBef>
                <a:spcPts val="480"/>
              </a:spcBef>
              <a:spcAft>
                <a:spcPts val="0"/>
              </a:spcAft>
              <a:buSzPts val="2040"/>
              <a:buChar char="⚫"/>
            </a:pPr>
            <a:r>
              <a:rPr lang="en-US"/>
              <a:t>esophageal</a:t>
            </a:r>
            <a:endParaRPr/>
          </a:p>
          <a:p>
            <a:pPr indent="-117475" lvl="0" marL="274320" rtl="0" algn="l">
              <a:spcBef>
                <a:spcPts val="520"/>
              </a:spcBef>
              <a:spcAft>
                <a:spcPts val="0"/>
              </a:spcAft>
              <a:buSzPts val="2470"/>
              <a:buNone/>
            </a:pPr>
            <a:r>
              <a:t/>
            </a:r>
            <a:endParaRPr/>
          </a:p>
          <a:p>
            <a:pPr indent="-274320" lvl="0" marL="274320" rtl="0" algn="l">
              <a:spcBef>
                <a:spcPts val="520"/>
              </a:spcBef>
              <a:spcAft>
                <a:spcPts val="0"/>
              </a:spcAft>
              <a:buSzPts val="2470"/>
              <a:buChar char="⚫"/>
            </a:pPr>
            <a:r>
              <a:rPr lang="en-US"/>
              <a:t>Types of dysphagia</a:t>
            </a:r>
            <a:endParaRPr/>
          </a:p>
          <a:p>
            <a:pPr indent="-246888" lvl="1" marL="640080" rtl="0" algn="l">
              <a:spcBef>
                <a:spcPts val="480"/>
              </a:spcBef>
              <a:spcAft>
                <a:spcPts val="0"/>
              </a:spcAft>
              <a:buSzPts val="2040"/>
              <a:buChar char="⚫"/>
            </a:pPr>
            <a:r>
              <a:rPr lang="en-US"/>
              <a:t>Oropharyngeal</a:t>
            </a:r>
            <a:endParaRPr/>
          </a:p>
          <a:p>
            <a:pPr indent="-246888" lvl="1" marL="640080" rtl="0" algn="l">
              <a:spcBef>
                <a:spcPts val="480"/>
              </a:spcBef>
              <a:spcAft>
                <a:spcPts val="0"/>
              </a:spcAft>
              <a:buSzPts val="2040"/>
              <a:buChar char="⚫"/>
            </a:pPr>
            <a:r>
              <a:rPr lang="en-US"/>
              <a:t>Esophageal</a:t>
            </a:r>
            <a:endParaRPr/>
          </a:p>
          <a:p>
            <a:pPr indent="-246887" lvl="2" marL="914400" rtl="0" algn="l">
              <a:spcBef>
                <a:spcPts val="420"/>
              </a:spcBef>
              <a:spcAft>
                <a:spcPts val="0"/>
              </a:spcAft>
              <a:buSzPts val="1470"/>
              <a:buChar char="⚫"/>
            </a:pPr>
            <a:r>
              <a:rPr lang="en-US"/>
              <a:t>Stricture vs. achalasia 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17"/>
          <p:cNvSpPr txBox="1"/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000"/>
              <a:buFont typeface="Calibri"/>
              <a:buNone/>
            </a:pPr>
            <a:r>
              <a:rPr lang="en-US"/>
              <a:t>Dysphagia intervention</a:t>
            </a:r>
            <a:endParaRPr/>
          </a:p>
        </p:txBody>
      </p:sp>
      <p:sp>
        <p:nvSpPr>
          <p:cNvPr id="123" name="Google Shape;123;p17"/>
          <p:cNvSpPr txBox="1"/>
          <p:nvPr>
            <p:ph idx="1" type="body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74320" lvl="0" marL="274320" rtl="0" algn="l">
              <a:spcBef>
                <a:spcPts val="0"/>
              </a:spcBef>
              <a:spcAft>
                <a:spcPts val="0"/>
              </a:spcAft>
              <a:buSzPts val="2470"/>
              <a:buChar char="⚫"/>
            </a:pPr>
            <a:r>
              <a:rPr lang="en-US"/>
              <a:t>Level 1-dysphagia pureed</a:t>
            </a:r>
            <a:endParaRPr/>
          </a:p>
          <a:p>
            <a:pPr indent="-246888" lvl="1" marL="640080" rtl="0" algn="l">
              <a:spcBef>
                <a:spcPts val="480"/>
              </a:spcBef>
              <a:spcAft>
                <a:spcPts val="0"/>
              </a:spcAft>
              <a:buSzPts val="2040"/>
              <a:buChar char="⚫"/>
            </a:pPr>
            <a:r>
              <a:rPr lang="en-US"/>
              <a:t>Mashed, cohesive, homogenous</a:t>
            </a:r>
            <a:endParaRPr/>
          </a:p>
          <a:p>
            <a:pPr indent="-274320" lvl="0" marL="274320" rtl="0" algn="l">
              <a:spcBef>
                <a:spcPts val="520"/>
              </a:spcBef>
              <a:spcAft>
                <a:spcPts val="0"/>
              </a:spcAft>
              <a:buSzPts val="2470"/>
              <a:buChar char="⚫"/>
            </a:pPr>
            <a:r>
              <a:rPr lang="en-US"/>
              <a:t>Level 2-dyshagia mechanically altered</a:t>
            </a:r>
            <a:endParaRPr/>
          </a:p>
          <a:p>
            <a:pPr indent="-246888" lvl="1" marL="640080" rtl="0" algn="l">
              <a:spcBef>
                <a:spcPts val="480"/>
              </a:spcBef>
              <a:spcAft>
                <a:spcPts val="0"/>
              </a:spcAft>
              <a:buSzPts val="2040"/>
              <a:buChar char="⚫"/>
            </a:pPr>
            <a:r>
              <a:rPr lang="en-US"/>
              <a:t>Moist, cohesive, soft texture</a:t>
            </a:r>
            <a:endParaRPr/>
          </a:p>
          <a:p>
            <a:pPr indent="-274320" lvl="0" marL="274320" rtl="0" algn="l">
              <a:spcBef>
                <a:spcPts val="520"/>
              </a:spcBef>
              <a:spcAft>
                <a:spcPts val="0"/>
              </a:spcAft>
              <a:buSzPts val="2470"/>
              <a:buChar char="⚫"/>
            </a:pPr>
            <a:r>
              <a:rPr lang="en-US"/>
              <a:t>Level 3-dysphagia advanced</a:t>
            </a:r>
            <a:endParaRPr/>
          </a:p>
          <a:p>
            <a:pPr indent="-246888" lvl="1" marL="640080" rtl="0" algn="l">
              <a:spcBef>
                <a:spcPts val="480"/>
              </a:spcBef>
              <a:spcAft>
                <a:spcPts val="0"/>
              </a:spcAft>
              <a:buSzPts val="2040"/>
              <a:buChar char="⚫"/>
            </a:pPr>
            <a:r>
              <a:rPr lang="en-US"/>
              <a:t>Moist and bite sized pieces</a:t>
            </a:r>
            <a:endParaRPr/>
          </a:p>
          <a:p>
            <a:pPr indent="-274320" lvl="0" marL="274320" rtl="0" algn="l">
              <a:spcBef>
                <a:spcPts val="520"/>
              </a:spcBef>
              <a:spcAft>
                <a:spcPts val="0"/>
              </a:spcAft>
              <a:buSzPts val="2470"/>
              <a:buChar char="⚫"/>
            </a:pPr>
            <a:r>
              <a:rPr lang="en-US"/>
              <a:t>Liquid consistencies</a:t>
            </a:r>
            <a:endParaRPr/>
          </a:p>
          <a:p>
            <a:pPr indent="-246888" lvl="1" marL="640080" rtl="0" algn="l">
              <a:spcBef>
                <a:spcPts val="480"/>
              </a:spcBef>
              <a:spcAft>
                <a:spcPts val="0"/>
              </a:spcAft>
              <a:buSzPts val="2040"/>
              <a:buChar char="⚫"/>
            </a:pPr>
            <a:r>
              <a:rPr lang="en-US"/>
              <a:t>Thin, nectar, honey, spoon-thick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18"/>
          <p:cNvSpPr txBox="1"/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000"/>
              <a:buFont typeface="Calibri"/>
              <a:buNone/>
            </a:pPr>
            <a:r>
              <a:rPr lang="en-US"/>
              <a:t>Gastroesophageal Reflux</a:t>
            </a:r>
            <a:endParaRPr/>
          </a:p>
        </p:txBody>
      </p:sp>
      <p:sp>
        <p:nvSpPr>
          <p:cNvPr id="129" name="Google Shape;129;p18"/>
          <p:cNvSpPr txBox="1"/>
          <p:nvPr>
            <p:ph idx="1" type="body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74320" lvl="0" marL="274320" rtl="0" algn="l">
              <a:spcBef>
                <a:spcPts val="0"/>
              </a:spcBef>
              <a:spcAft>
                <a:spcPts val="0"/>
              </a:spcAft>
              <a:buSzPts val="2470"/>
              <a:buChar char="⚫"/>
            </a:pPr>
            <a:r>
              <a:rPr lang="en-US"/>
              <a:t>Heart burn or acid indigestion</a:t>
            </a:r>
            <a:endParaRPr/>
          </a:p>
          <a:p>
            <a:pPr indent="-117475" lvl="0" marL="274320" rtl="0" algn="l">
              <a:spcBef>
                <a:spcPts val="520"/>
              </a:spcBef>
              <a:spcAft>
                <a:spcPts val="0"/>
              </a:spcAft>
              <a:buSzPts val="2470"/>
              <a:buNone/>
            </a:pPr>
            <a:r>
              <a:t/>
            </a:r>
            <a:endParaRPr/>
          </a:p>
          <a:p>
            <a:pPr indent="-274320" lvl="0" marL="274320" rtl="0" algn="l">
              <a:spcBef>
                <a:spcPts val="520"/>
              </a:spcBef>
              <a:spcAft>
                <a:spcPts val="0"/>
              </a:spcAft>
              <a:buSzPts val="2470"/>
              <a:buChar char="⚫"/>
            </a:pPr>
            <a:r>
              <a:rPr lang="en-US"/>
              <a:t>Lower  esophageal sphincter</a:t>
            </a:r>
            <a:endParaRPr/>
          </a:p>
          <a:p>
            <a:pPr indent="-117475" lvl="0" marL="274320" rtl="0" algn="l">
              <a:spcBef>
                <a:spcPts val="520"/>
              </a:spcBef>
              <a:spcAft>
                <a:spcPts val="0"/>
              </a:spcAft>
              <a:buSzPts val="2470"/>
              <a:buNone/>
            </a:pPr>
            <a:r>
              <a:t/>
            </a:r>
            <a:endParaRPr/>
          </a:p>
          <a:p>
            <a:pPr indent="-274320" lvl="0" marL="274320" rtl="0" algn="l">
              <a:spcBef>
                <a:spcPts val="520"/>
              </a:spcBef>
              <a:spcAft>
                <a:spcPts val="0"/>
              </a:spcAft>
              <a:buSzPts val="2470"/>
              <a:buChar char="⚫"/>
            </a:pPr>
            <a:r>
              <a:rPr lang="en-US"/>
              <a:t>Causes</a:t>
            </a:r>
            <a:endParaRPr/>
          </a:p>
          <a:p>
            <a:pPr indent="-246888" lvl="1" marL="640080" rtl="0" algn="l">
              <a:spcBef>
                <a:spcPts val="480"/>
              </a:spcBef>
              <a:spcAft>
                <a:spcPts val="0"/>
              </a:spcAft>
              <a:buSzPts val="2040"/>
              <a:buChar char="⚫"/>
            </a:pPr>
            <a:r>
              <a:rPr lang="en-US"/>
              <a:t>Hatial hernia</a:t>
            </a:r>
            <a:endParaRPr/>
          </a:p>
          <a:p>
            <a:pPr indent="-246888" lvl="1" marL="640080" rtl="0" algn="l">
              <a:spcBef>
                <a:spcPts val="480"/>
              </a:spcBef>
              <a:spcAft>
                <a:spcPts val="0"/>
              </a:spcAft>
              <a:buSzPts val="2040"/>
              <a:buChar char="⚫"/>
            </a:pPr>
            <a:r>
              <a:rPr lang="en-US"/>
              <a:t>Obesity</a:t>
            </a:r>
            <a:endParaRPr/>
          </a:p>
          <a:p>
            <a:pPr indent="-246888" lvl="1" marL="640080" rtl="0" algn="l">
              <a:spcBef>
                <a:spcPts val="480"/>
              </a:spcBef>
              <a:spcAft>
                <a:spcPts val="0"/>
              </a:spcAft>
              <a:buSzPts val="2040"/>
              <a:buChar char="⚫"/>
            </a:pPr>
            <a:r>
              <a:rPr lang="en-US"/>
              <a:t>Pregnancy</a:t>
            </a:r>
            <a:endParaRPr/>
          </a:p>
          <a:p>
            <a:pPr indent="-117348" lvl="1" marL="640080" rtl="0" algn="l">
              <a:spcBef>
                <a:spcPts val="480"/>
              </a:spcBef>
              <a:spcAft>
                <a:spcPts val="0"/>
              </a:spcAft>
              <a:buSzPts val="204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19"/>
          <p:cNvSpPr txBox="1"/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000"/>
              <a:buFont typeface="Calibri"/>
              <a:buNone/>
            </a:pPr>
            <a:r>
              <a:rPr lang="en-US"/>
              <a:t>GERD</a:t>
            </a:r>
            <a:endParaRPr/>
          </a:p>
        </p:txBody>
      </p:sp>
      <p:sp>
        <p:nvSpPr>
          <p:cNvPr id="135" name="Google Shape;135;p19"/>
          <p:cNvSpPr txBox="1"/>
          <p:nvPr>
            <p:ph idx="1" type="body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74320" lvl="0" marL="274320" rtl="0" algn="l">
              <a:spcBef>
                <a:spcPts val="0"/>
              </a:spcBef>
              <a:spcAft>
                <a:spcPts val="0"/>
              </a:spcAft>
              <a:buSzPts val="2470"/>
              <a:buChar char="⚫"/>
            </a:pPr>
            <a:r>
              <a:rPr lang="en-US"/>
              <a:t>Consequences</a:t>
            </a:r>
            <a:endParaRPr/>
          </a:p>
          <a:p>
            <a:pPr indent="-246888" lvl="1" marL="640080" rtl="0" algn="l">
              <a:spcBef>
                <a:spcPts val="480"/>
              </a:spcBef>
              <a:spcAft>
                <a:spcPts val="0"/>
              </a:spcAft>
              <a:buSzPts val="2040"/>
              <a:buChar char="⚫"/>
            </a:pPr>
            <a:r>
              <a:rPr lang="en-US"/>
              <a:t>Barret’s esophagus</a:t>
            </a:r>
            <a:endParaRPr/>
          </a:p>
          <a:p>
            <a:pPr indent="-246888" lvl="1" marL="640080" rtl="0" algn="l">
              <a:spcBef>
                <a:spcPts val="480"/>
              </a:spcBef>
              <a:spcAft>
                <a:spcPts val="0"/>
              </a:spcAft>
              <a:buSzPts val="2040"/>
              <a:buChar char="⚫"/>
            </a:pPr>
            <a:r>
              <a:rPr lang="en-US"/>
              <a:t>Reflux esophagitis</a:t>
            </a:r>
            <a:endParaRPr/>
          </a:p>
          <a:p>
            <a:pPr indent="-117348" lvl="1" marL="640080" rtl="0" algn="l">
              <a:spcBef>
                <a:spcPts val="480"/>
              </a:spcBef>
              <a:spcAft>
                <a:spcPts val="0"/>
              </a:spcAft>
              <a:buSzPts val="2040"/>
              <a:buNone/>
            </a:pPr>
            <a:r>
              <a:t/>
            </a:r>
            <a:endParaRPr/>
          </a:p>
          <a:p>
            <a:pPr indent="-274320" lvl="0" marL="274320" rtl="0" algn="l">
              <a:spcBef>
                <a:spcPts val="520"/>
              </a:spcBef>
              <a:spcAft>
                <a:spcPts val="0"/>
              </a:spcAft>
              <a:buSzPts val="2470"/>
              <a:buChar char="⚫"/>
            </a:pPr>
            <a:r>
              <a:rPr lang="en-US"/>
              <a:t>Anti-acids</a:t>
            </a:r>
            <a:endParaRPr/>
          </a:p>
          <a:p>
            <a:pPr indent="-274320" lvl="0" marL="274320" rtl="0" algn="l">
              <a:spcBef>
                <a:spcPts val="520"/>
              </a:spcBef>
              <a:spcAft>
                <a:spcPts val="0"/>
              </a:spcAft>
              <a:buSzPts val="2470"/>
              <a:buChar char="⚫"/>
            </a:pPr>
            <a:r>
              <a:rPr lang="en-US"/>
              <a:t>Proton pump inhibitor</a:t>
            </a:r>
            <a:endParaRPr/>
          </a:p>
          <a:p>
            <a:pPr indent="-274320" lvl="0" marL="274320" rtl="0" algn="l">
              <a:spcBef>
                <a:spcPts val="520"/>
              </a:spcBef>
              <a:spcAft>
                <a:spcPts val="0"/>
              </a:spcAft>
              <a:buSzPts val="2470"/>
              <a:buChar char="⚫"/>
            </a:pPr>
            <a:r>
              <a:rPr lang="en-US"/>
              <a:t>Histamine-2 receptor blocker</a:t>
            </a:r>
            <a:endParaRPr/>
          </a:p>
          <a:p>
            <a:pPr indent="-117475" lvl="0" marL="274320" rtl="0" algn="l">
              <a:spcBef>
                <a:spcPts val="520"/>
              </a:spcBef>
              <a:spcAft>
                <a:spcPts val="0"/>
              </a:spcAft>
              <a:buSzPts val="2470"/>
              <a:buNone/>
            </a:pPr>
            <a:r>
              <a:t/>
            </a:r>
            <a:endParaRPr/>
          </a:p>
          <a:p>
            <a:pPr indent="-274320" lvl="0" marL="274320" rtl="0" algn="l">
              <a:spcBef>
                <a:spcPts val="520"/>
              </a:spcBef>
              <a:spcAft>
                <a:spcPts val="0"/>
              </a:spcAft>
              <a:buSzPts val="2470"/>
              <a:buChar char="⚫"/>
            </a:pPr>
            <a:r>
              <a:rPr lang="en-US"/>
              <a:t>Nutrition management? 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9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20"/>
          <p:cNvSpPr txBox="1"/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000"/>
              <a:buFont typeface="Calibri"/>
              <a:buNone/>
            </a:pPr>
            <a:r>
              <a:rPr lang="en-US"/>
              <a:t>Stomach</a:t>
            </a:r>
            <a:endParaRPr/>
          </a:p>
        </p:txBody>
      </p:sp>
      <p:sp>
        <p:nvSpPr>
          <p:cNvPr id="141" name="Google Shape;141;p20"/>
          <p:cNvSpPr txBox="1"/>
          <p:nvPr>
            <p:ph idx="1" type="body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74320" lvl="0" marL="274320" rtl="0" algn="l">
              <a:spcBef>
                <a:spcPts val="0"/>
              </a:spcBef>
              <a:spcAft>
                <a:spcPts val="0"/>
              </a:spcAft>
              <a:buSzPts val="2470"/>
              <a:buChar char="⚫"/>
            </a:pPr>
            <a:r>
              <a:rPr lang="en-US"/>
              <a:t>Dyspepsia </a:t>
            </a:r>
            <a:endParaRPr/>
          </a:p>
          <a:p>
            <a:pPr indent="-117475" lvl="0" marL="274320" rtl="0" algn="l">
              <a:spcBef>
                <a:spcPts val="520"/>
              </a:spcBef>
              <a:spcAft>
                <a:spcPts val="0"/>
              </a:spcAft>
              <a:buSzPts val="2470"/>
              <a:buNone/>
            </a:pPr>
            <a:r>
              <a:t/>
            </a:r>
            <a:endParaRPr/>
          </a:p>
          <a:p>
            <a:pPr indent="-274320" lvl="0" marL="274320" rtl="0" algn="l">
              <a:spcBef>
                <a:spcPts val="520"/>
              </a:spcBef>
              <a:spcAft>
                <a:spcPts val="0"/>
              </a:spcAft>
              <a:buSzPts val="2470"/>
              <a:buChar char="⚫"/>
            </a:pPr>
            <a:r>
              <a:rPr lang="en-US"/>
              <a:t>Nausea &amp; vomiting</a:t>
            </a:r>
            <a:endParaRPr/>
          </a:p>
          <a:p>
            <a:pPr indent="-246888" lvl="1" marL="640080" rtl="0" algn="l">
              <a:spcBef>
                <a:spcPts val="480"/>
              </a:spcBef>
              <a:spcAft>
                <a:spcPts val="0"/>
              </a:spcAft>
              <a:buSzPts val="2040"/>
              <a:buChar char="⚫"/>
            </a:pPr>
            <a:r>
              <a:rPr lang="en-US"/>
              <a:t>Vomiting within an hour</a:t>
            </a:r>
            <a:endParaRPr/>
          </a:p>
          <a:p>
            <a:pPr indent="-246888" lvl="1" marL="640080" rtl="0" algn="l">
              <a:spcBef>
                <a:spcPts val="480"/>
              </a:spcBef>
              <a:spcAft>
                <a:spcPts val="0"/>
              </a:spcAft>
              <a:buSzPts val="2040"/>
              <a:buChar char="⚫"/>
            </a:pPr>
            <a:r>
              <a:rPr lang="en-US"/>
              <a:t>Vomiting after one hour</a:t>
            </a:r>
            <a:endParaRPr/>
          </a:p>
          <a:p>
            <a:pPr indent="-117348" lvl="1" marL="640080" rtl="0" algn="l">
              <a:spcBef>
                <a:spcPts val="480"/>
              </a:spcBef>
              <a:spcAft>
                <a:spcPts val="0"/>
              </a:spcAft>
              <a:buSzPts val="2040"/>
              <a:buNone/>
            </a:pPr>
            <a:r>
              <a:t/>
            </a:r>
            <a:endParaRPr/>
          </a:p>
          <a:p>
            <a:pPr indent="-274320" lvl="0" marL="274320" rtl="0" algn="l">
              <a:spcBef>
                <a:spcPts val="520"/>
              </a:spcBef>
              <a:spcAft>
                <a:spcPts val="0"/>
              </a:spcAft>
              <a:buSzPts val="2470"/>
              <a:buChar char="⚫"/>
            </a:pPr>
            <a:r>
              <a:rPr lang="en-US"/>
              <a:t>Gastritis</a:t>
            </a:r>
            <a:endParaRPr/>
          </a:p>
          <a:p>
            <a:pPr indent="-117475" lvl="0" marL="274320" rtl="0" algn="l">
              <a:spcBef>
                <a:spcPts val="520"/>
              </a:spcBef>
              <a:spcAft>
                <a:spcPts val="0"/>
              </a:spcAft>
              <a:buSzPts val="2470"/>
              <a:buNone/>
            </a:pPr>
            <a:r>
              <a:t/>
            </a:r>
            <a:endParaRPr/>
          </a:p>
          <a:p>
            <a:pPr indent="-274320" lvl="0" marL="274320" rtl="0" algn="l">
              <a:spcBef>
                <a:spcPts val="520"/>
              </a:spcBef>
              <a:spcAft>
                <a:spcPts val="0"/>
              </a:spcAft>
              <a:buSzPts val="2470"/>
              <a:buChar char="⚫"/>
            </a:pPr>
            <a:r>
              <a:rPr lang="en-US"/>
              <a:t>Peptic Ulcer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5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21"/>
          <p:cNvSpPr txBox="1"/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000"/>
              <a:buFont typeface="Calibri"/>
              <a:buNone/>
            </a:pPr>
            <a:r>
              <a:rPr lang="en-US"/>
              <a:t>Bariatric surgery جراحة لعلاج البدانة</a:t>
            </a:r>
            <a:endParaRPr/>
          </a:p>
        </p:txBody>
      </p:sp>
      <p:sp>
        <p:nvSpPr>
          <p:cNvPr id="147" name="Google Shape;147;p21"/>
          <p:cNvSpPr txBox="1"/>
          <p:nvPr>
            <p:ph idx="1" type="body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74320" lvl="0" marL="274320" rtl="0" algn="l">
              <a:spcBef>
                <a:spcPts val="0"/>
              </a:spcBef>
              <a:spcAft>
                <a:spcPts val="0"/>
              </a:spcAft>
              <a:buSzPts val="2470"/>
              <a:buChar char="⚫"/>
            </a:pPr>
            <a:r>
              <a:rPr lang="en-US"/>
              <a:t>Gastric bypass</a:t>
            </a:r>
            <a:endParaRPr/>
          </a:p>
          <a:p>
            <a:pPr indent="-117475" lvl="0" marL="274320" rtl="0" algn="l">
              <a:spcBef>
                <a:spcPts val="520"/>
              </a:spcBef>
              <a:spcAft>
                <a:spcPts val="0"/>
              </a:spcAft>
              <a:buSzPts val="2470"/>
              <a:buNone/>
            </a:pPr>
            <a:r>
              <a:t/>
            </a:r>
            <a:endParaRPr/>
          </a:p>
          <a:p>
            <a:pPr indent="-274320" lvl="0" marL="274320" rtl="0" algn="l">
              <a:spcBef>
                <a:spcPts val="520"/>
              </a:spcBef>
              <a:spcAft>
                <a:spcPts val="0"/>
              </a:spcAft>
              <a:buSzPts val="2470"/>
              <a:buChar char="⚫"/>
            </a:pPr>
            <a:r>
              <a:rPr lang="en-US"/>
              <a:t>Gastric Banding</a:t>
            </a:r>
            <a:endParaRPr/>
          </a:p>
          <a:p>
            <a:pPr indent="-274320" lvl="0" marL="274320" rtl="0" algn="l">
              <a:spcBef>
                <a:spcPts val="520"/>
              </a:spcBef>
              <a:spcAft>
                <a:spcPts val="0"/>
              </a:spcAft>
              <a:buSzPts val="247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p22"/>
          <p:cNvSpPr txBox="1"/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000"/>
              <a:buFont typeface="Calibri"/>
              <a:buNone/>
            </a:pPr>
            <a:r>
              <a:t/>
            </a:r>
            <a:endParaRPr/>
          </a:p>
        </p:txBody>
      </p:sp>
      <p:pic>
        <p:nvPicPr>
          <p:cNvPr descr="metabolic-bariatric-surgery.gif" id="153" name="Google Shape;153;p22"/>
          <p:cNvPicPr preferRelativeResize="0"/>
          <p:nvPr>
            <p:ph idx="1" type="body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28600" y="685800"/>
            <a:ext cx="4037086" cy="579120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126129.jpg" id="154" name="Google Shape;154;p22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4095750" y="1143000"/>
            <a:ext cx="5048250" cy="5524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8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p23"/>
          <p:cNvSpPr txBox="1"/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000"/>
              <a:buFont typeface="Calibri"/>
              <a:buNone/>
            </a:pPr>
            <a:r>
              <a:rPr lang="en-US"/>
              <a:t>Gastric surgery</a:t>
            </a:r>
            <a:endParaRPr/>
          </a:p>
        </p:txBody>
      </p:sp>
      <p:sp>
        <p:nvSpPr>
          <p:cNvPr id="160" name="Google Shape;160;p23"/>
          <p:cNvSpPr txBox="1"/>
          <p:nvPr>
            <p:ph idx="1" type="body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92500" lnSpcReduction="20000"/>
          </a:bodyPr>
          <a:lstStyle/>
          <a:p>
            <a:pPr indent="-274320" lvl="0" marL="274320" rtl="0" algn="l">
              <a:spcBef>
                <a:spcPts val="0"/>
              </a:spcBef>
              <a:spcAft>
                <a:spcPts val="0"/>
              </a:spcAft>
              <a:buSzPct val="95000"/>
              <a:buChar char="⚫"/>
            </a:pPr>
            <a:r>
              <a:rPr lang="en-US"/>
              <a:t>Gastrectomy</a:t>
            </a:r>
            <a:endParaRPr/>
          </a:p>
          <a:p>
            <a:pPr indent="-246888" lvl="1" marL="640080" rtl="0" algn="l">
              <a:spcBef>
                <a:spcPts val="444"/>
              </a:spcBef>
              <a:spcAft>
                <a:spcPts val="0"/>
              </a:spcAft>
              <a:buSzPct val="85000"/>
              <a:buChar char="⚫"/>
            </a:pPr>
            <a:r>
              <a:rPr lang="en-US"/>
              <a:t>Gastroduodenostomy</a:t>
            </a:r>
            <a:endParaRPr/>
          </a:p>
          <a:p>
            <a:pPr indent="-246888" lvl="1" marL="640080" rtl="0" algn="l">
              <a:spcBef>
                <a:spcPts val="444"/>
              </a:spcBef>
              <a:spcAft>
                <a:spcPts val="0"/>
              </a:spcAft>
              <a:buSzPct val="85000"/>
              <a:buChar char="⚫"/>
            </a:pPr>
            <a:r>
              <a:rPr lang="en-US"/>
              <a:t>Gastrojejunostomy</a:t>
            </a:r>
            <a:endParaRPr/>
          </a:p>
          <a:p>
            <a:pPr indent="-246888" lvl="1" marL="640080" rtl="0" algn="l">
              <a:spcBef>
                <a:spcPts val="444"/>
              </a:spcBef>
              <a:spcAft>
                <a:spcPts val="0"/>
              </a:spcAft>
              <a:buSzPct val="85000"/>
              <a:buChar char="⚫"/>
            </a:pPr>
            <a:r>
              <a:rPr lang="en-US"/>
              <a:t>Total Gastrectomy</a:t>
            </a:r>
            <a:endParaRPr/>
          </a:p>
          <a:p>
            <a:pPr indent="-127063" lvl="1" marL="640080" rtl="0" algn="l">
              <a:spcBef>
                <a:spcPts val="444"/>
              </a:spcBef>
              <a:spcAft>
                <a:spcPts val="0"/>
              </a:spcAft>
              <a:buSzPct val="85000"/>
              <a:buNone/>
            </a:pPr>
            <a:r>
              <a:t/>
            </a:r>
            <a:endParaRPr/>
          </a:p>
          <a:p>
            <a:pPr indent="-246888" lvl="1" marL="640080" rtl="0" algn="l">
              <a:spcBef>
                <a:spcPts val="444"/>
              </a:spcBef>
              <a:spcAft>
                <a:spcPts val="0"/>
              </a:spcAft>
              <a:buSzPct val="85000"/>
              <a:buChar char="⚫"/>
            </a:pPr>
            <a:r>
              <a:rPr lang="en-US"/>
              <a:t>Post gastrectomy</a:t>
            </a:r>
            <a:endParaRPr/>
          </a:p>
          <a:p>
            <a:pPr indent="-246910" lvl="2" marL="914400" rtl="0" algn="l">
              <a:spcBef>
                <a:spcPts val="388"/>
              </a:spcBef>
              <a:spcAft>
                <a:spcPts val="0"/>
              </a:spcAft>
              <a:buSzPct val="70000"/>
              <a:buChar char="⚫"/>
            </a:pPr>
            <a:r>
              <a:rPr lang="en-US"/>
              <a:t>Meats? </a:t>
            </a:r>
            <a:endParaRPr/>
          </a:p>
          <a:p>
            <a:pPr indent="-246910" lvl="2" marL="914400" rtl="0" algn="l">
              <a:spcBef>
                <a:spcPts val="388"/>
              </a:spcBef>
              <a:spcAft>
                <a:spcPts val="0"/>
              </a:spcAft>
              <a:buSzPct val="70000"/>
              <a:buChar char="⚫"/>
            </a:pPr>
            <a:r>
              <a:rPr lang="en-US"/>
              <a:t>Milk and milk products</a:t>
            </a:r>
            <a:endParaRPr/>
          </a:p>
          <a:p>
            <a:pPr indent="-246910" lvl="2" marL="914400" rtl="0" algn="l">
              <a:spcBef>
                <a:spcPts val="388"/>
              </a:spcBef>
              <a:spcAft>
                <a:spcPts val="0"/>
              </a:spcAft>
              <a:buSzPct val="70000"/>
              <a:buChar char="⚫"/>
            </a:pPr>
            <a:r>
              <a:rPr lang="en-US"/>
              <a:t>Bread and Cereal? </a:t>
            </a:r>
            <a:endParaRPr/>
          </a:p>
          <a:p>
            <a:pPr indent="-246910" lvl="2" marL="914400" rtl="0" algn="l">
              <a:spcBef>
                <a:spcPts val="388"/>
              </a:spcBef>
              <a:spcAft>
                <a:spcPts val="0"/>
              </a:spcAft>
              <a:buSzPct val="70000"/>
              <a:buChar char="⚫"/>
            </a:pPr>
            <a:r>
              <a:rPr lang="en-US"/>
              <a:t>Vegetables </a:t>
            </a:r>
            <a:endParaRPr/>
          </a:p>
          <a:p>
            <a:pPr indent="-246910" lvl="2" marL="914400" rtl="0" algn="l">
              <a:spcBef>
                <a:spcPts val="388"/>
              </a:spcBef>
              <a:spcAft>
                <a:spcPts val="0"/>
              </a:spcAft>
              <a:buSzPct val="70000"/>
              <a:buChar char="⚫"/>
            </a:pPr>
            <a:r>
              <a:rPr lang="en-US"/>
              <a:t>Fruits</a:t>
            </a:r>
            <a:endParaRPr/>
          </a:p>
          <a:p>
            <a:pPr indent="-246910" lvl="2" marL="914400" rtl="0" algn="l">
              <a:spcBef>
                <a:spcPts val="388"/>
              </a:spcBef>
              <a:spcAft>
                <a:spcPts val="0"/>
              </a:spcAft>
              <a:buSzPct val="70000"/>
              <a:buChar char="⚫"/>
            </a:pPr>
            <a:r>
              <a:rPr lang="en-US"/>
              <a:t>Beverages? </a:t>
            </a:r>
            <a:endParaRPr/>
          </a:p>
          <a:p>
            <a:pPr indent="-246910" lvl="2" marL="914400" rtl="0" algn="l">
              <a:spcBef>
                <a:spcPts val="388"/>
              </a:spcBef>
              <a:spcAft>
                <a:spcPts val="0"/>
              </a:spcAft>
              <a:buSzPct val="70000"/>
              <a:buChar char="⚫"/>
            </a:pPr>
            <a:r>
              <a:rPr lang="en-US"/>
              <a:t>Meal frequency</a:t>
            </a:r>
            <a:endParaRPr/>
          </a:p>
          <a:p>
            <a:pPr indent="-246910" lvl="2" marL="914400" rtl="0" algn="l">
              <a:spcBef>
                <a:spcPts val="388"/>
              </a:spcBef>
              <a:spcAft>
                <a:spcPts val="0"/>
              </a:spcAft>
              <a:buSzPct val="70000"/>
              <a:buChar char="⚫"/>
            </a:pPr>
            <a:r>
              <a:rPr lang="en-US"/>
              <a:t>Eating settings</a:t>
            </a:r>
            <a:endParaRPr/>
          </a:p>
          <a:p>
            <a:pPr indent="-127063" lvl="1" marL="640080" rtl="0" algn="l">
              <a:spcBef>
                <a:spcPts val="444"/>
              </a:spcBef>
              <a:spcAft>
                <a:spcPts val="0"/>
              </a:spcAft>
              <a:buSzPct val="850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Flow">
  <a:themeElements>
    <a:clrScheme name="Flow">
      <a:dk1>
        <a:srgbClr val="000000"/>
      </a:dk1>
      <a:lt1>
        <a:srgbClr val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Flow">
  <a:themeElements>
    <a:clrScheme name="Flow">
      <a:dk1>
        <a:srgbClr val="000000"/>
      </a:dk1>
      <a:lt1>
        <a:srgbClr val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