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37.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38.xml"/>
  <Override ContentType="application/vnd.openxmlformats-officedocument.presentationml.slideLayout+xml" PartName="/ppt/slideLayouts/slideLayout42.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9.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4.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96" r:id="rId5"/>
    <p:sldMasterId id="2147483697" r:id="rId6"/>
    <p:sldMasterId id="2147483698" r:id="rId7"/>
    <p:sldMasterId id="2147483699" r:id="rId8"/>
    <p:sldMasterId id="2147483700"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04" r:id="rId59"/>
    <p:sldId id="305" r:id="rId60"/>
    <p:sldId id="306" r:id="rId61"/>
    <p:sldId id="307" r:id="rId62"/>
    <p:sldId id="308" r:id="rId63"/>
    <p:sldId id="309" r:id="rId64"/>
    <p:sldId id="310" r:id="rId65"/>
    <p:sldId id="311" r:id="rId66"/>
    <p:sldId id="312" r:id="rId67"/>
    <p:sldId id="313" r:id="rId68"/>
    <p:sldId id="314" r:id="rId69"/>
    <p:sldId id="315" r:id="rId70"/>
    <p:sldId id="316" r:id="rId71"/>
  </p:sldIdLst>
  <p:sldSz cy="7561250" cx="10693400"/>
  <p:notesSz cx="6662725" cy="9832975"/>
  <p:embeddedFontLst>
    <p:embeddedFont>
      <p:font typeface="Arial Narrow"/>
      <p:regular r:id="rId72"/>
      <p:bold r:id="rId73"/>
      <p:italic r:id="rId74"/>
      <p:boldItalic r:id="rId7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81">
          <p15:clr>
            <a:srgbClr val="000000"/>
          </p15:clr>
        </p15:guide>
        <p15:guide id="2" pos="3368">
          <p15:clr>
            <a:srgbClr val="000000"/>
          </p15:clr>
        </p15:guide>
      </p15:sldGuideLst>
    </p:ext>
    <p:ext uri="{2D200454-40CA-4A62-9FC3-DE9A4176ACB9}">
      <p15:notesGuideLst>
        <p15:guide id="1" orient="horz" pos="3097">
          <p15:clr>
            <a:srgbClr val="000000"/>
          </p15:clr>
        </p15:guide>
        <p15:guide id="2" pos="2098">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C779254-D72A-4804-99CB-3DB71FE056AD}">
  <a:tblStyle styleId="{EC779254-D72A-4804-99CB-3DB71FE056AD}"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81" orient="horz"/>
        <p:guide pos="3368"/>
      </p:guideLst>
    </p:cSldViewPr>
  </p:slideViewPr>
  <p:notesViewPr>
    <p:cSldViewPr snapToGrid="0">
      <p:cViewPr varScale="1">
        <p:scale>
          <a:sx n="100" d="100"/>
          <a:sy n="100" d="100"/>
        </p:scale>
        <p:origin x="0" y="0"/>
      </p:cViewPr>
      <p:guideLst>
        <p:guide pos="3097" orient="horz"/>
        <p:guide pos="2098"/>
      </p:guideLst>
    </p:cSldViewPr>
  </p:notesViewPr>
</p:viewPr>
</file>

<file path=ppt/_rels/presentation.xml.rels><?xml version="1.0" encoding="UTF-8" standalone="yes"?><Relationships xmlns="http://schemas.openxmlformats.org/package/2006/relationships"><Relationship Id="rId40" Type="http://schemas.openxmlformats.org/officeDocument/2006/relationships/slide" Target="slides/slide30.xml"/><Relationship Id="rId42" Type="http://schemas.openxmlformats.org/officeDocument/2006/relationships/slide" Target="slides/slide32.xml"/><Relationship Id="rId41" Type="http://schemas.openxmlformats.org/officeDocument/2006/relationships/slide" Target="slides/slide31.xml"/><Relationship Id="rId44" Type="http://schemas.openxmlformats.org/officeDocument/2006/relationships/slide" Target="slides/slide34.xml"/><Relationship Id="rId43" Type="http://schemas.openxmlformats.org/officeDocument/2006/relationships/slide" Target="slides/slide33.xml"/><Relationship Id="rId46" Type="http://schemas.openxmlformats.org/officeDocument/2006/relationships/slide" Target="slides/slide36.xml"/><Relationship Id="rId45" Type="http://schemas.openxmlformats.org/officeDocument/2006/relationships/slide" Target="slides/slide35.xml"/><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Master" Target="slideMasters/slideMaster5.xml"/><Relationship Id="rId48" Type="http://schemas.openxmlformats.org/officeDocument/2006/relationships/slide" Target="slides/slide38.xml"/><Relationship Id="rId47" Type="http://schemas.openxmlformats.org/officeDocument/2006/relationships/slide" Target="slides/slide37.xml"/><Relationship Id="rId49" Type="http://schemas.openxmlformats.org/officeDocument/2006/relationships/slide" Target="slides/slide39.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slideMaster" Target="slideMasters/slideMaster3.xml"/><Relationship Id="rId8" Type="http://schemas.openxmlformats.org/officeDocument/2006/relationships/slideMaster" Target="slideMasters/slideMaster4.xml"/><Relationship Id="rId73" Type="http://schemas.openxmlformats.org/officeDocument/2006/relationships/font" Target="fonts/ArialNarrow-bold.fntdata"/><Relationship Id="rId72" Type="http://schemas.openxmlformats.org/officeDocument/2006/relationships/font" Target="fonts/ArialNarrow-regular.fntdata"/><Relationship Id="rId31" Type="http://schemas.openxmlformats.org/officeDocument/2006/relationships/slide" Target="slides/slide21.xml"/><Relationship Id="rId75" Type="http://schemas.openxmlformats.org/officeDocument/2006/relationships/font" Target="fonts/ArialNarrow-boldItalic.fntdata"/><Relationship Id="rId30" Type="http://schemas.openxmlformats.org/officeDocument/2006/relationships/slide" Target="slides/slide20.xml"/><Relationship Id="rId74" Type="http://schemas.openxmlformats.org/officeDocument/2006/relationships/font" Target="fonts/ArialNarrow-italic.fntdata"/><Relationship Id="rId33" Type="http://schemas.openxmlformats.org/officeDocument/2006/relationships/slide" Target="slides/slide23.xml"/><Relationship Id="rId32" Type="http://schemas.openxmlformats.org/officeDocument/2006/relationships/slide" Target="slides/slide22.xml"/><Relationship Id="rId35" Type="http://schemas.openxmlformats.org/officeDocument/2006/relationships/slide" Target="slides/slide25.xml"/><Relationship Id="rId34" Type="http://schemas.openxmlformats.org/officeDocument/2006/relationships/slide" Target="slides/slide24.xml"/><Relationship Id="rId71" Type="http://schemas.openxmlformats.org/officeDocument/2006/relationships/slide" Target="slides/slide61.xml"/><Relationship Id="rId70" Type="http://schemas.openxmlformats.org/officeDocument/2006/relationships/slide" Target="slides/slide60.xml"/><Relationship Id="rId37" Type="http://schemas.openxmlformats.org/officeDocument/2006/relationships/slide" Target="slides/slide27.xml"/><Relationship Id="rId36" Type="http://schemas.openxmlformats.org/officeDocument/2006/relationships/slide" Target="slides/slide26.xml"/><Relationship Id="rId39" Type="http://schemas.openxmlformats.org/officeDocument/2006/relationships/slide" Target="slides/slide29.xml"/><Relationship Id="rId38" Type="http://schemas.openxmlformats.org/officeDocument/2006/relationships/slide" Target="slides/slide28.xml"/><Relationship Id="rId62" Type="http://schemas.openxmlformats.org/officeDocument/2006/relationships/slide" Target="slides/slide52.xml"/><Relationship Id="rId61" Type="http://schemas.openxmlformats.org/officeDocument/2006/relationships/slide" Target="slides/slide51.xml"/><Relationship Id="rId20" Type="http://schemas.openxmlformats.org/officeDocument/2006/relationships/slide" Target="slides/slide10.xml"/><Relationship Id="rId64" Type="http://schemas.openxmlformats.org/officeDocument/2006/relationships/slide" Target="slides/slide54.xml"/><Relationship Id="rId63" Type="http://schemas.openxmlformats.org/officeDocument/2006/relationships/slide" Target="slides/slide53.xml"/><Relationship Id="rId22" Type="http://schemas.openxmlformats.org/officeDocument/2006/relationships/slide" Target="slides/slide12.xml"/><Relationship Id="rId66" Type="http://schemas.openxmlformats.org/officeDocument/2006/relationships/slide" Target="slides/slide56.xml"/><Relationship Id="rId21" Type="http://schemas.openxmlformats.org/officeDocument/2006/relationships/slide" Target="slides/slide11.xml"/><Relationship Id="rId65" Type="http://schemas.openxmlformats.org/officeDocument/2006/relationships/slide" Target="slides/slide55.xml"/><Relationship Id="rId24" Type="http://schemas.openxmlformats.org/officeDocument/2006/relationships/slide" Target="slides/slide14.xml"/><Relationship Id="rId68" Type="http://schemas.openxmlformats.org/officeDocument/2006/relationships/slide" Target="slides/slide58.xml"/><Relationship Id="rId23" Type="http://schemas.openxmlformats.org/officeDocument/2006/relationships/slide" Target="slides/slide13.xml"/><Relationship Id="rId67" Type="http://schemas.openxmlformats.org/officeDocument/2006/relationships/slide" Target="slides/slide57.xml"/><Relationship Id="rId60" Type="http://schemas.openxmlformats.org/officeDocument/2006/relationships/slide" Target="slides/slide50.xml"/><Relationship Id="rId26" Type="http://schemas.openxmlformats.org/officeDocument/2006/relationships/slide" Target="slides/slide16.xml"/><Relationship Id="rId25" Type="http://schemas.openxmlformats.org/officeDocument/2006/relationships/slide" Target="slides/slide15.xml"/><Relationship Id="rId69" Type="http://schemas.openxmlformats.org/officeDocument/2006/relationships/slide" Target="slides/slide59.xml"/><Relationship Id="rId28" Type="http://schemas.openxmlformats.org/officeDocument/2006/relationships/slide" Target="slides/slide18.xml"/><Relationship Id="rId27" Type="http://schemas.openxmlformats.org/officeDocument/2006/relationships/slide" Target="slides/slide17.xml"/><Relationship Id="rId29" Type="http://schemas.openxmlformats.org/officeDocument/2006/relationships/slide" Target="slides/slide19.xml"/><Relationship Id="rId51" Type="http://schemas.openxmlformats.org/officeDocument/2006/relationships/slide" Target="slides/slide41.xml"/><Relationship Id="rId50" Type="http://schemas.openxmlformats.org/officeDocument/2006/relationships/slide" Target="slides/slide40.xml"/><Relationship Id="rId53" Type="http://schemas.openxmlformats.org/officeDocument/2006/relationships/slide" Target="slides/slide43.xml"/><Relationship Id="rId52" Type="http://schemas.openxmlformats.org/officeDocument/2006/relationships/slide" Target="slides/slide42.xml"/><Relationship Id="rId11" Type="http://schemas.openxmlformats.org/officeDocument/2006/relationships/slide" Target="slides/slide1.xml"/><Relationship Id="rId55" Type="http://schemas.openxmlformats.org/officeDocument/2006/relationships/slide" Target="slides/slide45.xml"/><Relationship Id="rId10" Type="http://schemas.openxmlformats.org/officeDocument/2006/relationships/notesMaster" Target="notesMasters/notesMaster1.xml"/><Relationship Id="rId54" Type="http://schemas.openxmlformats.org/officeDocument/2006/relationships/slide" Target="slides/slide44.xml"/><Relationship Id="rId13" Type="http://schemas.openxmlformats.org/officeDocument/2006/relationships/slide" Target="slides/slide3.xml"/><Relationship Id="rId57" Type="http://schemas.openxmlformats.org/officeDocument/2006/relationships/slide" Target="slides/slide47.xml"/><Relationship Id="rId12" Type="http://schemas.openxmlformats.org/officeDocument/2006/relationships/slide" Target="slides/slide2.xml"/><Relationship Id="rId56" Type="http://schemas.openxmlformats.org/officeDocument/2006/relationships/slide" Target="slides/slide46.xml"/><Relationship Id="rId15" Type="http://schemas.openxmlformats.org/officeDocument/2006/relationships/slide" Target="slides/slide5.xml"/><Relationship Id="rId59" Type="http://schemas.openxmlformats.org/officeDocument/2006/relationships/slide" Target="slides/slide49.xml"/><Relationship Id="rId14" Type="http://schemas.openxmlformats.org/officeDocument/2006/relationships/slide" Target="slides/slide4.xml"/><Relationship Id="rId58" Type="http://schemas.openxmlformats.org/officeDocument/2006/relationships/slide" Target="slides/slide48.xml"/><Relationship Id="rId17" Type="http://schemas.openxmlformats.org/officeDocument/2006/relationships/slide" Target="slides/slide7.xml"/><Relationship Id="rId16" Type="http://schemas.openxmlformats.org/officeDocument/2006/relationships/slide" Target="slides/slide6.xml"/><Relationship Id="rId19" Type="http://schemas.openxmlformats.org/officeDocument/2006/relationships/slide" Target="slides/slide9.xml"/><Relationship Id="rId18"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887662" cy="492125"/>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2pPr>
            <a:lvl3pPr lvl="2"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3pPr>
            <a:lvl4pPr lvl="3"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4pPr>
            <a:lvl5pPr lvl="4"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5pPr>
            <a:lvl6pPr lvl="5"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6pPr>
            <a:lvl7pPr lvl="6"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7pPr>
            <a:lvl8pPr lvl="7"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8pPr>
            <a:lvl9pPr lvl="8"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9pPr>
          </a:lstStyle>
          <a:p/>
        </p:txBody>
      </p:sp>
      <p:sp>
        <p:nvSpPr>
          <p:cNvPr id="4" name="Google Shape;4;n"/>
          <p:cNvSpPr txBox="1"/>
          <p:nvPr>
            <p:ph idx="10" type="dt"/>
          </p:nvPr>
        </p:nvSpPr>
        <p:spPr>
          <a:xfrm>
            <a:off x="3773487" y="0"/>
            <a:ext cx="2887662" cy="492125"/>
          </a:xfrm>
          <a:prstGeom prst="rect">
            <a:avLst/>
          </a:prstGeom>
          <a:noFill/>
          <a:ln>
            <a:noFill/>
          </a:ln>
        </p:spPr>
        <p:txBody>
          <a:bodyPr anchorCtr="0" anchor="t" bIns="45700" lIns="91425" spcFirstLastPara="1" rIns="91425" wrap="square" tIns="45700">
            <a:noAutofit/>
          </a:bodyPr>
          <a:lstStyle>
            <a:lvl1pPr lvl="0" marR="0" rtl="1" algn="r">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2pPr>
            <a:lvl3pPr lvl="2"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3pPr>
            <a:lvl4pPr lvl="3"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4pPr>
            <a:lvl5pPr lvl="4"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5pPr>
            <a:lvl6pPr lvl="5"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6pPr>
            <a:lvl7pPr lvl="6"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7pPr>
            <a:lvl8pPr lvl="7"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8pPr>
            <a:lvl9pPr lvl="8"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9pPr>
          </a:lstStyle>
          <a:p/>
        </p:txBody>
      </p:sp>
      <p:sp>
        <p:nvSpPr>
          <p:cNvPr id="5" name="Google Shape;5;n"/>
          <p:cNvSpPr/>
          <p:nvPr>
            <p:ph idx="3"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66750" y="4670425"/>
            <a:ext cx="5329237" cy="4424362"/>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9339262"/>
            <a:ext cx="2887662" cy="492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1pPr>
            <a:lvl2pPr lvl="1"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2pPr>
            <a:lvl3pPr lvl="2"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3pPr>
            <a:lvl4pPr lvl="3"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4pPr>
            <a:lvl5pPr lvl="4"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5pPr>
            <a:lvl6pPr lvl="5"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6pPr>
            <a:lvl7pPr lvl="6"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7pPr>
            <a:lvl8pPr lvl="7"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8pPr>
            <a:lvl9pPr lvl="8"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9pPr>
          </a:lstStyle>
          <a:p/>
        </p:txBody>
      </p:sp>
      <p:sp>
        <p:nvSpPr>
          <p:cNvPr id="8" name="Google Shape;8;n"/>
          <p:cNvSpPr txBox="1"/>
          <p:nvPr>
            <p:ph idx="12" type="sldNum"/>
          </p:nvPr>
        </p:nvSpPr>
        <p:spPr>
          <a:xfrm>
            <a:off x="3773487" y="9339262"/>
            <a:ext cx="2887662" cy="492125"/>
          </a:xfrm>
          <a:prstGeom prst="rect">
            <a:avLst/>
          </a:prstGeom>
          <a:noFill/>
          <a:ln>
            <a:noFill/>
          </a:ln>
        </p:spPr>
        <p:txBody>
          <a:bodyPr anchorCtr="0" anchor="b" bIns="45700" lIns="91425" spcFirstLastPara="1" rIns="91425" wrap="square" tIns="45700">
            <a:noAutofit/>
          </a:bodyPr>
          <a:lstStyle/>
          <a:p>
            <a:pPr indent="0" lvl="0" marL="0" marR="0" rtl="1"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1: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10: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6" name="Google Shape;296;p10: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11: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2" name="Google Shape;302;p11: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12: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8" name="Google Shape;308;p12: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13: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4" name="Google Shape;314;p13: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14: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p14: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15: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6" name="Google Shape;326;p15: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16: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2" name="Google Shape;332;p16: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17: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8" name="Google Shape;338;p17: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18: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4" name="Google Shape;344;p18: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p19:notes"/>
          <p:cNvSpPr txBox="1"/>
          <p:nvPr/>
        </p:nvSpPr>
        <p:spPr>
          <a:xfrm>
            <a:off x="0" y="0"/>
            <a:ext cx="2887662" cy="492125"/>
          </a:xfrm>
          <a:prstGeom prst="rect">
            <a:avLst/>
          </a:prstGeom>
          <a:noFill/>
          <a:ln>
            <a:noFill/>
          </a:ln>
        </p:spPr>
        <p:txBody>
          <a:bodyPr anchorCtr="0" anchor="t" bIns="45700" lIns="91425" spcFirstLastPara="1" rIns="91425" wrap="square" tIns="45700">
            <a:noAutofit/>
          </a:bodyPr>
          <a:lstStyle/>
          <a:p>
            <a:pPr indent="0" lvl="0" marL="0" marR="0" rtl="1" algn="l">
              <a:lnSpc>
                <a:spcPct val="100000"/>
              </a:lnSpc>
              <a:spcBef>
                <a:spcPts val="0"/>
              </a:spcBef>
              <a:spcAft>
                <a:spcPts val="0"/>
              </a:spcAft>
              <a:buClr>
                <a:srgbClr val="000000"/>
              </a:buClr>
              <a:buSzPts val="1200"/>
              <a:buFont typeface="Arial"/>
              <a:buNone/>
            </a:pPr>
            <a:r>
              <a:rPr b="0" i="0" lang="en-US" sz="1200" u="none">
                <a:solidFill>
                  <a:srgbClr val="000000"/>
                </a:solidFill>
                <a:latin typeface="Arial"/>
                <a:ea typeface="Arial"/>
                <a:cs typeface="Arial"/>
                <a:sym typeface="Arial"/>
              </a:rPr>
              <a:t>World Health Organization</a:t>
            </a:r>
            <a:endParaRPr/>
          </a:p>
        </p:txBody>
      </p:sp>
      <p:sp>
        <p:nvSpPr>
          <p:cNvPr id="350" name="Google Shape;350;p19:notes"/>
          <p:cNvSpPr txBox="1"/>
          <p:nvPr/>
        </p:nvSpPr>
        <p:spPr>
          <a:xfrm>
            <a:off x="3773487" y="0"/>
            <a:ext cx="2887662" cy="492125"/>
          </a:xfrm>
          <a:prstGeom prst="rect">
            <a:avLst/>
          </a:prstGeom>
          <a:noFill/>
          <a:ln>
            <a:noFill/>
          </a:ln>
        </p:spPr>
        <p:txBody>
          <a:bodyPr anchorCtr="0" anchor="t" bIns="45700" lIns="91425" spcFirstLastPara="1" rIns="91425" wrap="square" tIns="45700">
            <a:noAutofit/>
          </a:bodyPr>
          <a:lstStyle/>
          <a:p>
            <a:pPr indent="0" lvl="0" marL="0" marR="0" rtl="1" algn="r">
              <a:lnSpc>
                <a:spcPct val="100000"/>
              </a:lnSpc>
              <a:spcBef>
                <a:spcPts val="0"/>
              </a:spcBef>
              <a:spcAft>
                <a:spcPts val="0"/>
              </a:spcAft>
              <a:buClr>
                <a:srgbClr val="000000"/>
              </a:buClr>
              <a:buSzPts val="1200"/>
              <a:buFont typeface="Arial"/>
              <a:buNone/>
            </a:pPr>
            <a:r>
              <a:rPr b="0" i="0" lang="en-US" sz="1200" u="none">
                <a:solidFill>
                  <a:srgbClr val="000000"/>
                </a:solidFill>
                <a:latin typeface="Arial"/>
                <a:ea typeface="Arial"/>
                <a:cs typeface="Arial"/>
                <a:sym typeface="Arial"/>
              </a:rPr>
              <a:t>*</a:t>
            </a:r>
            <a:endParaRPr/>
          </a:p>
        </p:txBody>
      </p:sp>
      <p:sp>
        <p:nvSpPr>
          <p:cNvPr id="351" name="Google Shape;351;p19:notes"/>
          <p:cNvSpPr txBox="1"/>
          <p:nvPr/>
        </p:nvSpPr>
        <p:spPr>
          <a:xfrm>
            <a:off x="3773487" y="9339262"/>
            <a:ext cx="2887662" cy="492125"/>
          </a:xfrm>
          <a:prstGeom prst="rect">
            <a:avLst/>
          </a:prstGeom>
          <a:noFill/>
          <a:ln>
            <a:noFill/>
          </a:ln>
        </p:spPr>
        <p:txBody>
          <a:bodyPr anchorCtr="0" anchor="b" bIns="45700" lIns="91425" spcFirstLastPara="1" rIns="91425" wrap="square" tIns="45700">
            <a:noAutofit/>
          </a:bodyPr>
          <a:lstStyle/>
          <a:p>
            <a:pPr indent="0" lvl="0" marL="0" marR="0" rtl="1"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352" name="Google Shape;352;p19:notes"/>
          <p:cNvSpPr/>
          <p:nvPr>
            <p:ph idx="2" type="sldImg"/>
          </p:nvPr>
        </p:nvSpPr>
        <p:spPr>
          <a:xfrm>
            <a:off x="723900" y="736600"/>
            <a:ext cx="5214937" cy="3687762"/>
          </a:xfrm>
          <a:custGeom>
            <a:rect b="b" l="l" r="r" t="t"/>
            <a:pathLst>
              <a:path extrusionOk="0" h="120000" w="120000">
                <a:moveTo>
                  <a:pt x="0" y="0"/>
                </a:moveTo>
                <a:lnTo>
                  <a:pt x="120000" y="0"/>
                </a:lnTo>
                <a:lnTo>
                  <a:pt x="120000" y="120000"/>
                </a:lnTo>
                <a:lnTo>
                  <a:pt x="0" y="120000"/>
                </a:lnTo>
                <a:close/>
              </a:path>
            </a:pathLst>
          </a:custGeom>
          <a:noFill/>
          <a:ln>
            <a:noFill/>
          </a:ln>
        </p:spPr>
      </p:sp>
      <p:sp>
        <p:nvSpPr>
          <p:cNvPr id="353" name="Google Shape;353;p19:notes"/>
          <p:cNvSpPr txBox="1"/>
          <p:nvPr>
            <p:ph idx="1" type="body"/>
          </p:nvPr>
        </p:nvSpPr>
        <p:spPr>
          <a:xfrm>
            <a:off x="666750" y="4670425"/>
            <a:ext cx="5329237" cy="44259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2: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20: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9" name="Google Shape;359;p20: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21: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6" name="Google Shape;366;p21: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p22: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2" name="Google Shape;372;p22: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p23: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9" name="Google Shape;379;p23: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24: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5" name="Google Shape;385;p24: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9" name="Shape 389"/>
        <p:cNvGrpSpPr/>
        <p:nvPr/>
      </p:nvGrpSpPr>
      <p:grpSpPr>
        <a:xfrm>
          <a:off x="0" y="0"/>
          <a:ext cx="0" cy="0"/>
          <a:chOff x="0" y="0"/>
          <a:chExt cx="0" cy="0"/>
        </a:xfrm>
      </p:grpSpPr>
      <p:sp>
        <p:nvSpPr>
          <p:cNvPr id="390" name="Google Shape;390;p25: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1" name="Google Shape;391;p25: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p26: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7" name="Google Shape;397;p26: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27: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3" name="Google Shape;403;p27: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28: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9" name="Google Shape;409;p28: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p29: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5" name="Google Shape;415;p29: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3: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4" name="Google Shape;254;p3: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9" name="Shape 419"/>
        <p:cNvGrpSpPr/>
        <p:nvPr/>
      </p:nvGrpSpPr>
      <p:grpSpPr>
        <a:xfrm>
          <a:off x="0" y="0"/>
          <a:ext cx="0" cy="0"/>
          <a:chOff x="0" y="0"/>
          <a:chExt cx="0" cy="0"/>
        </a:xfrm>
      </p:grpSpPr>
      <p:sp>
        <p:nvSpPr>
          <p:cNvPr id="420" name="Google Shape;420;p30: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1" name="Google Shape;421;p30: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p31: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7" name="Google Shape;427;p31: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1" name="Shape 431"/>
        <p:cNvGrpSpPr/>
        <p:nvPr/>
      </p:nvGrpSpPr>
      <p:grpSpPr>
        <a:xfrm>
          <a:off x="0" y="0"/>
          <a:ext cx="0" cy="0"/>
          <a:chOff x="0" y="0"/>
          <a:chExt cx="0" cy="0"/>
        </a:xfrm>
      </p:grpSpPr>
      <p:sp>
        <p:nvSpPr>
          <p:cNvPr id="432" name="Google Shape;432;p32: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3" name="Google Shape;433;p32: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p33: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9" name="Google Shape;439;p33: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3" name="Shape 443"/>
        <p:cNvGrpSpPr/>
        <p:nvPr/>
      </p:nvGrpSpPr>
      <p:grpSpPr>
        <a:xfrm>
          <a:off x="0" y="0"/>
          <a:ext cx="0" cy="0"/>
          <a:chOff x="0" y="0"/>
          <a:chExt cx="0" cy="0"/>
        </a:xfrm>
      </p:grpSpPr>
      <p:sp>
        <p:nvSpPr>
          <p:cNvPr id="444" name="Google Shape;444;p34: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5" name="Google Shape;445;p34: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9" name="Shape 449"/>
        <p:cNvGrpSpPr/>
        <p:nvPr/>
      </p:nvGrpSpPr>
      <p:grpSpPr>
        <a:xfrm>
          <a:off x="0" y="0"/>
          <a:ext cx="0" cy="0"/>
          <a:chOff x="0" y="0"/>
          <a:chExt cx="0" cy="0"/>
        </a:xfrm>
      </p:grpSpPr>
      <p:sp>
        <p:nvSpPr>
          <p:cNvPr id="450" name="Google Shape;450;p35: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1" name="Google Shape;451;p35: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5" name="Shape 455"/>
        <p:cNvGrpSpPr/>
        <p:nvPr/>
      </p:nvGrpSpPr>
      <p:grpSpPr>
        <a:xfrm>
          <a:off x="0" y="0"/>
          <a:ext cx="0" cy="0"/>
          <a:chOff x="0" y="0"/>
          <a:chExt cx="0" cy="0"/>
        </a:xfrm>
      </p:grpSpPr>
      <p:sp>
        <p:nvSpPr>
          <p:cNvPr id="456" name="Google Shape;456;p36: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7" name="Google Shape;457;p36: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p37: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3" name="Google Shape;463;p37: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7" name="Shape 467"/>
        <p:cNvGrpSpPr/>
        <p:nvPr/>
      </p:nvGrpSpPr>
      <p:grpSpPr>
        <a:xfrm>
          <a:off x="0" y="0"/>
          <a:ext cx="0" cy="0"/>
          <a:chOff x="0" y="0"/>
          <a:chExt cx="0" cy="0"/>
        </a:xfrm>
      </p:grpSpPr>
      <p:sp>
        <p:nvSpPr>
          <p:cNvPr id="468" name="Google Shape;468;p38: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9" name="Google Shape;469;p38: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p39: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6" name="Google Shape;476;p39: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4: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4: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p40: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2" name="Google Shape;482;p40: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6" name="Shape 486"/>
        <p:cNvGrpSpPr/>
        <p:nvPr/>
      </p:nvGrpSpPr>
      <p:grpSpPr>
        <a:xfrm>
          <a:off x="0" y="0"/>
          <a:ext cx="0" cy="0"/>
          <a:chOff x="0" y="0"/>
          <a:chExt cx="0" cy="0"/>
        </a:xfrm>
      </p:grpSpPr>
      <p:sp>
        <p:nvSpPr>
          <p:cNvPr id="487" name="Google Shape;487;p41: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8" name="Google Shape;488;p41: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p42: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94" name="Google Shape;494;p42: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8" name="Shape 498"/>
        <p:cNvGrpSpPr/>
        <p:nvPr/>
      </p:nvGrpSpPr>
      <p:grpSpPr>
        <a:xfrm>
          <a:off x="0" y="0"/>
          <a:ext cx="0" cy="0"/>
          <a:chOff x="0" y="0"/>
          <a:chExt cx="0" cy="0"/>
        </a:xfrm>
      </p:grpSpPr>
      <p:sp>
        <p:nvSpPr>
          <p:cNvPr id="499" name="Google Shape;499;p43: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0" name="Google Shape;500;p43: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p44: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6" name="Google Shape;506;p44: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p45: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2" name="Google Shape;512;p45: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7" name="Shape 517"/>
        <p:cNvGrpSpPr/>
        <p:nvPr/>
      </p:nvGrpSpPr>
      <p:grpSpPr>
        <a:xfrm>
          <a:off x="0" y="0"/>
          <a:ext cx="0" cy="0"/>
          <a:chOff x="0" y="0"/>
          <a:chExt cx="0" cy="0"/>
        </a:xfrm>
      </p:grpSpPr>
      <p:sp>
        <p:nvSpPr>
          <p:cNvPr id="518" name="Google Shape;518;p46: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9" name="Google Shape;519;p46: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3" name="Shape 523"/>
        <p:cNvGrpSpPr/>
        <p:nvPr/>
      </p:nvGrpSpPr>
      <p:grpSpPr>
        <a:xfrm>
          <a:off x="0" y="0"/>
          <a:ext cx="0" cy="0"/>
          <a:chOff x="0" y="0"/>
          <a:chExt cx="0" cy="0"/>
        </a:xfrm>
      </p:grpSpPr>
      <p:sp>
        <p:nvSpPr>
          <p:cNvPr id="524" name="Google Shape;524;p47: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5" name="Google Shape;525;p47: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9" name="Shape 529"/>
        <p:cNvGrpSpPr/>
        <p:nvPr/>
      </p:nvGrpSpPr>
      <p:grpSpPr>
        <a:xfrm>
          <a:off x="0" y="0"/>
          <a:ext cx="0" cy="0"/>
          <a:chOff x="0" y="0"/>
          <a:chExt cx="0" cy="0"/>
        </a:xfrm>
      </p:grpSpPr>
      <p:sp>
        <p:nvSpPr>
          <p:cNvPr id="530" name="Google Shape;530;p48: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1" name="Google Shape;531;p48: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5" name="Shape 535"/>
        <p:cNvGrpSpPr/>
        <p:nvPr/>
      </p:nvGrpSpPr>
      <p:grpSpPr>
        <a:xfrm>
          <a:off x="0" y="0"/>
          <a:ext cx="0" cy="0"/>
          <a:chOff x="0" y="0"/>
          <a:chExt cx="0" cy="0"/>
        </a:xfrm>
      </p:grpSpPr>
      <p:sp>
        <p:nvSpPr>
          <p:cNvPr id="536" name="Google Shape;536;p49: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7" name="Google Shape;537;p49: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5: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5: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1" name="Shape 541"/>
        <p:cNvGrpSpPr/>
        <p:nvPr/>
      </p:nvGrpSpPr>
      <p:grpSpPr>
        <a:xfrm>
          <a:off x="0" y="0"/>
          <a:ext cx="0" cy="0"/>
          <a:chOff x="0" y="0"/>
          <a:chExt cx="0" cy="0"/>
        </a:xfrm>
      </p:grpSpPr>
      <p:sp>
        <p:nvSpPr>
          <p:cNvPr id="542" name="Google Shape;542;p50: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3" name="Google Shape;543;p50: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7" name="Shape 547"/>
        <p:cNvGrpSpPr/>
        <p:nvPr/>
      </p:nvGrpSpPr>
      <p:grpSpPr>
        <a:xfrm>
          <a:off x="0" y="0"/>
          <a:ext cx="0" cy="0"/>
          <a:chOff x="0" y="0"/>
          <a:chExt cx="0" cy="0"/>
        </a:xfrm>
      </p:grpSpPr>
      <p:sp>
        <p:nvSpPr>
          <p:cNvPr id="548" name="Google Shape;548;p51: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49" name="Google Shape;549;p51: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3" name="Shape 553"/>
        <p:cNvGrpSpPr/>
        <p:nvPr/>
      </p:nvGrpSpPr>
      <p:grpSpPr>
        <a:xfrm>
          <a:off x="0" y="0"/>
          <a:ext cx="0" cy="0"/>
          <a:chOff x="0" y="0"/>
          <a:chExt cx="0" cy="0"/>
        </a:xfrm>
      </p:grpSpPr>
      <p:sp>
        <p:nvSpPr>
          <p:cNvPr id="554" name="Google Shape;554;p52: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5" name="Google Shape;555;p52: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9" name="Shape 559"/>
        <p:cNvGrpSpPr/>
        <p:nvPr/>
      </p:nvGrpSpPr>
      <p:grpSpPr>
        <a:xfrm>
          <a:off x="0" y="0"/>
          <a:ext cx="0" cy="0"/>
          <a:chOff x="0" y="0"/>
          <a:chExt cx="0" cy="0"/>
        </a:xfrm>
      </p:grpSpPr>
      <p:sp>
        <p:nvSpPr>
          <p:cNvPr id="560" name="Google Shape;560;p53: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1" name="Google Shape;561;p53: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8" name="Shape 568"/>
        <p:cNvGrpSpPr/>
        <p:nvPr/>
      </p:nvGrpSpPr>
      <p:grpSpPr>
        <a:xfrm>
          <a:off x="0" y="0"/>
          <a:ext cx="0" cy="0"/>
          <a:chOff x="0" y="0"/>
          <a:chExt cx="0" cy="0"/>
        </a:xfrm>
      </p:grpSpPr>
      <p:sp>
        <p:nvSpPr>
          <p:cNvPr id="569" name="Google Shape;569;p54: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0" name="Google Shape;570;p54: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4" name="Shape 574"/>
        <p:cNvGrpSpPr/>
        <p:nvPr/>
      </p:nvGrpSpPr>
      <p:grpSpPr>
        <a:xfrm>
          <a:off x="0" y="0"/>
          <a:ext cx="0" cy="0"/>
          <a:chOff x="0" y="0"/>
          <a:chExt cx="0" cy="0"/>
        </a:xfrm>
      </p:grpSpPr>
      <p:sp>
        <p:nvSpPr>
          <p:cNvPr id="575" name="Google Shape;575;p55: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6" name="Google Shape;576;p55: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0" name="Shape 580"/>
        <p:cNvGrpSpPr/>
        <p:nvPr/>
      </p:nvGrpSpPr>
      <p:grpSpPr>
        <a:xfrm>
          <a:off x="0" y="0"/>
          <a:ext cx="0" cy="0"/>
          <a:chOff x="0" y="0"/>
          <a:chExt cx="0" cy="0"/>
        </a:xfrm>
      </p:grpSpPr>
      <p:sp>
        <p:nvSpPr>
          <p:cNvPr id="581" name="Google Shape;581;p56: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2" name="Google Shape;582;p56: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9" name="Shape 589"/>
        <p:cNvGrpSpPr/>
        <p:nvPr/>
      </p:nvGrpSpPr>
      <p:grpSpPr>
        <a:xfrm>
          <a:off x="0" y="0"/>
          <a:ext cx="0" cy="0"/>
          <a:chOff x="0" y="0"/>
          <a:chExt cx="0" cy="0"/>
        </a:xfrm>
      </p:grpSpPr>
      <p:sp>
        <p:nvSpPr>
          <p:cNvPr id="590" name="Google Shape;590;p57: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1" name="Google Shape;591;p57: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5" name="Shape 595"/>
        <p:cNvGrpSpPr/>
        <p:nvPr/>
      </p:nvGrpSpPr>
      <p:grpSpPr>
        <a:xfrm>
          <a:off x="0" y="0"/>
          <a:ext cx="0" cy="0"/>
          <a:chOff x="0" y="0"/>
          <a:chExt cx="0" cy="0"/>
        </a:xfrm>
      </p:grpSpPr>
      <p:sp>
        <p:nvSpPr>
          <p:cNvPr id="596" name="Google Shape;596;p58: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97" name="Google Shape;597;p58: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1" name="Shape 601"/>
        <p:cNvGrpSpPr/>
        <p:nvPr/>
      </p:nvGrpSpPr>
      <p:grpSpPr>
        <a:xfrm>
          <a:off x="0" y="0"/>
          <a:ext cx="0" cy="0"/>
          <a:chOff x="0" y="0"/>
          <a:chExt cx="0" cy="0"/>
        </a:xfrm>
      </p:grpSpPr>
      <p:sp>
        <p:nvSpPr>
          <p:cNvPr id="602" name="Google Shape;602;p59: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3" name="Google Shape;603;p59: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6: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2" name="Google Shape;272;p6: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7" name="Shape 607"/>
        <p:cNvGrpSpPr/>
        <p:nvPr/>
      </p:nvGrpSpPr>
      <p:grpSpPr>
        <a:xfrm>
          <a:off x="0" y="0"/>
          <a:ext cx="0" cy="0"/>
          <a:chOff x="0" y="0"/>
          <a:chExt cx="0" cy="0"/>
        </a:xfrm>
      </p:grpSpPr>
      <p:sp>
        <p:nvSpPr>
          <p:cNvPr id="608" name="Google Shape;608;p60: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9" name="Google Shape;609;p60: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3" name="Shape 613"/>
        <p:cNvGrpSpPr/>
        <p:nvPr/>
      </p:nvGrpSpPr>
      <p:grpSpPr>
        <a:xfrm>
          <a:off x="0" y="0"/>
          <a:ext cx="0" cy="0"/>
          <a:chOff x="0" y="0"/>
          <a:chExt cx="0" cy="0"/>
        </a:xfrm>
      </p:grpSpPr>
      <p:sp>
        <p:nvSpPr>
          <p:cNvPr id="614" name="Google Shape;614;p61: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15" name="Google Shape;615;p61: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7: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8" name="Google Shape;278;p7: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8: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4" name="Google Shape;284;p8: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9:notes"/>
          <p:cNvSpPr txBox="1"/>
          <p:nvPr>
            <p:ph idx="1" type="body"/>
          </p:nvPr>
        </p:nvSpPr>
        <p:spPr>
          <a:xfrm>
            <a:off x="666750" y="4670425"/>
            <a:ext cx="5329237" cy="4424362"/>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0" name="Google Shape;290;p9:notes"/>
          <p:cNvSpPr/>
          <p:nvPr>
            <p:ph idx="2" type="sldImg"/>
          </p:nvPr>
        </p:nvSpPr>
        <p:spPr>
          <a:xfrm>
            <a:off x="725487" y="738187"/>
            <a:ext cx="5211762" cy="36861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7" name="Shape 47"/>
        <p:cNvGrpSpPr/>
        <p:nvPr/>
      </p:nvGrpSpPr>
      <p:grpSpPr>
        <a:xfrm>
          <a:off x="0" y="0"/>
          <a:ext cx="0" cy="0"/>
          <a:chOff x="0" y="0"/>
          <a:chExt cx="0" cy="0"/>
        </a:xfrm>
      </p:grpSpPr>
      <p:sp>
        <p:nvSpPr>
          <p:cNvPr id="48" name="Google Shape;48;p11"/>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9" name="Google Shape;49;p11"/>
          <p:cNvSpPr txBox="1"/>
          <p:nvPr>
            <p:ph idx="1" type="body"/>
          </p:nvPr>
        </p:nvSpPr>
        <p:spPr>
          <a:xfrm rot="5400000">
            <a:off x="2913856" y="-711993"/>
            <a:ext cx="4797425" cy="9529762"/>
          </a:xfrm>
          <a:prstGeom prst="rect">
            <a:avLst/>
          </a:prstGeom>
          <a:noFill/>
          <a:ln>
            <a:noFill/>
          </a:ln>
        </p:spPr>
        <p:txBody>
          <a:bodyPr anchorCtr="0" anchor="t" bIns="0" lIns="0" spcFirstLastPara="1" rIns="0" wrap="square" tIns="0">
            <a:noAutofit/>
          </a:bodyPr>
          <a:lstStyle>
            <a:lvl1pPr indent="-342900" lvl="0" marL="457200" algn="l">
              <a:spcBef>
                <a:spcPts val="144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rtl="1" algn="r">
              <a:spcBef>
                <a:spcPts val="360"/>
              </a:spcBef>
              <a:spcAft>
                <a:spcPts val="0"/>
              </a:spcAft>
              <a:buClr>
                <a:srgbClr val="000066"/>
              </a:buClr>
              <a:buSzPts val="1800"/>
              <a:buChar char="»"/>
              <a:defRPr/>
            </a:lvl5pPr>
            <a:lvl6pPr indent="-342900" lvl="5" marL="2743200" rtl="1" algn="r">
              <a:spcBef>
                <a:spcPts val="360"/>
              </a:spcBef>
              <a:spcAft>
                <a:spcPts val="0"/>
              </a:spcAft>
              <a:buClr>
                <a:srgbClr val="000066"/>
              </a:buClr>
              <a:buSzPts val="1800"/>
              <a:buChar char="»"/>
              <a:defRPr/>
            </a:lvl6pPr>
            <a:lvl7pPr indent="-342900" lvl="6" marL="3200400" rtl="1" algn="r">
              <a:spcBef>
                <a:spcPts val="360"/>
              </a:spcBef>
              <a:spcAft>
                <a:spcPts val="0"/>
              </a:spcAft>
              <a:buClr>
                <a:srgbClr val="000066"/>
              </a:buClr>
              <a:buSzPts val="1800"/>
              <a:buChar char="»"/>
              <a:defRPr/>
            </a:lvl7pPr>
            <a:lvl8pPr indent="-342900" lvl="7" marL="3657600" rtl="1" algn="r">
              <a:spcBef>
                <a:spcPts val="360"/>
              </a:spcBef>
              <a:spcAft>
                <a:spcPts val="0"/>
              </a:spcAft>
              <a:buClr>
                <a:srgbClr val="000066"/>
              </a:buClr>
              <a:buSzPts val="1800"/>
              <a:buChar char="»"/>
              <a:defRPr/>
            </a:lvl8pPr>
            <a:lvl9pPr indent="-342900" lvl="8" marL="4114800" rtl="1" algn="r">
              <a:spcBef>
                <a:spcPts val="360"/>
              </a:spcBef>
              <a:spcAft>
                <a:spcPts val="0"/>
              </a:spcAft>
              <a:buClr>
                <a:srgbClr val="000066"/>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50" name="Shape 50"/>
        <p:cNvGrpSpPr/>
        <p:nvPr/>
      </p:nvGrpSpPr>
      <p:grpSpPr>
        <a:xfrm>
          <a:off x="0" y="0"/>
          <a:ext cx="0" cy="0"/>
          <a:chOff x="0" y="0"/>
          <a:chExt cx="0" cy="0"/>
        </a:xfrm>
      </p:grpSpPr>
      <p:sp>
        <p:nvSpPr>
          <p:cNvPr id="51" name="Google Shape;51;p12"/>
          <p:cNvSpPr txBox="1"/>
          <p:nvPr>
            <p:ph type="title"/>
          </p:nvPr>
        </p:nvSpPr>
        <p:spPr>
          <a:xfrm rot="5400000">
            <a:off x="6130925" y="1889125"/>
            <a:ext cx="6451600" cy="26733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2" name="Google Shape;52;p12"/>
          <p:cNvSpPr txBox="1"/>
          <p:nvPr>
            <p:ph idx="1" type="body"/>
          </p:nvPr>
        </p:nvSpPr>
        <p:spPr>
          <a:xfrm rot="5400000">
            <a:off x="708025" y="-708025"/>
            <a:ext cx="6451600" cy="7867650"/>
          </a:xfrm>
          <a:prstGeom prst="rect">
            <a:avLst/>
          </a:prstGeom>
          <a:noFill/>
          <a:ln>
            <a:noFill/>
          </a:ln>
        </p:spPr>
        <p:txBody>
          <a:bodyPr anchorCtr="0" anchor="t" bIns="0" lIns="0" spcFirstLastPara="1" rIns="0" wrap="square" tIns="0">
            <a:noAutofit/>
          </a:bodyPr>
          <a:lstStyle>
            <a:lvl1pPr indent="-342900" lvl="0" marL="457200" algn="l">
              <a:spcBef>
                <a:spcPts val="144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rtl="1" algn="r">
              <a:spcBef>
                <a:spcPts val="360"/>
              </a:spcBef>
              <a:spcAft>
                <a:spcPts val="0"/>
              </a:spcAft>
              <a:buClr>
                <a:srgbClr val="000066"/>
              </a:buClr>
              <a:buSzPts val="1800"/>
              <a:buChar char="»"/>
              <a:defRPr/>
            </a:lvl5pPr>
            <a:lvl6pPr indent="-342900" lvl="5" marL="2743200" rtl="1" algn="r">
              <a:spcBef>
                <a:spcPts val="360"/>
              </a:spcBef>
              <a:spcAft>
                <a:spcPts val="0"/>
              </a:spcAft>
              <a:buClr>
                <a:srgbClr val="000066"/>
              </a:buClr>
              <a:buSzPts val="1800"/>
              <a:buChar char="»"/>
              <a:defRPr/>
            </a:lvl6pPr>
            <a:lvl7pPr indent="-342900" lvl="6" marL="3200400" rtl="1" algn="r">
              <a:spcBef>
                <a:spcPts val="360"/>
              </a:spcBef>
              <a:spcAft>
                <a:spcPts val="0"/>
              </a:spcAft>
              <a:buClr>
                <a:srgbClr val="000066"/>
              </a:buClr>
              <a:buSzPts val="1800"/>
              <a:buChar char="»"/>
              <a:defRPr/>
            </a:lvl7pPr>
            <a:lvl8pPr indent="-342900" lvl="7" marL="3657600" rtl="1" algn="r">
              <a:spcBef>
                <a:spcPts val="360"/>
              </a:spcBef>
              <a:spcAft>
                <a:spcPts val="0"/>
              </a:spcAft>
              <a:buClr>
                <a:srgbClr val="000066"/>
              </a:buClr>
              <a:buSzPts val="1800"/>
              <a:buChar char="»"/>
              <a:defRPr/>
            </a:lvl8pPr>
            <a:lvl9pPr indent="-342900" lvl="8" marL="4114800" rtl="1" algn="r">
              <a:spcBef>
                <a:spcPts val="360"/>
              </a:spcBef>
              <a:spcAft>
                <a:spcPts val="0"/>
              </a:spcAft>
              <a:buClr>
                <a:srgbClr val="000066"/>
              </a:buClr>
              <a:buSzPts val="18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1" name="Shape 61"/>
        <p:cNvGrpSpPr/>
        <p:nvPr/>
      </p:nvGrpSpPr>
      <p:grpSpPr>
        <a:xfrm>
          <a:off x="0" y="0"/>
          <a:ext cx="0" cy="0"/>
          <a:chOff x="0" y="0"/>
          <a:chExt cx="0" cy="0"/>
        </a:xfrm>
      </p:grpSpPr>
      <p:sp>
        <p:nvSpPr>
          <p:cNvPr id="62" name="Google Shape;62;p14"/>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b="0">
                <a:latin typeface="Times New Roman"/>
                <a:ea typeface="Times New Roman"/>
                <a:cs typeface="Times New Roman"/>
                <a:sym typeface="Times New Roman"/>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14"/>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lvl1pPr indent="-406400" lvl="0" marL="457200" algn="l">
              <a:spcBef>
                <a:spcPts val="2240"/>
              </a:spcBef>
              <a:spcAft>
                <a:spcPts val="0"/>
              </a:spcAft>
              <a:buSzPts val="2800"/>
              <a:buFont typeface="Noto Sans Symbols"/>
              <a:buChar char="▪"/>
              <a:defRPr>
                <a:latin typeface="Times New Roman"/>
                <a:ea typeface="Times New Roman"/>
                <a:cs typeface="Times New Roman"/>
                <a:sym typeface="Times New Roman"/>
              </a:defRPr>
            </a:lvl1pPr>
            <a:lvl2pPr indent="-381000" lvl="1" marL="914400" algn="l">
              <a:spcBef>
                <a:spcPts val="480"/>
              </a:spcBef>
              <a:spcAft>
                <a:spcPts val="0"/>
              </a:spcAft>
              <a:buClr>
                <a:srgbClr val="FF0000"/>
              </a:buClr>
              <a:buSzPts val="2400"/>
              <a:buFont typeface="Noto Sans Symbols"/>
              <a:buChar char="⮚"/>
              <a:defRPr>
                <a:latin typeface="Times New Roman"/>
                <a:ea typeface="Times New Roman"/>
                <a:cs typeface="Times New Roman"/>
                <a:sym typeface="Times New Roman"/>
              </a:defRPr>
            </a:lvl2pPr>
            <a:lvl3pPr indent="-368300" lvl="2" marL="1371600" algn="l">
              <a:spcBef>
                <a:spcPts val="440"/>
              </a:spcBef>
              <a:spcAft>
                <a:spcPts val="0"/>
              </a:spcAft>
              <a:buClr>
                <a:srgbClr val="00B050"/>
              </a:buClr>
              <a:buSzPts val="2200"/>
              <a:buFont typeface="Times New Roman"/>
              <a:buChar char="•"/>
              <a:defRPr sz="2200">
                <a:latin typeface="Times New Roman"/>
                <a:ea typeface="Times New Roman"/>
                <a:cs typeface="Times New Roman"/>
                <a:sym typeface="Times New Roman"/>
              </a:defRPr>
            </a:lvl3pPr>
            <a:lvl4pPr indent="-355600" lvl="3" marL="1828800" algn="l">
              <a:spcBef>
                <a:spcPts val="400"/>
              </a:spcBef>
              <a:spcAft>
                <a:spcPts val="0"/>
              </a:spcAft>
              <a:buClr>
                <a:srgbClr val="C00000"/>
              </a:buClr>
              <a:buSzPts val="2000"/>
              <a:buFont typeface="Times New Roman"/>
              <a:buChar char="–"/>
              <a:defRPr sz="2000">
                <a:latin typeface="Times New Roman"/>
                <a:ea typeface="Times New Roman"/>
                <a:cs typeface="Times New Roman"/>
                <a:sym typeface="Times New Roman"/>
              </a:defRPr>
            </a:lvl4pPr>
            <a:lvl5pPr indent="-228600" lvl="4" marL="2286000" rtl="1" algn="r">
              <a:spcBef>
                <a:spcPts val="460"/>
              </a:spcBef>
              <a:spcAft>
                <a:spcPts val="0"/>
              </a:spcAft>
              <a:buClr>
                <a:srgbClr val="000066"/>
              </a:buClr>
              <a:buSzPts val="2300"/>
              <a:buFont typeface="Times New Roman"/>
              <a:buNone/>
              <a:defRPr>
                <a:latin typeface="Times New Roman"/>
                <a:ea typeface="Times New Roman"/>
                <a:cs typeface="Times New Roman"/>
                <a:sym typeface="Times New Roman"/>
              </a:defRPr>
            </a:lvl5pPr>
            <a:lvl6pPr indent="-342900" lvl="5" marL="2743200" rtl="1" algn="r">
              <a:spcBef>
                <a:spcPts val="360"/>
              </a:spcBef>
              <a:spcAft>
                <a:spcPts val="0"/>
              </a:spcAft>
              <a:buClr>
                <a:srgbClr val="000066"/>
              </a:buClr>
              <a:buSzPts val="1800"/>
              <a:buChar char="»"/>
              <a:defRPr/>
            </a:lvl6pPr>
            <a:lvl7pPr indent="-342900" lvl="6" marL="3200400" rtl="1" algn="r">
              <a:spcBef>
                <a:spcPts val="360"/>
              </a:spcBef>
              <a:spcAft>
                <a:spcPts val="0"/>
              </a:spcAft>
              <a:buClr>
                <a:srgbClr val="000066"/>
              </a:buClr>
              <a:buSzPts val="1800"/>
              <a:buChar char="»"/>
              <a:defRPr/>
            </a:lvl7pPr>
            <a:lvl8pPr indent="-342900" lvl="7" marL="3657600" rtl="1" algn="r">
              <a:spcBef>
                <a:spcPts val="360"/>
              </a:spcBef>
              <a:spcAft>
                <a:spcPts val="0"/>
              </a:spcAft>
              <a:buClr>
                <a:srgbClr val="000066"/>
              </a:buClr>
              <a:buSzPts val="1800"/>
              <a:buChar char="»"/>
              <a:defRPr/>
            </a:lvl8pPr>
            <a:lvl9pPr indent="-342900" lvl="8" marL="4114800" rtl="1" algn="r">
              <a:spcBef>
                <a:spcPts val="360"/>
              </a:spcBef>
              <a:spcAft>
                <a:spcPts val="0"/>
              </a:spcAft>
              <a:buClr>
                <a:srgbClr val="000066"/>
              </a:buClr>
              <a:buSzPts val="1800"/>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4" name="Shape 64"/>
        <p:cNvGrpSpPr/>
        <p:nvPr/>
      </p:nvGrpSpPr>
      <p:grpSpPr>
        <a:xfrm>
          <a:off x="0" y="0"/>
          <a:ext cx="0" cy="0"/>
          <a:chOff x="0" y="0"/>
          <a:chExt cx="0" cy="0"/>
        </a:xfrm>
      </p:grpSpPr>
      <p:sp>
        <p:nvSpPr>
          <p:cNvPr id="65" name="Google Shape;65;p15"/>
          <p:cNvSpPr txBox="1"/>
          <p:nvPr>
            <p:ph type="title"/>
          </p:nvPr>
        </p:nvSpPr>
        <p:spPr>
          <a:xfrm>
            <a:off x="844550" y="4859338"/>
            <a:ext cx="9090025" cy="1501775"/>
          </a:xfrm>
          <a:prstGeom prst="rect">
            <a:avLst/>
          </a:prstGeom>
          <a:noFill/>
          <a:ln>
            <a:noFill/>
          </a:ln>
          <a:effectLst>
            <a:outerShdw blurRad="63500" dir="2700000" dist="17960">
              <a:srgbClr val="96CCEE"/>
            </a:outerShdw>
          </a:effectLst>
        </p:spPr>
        <p:txBody>
          <a:bodyPr anchorCtr="0" anchor="t" bIns="0" lIns="0" spcFirstLastPara="1" rIns="0" wrap="square" tIns="0">
            <a:noAutofit/>
          </a:bodyPr>
          <a:lstStyle>
            <a:lvl1pPr lvl="0" algn="l">
              <a:spcBef>
                <a:spcPts val="0"/>
              </a:spcBef>
              <a:spcAft>
                <a:spcPts val="0"/>
              </a:spcAft>
              <a:buSzPts val="1400"/>
              <a:buNone/>
              <a:defRPr b="0"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6" name="Google Shape;66;p15"/>
          <p:cNvSpPr txBox="1"/>
          <p:nvPr>
            <p:ph idx="1" type="body"/>
          </p:nvPr>
        </p:nvSpPr>
        <p:spPr>
          <a:xfrm>
            <a:off x="844550" y="3205163"/>
            <a:ext cx="9090025" cy="1654175"/>
          </a:xfrm>
          <a:prstGeom prst="rect">
            <a:avLst/>
          </a:prstGeom>
          <a:noFill/>
          <a:ln>
            <a:noFill/>
          </a:ln>
        </p:spPr>
        <p:txBody>
          <a:bodyPr anchorCtr="0" anchor="b" bIns="0" lIns="0" spcFirstLastPara="1" rIns="0" wrap="square" tIns="0">
            <a:noAutofit/>
          </a:bodyPr>
          <a:lstStyle>
            <a:lvl1pPr indent="-228600" lvl="0" marL="457200" algn="l">
              <a:spcBef>
                <a:spcPts val="1600"/>
              </a:spcBef>
              <a:spcAft>
                <a:spcPts val="0"/>
              </a:spcAft>
              <a:buSzPts val="2000"/>
              <a:buNone/>
              <a:defRPr sz="2000"/>
            </a:lvl1pPr>
            <a:lvl2pPr indent="-228600" lvl="1" marL="914400" algn="l">
              <a:spcBef>
                <a:spcPts val="360"/>
              </a:spcBef>
              <a:spcAft>
                <a:spcPts val="0"/>
              </a:spcAft>
              <a:buSzPts val="1800"/>
              <a:buNone/>
              <a:defRPr sz="1800"/>
            </a:lvl2pPr>
            <a:lvl3pPr indent="-228600" lvl="2" marL="1371600" algn="l">
              <a:spcBef>
                <a:spcPts val="320"/>
              </a:spcBef>
              <a:spcAft>
                <a:spcPts val="0"/>
              </a:spcAft>
              <a:buSzPts val="1600"/>
              <a:buFont typeface="Times New Roman"/>
              <a:buNone/>
              <a:defRPr sz="1600"/>
            </a:lvl3pPr>
            <a:lvl4pPr indent="-228600" lvl="3" marL="1828800" algn="l">
              <a:spcBef>
                <a:spcPts val="280"/>
              </a:spcBef>
              <a:spcAft>
                <a:spcPts val="0"/>
              </a:spcAft>
              <a:buSzPts val="1400"/>
              <a:buFont typeface="Times New Roman"/>
              <a:buNone/>
              <a:defRPr sz="1400"/>
            </a:lvl4pPr>
            <a:lvl5pPr indent="-228600" lvl="4" marL="2286000" rtl="1" algn="r">
              <a:spcBef>
                <a:spcPts val="280"/>
              </a:spcBef>
              <a:spcAft>
                <a:spcPts val="0"/>
              </a:spcAft>
              <a:buClr>
                <a:srgbClr val="000066"/>
              </a:buClr>
              <a:buSzPts val="1400"/>
              <a:buFont typeface="Arial"/>
              <a:buNone/>
              <a:defRPr sz="1400"/>
            </a:lvl5pPr>
            <a:lvl6pPr indent="-228600" lvl="5" marL="2743200" rtl="1" algn="r">
              <a:spcBef>
                <a:spcPts val="280"/>
              </a:spcBef>
              <a:spcAft>
                <a:spcPts val="0"/>
              </a:spcAft>
              <a:buClr>
                <a:srgbClr val="000066"/>
              </a:buClr>
              <a:buSzPts val="1400"/>
              <a:buFont typeface="Arial"/>
              <a:buNone/>
              <a:defRPr sz="1400"/>
            </a:lvl6pPr>
            <a:lvl7pPr indent="-228600" lvl="6" marL="3200400" rtl="1" algn="r">
              <a:spcBef>
                <a:spcPts val="280"/>
              </a:spcBef>
              <a:spcAft>
                <a:spcPts val="0"/>
              </a:spcAft>
              <a:buClr>
                <a:srgbClr val="000066"/>
              </a:buClr>
              <a:buSzPts val="1400"/>
              <a:buFont typeface="Arial"/>
              <a:buNone/>
              <a:defRPr sz="1400"/>
            </a:lvl7pPr>
            <a:lvl8pPr indent="-228600" lvl="7" marL="3657600" rtl="1" algn="r">
              <a:spcBef>
                <a:spcPts val="280"/>
              </a:spcBef>
              <a:spcAft>
                <a:spcPts val="0"/>
              </a:spcAft>
              <a:buClr>
                <a:srgbClr val="000066"/>
              </a:buClr>
              <a:buSzPts val="1400"/>
              <a:buFont typeface="Arial"/>
              <a:buNone/>
              <a:defRPr sz="1400"/>
            </a:lvl8pPr>
            <a:lvl9pPr indent="-228600" lvl="8" marL="4114800" rtl="1" algn="r">
              <a:spcBef>
                <a:spcPts val="280"/>
              </a:spcBef>
              <a:spcAft>
                <a:spcPts val="0"/>
              </a:spcAft>
              <a:buClr>
                <a:srgbClr val="000066"/>
              </a:buClr>
              <a:buSzPts val="1400"/>
              <a:buFont typeface="Arial"/>
              <a:buNone/>
              <a:defRPr sz="14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7" name="Shape 67"/>
        <p:cNvGrpSpPr/>
        <p:nvPr/>
      </p:nvGrpSpPr>
      <p:grpSpPr>
        <a:xfrm>
          <a:off x="0" y="0"/>
          <a:ext cx="0" cy="0"/>
          <a:chOff x="0" y="0"/>
          <a:chExt cx="0" cy="0"/>
        </a:xfrm>
      </p:grpSpPr>
      <p:sp>
        <p:nvSpPr>
          <p:cNvPr id="68" name="Google Shape;68;p16"/>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9" name="Google Shape;69;p16"/>
          <p:cNvSpPr txBox="1"/>
          <p:nvPr>
            <p:ph idx="1" type="body"/>
          </p:nvPr>
        </p:nvSpPr>
        <p:spPr>
          <a:xfrm>
            <a:off x="547688" y="1654175"/>
            <a:ext cx="4687887" cy="4797425"/>
          </a:xfrm>
          <a:prstGeom prst="rect">
            <a:avLst/>
          </a:prstGeom>
          <a:noFill/>
          <a:ln>
            <a:noFill/>
          </a:ln>
        </p:spPr>
        <p:txBody>
          <a:bodyPr anchorCtr="0" anchor="t" bIns="0" lIns="0" spcFirstLastPara="1" rIns="0" wrap="square" tIns="0">
            <a:noAutofit/>
          </a:bodyPr>
          <a:lstStyle>
            <a:lvl1pPr indent="-406400" lvl="0" marL="457200" algn="l">
              <a:spcBef>
                <a:spcPts val="2240"/>
              </a:spcBef>
              <a:spcAft>
                <a:spcPts val="0"/>
              </a:spcAft>
              <a:buSzPts val="2800"/>
              <a:buChar char="▪"/>
              <a:defRPr sz="2800"/>
            </a:lvl1pPr>
            <a:lvl2pPr indent="-381000" lvl="1" marL="914400" algn="l">
              <a:spcBef>
                <a:spcPts val="480"/>
              </a:spcBef>
              <a:spcAft>
                <a:spcPts val="0"/>
              </a:spcAft>
              <a:buSzPts val="2400"/>
              <a:buChar char="⮚"/>
              <a:defRPr sz="2400"/>
            </a:lvl2pPr>
            <a:lvl3pPr indent="-368300" lvl="2" marL="1371600" algn="l">
              <a:spcBef>
                <a:spcPts val="440"/>
              </a:spcBef>
              <a:spcAft>
                <a:spcPts val="0"/>
              </a:spcAft>
              <a:buSzPts val="2200"/>
              <a:buFont typeface="Times New Roman"/>
              <a:buChar char="•"/>
              <a:defRPr sz="2200"/>
            </a:lvl3pPr>
            <a:lvl4pPr indent="-355600" lvl="3" marL="1828800" algn="l">
              <a:spcBef>
                <a:spcPts val="400"/>
              </a:spcBef>
              <a:spcAft>
                <a:spcPts val="0"/>
              </a:spcAft>
              <a:buSzPts val="2000"/>
              <a:buFont typeface="Times New Roman"/>
              <a:buChar char="–"/>
              <a:defRPr sz="2000"/>
            </a:lvl4pPr>
            <a:lvl5pPr indent="-228600" lvl="4" marL="2286000" rtl="1" algn="r">
              <a:spcBef>
                <a:spcPts val="360"/>
              </a:spcBef>
              <a:spcAft>
                <a:spcPts val="0"/>
              </a:spcAft>
              <a:buClr>
                <a:srgbClr val="000066"/>
              </a:buClr>
              <a:buSzPts val="1800"/>
              <a:buFont typeface="Arial"/>
              <a:buNone/>
              <a:defRPr sz="1800"/>
            </a:lvl5pPr>
            <a:lvl6pPr indent="-342900" lvl="5" marL="2743200" rtl="1" algn="r">
              <a:spcBef>
                <a:spcPts val="360"/>
              </a:spcBef>
              <a:spcAft>
                <a:spcPts val="0"/>
              </a:spcAft>
              <a:buClr>
                <a:srgbClr val="000066"/>
              </a:buClr>
              <a:buSzPts val="1800"/>
              <a:buFont typeface="Arial"/>
              <a:buChar char="»"/>
              <a:defRPr sz="1800"/>
            </a:lvl6pPr>
            <a:lvl7pPr indent="-342900" lvl="6" marL="3200400" rtl="1" algn="r">
              <a:spcBef>
                <a:spcPts val="360"/>
              </a:spcBef>
              <a:spcAft>
                <a:spcPts val="0"/>
              </a:spcAft>
              <a:buClr>
                <a:srgbClr val="000066"/>
              </a:buClr>
              <a:buSzPts val="1800"/>
              <a:buFont typeface="Arial"/>
              <a:buChar char="»"/>
              <a:defRPr sz="1800"/>
            </a:lvl7pPr>
            <a:lvl8pPr indent="-342900" lvl="7" marL="3657600" rtl="1" algn="r">
              <a:spcBef>
                <a:spcPts val="360"/>
              </a:spcBef>
              <a:spcAft>
                <a:spcPts val="0"/>
              </a:spcAft>
              <a:buClr>
                <a:srgbClr val="000066"/>
              </a:buClr>
              <a:buSzPts val="1800"/>
              <a:buFont typeface="Arial"/>
              <a:buChar char="»"/>
              <a:defRPr sz="1800"/>
            </a:lvl8pPr>
            <a:lvl9pPr indent="-342900" lvl="8" marL="4114800" rtl="1" algn="r">
              <a:spcBef>
                <a:spcPts val="360"/>
              </a:spcBef>
              <a:spcAft>
                <a:spcPts val="0"/>
              </a:spcAft>
              <a:buClr>
                <a:srgbClr val="000066"/>
              </a:buClr>
              <a:buSzPts val="1800"/>
              <a:buFont typeface="Arial"/>
              <a:buChar char="»"/>
              <a:defRPr sz="1800"/>
            </a:lvl9pPr>
          </a:lstStyle>
          <a:p/>
        </p:txBody>
      </p:sp>
      <p:sp>
        <p:nvSpPr>
          <p:cNvPr id="70" name="Google Shape;70;p16"/>
          <p:cNvSpPr txBox="1"/>
          <p:nvPr>
            <p:ph idx="2" type="body"/>
          </p:nvPr>
        </p:nvSpPr>
        <p:spPr>
          <a:xfrm>
            <a:off x="5387975" y="1654175"/>
            <a:ext cx="4689475" cy="4797425"/>
          </a:xfrm>
          <a:prstGeom prst="rect">
            <a:avLst/>
          </a:prstGeom>
          <a:noFill/>
          <a:ln>
            <a:noFill/>
          </a:ln>
        </p:spPr>
        <p:txBody>
          <a:bodyPr anchorCtr="0" anchor="t" bIns="0" lIns="0" spcFirstLastPara="1" rIns="0" wrap="square" tIns="0">
            <a:noAutofit/>
          </a:bodyPr>
          <a:lstStyle>
            <a:lvl1pPr indent="-406400" lvl="0" marL="457200" algn="l">
              <a:spcBef>
                <a:spcPts val="2240"/>
              </a:spcBef>
              <a:spcAft>
                <a:spcPts val="0"/>
              </a:spcAft>
              <a:buSzPts val="2800"/>
              <a:buChar char="▪"/>
              <a:defRPr sz="2800"/>
            </a:lvl1pPr>
            <a:lvl2pPr indent="-381000" lvl="1" marL="914400" algn="l">
              <a:spcBef>
                <a:spcPts val="480"/>
              </a:spcBef>
              <a:spcAft>
                <a:spcPts val="0"/>
              </a:spcAft>
              <a:buSzPts val="2400"/>
              <a:buChar char="⮚"/>
              <a:defRPr sz="2400"/>
            </a:lvl2pPr>
            <a:lvl3pPr indent="-368300" lvl="2" marL="1371600" algn="l">
              <a:spcBef>
                <a:spcPts val="440"/>
              </a:spcBef>
              <a:spcAft>
                <a:spcPts val="0"/>
              </a:spcAft>
              <a:buSzPts val="2200"/>
              <a:buFont typeface="Times New Roman"/>
              <a:buChar char="•"/>
              <a:defRPr sz="2200"/>
            </a:lvl3pPr>
            <a:lvl4pPr indent="-355600" lvl="3" marL="1828800" algn="l">
              <a:spcBef>
                <a:spcPts val="400"/>
              </a:spcBef>
              <a:spcAft>
                <a:spcPts val="0"/>
              </a:spcAft>
              <a:buSzPts val="2000"/>
              <a:buFont typeface="Times New Roman"/>
              <a:buChar char="–"/>
              <a:defRPr sz="2000"/>
            </a:lvl4pPr>
            <a:lvl5pPr indent="-228600" lvl="4" marL="2286000" rtl="1" algn="r">
              <a:spcBef>
                <a:spcPts val="360"/>
              </a:spcBef>
              <a:spcAft>
                <a:spcPts val="0"/>
              </a:spcAft>
              <a:buClr>
                <a:srgbClr val="000066"/>
              </a:buClr>
              <a:buSzPts val="1800"/>
              <a:buFont typeface="Arial"/>
              <a:buNone/>
              <a:defRPr sz="1800"/>
            </a:lvl5pPr>
            <a:lvl6pPr indent="-342900" lvl="5" marL="2743200" rtl="1" algn="r">
              <a:spcBef>
                <a:spcPts val="360"/>
              </a:spcBef>
              <a:spcAft>
                <a:spcPts val="0"/>
              </a:spcAft>
              <a:buClr>
                <a:srgbClr val="000066"/>
              </a:buClr>
              <a:buSzPts val="1800"/>
              <a:buFont typeface="Arial"/>
              <a:buChar char="»"/>
              <a:defRPr sz="1800"/>
            </a:lvl6pPr>
            <a:lvl7pPr indent="-342900" lvl="6" marL="3200400" rtl="1" algn="r">
              <a:spcBef>
                <a:spcPts val="360"/>
              </a:spcBef>
              <a:spcAft>
                <a:spcPts val="0"/>
              </a:spcAft>
              <a:buClr>
                <a:srgbClr val="000066"/>
              </a:buClr>
              <a:buSzPts val="1800"/>
              <a:buFont typeface="Arial"/>
              <a:buChar char="»"/>
              <a:defRPr sz="1800"/>
            </a:lvl7pPr>
            <a:lvl8pPr indent="-342900" lvl="7" marL="3657600" rtl="1" algn="r">
              <a:spcBef>
                <a:spcPts val="360"/>
              </a:spcBef>
              <a:spcAft>
                <a:spcPts val="0"/>
              </a:spcAft>
              <a:buClr>
                <a:srgbClr val="000066"/>
              </a:buClr>
              <a:buSzPts val="1800"/>
              <a:buFont typeface="Arial"/>
              <a:buChar char="»"/>
              <a:defRPr sz="1800"/>
            </a:lvl8pPr>
            <a:lvl9pPr indent="-342900" lvl="8" marL="4114800" rtl="1" algn="r">
              <a:spcBef>
                <a:spcPts val="360"/>
              </a:spcBef>
              <a:spcAft>
                <a:spcPts val="0"/>
              </a:spcAft>
              <a:buClr>
                <a:srgbClr val="000066"/>
              </a:buClr>
              <a:buSzPts val="1800"/>
              <a:buFont typeface="Arial"/>
              <a:buChar char="»"/>
              <a:defRPr sz="18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1" name="Shape 71"/>
        <p:cNvGrpSpPr/>
        <p:nvPr/>
      </p:nvGrpSpPr>
      <p:grpSpPr>
        <a:xfrm>
          <a:off x="0" y="0"/>
          <a:ext cx="0" cy="0"/>
          <a:chOff x="0" y="0"/>
          <a:chExt cx="0" cy="0"/>
        </a:xfrm>
      </p:grpSpPr>
      <p:sp>
        <p:nvSpPr>
          <p:cNvPr id="72" name="Google Shape;72;p17"/>
          <p:cNvSpPr txBox="1"/>
          <p:nvPr>
            <p:ph type="title"/>
          </p:nvPr>
        </p:nvSpPr>
        <p:spPr>
          <a:xfrm>
            <a:off x="2095500" y="5292725"/>
            <a:ext cx="6416675" cy="625475"/>
          </a:xfrm>
          <a:prstGeom prst="rect">
            <a:avLst/>
          </a:prstGeom>
          <a:noFill/>
          <a:ln>
            <a:noFill/>
          </a:ln>
          <a:effectLst>
            <a:outerShdw blurRad="63500" dir="2700000" dist="17960">
              <a:srgbClr val="96CCEE"/>
            </a:outerShdw>
          </a:effectLst>
        </p:spPr>
        <p:txBody>
          <a:bodyPr anchorCtr="0" anchor="b" bIns="0" lIns="0" spcFirstLastPara="1" rIns="0" wrap="square" tIns="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3" name="Google Shape;73;p17"/>
          <p:cNvSpPr/>
          <p:nvPr>
            <p:ph idx="2" type="pic"/>
          </p:nvPr>
        </p:nvSpPr>
        <p:spPr>
          <a:xfrm>
            <a:off x="2095500" y="676275"/>
            <a:ext cx="6416675" cy="4535488"/>
          </a:xfrm>
          <a:prstGeom prst="rect">
            <a:avLst/>
          </a:prstGeom>
          <a:noFill/>
          <a:ln>
            <a:noFill/>
          </a:ln>
        </p:spPr>
      </p:sp>
      <p:sp>
        <p:nvSpPr>
          <p:cNvPr id="74" name="Google Shape;74;p17"/>
          <p:cNvSpPr txBox="1"/>
          <p:nvPr>
            <p:ph idx="1" type="body"/>
          </p:nvPr>
        </p:nvSpPr>
        <p:spPr>
          <a:xfrm>
            <a:off x="2095500" y="5918200"/>
            <a:ext cx="6416675" cy="887413"/>
          </a:xfrm>
          <a:prstGeom prst="rect">
            <a:avLst/>
          </a:prstGeom>
          <a:noFill/>
          <a:ln>
            <a:noFill/>
          </a:ln>
        </p:spPr>
        <p:txBody>
          <a:bodyPr anchorCtr="0" anchor="t" bIns="0" lIns="0" spcFirstLastPara="1" rIns="0" wrap="square" tIns="0">
            <a:noAutofit/>
          </a:bodyPr>
          <a:lstStyle>
            <a:lvl1pPr indent="-228600" lvl="0" marL="457200" algn="l">
              <a:spcBef>
                <a:spcPts val="1120"/>
              </a:spcBef>
              <a:spcAft>
                <a:spcPts val="0"/>
              </a:spcAft>
              <a:buSzPts val="1400"/>
              <a:buNone/>
              <a:defRPr sz="14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Font typeface="Times New Roman"/>
              <a:buNone/>
              <a:defRPr sz="1000"/>
            </a:lvl3pPr>
            <a:lvl4pPr indent="-228600" lvl="3" marL="1828800" algn="l">
              <a:spcBef>
                <a:spcPts val="180"/>
              </a:spcBef>
              <a:spcAft>
                <a:spcPts val="0"/>
              </a:spcAft>
              <a:buSzPts val="900"/>
              <a:buFont typeface="Times New Roman"/>
              <a:buNone/>
              <a:defRPr sz="900"/>
            </a:lvl4pPr>
            <a:lvl5pPr indent="-228600" lvl="4" marL="2286000" rtl="1" algn="r">
              <a:spcBef>
                <a:spcPts val="180"/>
              </a:spcBef>
              <a:spcAft>
                <a:spcPts val="0"/>
              </a:spcAft>
              <a:buClr>
                <a:srgbClr val="000066"/>
              </a:buClr>
              <a:buSzPts val="900"/>
              <a:buFont typeface="Arial"/>
              <a:buNone/>
              <a:defRPr sz="900"/>
            </a:lvl5pPr>
            <a:lvl6pPr indent="-228600" lvl="5" marL="2743200" rtl="1" algn="r">
              <a:spcBef>
                <a:spcPts val="180"/>
              </a:spcBef>
              <a:spcAft>
                <a:spcPts val="0"/>
              </a:spcAft>
              <a:buClr>
                <a:srgbClr val="000066"/>
              </a:buClr>
              <a:buSzPts val="900"/>
              <a:buFont typeface="Arial"/>
              <a:buNone/>
              <a:defRPr sz="900"/>
            </a:lvl6pPr>
            <a:lvl7pPr indent="-228600" lvl="6" marL="3200400" rtl="1" algn="r">
              <a:spcBef>
                <a:spcPts val="180"/>
              </a:spcBef>
              <a:spcAft>
                <a:spcPts val="0"/>
              </a:spcAft>
              <a:buClr>
                <a:srgbClr val="000066"/>
              </a:buClr>
              <a:buSzPts val="900"/>
              <a:buFont typeface="Arial"/>
              <a:buNone/>
              <a:defRPr sz="900"/>
            </a:lvl7pPr>
            <a:lvl8pPr indent="-228600" lvl="7" marL="3657600" rtl="1" algn="r">
              <a:spcBef>
                <a:spcPts val="180"/>
              </a:spcBef>
              <a:spcAft>
                <a:spcPts val="0"/>
              </a:spcAft>
              <a:buClr>
                <a:srgbClr val="000066"/>
              </a:buClr>
              <a:buSzPts val="900"/>
              <a:buFont typeface="Arial"/>
              <a:buNone/>
              <a:defRPr sz="900"/>
            </a:lvl8pPr>
            <a:lvl9pPr indent="-228600" lvl="8" marL="4114800" rtl="1" algn="r">
              <a:spcBef>
                <a:spcPts val="180"/>
              </a:spcBef>
              <a:spcAft>
                <a:spcPts val="0"/>
              </a:spcAft>
              <a:buClr>
                <a:srgbClr val="000066"/>
              </a:buClr>
              <a:buSzPts val="900"/>
              <a:buFont typeface="Arial"/>
              <a:buNone/>
              <a:defRPr sz="900"/>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1" name="Shape 81"/>
        <p:cNvGrpSpPr/>
        <p:nvPr/>
      </p:nvGrpSpPr>
      <p:grpSpPr>
        <a:xfrm>
          <a:off x="0" y="0"/>
          <a:ext cx="0" cy="0"/>
          <a:chOff x="0" y="0"/>
          <a:chExt cx="0" cy="0"/>
        </a:xfrm>
      </p:grpSpPr>
      <p:sp>
        <p:nvSpPr>
          <p:cNvPr id="82" name="Google Shape;82;p19"/>
          <p:cNvSpPr txBox="1"/>
          <p:nvPr>
            <p:ph type="ctrTitle"/>
          </p:nvPr>
        </p:nvSpPr>
        <p:spPr>
          <a:xfrm>
            <a:off x="801688" y="2349500"/>
            <a:ext cx="9090025" cy="162083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3" name="Google Shape;83;p19"/>
          <p:cNvSpPr txBox="1"/>
          <p:nvPr>
            <p:ph idx="1" type="subTitle"/>
          </p:nvPr>
        </p:nvSpPr>
        <p:spPr>
          <a:xfrm>
            <a:off x="1603375" y="4284663"/>
            <a:ext cx="7486650" cy="1931987"/>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84" name="Google Shape;84;p19"/>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9"/>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9"/>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87" name="Shape 87"/>
        <p:cNvGrpSpPr/>
        <p:nvPr/>
      </p:nvGrpSpPr>
      <p:grpSpPr>
        <a:xfrm>
          <a:off x="0" y="0"/>
          <a:ext cx="0" cy="0"/>
          <a:chOff x="0" y="0"/>
          <a:chExt cx="0" cy="0"/>
        </a:xfrm>
      </p:grpSpPr>
      <p:sp>
        <p:nvSpPr>
          <p:cNvPr id="88" name="Google Shape;88;p20"/>
          <p:cNvSpPr txBox="1"/>
          <p:nvPr>
            <p:ph type="title"/>
          </p:nvPr>
        </p:nvSpPr>
        <p:spPr>
          <a:xfrm>
            <a:off x="534987" y="303212"/>
            <a:ext cx="9623425" cy="12604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9" name="Google Shape;89;p20"/>
          <p:cNvSpPr txBox="1"/>
          <p:nvPr>
            <p:ph idx="1" type="body"/>
          </p:nvPr>
        </p:nvSpPr>
        <p:spPr>
          <a:xfrm>
            <a:off x="534987" y="1763712"/>
            <a:ext cx="9623425" cy="49911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0" name="Google Shape;90;p20"/>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20"/>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20"/>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3" name="Shape 93"/>
        <p:cNvGrpSpPr/>
        <p:nvPr/>
      </p:nvGrpSpPr>
      <p:grpSpPr>
        <a:xfrm>
          <a:off x="0" y="0"/>
          <a:ext cx="0" cy="0"/>
          <a:chOff x="0" y="0"/>
          <a:chExt cx="0" cy="0"/>
        </a:xfrm>
      </p:grpSpPr>
      <p:sp>
        <p:nvSpPr>
          <p:cNvPr id="94" name="Google Shape;94;p21"/>
          <p:cNvSpPr txBox="1"/>
          <p:nvPr>
            <p:ph type="title"/>
          </p:nvPr>
        </p:nvSpPr>
        <p:spPr>
          <a:xfrm>
            <a:off x="844550" y="4859338"/>
            <a:ext cx="9090025" cy="15017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5" name="Google Shape;95;p21"/>
          <p:cNvSpPr txBox="1"/>
          <p:nvPr>
            <p:ph idx="1" type="body"/>
          </p:nvPr>
        </p:nvSpPr>
        <p:spPr>
          <a:xfrm>
            <a:off x="844550" y="3205163"/>
            <a:ext cx="9090025" cy="1654175"/>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96" name="Google Shape;96;p21"/>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21"/>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1"/>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99" name="Shape 99"/>
        <p:cNvGrpSpPr/>
        <p:nvPr/>
      </p:nvGrpSpPr>
      <p:grpSpPr>
        <a:xfrm>
          <a:off x="0" y="0"/>
          <a:ext cx="0" cy="0"/>
          <a:chOff x="0" y="0"/>
          <a:chExt cx="0" cy="0"/>
        </a:xfrm>
      </p:grpSpPr>
      <p:sp>
        <p:nvSpPr>
          <p:cNvPr id="100" name="Google Shape;100;p22"/>
          <p:cNvSpPr txBox="1"/>
          <p:nvPr>
            <p:ph type="title"/>
          </p:nvPr>
        </p:nvSpPr>
        <p:spPr>
          <a:xfrm>
            <a:off x="534987" y="303212"/>
            <a:ext cx="9623425" cy="12604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1" name="Google Shape;101;p22"/>
          <p:cNvSpPr txBox="1"/>
          <p:nvPr>
            <p:ph idx="1" type="body"/>
          </p:nvPr>
        </p:nvSpPr>
        <p:spPr>
          <a:xfrm>
            <a:off x="534988" y="1763713"/>
            <a:ext cx="4735512" cy="49911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102" name="Google Shape;102;p22"/>
          <p:cNvSpPr txBox="1"/>
          <p:nvPr>
            <p:ph idx="2" type="body"/>
          </p:nvPr>
        </p:nvSpPr>
        <p:spPr>
          <a:xfrm>
            <a:off x="5422900" y="1763713"/>
            <a:ext cx="4735513" cy="49911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103" name="Google Shape;103;p22"/>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22"/>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22"/>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sp>
        <p:nvSpPr>
          <p:cNvPr id="19" name="Google Shape;19;p3"/>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0" name="Google Shape;20;p3"/>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lvl1pPr indent="-342900" lvl="0" marL="457200" algn="l">
              <a:spcBef>
                <a:spcPts val="144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rtl="1" algn="r">
              <a:spcBef>
                <a:spcPts val="360"/>
              </a:spcBef>
              <a:spcAft>
                <a:spcPts val="0"/>
              </a:spcAft>
              <a:buClr>
                <a:srgbClr val="000066"/>
              </a:buClr>
              <a:buSzPts val="1800"/>
              <a:buChar char="»"/>
              <a:defRPr/>
            </a:lvl5pPr>
            <a:lvl6pPr indent="-342900" lvl="5" marL="2743200" rtl="1" algn="r">
              <a:spcBef>
                <a:spcPts val="360"/>
              </a:spcBef>
              <a:spcAft>
                <a:spcPts val="0"/>
              </a:spcAft>
              <a:buClr>
                <a:srgbClr val="000066"/>
              </a:buClr>
              <a:buSzPts val="1800"/>
              <a:buChar char="»"/>
              <a:defRPr/>
            </a:lvl6pPr>
            <a:lvl7pPr indent="-342900" lvl="6" marL="3200400" rtl="1" algn="r">
              <a:spcBef>
                <a:spcPts val="360"/>
              </a:spcBef>
              <a:spcAft>
                <a:spcPts val="0"/>
              </a:spcAft>
              <a:buClr>
                <a:srgbClr val="000066"/>
              </a:buClr>
              <a:buSzPts val="1800"/>
              <a:buChar char="»"/>
              <a:defRPr/>
            </a:lvl7pPr>
            <a:lvl8pPr indent="-342900" lvl="7" marL="3657600" rtl="1" algn="r">
              <a:spcBef>
                <a:spcPts val="360"/>
              </a:spcBef>
              <a:spcAft>
                <a:spcPts val="0"/>
              </a:spcAft>
              <a:buClr>
                <a:srgbClr val="000066"/>
              </a:buClr>
              <a:buSzPts val="1800"/>
              <a:buChar char="»"/>
              <a:defRPr/>
            </a:lvl8pPr>
            <a:lvl9pPr indent="-342900" lvl="8" marL="4114800" rtl="1" algn="r">
              <a:spcBef>
                <a:spcPts val="360"/>
              </a:spcBef>
              <a:spcAft>
                <a:spcPts val="0"/>
              </a:spcAft>
              <a:buClr>
                <a:srgbClr val="000066"/>
              </a:buClr>
              <a:buSzPts val="1800"/>
              <a:buChar char="»"/>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06" name="Shape 106"/>
        <p:cNvGrpSpPr/>
        <p:nvPr/>
      </p:nvGrpSpPr>
      <p:grpSpPr>
        <a:xfrm>
          <a:off x="0" y="0"/>
          <a:ext cx="0" cy="0"/>
          <a:chOff x="0" y="0"/>
          <a:chExt cx="0" cy="0"/>
        </a:xfrm>
      </p:grpSpPr>
      <p:sp>
        <p:nvSpPr>
          <p:cNvPr id="107" name="Google Shape;107;p23"/>
          <p:cNvSpPr txBox="1"/>
          <p:nvPr>
            <p:ph type="title"/>
          </p:nvPr>
        </p:nvSpPr>
        <p:spPr>
          <a:xfrm>
            <a:off x="534987" y="303212"/>
            <a:ext cx="9623425" cy="12604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8" name="Google Shape;108;p23"/>
          <p:cNvSpPr txBox="1"/>
          <p:nvPr>
            <p:ph idx="1" type="body"/>
          </p:nvPr>
        </p:nvSpPr>
        <p:spPr>
          <a:xfrm>
            <a:off x="534988" y="1692275"/>
            <a:ext cx="4724400" cy="704850"/>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109" name="Google Shape;109;p23"/>
          <p:cNvSpPr txBox="1"/>
          <p:nvPr>
            <p:ph idx="2" type="body"/>
          </p:nvPr>
        </p:nvSpPr>
        <p:spPr>
          <a:xfrm>
            <a:off x="534988" y="2397125"/>
            <a:ext cx="4724400" cy="43576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110" name="Google Shape;110;p23"/>
          <p:cNvSpPr txBox="1"/>
          <p:nvPr>
            <p:ph idx="3" type="body"/>
          </p:nvPr>
        </p:nvSpPr>
        <p:spPr>
          <a:xfrm>
            <a:off x="5432425" y="1692275"/>
            <a:ext cx="4725988" cy="704850"/>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111" name="Google Shape;111;p23"/>
          <p:cNvSpPr txBox="1"/>
          <p:nvPr>
            <p:ph idx="4" type="body"/>
          </p:nvPr>
        </p:nvSpPr>
        <p:spPr>
          <a:xfrm>
            <a:off x="5432425" y="2397125"/>
            <a:ext cx="4725988" cy="43576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112" name="Google Shape;112;p23"/>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23"/>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23"/>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15" name="Shape 115"/>
        <p:cNvGrpSpPr/>
        <p:nvPr/>
      </p:nvGrpSpPr>
      <p:grpSpPr>
        <a:xfrm>
          <a:off x="0" y="0"/>
          <a:ext cx="0" cy="0"/>
          <a:chOff x="0" y="0"/>
          <a:chExt cx="0" cy="0"/>
        </a:xfrm>
      </p:grpSpPr>
      <p:sp>
        <p:nvSpPr>
          <p:cNvPr id="116" name="Google Shape;116;p24"/>
          <p:cNvSpPr txBox="1"/>
          <p:nvPr>
            <p:ph type="title"/>
          </p:nvPr>
        </p:nvSpPr>
        <p:spPr>
          <a:xfrm>
            <a:off x="534987" y="303212"/>
            <a:ext cx="9623425" cy="12604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7" name="Google Shape;117;p24"/>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24"/>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24"/>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0" name="Shape 120"/>
        <p:cNvGrpSpPr/>
        <p:nvPr/>
      </p:nvGrpSpPr>
      <p:grpSpPr>
        <a:xfrm>
          <a:off x="0" y="0"/>
          <a:ext cx="0" cy="0"/>
          <a:chOff x="0" y="0"/>
          <a:chExt cx="0" cy="0"/>
        </a:xfrm>
      </p:grpSpPr>
      <p:sp>
        <p:nvSpPr>
          <p:cNvPr id="121" name="Google Shape;121;p25"/>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25"/>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25"/>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24" name="Shape 124"/>
        <p:cNvGrpSpPr/>
        <p:nvPr/>
      </p:nvGrpSpPr>
      <p:grpSpPr>
        <a:xfrm>
          <a:off x="0" y="0"/>
          <a:ext cx="0" cy="0"/>
          <a:chOff x="0" y="0"/>
          <a:chExt cx="0" cy="0"/>
        </a:xfrm>
      </p:grpSpPr>
      <p:sp>
        <p:nvSpPr>
          <p:cNvPr id="125" name="Google Shape;125;p26"/>
          <p:cNvSpPr txBox="1"/>
          <p:nvPr>
            <p:ph type="title"/>
          </p:nvPr>
        </p:nvSpPr>
        <p:spPr>
          <a:xfrm>
            <a:off x="534988" y="301625"/>
            <a:ext cx="3517900" cy="128111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6" name="Google Shape;126;p26"/>
          <p:cNvSpPr txBox="1"/>
          <p:nvPr>
            <p:ph idx="1" type="body"/>
          </p:nvPr>
        </p:nvSpPr>
        <p:spPr>
          <a:xfrm>
            <a:off x="4181475" y="301625"/>
            <a:ext cx="5976938" cy="6453188"/>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127" name="Google Shape;127;p26"/>
          <p:cNvSpPr txBox="1"/>
          <p:nvPr>
            <p:ph idx="2" type="body"/>
          </p:nvPr>
        </p:nvSpPr>
        <p:spPr>
          <a:xfrm>
            <a:off x="534988" y="1582738"/>
            <a:ext cx="3517900" cy="5172075"/>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128" name="Google Shape;128;p26"/>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6"/>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6"/>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31" name="Shape 131"/>
        <p:cNvGrpSpPr/>
        <p:nvPr/>
      </p:nvGrpSpPr>
      <p:grpSpPr>
        <a:xfrm>
          <a:off x="0" y="0"/>
          <a:ext cx="0" cy="0"/>
          <a:chOff x="0" y="0"/>
          <a:chExt cx="0" cy="0"/>
        </a:xfrm>
      </p:grpSpPr>
      <p:sp>
        <p:nvSpPr>
          <p:cNvPr id="132" name="Google Shape;132;p27"/>
          <p:cNvSpPr txBox="1"/>
          <p:nvPr>
            <p:ph type="title"/>
          </p:nvPr>
        </p:nvSpPr>
        <p:spPr>
          <a:xfrm>
            <a:off x="2095500" y="5292725"/>
            <a:ext cx="6416675" cy="625475"/>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3" name="Google Shape;133;p27"/>
          <p:cNvSpPr/>
          <p:nvPr>
            <p:ph idx="2" type="pic"/>
          </p:nvPr>
        </p:nvSpPr>
        <p:spPr>
          <a:xfrm>
            <a:off x="2095500" y="676275"/>
            <a:ext cx="6416675" cy="4535488"/>
          </a:xfrm>
          <a:prstGeom prst="rect">
            <a:avLst/>
          </a:prstGeom>
          <a:noFill/>
          <a:ln>
            <a:noFill/>
          </a:ln>
        </p:spPr>
      </p:sp>
      <p:sp>
        <p:nvSpPr>
          <p:cNvPr id="134" name="Google Shape;134;p27"/>
          <p:cNvSpPr txBox="1"/>
          <p:nvPr>
            <p:ph idx="1" type="body"/>
          </p:nvPr>
        </p:nvSpPr>
        <p:spPr>
          <a:xfrm>
            <a:off x="2095500" y="5918200"/>
            <a:ext cx="6416675" cy="88741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135" name="Google Shape;135;p27"/>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27"/>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27"/>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38" name="Shape 138"/>
        <p:cNvGrpSpPr/>
        <p:nvPr/>
      </p:nvGrpSpPr>
      <p:grpSpPr>
        <a:xfrm>
          <a:off x="0" y="0"/>
          <a:ext cx="0" cy="0"/>
          <a:chOff x="0" y="0"/>
          <a:chExt cx="0" cy="0"/>
        </a:xfrm>
      </p:grpSpPr>
      <p:sp>
        <p:nvSpPr>
          <p:cNvPr id="139" name="Google Shape;139;p28"/>
          <p:cNvSpPr txBox="1"/>
          <p:nvPr>
            <p:ph type="title"/>
          </p:nvPr>
        </p:nvSpPr>
        <p:spPr>
          <a:xfrm>
            <a:off x="534987" y="303212"/>
            <a:ext cx="9623425" cy="126047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0" name="Google Shape;140;p28"/>
          <p:cNvSpPr txBox="1"/>
          <p:nvPr>
            <p:ph idx="1" type="body"/>
          </p:nvPr>
        </p:nvSpPr>
        <p:spPr>
          <a:xfrm rot="5400000">
            <a:off x="2851149" y="-552450"/>
            <a:ext cx="4991100" cy="962342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1" name="Google Shape;141;p28"/>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p28"/>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28"/>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44" name="Shape 144"/>
        <p:cNvGrpSpPr/>
        <p:nvPr/>
      </p:nvGrpSpPr>
      <p:grpSpPr>
        <a:xfrm>
          <a:off x="0" y="0"/>
          <a:ext cx="0" cy="0"/>
          <a:chOff x="0" y="0"/>
          <a:chExt cx="0" cy="0"/>
        </a:xfrm>
      </p:grpSpPr>
      <p:sp>
        <p:nvSpPr>
          <p:cNvPr id="145" name="Google Shape;145;p29"/>
          <p:cNvSpPr txBox="1"/>
          <p:nvPr>
            <p:ph type="title"/>
          </p:nvPr>
        </p:nvSpPr>
        <p:spPr>
          <a:xfrm rot="5400000">
            <a:off x="5730082" y="2326482"/>
            <a:ext cx="6451600" cy="240506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6" name="Google Shape;146;p29"/>
          <p:cNvSpPr txBox="1"/>
          <p:nvPr>
            <p:ph idx="1" type="body"/>
          </p:nvPr>
        </p:nvSpPr>
        <p:spPr>
          <a:xfrm rot="5400000">
            <a:off x="842169" y="-3968"/>
            <a:ext cx="6451600" cy="706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7" name="Google Shape;147;p29"/>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rtl="1" algn="l">
              <a:lnSpc>
                <a:spcPct val="100000"/>
              </a:lnSpc>
              <a:spcBef>
                <a:spcPts val="0"/>
              </a:spcBef>
              <a:spcAft>
                <a:spcPts val="0"/>
              </a:spcAft>
              <a:buSzPts val="1400"/>
              <a:buNone/>
              <a:defRPr sz="1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29"/>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9" name="Google Shape;149;p29"/>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8" name="Shape 158"/>
        <p:cNvGrpSpPr/>
        <p:nvPr/>
      </p:nvGrpSpPr>
      <p:grpSpPr>
        <a:xfrm>
          <a:off x="0" y="0"/>
          <a:ext cx="0" cy="0"/>
          <a:chOff x="0" y="0"/>
          <a:chExt cx="0" cy="0"/>
        </a:xfrm>
      </p:grpSpPr>
      <p:sp>
        <p:nvSpPr>
          <p:cNvPr id="159" name="Google Shape;159;p31"/>
          <p:cNvSpPr txBox="1"/>
          <p:nvPr>
            <p:ph type="ctrTitle"/>
          </p:nvPr>
        </p:nvSpPr>
        <p:spPr>
          <a:xfrm>
            <a:off x="801688" y="2349500"/>
            <a:ext cx="9090025" cy="1620838"/>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0" name="Google Shape;160;p31"/>
          <p:cNvSpPr txBox="1"/>
          <p:nvPr>
            <p:ph idx="1" type="subTitle"/>
          </p:nvPr>
        </p:nvSpPr>
        <p:spPr>
          <a:xfrm>
            <a:off x="1603375" y="4284663"/>
            <a:ext cx="7486650" cy="1931987"/>
          </a:xfrm>
          <a:prstGeom prst="rect">
            <a:avLst/>
          </a:prstGeom>
          <a:noFill/>
          <a:ln>
            <a:noFill/>
          </a:ln>
        </p:spPr>
        <p:txBody>
          <a:bodyPr anchorCtr="0" anchor="t" bIns="0" lIns="0" spcFirstLastPara="1" rIns="0" wrap="square" tIns="0">
            <a:noAutofit/>
          </a:bodyPr>
          <a:lstStyle>
            <a:lvl1pPr lvl="0" algn="ctr">
              <a:spcBef>
                <a:spcPts val="2240"/>
              </a:spcBef>
              <a:spcAft>
                <a:spcPts val="0"/>
              </a:spcAft>
              <a:buSzPts val="2800"/>
              <a:buNone/>
              <a:defRPr/>
            </a:lvl1pPr>
            <a:lvl2pPr lvl="1" algn="ctr">
              <a:spcBef>
                <a:spcPts val="480"/>
              </a:spcBef>
              <a:spcAft>
                <a:spcPts val="0"/>
              </a:spcAft>
              <a:buSzPts val="2400"/>
              <a:buNone/>
              <a:defRPr/>
            </a:lvl2pPr>
            <a:lvl3pPr lvl="2" algn="ctr">
              <a:spcBef>
                <a:spcPts val="440"/>
              </a:spcBef>
              <a:spcAft>
                <a:spcPts val="0"/>
              </a:spcAft>
              <a:buSzPts val="2200"/>
              <a:buFont typeface="Times New Roman"/>
              <a:buNone/>
              <a:defRPr/>
            </a:lvl3pPr>
            <a:lvl4pPr lvl="3" algn="ctr">
              <a:spcBef>
                <a:spcPts val="400"/>
              </a:spcBef>
              <a:spcAft>
                <a:spcPts val="0"/>
              </a:spcAft>
              <a:buSzPts val="2000"/>
              <a:buFont typeface="Times New Roman"/>
              <a:buNone/>
              <a:defRPr/>
            </a:lvl4pPr>
            <a:lvl5pPr lvl="4" rtl="1" algn="ctr">
              <a:spcBef>
                <a:spcPts val="460"/>
              </a:spcBef>
              <a:spcAft>
                <a:spcPts val="0"/>
              </a:spcAft>
              <a:buClr>
                <a:srgbClr val="000066"/>
              </a:buClr>
              <a:buSzPts val="2300"/>
              <a:buFont typeface="Arial"/>
              <a:buNone/>
              <a:defRPr/>
            </a:lvl5pPr>
            <a:lvl6pPr lvl="5" rtl="1" algn="ctr">
              <a:spcBef>
                <a:spcPts val="460"/>
              </a:spcBef>
              <a:spcAft>
                <a:spcPts val="0"/>
              </a:spcAft>
              <a:buClr>
                <a:srgbClr val="000066"/>
              </a:buClr>
              <a:buSzPts val="2300"/>
              <a:buFont typeface="Arial"/>
              <a:buNone/>
              <a:defRPr/>
            </a:lvl6pPr>
            <a:lvl7pPr lvl="6" rtl="1" algn="ctr">
              <a:spcBef>
                <a:spcPts val="460"/>
              </a:spcBef>
              <a:spcAft>
                <a:spcPts val="0"/>
              </a:spcAft>
              <a:buClr>
                <a:srgbClr val="000066"/>
              </a:buClr>
              <a:buSzPts val="2300"/>
              <a:buFont typeface="Arial"/>
              <a:buNone/>
              <a:defRPr/>
            </a:lvl7pPr>
            <a:lvl8pPr lvl="7" rtl="1" algn="ctr">
              <a:spcBef>
                <a:spcPts val="460"/>
              </a:spcBef>
              <a:spcAft>
                <a:spcPts val="0"/>
              </a:spcAft>
              <a:buClr>
                <a:srgbClr val="000066"/>
              </a:buClr>
              <a:buSzPts val="2300"/>
              <a:buFont typeface="Arial"/>
              <a:buNone/>
              <a:defRPr/>
            </a:lvl8pPr>
            <a:lvl9pPr lvl="8" rtl="1" algn="ctr">
              <a:spcBef>
                <a:spcPts val="460"/>
              </a:spcBef>
              <a:spcAft>
                <a:spcPts val="0"/>
              </a:spcAft>
              <a:buClr>
                <a:srgbClr val="000066"/>
              </a:buClr>
              <a:buSzPts val="2300"/>
              <a:buFont typeface="Arial"/>
              <a:buNone/>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61" name="Shape 161"/>
        <p:cNvGrpSpPr/>
        <p:nvPr/>
      </p:nvGrpSpPr>
      <p:grpSpPr>
        <a:xfrm>
          <a:off x="0" y="0"/>
          <a:ext cx="0" cy="0"/>
          <a:chOff x="0" y="0"/>
          <a:chExt cx="0" cy="0"/>
        </a:xfrm>
      </p:grpSpPr>
      <p:sp>
        <p:nvSpPr>
          <p:cNvPr id="162" name="Google Shape;162;p32"/>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3" name="Google Shape;163;p32"/>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lvl1pPr indent="-342900" lvl="0" marL="457200" algn="l">
              <a:spcBef>
                <a:spcPts val="144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rtl="1" algn="r">
              <a:spcBef>
                <a:spcPts val="360"/>
              </a:spcBef>
              <a:spcAft>
                <a:spcPts val="0"/>
              </a:spcAft>
              <a:buClr>
                <a:srgbClr val="000066"/>
              </a:buClr>
              <a:buSzPts val="1800"/>
              <a:buChar char="»"/>
              <a:defRPr/>
            </a:lvl5pPr>
            <a:lvl6pPr indent="-342900" lvl="5" marL="2743200" rtl="1" algn="r">
              <a:spcBef>
                <a:spcPts val="360"/>
              </a:spcBef>
              <a:spcAft>
                <a:spcPts val="0"/>
              </a:spcAft>
              <a:buClr>
                <a:srgbClr val="000066"/>
              </a:buClr>
              <a:buSzPts val="1800"/>
              <a:buChar char="»"/>
              <a:defRPr/>
            </a:lvl6pPr>
            <a:lvl7pPr indent="-342900" lvl="6" marL="3200400" rtl="1" algn="r">
              <a:spcBef>
                <a:spcPts val="360"/>
              </a:spcBef>
              <a:spcAft>
                <a:spcPts val="0"/>
              </a:spcAft>
              <a:buClr>
                <a:srgbClr val="000066"/>
              </a:buClr>
              <a:buSzPts val="1800"/>
              <a:buChar char="»"/>
              <a:defRPr/>
            </a:lvl7pPr>
            <a:lvl8pPr indent="-342900" lvl="7" marL="3657600" rtl="1" algn="r">
              <a:spcBef>
                <a:spcPts val="360"/>
              </a:spcBef>
              <a:spcAft>
                <a:spcPts val="0"/>
              </a:spcAft>
              <a:buClr>
                <a:srgbClr val="000066"/>
              </a:buClr>
              <a:buSzPts val="1800"/>
              <a:buChar char="»"/>
              <a:defRPr/>
            </a:lvl8pPr>
            <a:lvl9pPr indent="-342900" lvl="8" marL="4114800" rtl="1" algn="r">
              <a:spcBef>
                <a:spcPts val="360"/>
              </a:spcBef>
              <a:spcAft>
                <a:spcPts val="0"/>
              </a:spcAft>
              <a:buClr>
                <a:srgbClr val="000066"/>
              </a:buClr>
              <a:buSzPts val="1800"/>
              <a:buChar char="»"/>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4" name="Shape 164"/>
        <p:cNvGrpSpPr/>
        <p:nvPr/>
      </p:nvGrpSpPr>
      <p:grpSpPr>
        <a:xfrm>
          <a:off x="0" y="0"/>
          <a:ext cx="0" cy="0"/>
          <a:chOff x="0" y="0"/>
          <a:chExt cx="0" cy="0"/>
        </a:xfrm>
      </p:grpSpPr>
      <p:sp>
        <p:nvSpPr>
          <p:cNvPr id="165" name="Google Shape;165;p33"/>
          <p:cNvSpPr txBox="1"/>
          <p:nvPr>
            <p:ph type="title"/>
          </p:nvPr>
        </p:nvSpPr>
        <p:spPr>
          <a:xfrm>
            <a:off x="844550" y="4859338"/>
            <a:ext cx="9090025" cy="1501775"/>
          </a:xfrm>
          <a:prstGeom prst="rect">
            <a:avLst/>
          </a:prstGeom>
          <a:noFill/>
          <a:ln>
            <a:noFill/>
          </a:ln>
          <a:effectLst>
            <a:outerShdw blurRad="63500" dir="2700000" dist="17960">
              <a:srgbClr val="96CCEE"/>
            </a:outerShdw>
          </a:effectLst>
        </p:spPr>
        <p:txBody>
          <a:bodyPr anchorCtr="0" anchor="t" bIns="0" lIns="0" spcFirstLastPara="1" rIns="0" wrap="square" tIns="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6" name="Google Shape;166;p33"/>
          <p:cNvSpPr txBox="1"/>
          <p:nvPr>
            <p:ph idx="1" type="body"/>
          </p:nvPr>
        </p:nvSpPr>
        <p:spPr>
          <a:xfrm>
            <a:off x="844550" y="3205163"/>
            <a:ext cx="9090025" cy="1654175"/>
          </a:xfrm>
          <a:prstGeom prst="rect">
            <a:avLst/>
          </a:prstGeom>
          <a:noFill/>
          <a:ln>
            <a:noFill/>
          </a:ln>
        </p:spPr>
        <p:txBody>
          <a:bodyPr anchorCtr="0" anchor="b" bIns="0" lIns="0" spcFirstLastPara="1" rIns="0" wrap="square" tIns="0">
            <a:noAutofit/>
          </a:bodyPr>
          <a:lstStyle>
            <a:lvl1pPr indent="-228600" lvl="0" marL="457200" algn="l">
              <a:spcBef>
                <a:spcPts val="1600"/>
              </a:spcBef>
              <a:spcAft>
                <a:spcPts val="0"/>
              </a:spcAft>
              <a:buSzPts val="2000"/>
              <a:buNone/>
              <a:defRPr sz="2000"/>
            </a:lvl1pPr>
            <a:lvl2pPr indent="-228600" lvl="1" marL="914400" algn="l">
              <a:spcBef>
                <a:spcPts val="360"/>
              </a:spcBef>
              <a:spcAft>
                <a:spcPts val="0"/>
              </a:spcAft>
              <a:buSzPts val="1800"/>
              <a:buNone/>
              <a:defRPr sz="1800"/>
            </a:lvl2pPr>
            <a:lvl3pPr indent="-228600" lvl="2" marL="1371600" algn="l">
              <a:spcBef>
                <a:spcPts val="320"/>
              </a:spcBef>
              <a:spcAft>
                <a:spcPts val="0"/>
              </a:spcAft>
              <a:buSzPts val="1600"/>
              <a:buFont typeface="Times New Roman"/>
              <a:buNone/>
              <a:defRPr sz="1600"/>
            </a:lvl3pPr>
            <a:lvl4pPr indent="-228600" lvl="3" marL="1828800" algn="l">
              <a:spcBef>
                <a:spcPts val="280"/>
              </a:spcBef>
              <a:spcAft>
                <a:spcPts val="0"/>
              </a:spcAft>
              <a:buSzPts val="1400"/>
              <a:buFont typeface="Times New Roman"/>
              <a:buNone/>
              <a:defRPr sz="1400"/>
            </a:lvl4pPr>
            <a:lvl5pPr indent="-228600" lvl="4" marL="2286000" rtl="1" algn="r">
              <a:spcBef>
                <a:spcPts val="280"/>
              </a:spcBef>
              <a:spcAft>
                <a:spcPts val="0"/>
              </a:spcAft>
              <a:buClr>
                <a:srgbClr val="000066"/>
              </a:buClr>
              <a:buSzPts val="1400"/>
              <a:buFont typeface="Arial"/>
              <a:buNone/>
              <a:defRPr sz="1400"/>
            </a:lvl5pPr>
            <a:lvl6pPr indent="-228600" lvl="5" marL="2743200" rtl="1" algn="r">
              <a:spcBef>
                <a:spcPts val="280"/>
              </a:spcBef>
              <a:spcAft>
                <a:spcPts val="0"/>
              </a:spcAft>
              <a:buClr>
                <a:srgbClr val="000066"/>
              </a:buClr>
              <a:buSzPts val="1400"/>
              <a:buFont typeface="Arial"/>
              <a:buNone/>
              <a:defRPr sz="1400"/>
            </a:lvl6pPr>
            <a:lvl7pPr indent="-228600" lvl="6" marL="3200400" rtl="1" algn="r">
              <a:spcBef>
                <a:spcPts val="280"/>
              </a:spcBef>
              <a:spcAft>
                <a:spcPts val="0"/>
              </a:spcAft>
              <a:buClr>
                <a:srgbClr val="000066"/>
              </a:buClr>
              <a:buSzPts val="1400"/>
              <a:buFont typeface="Arial"/>
              <a:buNone/>
              <a:defRPr sz="1400"/>
            </a:lvl7pPr>
            <a:lvl8pPr indent="-228600" lvl="7" marL="3657600" rtl="1" algn="r">
              <a:spcBef>
                <a:spcPts val="280"/>
              </a:spcBef>
              <a:spcAft>
                <a:spcPts val="0"/>
              </a:spcAft>
              <a:buClr>
                <a:srgbClr val="000066"/>
              </a:buClr>
              <a:buSzPts val="1400"/>
              <a:buFont typeface="Arial"/>
              <a:buNone/>
              <a:defRPr sz="1400"/>
            </a:lvl8pPr>
            <a:lvl9pPr indent="-228600" lvl="8" marL="4114800" rtl="1" algn="r">
              <a:spcBef>
                <a:spcPts val="280"/>
              </a:spcBef>
              <a:spcAft>
                <a:spcPts val="0"/>
              </a:spcAft>
              <a:buClr>
                <a:srgbClr val="000066"/>
              </a:buClr>
              <a:buSzPts val="1400"/>
              <a:buFont typeface="Arial"/>
              <a:buNone/>
              <a:defRPr sz="14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4"/>
          <p:cNvSpPr txBox="1"/>
          <p:nvPr>
            <p:ph type="title"/>
          </p:nvPr>
        </p:nvSpPr>
        <p:spPr>
          <a:xfrm>
            <a:off x="844550" y="4859338"/>
            <a:ext cx="9090025" cy="1501775"/>
          </a:xfrm>
          <a:prstGeom prst="rect">
            <a:avLst/>
          </a:prstGeom>
          <a:noFill/>
          <a:ln>
            <a:noFill/>
          </a:ln>
          <a:effectLst>
            <a:outerShdw blurRad="63500" dir="2700000" dist="17960">
              <a:srgbClr val="96CCEE"/>
            </a:outerShdw>
          </a:effectLst>
        </p:spPr>
        <p:txBody>
          <a:bodyPr anchorCtr="0" anchor="t" bIns="0" lIns="0" spcFirstLastPara="1" rIns="0" wrap="square" tIns="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 name="Google Shape;23;p4"/>
          <p:cNvSpPr txBox="1"/>
          <p:nvPr>
            <p:ph idx="1" type="body"/>
          </p:nvPr>
        </p:nvSpPr>
        <p:spPr>
          <a:xfrm>
            <a:off x="844550" y="3205163"/>
            <a:ext cx="9090025" cy="1654175"/>
          </a:xfrm>
          <a:prstGeom prst="rect">
            <a:avLst/>
          </a:prstGeom>
          <a:noFill/>
          <a:ln>
            <a:noFill/>
          </a:ln>
        </p:spPr>
        <p:txBody>
          <a:bodyPr anchorCtr="0" anchor="b" bIns="0" lIns="0" spcFirstLastPara="1" rIns="0" wrap="square" tIns="0">
            <a:noAutofit/>
          </a:bodyPr>
          <a:lstStyle>
            <a:lvl1pPr indent="-228600" lvl="0" marL="457200" algn="l">
              <a:spcBef>
                <a:spcPts val="1600"/>
              </a:spcBef>
              <a:spcAft>
                <a:spcPts val="0"/>
              </a:spcAft>
              <a:buSzPts val="2000"/>
              <a:buNone/>
              <a:defRPr sz="2000"/>
            </a:lvl1pPr>
            <a:lvl2pPr indent="-228600" lvl="1" marL="914400" algn="l">
              <a:spcBef>
                <a:spcPts val="360"/>
              </a:spcBef>
              <a:spcAft>
                <a:spcPts val="0"/>
              </a:spcAft>
              <a:buSzPts val="1800"/>
              <a:buNone/>
              <a:defRPr sz="1800"/>
            </a:lvl2pPr>
            <a:lvl3pPr indent="-228600" lvl="2" marL="1371600" algn="l">
              <a:spcBef>
                <a:spcPts val="320"/>
              </a:spcBef>
              <a:spcAft>
                <a:spcPts val="0"/>
              </a:spcAft>
              <a:buSzPts val="1600"/>
              <a:buFont typeface="Times New Roman"/>
              <a:buNone/>
              <a:defRPr sz="1600"/>
            </a:lvl3pPr>
            <a:lvl4pPr indent="-228600" lvl="3" marL="1828800" algn="l">
              <a:spcBef>
                <a:spcPts val="280"/>
              </a:spcBef>
              <a:spcAft>
                <a:spcPts val="0"/>
              </a:spcAft>
              <a:buSzPts val="1400"/>
              <a:buFont typeface="Times New Roman"/>
              <a:buNone/>
              <a:defRPr sz="1400"/>
            </a:lvl4pPr>
            <a:lvl5pPr indent="-228600" lvl="4" marL="2286000" rtl="1" algn="r">
              <a:spcBef>
                <a:spcPts val="280"/>
              </a:spcBef>
              <a:spcAft>
                <a:spcPts val="0"/>
              </a:spcAft>
              <a:buClr>
                <a:srgbClr val="000066"/>
              </a:buClr>
              <a:buSzPts val="1400"/>
              <a:buFont typeface="Arial"/>
              <a:buNone/>
              <a:defRPr sz="1400"/>
            </a:lvl5pPr>
            <a:lvl6pPr indent="-228600" lvl="5" marL="2743200" rtl="1" algn="r">
              <a:spcBef>
                <a:spcPts val="280"/>
              </a:spcBef>
              <a:spcAft>
                <a:spcPts val="0"/>
              </a:spcAft>
              <a:buClr>
                <a:srgbClr val="000066"/>
              </a:buClr>
              <a:buSzPts val="1400"/>
              <a:buFont typeface="Arial"/>
              <a:buNone/>
              <a:defRPr sz="1400"/>
            </a:lvl6pPr>
            <a:lvl7pPr indent="-228600" lvl="6" marL="3200400" rtl="1" algn="r">
              <a:spcBef>
                <a:spcPts val="280"/>
              </a:spcBef>
              <a:spcAft>
                <a:spcPts val="0"/>
              </a:spcAft>
              <a:buClr>
                <a:srgbClr val="000066"/>
              </a:buClr>
              <a:buSzPts val="1400"/>
              <a:buFont typeface="Arial"/>
              <a:buNone/>
              <a:defRPr sz="1400"/>
            </a:lvl7pPr>
            <a:lvl8pPr indent="-228600" lvl="7" marL="3657600" rtl="1" algn="r">
              <a:spcBef>
                <a:spcPts val="280"/>
              </a:spcBef>
              <a:spcAft>
                <a:spcPts val="0"/>
              </a:spcAft>
              <a:buClr>
                <a:srgbClr val="000066"/>
              </a:buClr>
              <a:buSzPts val="1400"/>
              <a:buFont typeface="Arial"/>
              <a:buNone/>
              <a:defRPr sz="1400"/>
            </a:lvl8pPr>
            <a:lvl9pPr indent="-228600" lvl="8" marL="4114800" rtl="1" algn="r">
              <a:spcBef>
                <a:spcPts val="280"/>
              </a:spcBef>
              <a:spcAft>
                <a:spcPts val="0"/>
              </a:spcAft>
              <a:buClr>
                <a:srgbClr val="000066"/>
              </a:buClr>
              <a:buSzPts val="1400"/>
              <a:buFont typeface="Arial"/>
              <a:buNone/>
              <a:defRPr sz="1400"/>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67" name="Shape 167"/>
        <p:cNvGrpSpPr/>
        <p:nvPr/>
      </p:nvGrpSpPr>
      <p:grpSpPr>
        <a:xfrm>
          <a:off x="0" y="0"/>
          <a:ext cx="0" cy="0"/>
          <a:chOff x="0" y="0"/>
          <a:chExt cx="0" cy="0"/>
        </a:xfrm>
      </p:grpSpPr>
      <p:sp>
        <p:nvSpPr>
          <p:cNvPr id="168" name="Google Shape;168;p34"/>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9" name="Google Shape;169;p34"/>
          <p:cNvSpPr txBox="1"/>
          <p:nvPr>
            <p:ph idx="1" type="body"/>
          </p:nvPr>
        </p:nvSpPr>
        <p:spPr>
          <a:xfrm>
            <a:off x="547688" y="1654175"/>
            <a:ext cx="4687887" cy="4797425"/>
          </a:xfrm>
          <a:prstGeom prst="rect">
            <a:avLst/>
          </a:prstGeom>
          <a:noFill/>
          <a:ln>
            <a:noFill/>
          </a:ln>
        </p:spPr>
        <p:txBody>
          <a:bodyPr anchorCtr="0" anchor="t" bIns="0" lIns="0" spcFirstLastPara="1" rIns="0" wrap="square" tIns="0">
            <a:noAutofit/>
          </a:bodyPr>
          <a:lstStyle>
            <a:lvl1pPr indent="-406400" lvl="0" marL="457200" algn="l">
              <a:spcBef>
                <a:spcPts val="224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Font typeface="Times New Roman"/>
              <a:buChar char="•"/>
              <a:defRPr sz="2000"/>
            </a:lvl3pPr>
            <a:lvl4pPr indent="-342900" lvl="3" marL="1828800" algn="l">
              <a:spcBef>
                <a:spcPts val="360"/>
              </a:spcBef>
              <a:spcAft>
                <a:spcPts val="0"/>
              </a:spcAft>
              <a:buSzPts val="1800"/>
              <a:buFont typeface="Times New Roman"/>
              <a:buChar char="–"/>
              <a:defRPr sz="1800"/>
            </a:lvl4pPr>
            <a:lvl5pPr indent="-342900" lvl="4" marL="2286000" rtl="1" algn="r">
              <a:spcBef>
                <a:spcPts val="360"/>
              </a:spcBef>
              <a:spcAft>
                <a:spcPts val="0"/>
              </a:spcAft>
              <a:buClr>
                <a:srgbClr val="000066"/>
              </a:buClr>
              <a:buSzPts val="1800"/>
              <a:buFont typeface="Arial"/>
              <a:buChar char="»"/>
              <a:defRPr sz="1800"/>
            </a:lvl5pPr>
            <a:lvl6pPr indent="-342900" lvl="5" marL="2743200" rtl="1" algn="r">
              <a:spcBef>
                <a:spcPts val="360"/>
              </a:spcBef>
              <a:spcAft>
                <a:spcPts val="0"/>
              </a:spcAft>
              <a:buClr>
                <a:srgbClr val="000066"/>
              </a:buClr>
              <a:buSzPts val="1800"/>
              <a:buFont typeface="Arial"/>
              <a:buChar char="»"/>
              <a:defRPr sz="1800"/>
            </a:lvl6pPr>
            <a:lvl7pPr indent="-342900" lvl="6" marL="3200400" rtl="1" algn="r">
              <a:spcBef>
                <a:spcPts val="360"/>
              </a:spcBef>
              <a:spcAft>
                <a:spcPts val="0"/>
              </a:spcAft>
              <a:buClr>
                <a:srgbClr val="000066"/>
              </a:buClr>
              <a:buSzPts val="1800"/>
              <a:buFont typeface="Arial"/>
              <a:buChar char="»"/>
              <a:defRPr sz="1800"/>
            </a:lvl7pPr>
            <a:lvl8pPr indent="-342900" lvl="7" marL="3657600" rtl="1" algn="r">
              <a:spcBef>
                <a:spcPts val="360"/>
              </a:spcBef>
              <a:spcAft>
                <a:spcPts val="0"/>
              </a:spcAft>
              <a:buClr>
                <a:srgbClr val="000066"/>
              </a:buClr>
              <a:buSzPts val="1800"/>
              <a:buFont typeface="Arial"/>
              <a:buChar char="»"/>
              <a:defRPr sz="1800"/>
            </a:lvl8pPr>
            <a:lvl9pPr indent="-342900" lvl="8" marL="4114800" rtl="1" algn="r">
              <a:spcBef>
                <a:spcPts val="360"/>
              </a:spcBef>
              <a:spcAft>
                <a:spcPts val="0"/>
              </a:spcAft>
              <a:buClr>
                <a:srgbClr val="000066"/>
              </a:buClr>
              <a:buSzPts val="1800"/>
              <a:buFont typeface="Arial"/>
              <a:buChar char="»"/>
              <a:defRPr sz="1800"/>
            </a:lvl9pPr>
          </a:lstStyle>
          <a:p/>
        </p:txBody>
      </p:sp>
      <p:sp>
        <p:nvSpPr>
          <p:cNvPr id="170" name="Google Shape;170;p34"/>
          <p:cNvSpPr txBox="1"/>
          <p:nvPr>
            <p:ph idx="2" type="body"/>
          </p:nvPr>
        </p:nvSpPr>
        <p:spPr>
          <a:xfrm>
            <a:off x="5387975" y="1654175"/>
            <a:ext cx="4689475" cy="4797425"/>
          </a:xfrm>
          <a:prstGeom prst="rect">
            <a:avLst/>
          </a:prstGeom>
          <a:noFill/>
          <a:ln>
            <a:noFill/>
          </a:ln>
        </p:spPr>
        <p:txBody>
          <a:bodyPr anchorCtr="0" anchor="t" bIns="0" lIns="0" spcFirstLastPara="1" rIns="0" wrap="square" tIns="0">
            <a:noAutofit/>
          </a:bodyPr>
          <a:lstStyle>
            <a:lvl1pPr indent="-406400" lvl="0" marL="457200" algn="l">
              <a:spcBef>
                <a:spcPts val="224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Font typeface="Times New Roman"/>
              <a:buChar char="•"/>
              <a:defRPr sz="2000"/>
            </a:lvl3pPr>
            <a:lvl4pPr indent="-342900" lvl="3" marL="1828800" algn="l">
              <a:spcBef>
                <a:spcPts val="360"/>
              </a:spcBef>
              <a:spcAft>
                <a:spcPts val="0"/>
              </a:spcAft>
              <a:buSzPts val="1800"/>
              <a:buFont typeface="Times New Roman"/>
              <a:buChar char="–"/>
              <a:defRPr sz="1800"/>
            </a:lvl4pPr>
            <a:lvl5pPr indent="-342900" lvl="4" marL="2286000" rtl="1" algn="r">
              <a:spcBef>
                <a:spcPts val="360"/>
              </a:spcBef>
              <a:spcAft>
                <a:spcPts val="0"/>
              </a:spcAft>
              <a:buClr>
                <a:srgbClr val="000066"/>
              </a:buClr>
              <a:buSzPts val="1800"/>
              <a:buFont typeface="Arial"/>
              <a:buChar char="»"/>
              <a:defRPr sz="1800"/>
            </a:lvl5pPr>
            <a:lvl6pPr indent="-342900" lvl="5" marL="2743200" rtl="1" algn="r">
              <a:spcBef>
                <a:spcPts val="360"/>
              </a:spcBef>
              <a:spcAft>
                <a:spcPts val="0"/>
              </a:spcAft>
              <a:buClr>
                <a:srgbClr val="000066"/>
              </a:buClr>
              <a:buSzPts val="1800"/>
              <a:buFont typeface="Arial"/>
              <a:buChar char="»"/>
              <a:defRPr sz="1800"/>
            </a:lvl6pPr>
            <a:lvl7pPr indent="-342900" lvl="6" marL="3200400" rtl="1" algn="r">
              <a:spcBef>
                <a:spcPts val="360"/>
              </a:spcBef>
              <a:spcAft>
                <a:spcPts val="0"/>
              </a:spcAft>
              <a:buClr>
                <a:srgbClr val="000066"/>
              </a:buClr>
              <a:buSzPts val="1800"/>
              <a:buFont typeface="Arial"/>
              <a:buChar char="»"/>
              <a:defRPr sz="1800"/>
            </a:lvl7pPr>
            <a:lvl8pPr indent="-342900" lvl="7" marL="3657600" rtl="1" algn="r">
              <a:spcBef>
                <a:spcPts val="360"/>
              </a:spcBef>
              <a:spcAft>
                <a:spcPts val="0"/>
              </a:spcAft>
              <a:buClr>
                <a:srgbClr val="000066"/>
              </a:buClr>
              <a:buSzPts val="1800"/>
              <a:buFont typeface="Arial"/>
              <a:buChar char="»"/>
              <a:defRPr sz="1800"/>
            </a:lvl8pPr>
            <a:lvl9pPr indent="-342900" lvl="8" marL="4114800" rtl="1" algn="r">
              <a:spcBef>
                <a:spcPts val="360"/>
              </a:spcBef>
              <a:spcAft>
                <a:spcPts val="0"/>
              </a:spcAft>
              <a:buClr>
                <a:srgbClr val="000066"/>
              </a:buClr>
              <a:buSzPts val="1800"/>
              <a:buFont typeface="Arial"/>
              <a:buChar char="»"/>
              <a:defRPr sz="1800"/>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71" name="Shape 171"/>
        <p:cNvGrpSpPr/>
        <p:nvPr/>
      </p:nvGrpSpPr>
      <p:grpSpPr>
        <a:xfrm>
          <a:off x="0" y="0"/>
          <a:ext cx="0" cy="0"/>
          <a:chOff x="0" y="0"/>
          <a:chExt cx="0" cy="0"/>
        </a:xfrm>
      </p:grpSpPr>
      <p:sp>
        <p:nvSpPr>
          <p:cNvPr id="172" name="Google Shape;172;p35"/>
          <p:cNvSpPr txBox="1"/>
          <p:nvPr>
            <p:ph type="title"/>
          </p:nvPr>
        </p:nvSpPr>
        <p:spPr>
          <a:xfrm>
            <a:off x="534988" y="303213"/>
            <a:ext cx="9623425" cy="1260475"/>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3" name="Google Shape;173;p35"/>
          <p:cNvSpPr txBox="1"/>
          <p:nvPr>
            <p:ph idx="1" type="body"/>
          </p:nvPr>
        </p:nvSpPr>
        <p:spPr>
          <a:xfrm>
            <a:off x="534988" y="1692275"/>
            <a:ext cx="4724400" cy="704850"/>
          </a:xfrm>
          <a:prstGeom prst="rect">
            <a:avLst/>
          </a:prstGeom>
          <a:noFill/>
          <a:ln>
            <a:noFill/>
          </a:ln>
        </p:spPr>
        <p:txBody>
          <a:bodyPr anchorCtr="0" anchor="b" bIns="0" lIns="0" spcFirstLastPara="1" rIns="0" wrap="square" tIns="0">
            <a:noAutofit/>
          </a:bodyPr>
          <a:lstStyle>
            <a:lvl1pPr indent="-228600" lvl="0" marL="457200" algn="l">
              <a:spcBef>
                <a:spcPts val="1920"/>
              </a:spcBef>
              <a:spcAft>
                <a:spcPts val="0"/>
              </a:spcAft>
              <a:buSzPts val="2400"/>
              <a:buNone/>
              <a:defRPr b="1" sz="2400"/>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Font typeface="Times New Roman"/>
              <a:buNone/>
              <a:defRPr b="1" sz="1800"/>
            </a:lvl3pPr>
            <a:lvl4pPr indent="-228600" lvl="3" marL="1828800" algn="l">
              <a:spcBef>
                <a:spcPts val="320"/>
              </a:spcBef>
              <a:spcAft>
                <a:spcPts val="0"/>
              </a:spcAft>
              <a:buSzPts val="1600"/>
              <a:buFont typeface="Times New Roman"/>
              <a:buNone/>
              <a:defRPr b="1" sz="1600"/>
            </a:lvl4pPr>
            <a:lvl5pPr indent="-228600" lvl="4" marL="2286000" rtl="1" algn="r">
              <a:spcBef>
                <a:spcPts val="320"/>
              </a:spcBef>
              <a:spcAft>
                <a:spcPts val="0"/>
              </a:spcAft>
              <a:buClr>
                <a:srgbClr val="000066"/>
              </a:buClr>
              <a:buSzPts val="1600"/>
              <a:buFont typeface="Arial"/>
              <a:buNone/>
              <a:defRPr b="1" sz="1600"/>
            </a:lvl5pPr>
            <a:lvl6pPr indent="-228600" lvl="5" marL="2743200" rtl="1" algn="r">
              <a:spcBef>
                <a:spcPts val="320"/>
              </a:spcBef>
              <a:spcAft>
                <a:spcPts val="0"/>
              </a:spcAft>
              <a:buClr>
                <a:srgbClr val="000066"/>
              </a:buClr>
              <a:buSzPts val="1600"/>
              <a:buFont typeface="Arial"/>
              <a:buNone/>
              <a:defRPr b="1" sz="1600"/>
            </a:lvl6pPr>
            <a:lvl7pPr indent="-228600" lvl="6" marL="3200400" rtl="1" algn="r">
              <a:spcBef>
                <a:spcPts val="320"/>
              </a:spcBef>
              <a:spcAft>
                <a:spcPts val="0"/>
              </a:spcAft>
              <a:buClr>
                <a:srgbClr val="000066"/>
              </a:buClr>
              <a:buSzPts val="1600"/>
              <a:buFont typeface="Arial"/>
              <a:buNone/>
              <a:defRPr b="1" sz="1600"/>
            </a:lvl7pPr>
            <a:lvl8pPr indent="-228600" lvl="7" marL="3657600" rtl="1" algn="r">
              <a:spcBef>
                <a:spcPts val="320"/>
              </a:spcBef>
              <a:spcAft>
                <a:spcPts val="0"/>
              </a:spcAft>
              <a:buClr>
                <a:srgbClr val="000066"/>
              </a:buClr>
              <a:buSzPts val="1600"/>
              <a:buFont typeface="Arial"/>
              <a:buNone/>
              <a:defRPr b="1" sz="1600"/>
            </a:lvl8pPr>
            <a:lvl9pPr indent="-228600" lvl="8" marL="4114800" rtl="1" algn="r">
              <a:spcBef>
                <a:spcPts val="320"/>
              </a:spcBef>
              <a:spcAft>
                <a:spcPts val="0"/>
              </a:spcAft>
              <a:buClr>
                <a:srgbClr val="000066"/>
              </a:buClr>
              <a:buSzPts val="1600"/>
              <a:buFont typeface="Arial"/>
              <a:buNone/>
              <a:defRPr b="1" sz="1600"/>
            </a:lvl9pPr>
          </a:lstStyle>
          <a:p/>
        </p:txBody>
      </p:sp>
      <p:sp>
        <p:nvSpPr>
          <p:cNvPr id="174" name="Google Shape;174;p35"/>
          <p:cNvSpPr txBox="1"/>
          <p:nvPr>
            <p:ph idx="2" type="body"/>
          </p:nvPr>
        </p:nvSpPr>
        <p:spPr>
          <a:xfrm>
            <a:off x="534988" y="2397125"/>
            <a:ext cx="4724400" cy="4357688"/>
          </a:xfrm>
          <a:prstGeom prst="rect">
            <a:avLst/>
          </a:prstGeom>
          <a:noFill/>
          <a:ln>
            <a:noFill/>
          </a:ln>
        </p:spPr>
        <p:txBody>
          <a:bodyPr anchorCtr="0" anchor="t" bIns="0" lIns="0" spcFirstLastPara="1" rIns="0" wrap="square" tIns="0">
            <a:noAutofit/>
          </a:bodyPr>
          <a:lstStyle>
            <a:lvl1pPr indent="-381000" lvl="0" marL="457200" algn="l">
              <a:spcBef>
                <a:spcPts val="192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Font typeface="Times New Roman"/>
              <a:buChar char="•"/>
              <a:defRPr sz="1800"/>
            </a:lvl3pPr>
            <a:lvl4pPr indent="-330200" lvl="3" marL="1828800" algn="l">
              <a:spcBef>
                <a:spcPts val="320"/>
              </a:spcBef>
              <a:spcAft>
                <a:spcPts val="0"/>
              </a:spcAft>
              <a:buSzPts val="1600"/>
              <a:buFont typeface="Times New Roman"/>
              <a:buChar char="–"/>
              <a:defRPr sz="1600"/>
            </a:lvl4pPr>
            <a:lvl5pPr indent="-330200" lvl="4" marL="2286000" rtl="1" algn="r">
              <a:spcBef>
                <a:spcPts val="320"/>
              </a:spcBef>
              <a:spcAft>
                <a:spcPts val="0"/>
              </a:spcAft>
              <a:buClr>
                <a:srgbClr val="000066"/>
              </a:buClr>
              <a:buSzPts val="1600"/>
              <a:buFont typeface="Arial"/>
              <a:buChar char="»"/>
              <a:defRPr sz="1600"/>
            </a:lvl5pPr>
            <a:lvl6pPr indent="-330200" lvl="5" marL="2743200" rtl="1" algn="r">
              <a:spcBef>
                <a:spcPts val="320"/>
              </a:spcBef>
              <a:spcAft>
                <a:spcPts val="0"/>
              </a:spcAft>
              <a:buClr>
                <a:srgbClr val="000066"/>
              </a:buClr>
              <a:buSzPts val="1600"/>
              <a:buFont typeface="Arial"/>
              <a:buChar char="»"/>
              <a:defRPr sz="1600"/>
            </a:lvl6pPr>
            <a:lvl7pPr indent="-330200" lvl="6" marL="3200400" rtl="1" algn="r">
              <a:spcBef>
                <a:spcPts val="320"/>
              </a:spcBef>
              <a:spcAft>
                <a:spcPts val="0"/>
              </a:spcAft>
              <a:buClr>
                <a:srgbClr val="000066"/>
              </a:buClr>
              <a:buSzPts val="1600"/>
              <a:buFont typeface="Arial"/>
              <a:buChar char="»"/>
              <a:defRPr sz="1600"/>
            </a:lvl7pPr>
            <a:lvl8pPr indent="-330200" lvl="7" marL="3657600" rtl="1" algn="r">
              <a:spcBef>
                <a:spcPts val="320"/>
              </a:spcBef>
              <a:spcAft>
                <a:spcPts val="0"/>
              </a:spcAft>
              <a:buClr>
                <a:srgbClr val="000066"/>
              </a:buClr>
              <a:buSzPts val="1600"/>
              <a:buFont typeface="Arial"/>
              <a:buChar char="»"/>
              <a:defRPr sz="1600"/>
            </a:lvl8pPr>
            <a:lvl9pPr indent="-330200" lvl="8" marL="4114800" rtl="1" algn="r">
              <a:spcBef>
                <a:spcPts val="320"/>
              </a:spcBef>
              <a:spcAft>
                <a:spcPts val="0"/>
              </a:spcAft>
              <a:buClr>
                <a:srgbClr val="000066"/>
              </a:buClr>
              <a:buSzPts val="1600"/>
              <a:buFont typeface="Arial"/>
              <a:buChar char="»"/>
              <a:defRPr sz="1600"/>
            </a:lvl9pPr>
          </a:lstStyle>
          <a:p/>
        </p:txBody>
      </p:sp>
      <p:sp>
        <p:nvSpPr>
          <p:cNvPr id="175" name="Google Shape;175;p35"/>
          <p:cNvSpPr txBox="1"/>
          <p:nvPr>
            <p:ph idx="3" type="body"/>
          </p:nvPr>
        </p:nvSpPr>
        <p:spPr>
          <a:xfrm>
            <a:off x="5432425" y="1692275"/>
            <a:ext cx="4725988" cy="704850"/>
          </a:xfrm>
          <a:prstGeom prst="rect">
            <a:avLst/>
          </a:prstGeom>
          <a:noFill/>
          <a:ln>
            <a:noFill/>
          </a:ln>
        </p:spPr>
        <p:txBody>
          <a:bodyPr anchorCtr="0" anchor="b" bIns="0" lIns="0" spcFirstLastPara="1" rIns="0" wrap="square" tIns="0">
            <a:noAutofit/>
          </a:bodyPr>
          <a:lstStyle>
            <a:lvl1pPr indent="-228600" lvl="0" marL="457200" algn="l">
              <a:spcBef>
                <a:spcPts val="1920"/>
              </a:spcBef>
              <a:spcAft>
                <a:spcPts val="0"/>
              </a:spcAft>
              <a:buSzPts val="2400"/>
              <a:buNone/>
              <a:defRPr b="1" sz="2400"/>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Font typeface="Times New Roman"/>
              <a:buNone/>
              <a:defRPr b="1" sz="1800"/>
            </a:lvl3pPr>
            <a:lvl4pPr indent="-228600" lvl="3" marL="1828800" algn="l">
              <a:spcBef>
                <a:spcPts val="320"/>
              </a:spcBef>
              <a:spcAft>
                <a:spcPts val="0"/>
              </a:spcAft>
              <a:buSzPts val="1600"/>
              <a:buFont typeface="Times New Roman"/>
              <a:buNone/>
              <a:defRPr b="1" sz="1600"/>
            </a:lvl4pPr>
            <a:lvl5pPr indent="-228600" lvl="4" marL="2286000" rtl="1" algn="r">
              <a:spcBef>
                <a:spcPts val="320"/>
              </a:spcBef>
              <a:spcAft>
                <a:spcPts val="0"/>
              </a:spcAft>
              <a:buClr>
                <a:srgbClr val="000066"/>
              </a:buClr>
              <a:buSzPts val="1600"/>
              <a:buFont typeface="Arial"/>
              <a:buNone/>
              <a:defRPr b="1" sz="1600"/>
            </a:lvl5pPr>
            <a:lvl6pPr indent="-228600" lvl="5" marL="2743200" rtl="1" algn="r">
              <a:spcBef>
                <a:spcPts val="320"/>
              </a:spcBef>
              <a:spcAft>
                <a:spcPts val="0"/>
              </a:spcAft>
              <a:buClr>
                <a:srgbClr val="000066"/>
              </a:buClr>
              <a:buSzPts val="1600"/>
              <a:buFont typeface="Arial"/>
              <a:buNone/>
              <a:defRPr b="1" sz="1600"/>
            </a:lvl6pPr>
            <a:lvl7pPr indent="-228600" lvl="6" marL="3200400" rtl="1" algn="r">
              <a:spcBef>
                <a:spcPts val="320"/>
              </a:spcBef>
              <a:spcAft>
                <a:spcPts val="0"/>
              </a:spcAft>
              <a:buClr>
                <a:srgbClr val="000066"/>
              </a:buClr>
              <a:buSzPts val="1600"/>
              <a:buFont typeface="Arial"/>
              <a:buNone/>
              <a:defRPr b="1" sz="1600"/>
            </a:lvl7pPr>
            <a:lvl8pPr indent="-228600" lvl="7" marL="3657600" rtl="1" algn="r">
              <a:spcBef>
                <a:spcPts val="320"/>
              </a:spcBef>
              <a:spcAft>
                <a:spcPts val="0"/>
              </a:spcAft>
              <a:buClr>
                <a:srgbClr val="000066"/>
              </a:buClr>
              <a:buSzPts val="1600"/>
              <a:buFont typeface="Arial"/>
              <a:buNone/>
              <a:defRPr b="1" sz="1600"/>
            </a:lvl8pPr>
            <a:lvl9pPr indent="-228600" lvl="8" marL="4114800" rtl="1" algn="r">
              <a:spcBef>
                <a:spcPts val="320"/>
              </a:spcBef>
              <a:spcAft>
                <a:spcPts val="0"/>
              </a:spcAft>
              <a:buClr>
                <a:srgbClr val="000066"/>
              </a:buClr>
              <a:buSzPts val="1600"/>
              <a:buFont typeface="Arial"/>
              <a:buNone/>
              <a:defRPr b="1" sz="1600"/>
            </a:lvl9pPr>
          </a:lstStyle>
          <a:p/>
        </p:txBody>
      </p:sp>
      <p:sp>
        <p:nvSpPr>
          <p:cNvPr id="176" name="Google Shape;176;p35"/>
          <p:cNvSpPr txBox="1"/>
          <p:nvPr>
            <p:ph idx="4" type="body"/>
          </p:nvPr>
        </p:nvSpPr>
        <p:spPr>
          <a:xfrm>
            <a:off x="5432425" y="2397125"/>
            <a:ext cx="4725988" cy="4357688"/>
          </a:xfrm>
          <a:prstGeom prst="rect">
            <a:avLst/>
          </a:prstGeom>
          <a:noFill/>
          <a:ln>
            <a:noFill/>
          </a:ln>
        </p:spPr>
        <p:txBody>
          <a:bodyPr anchorCtr="0" anchor="t" bIns="0" lIns="0" spcFirstLastPara="1" rIns="0" wrap="square" tIns="0">
            <a:noAutofit/>
          </a:bodyPr>
          <a:lstStyle>
            <a:lvl1pPr indent="-381000" lvl="0" marL="457200" algn="l">
              <a:spcBef>
                <a:spcPts val="192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Font typeface="Times New Roman"/>
              <a:buChar char="•"/>
              <a:defRPr sz="1800"/>
            </a:lvl3pPr>
            <a:lvl4pPr indent="-330200" lvl="3" marL="1828800" algn="l">
              <a:spcBef>
                <a:spcPts val="320"/>
              </a:spcBef>
              <a:spcAft>
                <a:spcPts val="0"/>
              </a:spcAft>
              <a:buSzPts val="1600"/>
              <a:buFont typeface="Times New Roman"/>
              <a:buChar char="–"/>
              <a:defRPr sz="1600"/>
            </a:lvl4pPr>
            <a:lvl5pPr indent="-330200" lvl="4" marL="2286000" rtl="1" algn="r">
              <a:spcBef>
                <a:spcPts val="320"/>
              </a:spcBef>
              <a:spcAft>
                <a:spcPts val="0"/>
              </a:spcAft>
              <a:buClr>
                <a:srgbClr val="000066"/>
              </a:buClr>
              <a:buSzPts val="1600"/>
              <a:buFont typeface="Arial"/>
              <a:buChar char="»"/>
              <a:defRPr sz="1600"/>
            </a:lvl5pPr>
            <a:lvl6pPr indent="-330200" lvl="5" marL="2743200" rtl="1" algn="r">
              <a:spcBef>
                <a:spcPts val="320"/>
              </a:spcBef>
              <a:spcAft>
                <a:spcPts val="0"/>
              </a:spcAft>
              <a:buClr>
                <a:srgbClr val="000066"/>
              </a:buClr>
              <a:buSzPts val="1600"/>
              <a:buFont typeface="Arial"/>
              <a:buChar char="»"/>
              <a:defRPr sz="1600"/>
            </a:lvl6pPr>
            <a:lvl7pPr indent="-330200" lvl="6" marL="3200400" rtl="1" algn="r">
              <a:spcBef>
                <a:spcPts val="320"/>
              </a:spcBef>
              <a:spcAft>
                <a:spcPts val="0"/>
              </a:spcAft>
              <a:buClr>
                <a:srgbClr val="000066"/>
              </a:buClr>
              <a:buSzPts val="1600"/>
              <a:buFont typeface="Arial"/>
              <a:buChar char="»"/>
              <a:defRPr sz="1600"/>
            </a:lvl7pPr>
            <a:lvl8pPr indent="-330200" lvl="7" marL="3657600" rtl="1" algn="r">
              <a:spcBef>
                <a:spcPts val="320"/>
              </a:spcBef>
              <a:spcAft>
                <a:spcPts val="0"/>
              </a:spcAft>
              <a:buClr>
                <a:srgbClr val="000066"/>
              </a:buClr>
              <a:buSzPts val="1600"/>
              <a:buFont typeface="Arial"/>
              <a:buChar char="»"/>
              <a:defRPr sz="1600"/>
            </a:lvl8pPr>
            <a:lvl9pPr indent="-330200" lvl="8" marL="4114800" rtl="1" algn="r">
              <a:spcBef>
                <a:spcPts val="320"/>
              </a:spcBef>
              <a:spcAft>
                <a:spcPts val="0"/>
              </a:spcAft>
              <a:buClr>
                <a:srgbClr val="000066"/>
              </a:buClr>
              <a:buSzPts val="1600"/>
              <a:buFont typeface="Arial"/>
              <a:buChar char="»"/>
              <a:defRPr sz="1600"/>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7" name="Shape 177"/>
        <p:cNvGrpSpPr/>
        <p:nvPr/>
      </p:nvGrpSpPr>
      <p:grpSpPr>
        <a:xfrm>
          <a:off x="0" y="0"/>
          <a:ext cx="0" cy="0"/>
          <a:chOff x="0" y="0"/>
          <a:chExt cx="0" cy="0"/>
        </a:xfrm>
      </p:grpSpPr>
      <p:sp>
        <p:nvSpPr>
          <p:cNvPr id="178" name="Google Shape;178;p36"/>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9" name="Shape 179"/>
        <p:cNvGrpSpPr/>
        <p:nvPr/>
      </p:nvGrpSpPr>
      <p:grpSpPr>
        <a:xfrm>
          <a:off x="0" y="0"/>
          <a:ext cx="0" cy="0"/>
          <a:chOff x="0" y="0"/>
          <a:chExt cx="0" cy="0"/>
        </a:xfrm>
      </p:grpSpPr>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80" name="Shape 180"/>
        <p:cNvGrpSpPr/>
        <p:nvPr/>
      </p:nvGrpSpPr>
      <p:grpSpPr>
        <a:xfrm>
          <a:off x="0" y="0"/>
          <a:ext cx="0" cy="0"/>
          <a:chOff x="0" y="0"/>
          <a:chExt cx="0" cy="0"/>
        </a:xfrm>
      </p:grpSpPr>
      <p:sp>
        <p:nvSpPr>
          <p:cNvPr id="181" name="Google Shape;181;p38"/>
          <p:cNvSpPr txBox="1"/>
          <p:nvPr>
            <p:ph type="title"/>
          </p:nvPr>
        </p:nvSpPr>
        <p:spPr>
          <a:xfrm>
            <a:off x="534988" y="301625"/>
            <a:ext cx="3517900" cy="1281113"/>
          </a:xfrm>
          <a:prstGeom prst="rect">
            <a:avLst/>
          </a:prstGeom>
          <a:noFill/>
          <a:ln>
            <a:noFill/>
          </a:ln>
          <a:effectLst>
            <a:outerShdw blurRad="63500" dir="2700000" dist="17960">
              <a:srgbClr val="96CCEE"/>
            </a:outerShdw>
          </a:effectLst>
        </p:spPr>
        <p:txBody>
          <a:bodyPr anchorCtr="0" anchor="b" bIns="0" lIns="0" spcFirstLastPara="1" rIns="0" wrap="square" tIns="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2" name="Google Shape;182;p38"/>
          <p:cNvSpPr txBox="1"/>
          <p:nvPr>
            <p:ph idx="1" type="body"/>
          </p:nvPr>
        </p:nvSpPr>
        <p:spPr>
          <a:xfrm>
            <a:off x="4181475" y="301625"/>
            <a:ext cx="5976938" cy="6453188"/>
          </a:xfrm>
          <a:prstGeom prst="rect">
            <a:avLst/>
          </a:prstGeom>
          <a:noFill/>
          <a:ln>
            <a:noFill/>
          </a:ln>
        </p:spPr>
        <p:txBody>
          <a:bodyPr anchorCtr="0" anchor="t" bIns="0" lIns="0" spcFirstLastPara="1" rIns="0" wrap="square" tIns="0">
            <a:noAutofit/>
          </a:bodyPr>
          <a:lstStyle>
            <a:lvl1pPr indent="-431800" lvl="0" marL="457200" algn="l">
              <a:spcBef>
                <a:spcPts val="2560"/>
              </a:spcBef>
              <a:spcAft>
                <a:spcPts val="0"/>
              </a:spcAft>
              <a:buSzPts val="3200"/>
              <a:buChar char="▪"/>
              <a:defRPr sz="3200"/>
            </a:lvl1pPr>
            <a:lvl2pPr indent="-406400" lvl="1" marL="914400" algn="l">
              <a:spcBef>
                <a:spcPts val="560"/>
              </a:spcBef>
              <a:spcAft>
                <a:spcPts val="0"/>
              </a:spcAft>
              <a:buSzPts val="2800"/>
              <a:buChar char="⮚"/>
              <a:defRPr sz="2800"/>
            </a:lvl2pPr>
            <a:lvl3pPr indent="-381000" lvl="2" marL="1371600" algn="l">
              <a:spcBef>
                <a:spcPts val="480"/>
              </a:spcBef>
              <a:spcAft>
                <a:spcPts val="0"/>
              </a:spcAft>
              <a:buSzPts val="2400"/>
              <a:buFont typeface="Times New Roman"/>
              <a:buChar char="•"/>
              <a:defRPr sz="2400"/>
            </a:lvl3pPr>
            <a:lvl4pPr indent="-355600" lvl="3" marL="1828800" algn="l">
              <a:spcBef>
                <a:spcPts val="400"/>
              </a:spcBef>
              <a:spcAft>
                <a:spcPts val="0"/>
              </a:spcAft>
              <a:buSzPts val="2000"/>
              <a:buFont typeface="Times New Roman"/>
              <a:buChar char="–"/>
              <a:defRPr sz="2000"/>
            </a:lvl4pPr>
            <a:lvl5pPr indent="-355600" lvl="4" marL="2286000" rtl="1" algn="r">
              <a:spcBef>
                <a:spcPts val="400"/>
              </a:spcBef>
              <a:spcAft>
                <a:spcPts val="0"/>
              </a:spcAft>
              <a:buClr>
                <a:srgbClr val="000066"/>
              </a:buClr>
              <a:buSzPts val="2000"/>
              <a:buFont typeface="Arial"/>
              <a:buChar char="»"/>
              <a:defRPr sz="2000"/>
            </a:lvl5pPr>
            <a:lvl6pPr indent="-355600" lvl="5" marL="2743200" rtl="1" algn="r">
              <a:spcBef>
                <a:spcPts val="400"/>
              </a:spcBef>
              <a:spcAft>
                <a:spcPts val="0"/>
              </a:spcAft>
              <a:buClr>
                <a:srgbClr val="000066"/>
              </a:buClr>
              <a:buSzPts val="2000"/>
              <a:buFont typeface="Arial"/>
              <a:buChar char="»"/>
              <a:defRPr sz="2000"/>
            </a:lvl6pPr>
            <a:lvl7pPr indent="-355600" lvl="6" marL="3200400" rtl="1" algn="r">
              <a:spcBef>
                <a:spcPts val="400"/>
              </a:spcBef>
              <a:spcAft>
                <a:spcPts val="0"/>
              </a:spcAft>
              <a:buClr>
                <a:srgbClr val="000066"/>
              </a:buClr>
              <a:buSzPts val="2000"/>
              <a:buFont typeface="Arial"/>
              <a:buChar char="»"/>
              <a:defRPr sz="2000"/>
            </a:lvl7pPr>
            <a:lvl8pPr indent="-355600" lvl="7" marL="3657600" rtl="1" algn="r">
              <a:spcBef>
                <a:spcPts val="400"/>
              </a:spcBef>
              <a:spcAft>
                <a:spcPts val="0"/>
              </a:spcAft>
              <a:buClr>
                <a:srgbClr val="000066"/>
              </a:buClr>
              <a:buSzPts val="2000"/>
              <a:buFont typeface="Arial"/>
              <a:buChar char="»"/>
              <a:defRPr sz="2000"/>
            </a:lvl8pPr>
            <a:lvl9pPr indent="-355600" lvl="8" marL="4114800" rtl="1" algn="r">
              <a:spcBef>
                <a:spcPts val="400"/>
              </a:spcBef>
              <a:spcAft>
                <a:spcPts val="0"/>
              </a:spcAft>
              <a:buClr>
                <a:srgbClr val="000066"/>
              </a:buClr>
              <a:buSzPts val="2000"/>
              <a:buFont typeface="Arial"/>
              <a:buChar char="»"/>
              <a:defRPr sz="2000"/>
            </a:lvl9pPr>
          </a:lstStyle>
          <a:p/>
        </p:txBody>
      </p:sp>
      <p:sp>
        <p:nvSpPr>
          <p:cNvPr id="183" name="Google Shape;183;p38"/>
          <p:cNvSpPr txBox="1"/>
          <p:nvPr>
            <p:ph idx="2" type="body"/>
          </p:nvPr>
        </p:nvSpPr>
        <p:spPr>
          <a:xfrm>
            <a:off x="534988" y="1582738"/>
            <a:ext cx="3517900" cy="5172075"/>
          </a:xfrm>
          <a:prstGeom prst="rect">
            <a:avLst/>
          </a:prstGeom>
          <a:noFill/>
          <a:ln>
            <a:noFill/>
          </a:ln>
        </p:spPr>
        <p:txBody>
          <a:bodyPr anchorCtr="0" anchor="t" bIns="0" lIns="0" spcFirstLastPara="1" rIns="0" wrap="square" tIns="0">
            <a:noAutofit/>
          </a:bodyPr>
          <a:lstStyle>
            <a:lvl1pPr indent="-228600" lvl="0" marL="457200" algn="l">
              <a:spcBef>
                <a:spcPts val="1120"/>
              </a:spcBef>
              <a:spcAft>
                <a:spcPts val="0"/>
              </a:spcAft>
              <a:buSzPts val="1400"/>
              <a:buNone/>
              <a:defRPr sz="14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Font typeface="Times New Roman"/>
              <a:buNone/>
              <a:defRPr sz="1000"/>
            </a:lvl3pPr>
            <a:lvl4pPr indent="-228600" lvl="3" marL="1828800" algn="l">
              <a:spcBef>
                <a:spcPts val="180"/>
              </a:spcBef>
              <a:spcAft>
                <a:spcPts val="0"/>
              </a:spcAft>
              <a:buSzPts val="900"/>
              <a:buFont typeface="Times New Roman"/>
              <a:buNone/>
              <a:defRPr sz="900"/>
            </a:lvl4pPr>
            <a:lvl5pPr indent="-228600" lvl="4" marL="2286000" rtl="1" algn="r">
              <a:spcBef>
                <a:spcPts val="180"/>
              </a:spcBef>
              <a:spcAft>
                <a:spcPts val="0"/>
              </a:spcAft>
              <a:buClr>
                <a:srgbClr val="000066"/>
              </a:buClr>
              <a:buSzPts val="900"/>
              <a:buFont typeface="Arial"/>
              <a:buNone/>
              <a:defRPr sz="900"/>
            </a:lvl5pPr>
            <a:lvl6pPr indent="-228600" lvl="5" marL="2743200" rtl="1" algn="r">
              <a:spcBef>
                <a:spcPts val="180"/>
              </a:spcBef>
              <a:spcAft>
                <a:spcPts val="0"/>
              </a:spcAft>
              <a:buClr>
                <a:srgbClr val="000066"/>
              </a:buClr>
              <a:buSzPts val="900"/>
              <a:buFont typeface="Arial"/>
              <a:buNone/>
              <a:defRPr sz="900"/>
            </a:lvl6pPr>
            <a:lvl7pPr indent="-228600" lvl="6" marL="3200400" rtl="1" algn="r">
              <a:spcBef>
                <a:spcPts val="180"/>
              </a:spcBef>
              <a:spcAft>
                <a:spcPts val="0"/>
              </a:spcAft>
              <a:buClr>
                <a:srgbClr val="000066"/>
              </a:buClr>
              <a:buSzPts val="900"/>
              <a:buFont typeface="Arial"/>
              <a:buNone/>
              <a:defRPr sz="900"/>
            </a:lvl7pPr>
            <a:lvl8pPr indent="-228600" lvl="7" marL="3657600" rtl="1" algn="r">
              <a:spcBef>
                <a:spcPts val="180"/>
              </a:spcBef>
              <a:spcAft>
                <a:spcPts val="0"/>
              </a:spcAft>
              <a:buClr>
                <a:srgbClr val="000066"/>
              </a:buClr>
              <a:buSzPts val="900"/>
              <a:buFont typeface="Arial"/>
              <a:buNone/>
              <a:defRPr sz="900"/>
            </a:lvl8pPr>
            <a:lvl9pPr indent="-228600" lvl="8" marL="4114800" rtl="1" algn="r">
              <a:spcBef>
                <a:spcPts val="180"/>
              </a:spcBef>
              <a:spcAft>
                <a:spcPts val="0"/>
              </a:spcAft>
              <a:buClr>
                <a:srgbClr val="000066"/>
              </a:buClr>
              <a:buSzPts val="900"/>
              <a:buFont typeface="Arial"/>
              <a:buNone/>
              <a:defRPr sz="900"/>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84" name="Shape 184"/>
        <p:cNvGrpSpPr/>
        <p:nvPr/>
      </p:nvGrpSpPr>
      <p:grpSpPr>
        <a:xfrm>
          <a:off x="0" y="0"/>
          <a:ext cx="0" cy="0"/>
          <a:chOff x="0" y="0"/>
          <a:chExt cx="0" cy="0"/>
        </a:xfrm>
      </p:grpSpPr>
      <p:sp>
        <p:nvSpPr>
          <p:cNvPr id="185" name="Google Shape;185;p39"/>
          <p:cNvSpPr txBox="1"/>
          <p:nvPr>
            <p:ph type="title"/>
          </p:nvPr>
        </p:nvSpPr>
        <p:spPr>
          <a:xfrm>
            <a:off x="2095500" y="5292725"/>
            <a:ext cx="6416675" cy="625475"/>
          </a:xfrm>
          <a:prstGeom prst="rect">
            <a:avLst/>
          </a:prstGeom>
          <a:noFill/>
          <a:ln>
            <a:noFill/>
          </a:ln>
          <a:effectLst>
            <a:outerShdw blurRad="63500" dir="2700000" dist="17960">
              <a:srgbClr val="96CCEE"/>
            </a:outerShdw>
          </a:effectLst>
        </p:spPr>
        <p:txBody>
          <a:bodyPr anchorCtr="0" anchor="b" bIns="0" lIns="0" spcFirstLastPara="1" rIns="0" wrap="square" tIns="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6" name="Google Shape;186;p39"/>
          <p:cNvSpPr/>
          <p:nvPr>
            <p:ph idx="2" type="pic"/>
          </p:nvPr>
        </p:nvSpPr>
        <p:spPr>
          <a:xfrm>
            <a:off x="2095500" y="676275"/>
            <a:ext cx="6416675" cy="4535488"/>
          </a:xfrm>
          <a:prstGeom prst="rect">
            <a:avLst/>
          </a:prstGeom>
          <a:noFill/>
          <a:ln>
            <a:noFill/>
          </a:ln>
        </p:spPr>
      </p:sp>
      <p:sp>
        <p:nvSpPr>
          <p:cNvPr id="187" name="Google Shape;187;p39"/>
          <p:cNvSpPr txBox="1"/>
          <p:nvPr>
            <p:ph idx="1" type="body"/>
          </p:nvPr>
        </p:nvSpPr>
        <p:spPr>
          <a:xfrm>
            <a:off x="2095500" y="5918200"/>
            <a:ext cx="6416675" cy="887413"/>
          </a:xfrm>
          <a:prstGeom prst="rect">
            <a:avLst/>
          </a:prstGeom>
          <a:noFill/>
          <a:ln>
            <a:noFill/>
          </a:ln>
        </p:spPr>
        <p:txBody>
          <a:bodyPr anchorCtr="0" anchor="t" bIns="0" lIns="0" spcFirstLastPara="1" rIns="0" wrap="square" tIns="0">
            <a:noAutofit/>
          </a:bodyPr>
          <a:lstStyle>
            <a:lvl1pPr indent="-228600" lvl="0" marL="457200" algn="l">
              <a:spcBef>
                <a:spcPts val="1120"/>
              </a:spcBef>
              <a:spcAft>
                <a:spcPts val="0"/>
              </a:spcAft>
              <a:buSzPts val="1400"/>
              <a:buNone/>
              <a:defRPr sz="14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Font typeface="Times New Roman"/>
              <a:buNone/>
              <a:defRPr sz="1000"/>
            </a:lvl3pPr>
            <a:lvl4pPr indent="-228600" lvl="3" marL="1828800" algn="l">
              <a:spcBef>
                <a:spcPts val="180"/>
              </a:spcBef>
              <a:spcAft>
                <a:spcPts val="0"/>
              </a:spcAft>
              <a:buSzPts val="900"/>
              <a:buFont typeface="Times New Roman"/>
              <a:buNone/>
              <a:defRPr sz="900"/>
            </a:lvl4pPr>
            <a:lvl5pPr indent="-228600" lvl="4" marL="2286000" rtl="1" algn="r">
              <a:spcBef>
                <a:spcPts val="180"/>
              </a:spcBef>
              <a:spcAft>
                <a:spcPts val="0"/>
              </a:spcAft>
              <a:buClr>
                <a:srgbClr val="000066"/>
              </a:buClr>
              <a:buSzPts val="900"/>
              <a:buFont typeface="Arial"/>
              <a:buNone/>
              <a:defRPr sz="900"/>
            </a:lvl5pPr>
            <a:lvl6pPr indent="-228600" lvl="5" marL="2743200" rtl="1" algn="r">
              <a:spcBef>
                <a:spcPts val="180"/>
              </a:spcBef>
              <a:spcAft>
                <a:spcPts val="0"/>
              </a:spcAft>
              <a:buClr>
                <a:srgbClr val="000066"/>
              </a:buClr>
              <a:buSzPts val="900"/>
              <a:buFont typeface="Arial"/>
              <a:buNone/>
              <a:defRPr sz="900"/>
            </a:lvl6pPr>
            <a:lvl7pPr indent="-228600" lvl="6" marL="3200400" rtl="1" algn="r">
              <a:spcBef>
                <a:spcPts val="180"/>
              </a:spcBef>
              <a:spcAft>
                <a:spcPts val="0"/>
              </a:spcAft>
              <a:buClr>
                <a:srgbClr val="000066"/>
              </a:buClr>
              <a:buSzPts val="900"/>
              <a:buFont typeface="Arial"/>
              <a:buNone/>
              <a:defRPr sz="900"/>
            </a:lvl7pPr>
            <a:lvl8pPr indent="-228600" lvl="7" marL="3657600" rtl="1" algn="r">
              <a:spcBef>
                <a:spcPts val="180"/>
              </a:spcBef>
              <a:spcAft>
                <a:spcPts val="0"/>
              </a:spcAft>
              <a:buClr>
                <a:srgbClr val="000066"/>
              </a:buClr>
              <a:buSzPts val="900"/>
              <a:buFont typeface="Arial"/>
              <a:buNone/>
              <a:defRPr sz="900"/>
            </a:lvl8pPr>
            <a:lvl9pPr indent="-228600" lvl="8" marL="4114800" rtl="1" algn="r">
              <a:spcBef>
                <a:spcPts val="180"/>
              </a:spcBef>
              <a:spcAft>
                <a:spcPts val="0"/>
              </a:spcAft>
              <a:buClr>
                <a:srgbClr val="000066"/>
              </a:buClr>
              <a:buSzPts val="900"/>
              <a:buFont typeface="Arial"/>
              <a:buNone/>
              <a:defRPr sz="900"/>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88" name="Shape 188"/>
        <p:cNvGrpSpPr/>
        <p:nvPr/>
      </p:nvGrpSpPr>
      <p:grpSpPr>
        <a:xfrm>
          <a:off x="0" y="0"/>
          <a:ext cx="0" cy="0"/>
          <a:chOff x="0" y="0"/>
          <a:chExt cx="0" cy="0"/>
        </a:xfrm>
      </p:grpSpPr>
      <p:sp>
        <p:nvSpPr>
          <p:cNvPr id="189" name="Google Shape;189;p40"/>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0" name="Google Shape;190;p40"/>
          <p:cNvSpPr txBox="1"/>
          <p:nvPr>
            <p:ph idx="1" type="body"/>
          </p:nvPr>
        </p:nvSpPr>
        <p:spPr>
          <a:xfrm rot="5400000">
            <a:off x="2913856" y="-711993"/>
            <a:ext cx="4797425" cy="9529762"/>
          </a:xfrm>
          <a:prstGeom prst="rect">
            <a:avLst/>
          </a:prstGeom>
          <a:noFill/>
          <a:ln>
            <a:noFill/>
          </a:ln>
        </p:spPr>
        <p:txBody>
          <a:bodyPr anchorCtr="0" anchor="t" bIns="0" lIns="0" spcFirstLastPara="1" rIns="0" wrap="square" tIns="0">
            <a:noAutofit/>
          </a:bodyPr>
          <a:lstStyle>
            <a:lvl1pPr indent="-342900" lvl="0" marL="457200" algn="l">
              <a:spcBef>
                <a:spcPts val="144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rtl="1" algn="r">
              <a:spcBef>
                <a:spcPts val="360"/>
              </a:spcBef>
              <a:spcAft>
                <a:spcPts val="0"/>
              </a:spcAft>
              <a:buClr>
                <a:srgbClr val="000066"/>
              </a:buClr>
              <a:buSzPts val="1800"/>
              <a:buChar char="»"/>
              <a:defRPr/>
            </a:lvl5pPr>
            <a:lvl6pPr indent="-342900" lvl="5" marL="2743200" rtl="1" algn="r">
              <a:spcBef>
                <a:spcPts val="360"/>
              </a:spcBef>
              <a:spcAft>
                <a:spcPts val="0"/>
              </a:spcAft>
              <a:buClr>
                <a:srgbClr val="000066"/>
              </a:buClr>
              <a:buSzPts val="1800"/>
              <a:buChar char="»"/>
              <a:defRPr/>
            </a:lvl6pPr>
            <a:lvl7pPr indent="-342900" lvl="6" marL="3200400" rtl="1" algn="r">
              <a:spcBef>
                <a:spcPts val="360"/>
              </a:spcBef>
              <a:spcAft>
                <a:spcPts val="0"/>
              </a:spcAft>
              <a:buClr>
                <a:srgbClr val="000066"/>
              </a:buClr>
              <a:buSzPts val="1800"/>
              <a:buChar char="»"/>
              <a:defRPr/>
            </a:lvl7pPr>
            <a:lvl8pPr indent="-342900" lvl="7" marL="3657600" rtl="1" algn="r">
              <a:spcBef>
                <a:spcPts val="360"/>
              </a:spcBef>
              <a:spcAft>
                <a:spcPts val="0"/>
              </a:spcAft>
              <a:buClr>
                <a:srgbClr val="000066"/>
              </a:buClr>
              <a:buSzPts val="1800"/>
              <a:buChar char="»"/>
              <a:defRPr/>
            </a:lvl8pPr>
            <a:lvl9pPr indent="-342900" lvl="8" marL="4114800" rtl="1" algn="r">
              <a:spcBef>
                <a:spcPts val="360"/>
              </a:spcBef>
              <a:spcAft>
                <a:spcPts val="0"/>
              </a:spcAft>
              <a:buClr>
                <a:srgbClr val="000066"/>
              </a:buClr>
              <a:buSzPts val="1800"/>
              <a:buChar char="»"/>
              <a:defRPr/>
            </a:lvl9pPr>
          </a:lstStyl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91" name="Shape 191"/>
        <p:cNvGrpSpPr/>
        <p:nvPr/>
      </p:nvGrpSpPr>
      <p:grpSpPr>
        <a:xfrm>
          <a:off x="0" y="0"/>
          <a:ext cx="0" cy="0"/>
          <a:chOff x="0" y="0"/>
          <a:chExt cx="0" cy="0"/>
        </a:xfrm>
      </p:grpSpPr>
      <p:sp>
        <p:nvSpPr>
          <p:cNvPr id="192" name="Google Shape;192;p41"/>
          <p:cNvSpPr txBox="1"/>
          <p:nvPr>
            <p:ph type="title"/>
          </p:nvPr>
        </p:nvSpPr>
        <p:spPr>
          <a:xfrm rot="5400000">
            <a:off x="6130925" y="1889125"/>
            <a:ext cx="6451600" cy="26733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3" name="Google Shape;193;p41"/>
          <p:cNvSpPr txBox="1"/>
          <p:nvPr>
            <p:ph idx="1" type="body"/>
          </p:nvPr>
        </p:nvSpPr>
        <p:spPr>
          <a:xfrm rot="5400000">
            <a:off x="708025" y="-708025"/>
            <a:ext cx="6451600" cy="7867650"/>
          </a:xfrm>
          <a:prstGeom prst="rect">
            <a:avLst/>
          </a:prstGeom>
          <a:noFill/>
          <a:ln>
            <a:noFill/>
          </a:ln>
        </p:spPr>
        <p:txBody>
          <a:bodyPr anchorCtr="0" anchor="t" bIns="0" lIns="0" spcFirstLastPara="1" rIns="0" wrap="square" tIns="0">
            <a:noAutofit/>
          </a:bodyPr>
          <a:lstStyle>
            <a:lvl1pPr indent="-342900" lvl="0" marL="457200" algn="l">
              <a:spcBef>
                <a:spcPts val="144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rtl="1" algn="r">
              <a:spcBef>
                <a:spcPts val="360"/>
              </a:spcBef>
              <a:spcAft>
                <a:spcPts val="0"/>
              </a:spcAft>
              <a:buClr>
                <a:srgbClr val="000066"/>
              </a:buClr>
              <a:buSzPts val="1800"/>
              <a:buChar char="»"/>
              <a:defRPr/>
            </a:lvl5pPr>
            <a:lvl6pPr indent="-342900" lvl="5" marL="2743200" rtl="1" algn="r">
              <a:spcBef>
                <a:spcPts val="360"/>
              </a:spcBef>
              <a:spcAft>
                <a:spcPts val="0"/>
              </a:spcAft>
              <a:buClr>
                <a:srgbClr val="000066"/>
              </a:buClr>
              <a:buSzPts val="1800"/>
              <a:buChar char="»"/>
              <a:defRPr/>
            </a:lvl6pPr>
            <a:lvl7pPr indent="-342900" lvl="6" marL="3200400" rtl="1" algn="r">
              <a:spcBef>
                <a:spcPts val="360"/>
              </a:spcBef>
              <a:spcAft>
                <a:spcPts val="0"/>
              </a:spcAft>
              <a:buClr>
                <a:srgbClr val="000066"/>
              </a:buClr>
              <a:buSzPts val="1800"/>
              <a:buChar char="»"/>
              <a:defRPr/>
            </a:lvl7pPr>
            <a:lvl8pPr indent="-342900" lvl="7" marL="3657600" rtl="1" algn="r">
              <a:spcBef>
                <a:spcPts val="360"/>
              </a:spcBef>
              <a:spcAft>
                <a:spcPts val="0"/>
              </a:spcAft>
              <a:buClr>
                <a:srgbClr val="000066"/>
              </a:buClr>
              <a:buSzPts val="1800"/>
              <a:buChar char="»"/>
              <a:defRPr/>
            </a:lvl8pPr>
            <a:lvl9pPr indent="-342900" lvl="8" marL="4114800" rtl="1" algn="r">
              <a:spcBef>
                <a:spcPts val="360"/>
              </a:spcBef>
              <a:spcAft>
                <a:spcPts val="0"/>
              </a:spcAft>
              <a:buClr>
                <a:srgbClr val="000066"/>
              </a:buClr>
              <a:buSzPts val="1800"/>
              <a:buChar char="»"/>
              <a:defRPr/>
            </a:lvl9pPr>
          </a:lstStyle>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2" name="Shape 202"/>
        <p:cNvGrpSpPr/>
        <p:nvPr/>
      </p:nvGrpSpPr>
      <p:grpSpPr>
        <a:xfrm>
          <a:off x="0" y="0"/>
          <a:ext cx="0" cy="0"/>
          <a:chOff x="0" y="0"/>
          <a:chExt cx="0" cy="0"/>
        </a:xfrm>
      </p:grpSpPr>
      <p:sp>
        <p:nvSpPr>
          <p:cNvPr id="203" name="Google Shape;203;p43"/>
          <p:cNvSpPr txBox="1"/>
          <p:nvPr>
            <p:ph type="ctrTitle"/>
          </p:nvPr>
        </p:nvSpPr>
        <p:spPr>
          <a:xfrm>
            <a:off x="801688" y="2349500"/>
            <a:ext cx="9090025" cy="1620838"/>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04" name="Google Shape;204;p43"/>
          <p:cNvSpPr txBox="1"/>
          <p:nvPr>
            <p:ph idx="1" type="subTitle"/>
          </p:nvPr>
        </p:nvSpPr>
        <p:spPr>
          <a:xfrm>
            <a:off x="1603375" y="4284663"/>
            <a:ext cx="7486650" cy="1931987"/>
          </a:xfrm>
          <a:prstGeom prst="rect">
            <a:avLst/>
          </a:prstGeom>
          <a:noFill/>
          <a:ln>
            <a:noFill/>
          </a:ln>
        </p:spPr>
        <p:txBody>
          <a:bodyPr anchorCtr="0" anchor="t" bIns="0" lIns="0" spcFirstLastPara="1" rIns="0" wrap="square" tIns="0">
            <a:noAutofit/>
          </a:bodyPr>
          <a:lstStyle>
            <a:lvl1pPr lvl="0" algn="ctr">
              <a:spcBef>
                <a:spcPts val="2240"/>
              </a:spcBef>
              <a:spcAft>
                <a:spcPts val="0"/>
              </a:spcAft>
              <a:buSzPts val="2800"/>
              <a:buNone/>
              <a:defRPr/>
            </a:lvl1pPr>
            <a:lvl2pPr lvl="1" algn="ctr">
              <a:spcBef>
                <a:spcPts val="480"/>
              </a:spcBef>
              <a:spcAft>
                <a:spcPts val="0"/>
              </a:spcAft>
              <a:buSzPts val="2400"/>
              <a:buNone/>
              <a:defRPr/>
            </a:lvl2pPr>
            <a:lvl3pPr lvl="2" algn="ctr">
              <a:spcBef>
                <a:spcPts val="440"/>
              </a:spcBef>
              <a:spcAft>
                <a:spcPts val="0"/>
              </a:spcAft>
              <a:buSzPts val="2200"/>
              <a:buFont typeface="Times New Roman"/>
              <a:buNone/>
              <a:defRPr/>
            </a:lvl3pPr>
            <a:lvl4pPr lvl="3" algn="ctr">
              <a:spcBef>
                <a:spcPts val="400"/>
              </a:spcBef>
              <a:spcAft>
                <a:spcPts val="0"/>
              </a:spcAft>
              <a:buSzPts val="2000"/>
              <a:buFont typeface="Times New Roman"/>
              <a:buNone/>
              <a:defRPr/>
            </a:lvl4pPr>
            <a:lvl5pPr lvl="4" rtl="1" algn="ctr">
              <a:spcBef>
                <a:spcPts val="460"/>
              </a:spcBef>
              <a:spcAft>
                <a:spcPts val="0"/>
              </a:spcAft>
              <a:buClr>
                <a:srgbClr val="000066"/>
              </a:buClr>
              <a:buSzPts val="2300"/>
              <a:buFont typeface="Arial"/>
              <a:buNone/>
              <a:defRPr/>
            </a:lvl5pPr>
            <a:lvl6pPr lvl="5" rtl="1" algn="ctr">
              <a:spcBef>
                <a:spcPts val="460"/>
              </a:spcBef>
              <a:spcAft>
                <a:spcPts val="0"/>
              </a:spcAft>
              <a:buClr>
                <a:srgbClr val="000066"/>
              </a:buClr>
              <a:buSzPts val="2300"/>
              <a:buFont typeface="Arial"/>
              <a:buNone/>
              <a:defRPr/>
            </a:lvl6pPr>
            <a:lvl7pPr lvl="6" rtl="1" algn="ctr">
              <a:spcBef>
                <a:spcPts val="460"/>
              </a:spcBef>
              <a:spcAft>
                <a:spcPts val="0"/>
              </a:spcAft>
              <a:buClr>
                <a:srgbClr val="000066"/>
              </a:buClr>
              <a:buSzPts val="2300"/>
              <a:buFont typeface="Arial"/>
              <a:buNone/>
              <a:defRPr/>
            </a:lvl7pPr>
            <a:lvl8pPr lvl="7" rtl="1" algn="ctr">
              <a:spcBef>
                <a:spcPts val="460"/>
              </a:spcBef>
              <a:spcAft>
                <a:spcPts val="0"/>
              </a:spcAft>
              <a:buClr>
                <a:srgbClr val="000066"/>
              </a:buClr>
              <a:buSzPts val="2300"/>
              <a:buFont typeface="Arial"/>
              <a:buNone/>
              <a:defRPr/>
            </a:lvl8pPr>
            <a:lvl9pPr lvl="8" rtl="1" algn="ctr">
              <a:spcBef>
                <a:spcPts val="460"/>
              </a:spcBef>
              <a:spcAft>
                <a:spcPts val="0"/>
              </a:spcAft>
              <a:buClr>
                <a:srgbClr val="000066"/>
              </a:buClr>
              <a:buSzPts val="2300"/>
              <a:buFont typeface="Arial"/>
              <a:buNone/>
              <a:defRPr/>
            </a:lvl9pPr>
          </a:lstStyl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05" name="Shape 205"/>
        <p:cNvGrpSpPr/>
        <p:nvPr/>
      </p:nvGrpSpPr>
      <p:grpSpPr>
        <a:xfrm>
          <a:off x="0" y="0"/>
          <a:ext cx="0" cy="0"/>
          <a:chOff x="0" y="0"/>
          <a:chExt cx="0" cy="0"/>
        </a:xfrm>
      </p:grpSpPr>
      <p:sp>
        <p:nvSpPr>
          <p:cNvPr id="206" name="Google Shape;206;p44"/>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07" name="Google Shape;207;p44"/>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lvl1pPr indent="-342900" lvl="0" marL="457200" algn="l">
              <a:spcBef>
                <a:spcPts val="144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rtl="1" algn="r">
              <a:spcBef>
                <a:spcPts val="360"/>
              </a:spcBef>
              <a:spcAft>
                <a:spcPts val="0"/>
              </a:spcAft>
              <a:buClr>
                <a:srgbClr val="000066"/>
              </a:buClr>
              <a:buSzPts val="1800"/>
              <a:buChar char="»"/>
              <a:defRPr/>
            </a:lvl5pPr>
            <a:lvl6pPr indent="-342900" lvl="5" marL="2743200" rtl="1" algn="r">
              <a:spcBef>
                <a:spcPts val="360"/>
              </a:spcBef>
              <a:spcAft>
                <a:spcPts val="0"/>
              </a:spcAft>
              <a:buClr>
                <a:srgbClr val="000066"/>
              </a:buClr>
              <a:buSzPts val="1800"/>
              <a:buChar char="»"/>
              <a:defRPr/>
            </a:lvl6pPr>
            <a:lvl7pPr indent="-342900" lvl="6" marL="3200400" rtl="1" algn="r">
              <a:spcBef>
                <a:spcPts val="360"/>
              </a:spcBef>
              <a:spcAft>
                <a:spcPts val="0"/>
              </a:spcAft>
              <a:buClr>
                <a:srgbClr val="000066"/>
              </a:buClr>
              <a:buSzPts val="1800"/>
              <a:buChar char="»"/>
              <a:defRPr/>
            </a:lvl7pPr>
            <a:lvl8pPr indent="-342900" lvl="7" marL="3657600" rtl="1" algn="r">
              <a:spcBef>
                <a:spcPts val="360"/>
              </a:spcBef>
              <a:spcAft>
                <a:spcPts val="0"/>
              </a:spcAft>
              <a:buClr>
                <a:srgbClr val="000066"/>
              </a:buClr>
              <a:buSzPts val="1800"/>
              <a:buChar char="»"/>
              <a:defRPr/>
            </a:lvl8pPr>
            <a:lvl9pPr indent="-342900" lvl="8" marL="4114800" rtl="1" algn="r">
              <a:spcBef>
                <a:spcPts val="360"/>
              </a:spcBef>
              <a:spcAft>
                <a:spcPts val="0"/>
              </a:spcAft>
              <a:buClr>
                <a:srgbClr val="000066"/>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4" name="Shape 24"/>
        <p:cNvGrpSpPr/>
        <p:nvPr/>
      </p:nvGrpSpPr>
      <p:grpSpPr>
        <a:xfrm>
          <a:off x="0" y="0"/>
          <a:ext cx="0" cy="0"/>
          <a:chOff x="0" y="0"/>
          <a:chExt cx="0" cy="0"/>
        </a:xfrm>
      </p:grpSpPr>
      <p:sp>
        <p:nvSpPr>
          <p:cNvPr id="25" name="Google Shape;25;p5"/>
          <p:cNvSpPr txBox="1"/>
          <p:nvPr>
            <p:ph type="ctrTitle"/>
          </p:nvPr>
        </p:nvSpPr>
        <p:spPr>
          <a:xfrm>
            <a:off x="801688" y="2349500"/>
            <a:ext cx="9090025" cy="1620838"/>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6" name="Google Shape;26;p5"/>
          <p:cNvSpPr txBox="1"/>
          <p:nvPr>
            <p:ph idx="1" type="subTitle"/>
          </p:nvPr>
        </p:nvSpPr>
        <p:spPr>
          <a:xfrm>
            <a:off x="1603375" y="4284663"/>
            <a:ext cx="7486650" cy="1931987"/>
          </a:xfrm>
          <a:prstGeom prst="rect">
            <a:avLst/>
          </a:prstGeom>
          <a:noFill/>
          <a:ln>
            <a:noFill/>
          </a:ln>
        </p:spPr>
        <p:txBody>
          <a:bodyPr anchorCtr="0" anchor="t" bIns="0" lIns="0" spcFirstLastPara="1" rIns="0" wrap="square" tIns="0">
            <a:noAutofit/>
          </a:bodyPr>
          <a:lstStyle>
            <a:lvl1pPr lvl="0" algn="ctr">
              <a:spcBef>
                <a:spcPts val="2240"/>
              </a:spcBef>
              <a:spcAft>
                <a:spcPts val="0"/>
              </a:spcAft>
              <a:buSzPts val="2800"/>
              <a:buNone/>
              <a:defRPr/>
            </a:lvl1pPr>
            <a:lvl2pPr lvl="1" algn="ctr">
              <a:spcBef>
                <a:spcPts val="480"/>
              </a:spcBef>
              <a:spcAft>
                <a:spcPts val="0"/>
              </a:spcAft>
              <a:buSzPts val="2400"/>
              <a:buNone/>
              <a:defRPr/>
            </a:lvl2pPr>
            <a:lvl3pPr lvl="2" algn="ctr">
              <a:spcBef>
                <a:spcPts val="440"/>
              </a:spcBef>
              <a:spcAft>
                <a:spcPts val="0"/>
              </a:spcAft>
              <a:buSzPts val="2200"/>
              <a:buFont typeface="Times New Roman"/>
              <a:buNone/>
              <a:defRPr/>
            </a:lvl3pPr>
            <a:lvl4pPr lvl="3" algn="ctr">
              <a:spcBef>
                <a:spcPts val="400"/>
              </a:spcBef>
              <a:spcAft>
                <a:spcPts val="0"/>
              </a:spcAft>
              <a:buSzPts val="2000"/>
              <a:buFont typeface="Times New Roman"/>
              <a:buNone/>
              <a:defRPr/>
            </a:lvl4pPr>
            <a:lvl5pPr lvl="4" rtl="1" algn="ctr">
              <a:spcBef>
                <a:spcPts val="460"/>
              </a:spcBef>
              <a:spcAft>
                <a:spcPts val="0"/>
              </a:spcAft>
              <a:buClr>
                <a:srgbClr val="000066"/>
              </a:buClr>
              <a:buSzPts val="2300"/>
              <a:buFont typeface="Arial"/>
              <a:buNone/>
              <a:defRPr/>
            </a:lvl5pPr>
            <a:lvl6pPr lvl="5" rtl="1" algn="ctr">
              <a:spcBef>
                <a:spcPts val="460"/>
              </a:spcBef>
              <a:spcAft>
                <a:spcPts val="0"/>
              </a:spcAft>
              <a:buClr>
                <a:srgbClr val="000066"/>
              </a:buClr>
              <a:buSzPts val="2300"/>
              <a:buFont typeface="Arial"/>
              <a:buNone/>
              <a:defRPr/>
            </a:lvl6pPr>
            <a:lvl7pPr lvl="6" rtl="1" algn="ctr">
              <a:spcBef>
                <a:spcPts val="460"/>
              </a:spcBef>
              <a:spcAft>
                <a:spcPts val="0"/>
              </a:spcAft>
              <a:buClr>
                <a:srgbClr val="000066"/>
              </a:buClr>
              <a:buSzPts val="2300"/>
              <a:buFont typeface="Arial"/>
              <a:buNone/>
              <a:defRPr/>
            </a:lvl7pPr>
            <a:lvl8pPr lvl="7" rtl="1" algn="ctr">
              <a:spcBef>
                <a:spcPts val="460"/>
              </a:spcBef>
              <a:spcAft>
                <a:spcPts val="0"/>
              </a:spcAft>
              <a:buClr>
                <a:srgbClr val="000066"/>
              </a:buClr>
              <a:buSzPts val="2300"/>
              <a:buFont typeface="Arial"/>
              <a:buNone/>
              <a:defRPr/>
            </a:lvl8pPr>
            <a:lvl9pPr lvl="8" rtl="1" algn="ctr">
              <a:spcBef>
                <a:spcPts val="460"/>
              </a:spcBef>
              <a:spcAft>
                <a:spcPts val="0"/>
              </a:spcAft>
              <a:buClr>
                <a:srgbClr val="000066"/>
              </a:buClr>
              <a:buSzPts val="2300"/>
              <a:buFont typeface="Arial"/>
              <a:buNone/>
              <a:defRPr/>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08" name="Shape 208"/>
        <p:cNvGrpSpPr/>
        <p:nvPr/>
      </p:nvGrpSpPr>
      <p:grpSpPr>
        <a:xfrm>
          <a:off x="0" y="0"/>
          <a:ext cx="0" cy="0"/>
          <a:chOff x="0" y="0"/>
          <a:chExt cx="0" cy="0"/>
        </a:xfrm>
      </p:grpSpPr>
      <p:sp>
        <p:nvSpPr>
          <p:cNvPr id="209" name="Google Shape;209;p45"/>
          <p:cNvSpPr txBox="1"/>
          <p:nvPr>
            <p:ph type="title"/>
          </p:nvPr>
        </p:nvSpPr>
        <p:spPr>
          <a:xfrm>
            <a:off x="844550" y="4859338"/>
            <a:ext cx="9090025" cy="1501775"/>
          </a:xfrm>
          <a:prstGeom prst="rect">
            <a:avLst/>
          </a:prstGeom>
          <a:noFill/>
          <a:ln>
            <a:noFill/>
          </a:ln>
          <a:effectLst>
            <a:outerShdw blurRad="63500" dir="2700000" dist="17960">
              <a:srgbClr val="96CCEE"/>
            </a:outerShdw>
          </a:effectLst>
        </p:spPr>
        <p:txBody>
          <a:bodyPr anchorCtr="0" anchor="t" bIns="0" lIns="0" spcFirstLastPara="1" rIns="0" wrap="square" tIns="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0" name="Google Shape;210;p45"/>
          <p:cNvSpPr txBox="1"/>
          <p:nvPr>
            <p:ph idx="1" type="body"/>
          </p:nvPr>
        </p:nvSpPr>
        <p:spPr>
          <a:xfrm>
            <a:off x="844550" y="3205163"/>
            <a:ext cx="9090025" cy="1654175"/>
          </a:xfrm>
          <a:prstGeom prst="rect">
            <a:avLst/>
          </a:prstGeom>
          <a:noFill/>
          <a:ln>
            <a:noFill/>
          </a:ln>
        </p:spPr>
        <p:txBody>
          <a:bodyPr anchorCtr="0" anchor="b" bIns="0" lIns="0" spcFirstLastPara="1" rIns="0" wrap="square" tIns="0">
            <a:noAutofit/>
          </a:bodyPr>
          <a:lstStyle>
            <a:lvl1pPr indent="-228600" lvl="0" marL="457200" algn="l">
              <a:spcBef>
                <a:spcPts val="1600"/>
              </a:spcBef>
              <a:spcAft>
                <a:spcPts val="0"/>
              </a:spcAft>
              <a:buSzPts val="2000"/>
              <a:buNone/>
              <a:defRPr sz="2000"/>
            </a:lvl1pPr>
            <a:lvl2pPr indent="-228600" lvl="1" marL="914400" algn="l">
              <a:spcBef>
                <a:spcPts val="360"/>
              </a:spcBef>
              <a:spcAft>
                <a:spcPts val="0"/>
              </a:spcAft>
              <a:buSzPts val="1800"/>
              <a:buNone/>
              <a:defRPr sz="1800"/>
            </a:lvl2pPr>
            <a:lvl3pPr indent="-228600" lvl="2" marL="1371600" algn="l">
              <a:spcBef>
                <a:spcPts val="320"/>
              </a:spcBef>
              <a:spcAft>
                <a:spcPts val="0"/>
              </a:spcAft>
              <a:buSzPts val="1600"/>
              <a:buFont typeface="Times New Roman"/>
              <a:buNone/>
              <a:defRPr sz="1600"/>
            </a:lvl3pPr>
            <a:lvl4pPr indent="-228600" lvl="3" marL="1828800" algn="l">
              <a:spcBef>
                <a:spcPts val="280"/>
              </a:spcBef>
              <a:spcAft>
                <a:spcPts val="0"/>
              </a:spcAft>
              <a:buSzPts val="1400"/>
              <a:buFont typeface="Times New Roman"/>
              <a:buNone/>
              <a:defRPr sz="1400"/>
            </a:lvl4pPr>
            <a:lvl5pPr indent="-228600" lvl="4" marL="2286000" rtl="1" algn="r">
              <a:spcBef>
                <a:spcPts val="280"/>
              </a:spcBef>
              <a:spcAft>
                <a:spcPts val="0"/>
              </a:spcAft>
              <a:buClr>
                <a:srgbClr val="000066"/>
              </a:buClr>
              <a:buSzPts val="1400"/>
              <a:buFont typeface="Arial"/>
              <a:buNone/>
              <a:defRPr sz="1400"/>
            </a:lvl5pPr>
            <a:lvl6pPr indent="-228600" lvl="5" marL="2743200" rtl="1" algn="r">
              <a:spcBef>
                <a:spcPts val="280"/>
              </a:spcBef>
              <a:spcAft>
                <a:spcPts val="0"/>
              </a:spcAft>
              <a:buClr>
                <a:srgbClr val="000066"/>
              </a:buClr>
              <a:buSzPts val="1400"/>
              <a:buFont typeface="Arial"/>
              <a:buNone/>
              <a:defRPr sz="1400"/>
            </a:lvl6pPr>
            <a:lvl7pPr indent="-228600" lvl="6" marL="3200400" rtl="1" algn="r">
              <a:spcBef>
                <a:spcPts val="280"/>
              </a:spcBef>
              <a:spcAft>
                <a:spcPts val="0"/>
              </a:spcAft>
              <a:buClr>
                <a:srgbClr val="000066"/>
              </a:buClr>
              <a:buSzPts val="1400"/>
              <a:buFont typeface="Arial"/>
              <a:buNone/>
              <a:defRPr sz="1400"/>
            </a:lvl7pPr>
            <a:lvl8pPr indent="-228600" lvl="7" marL="3657600" rtl="1" algn="r">
              <a:spcBef>
                <a:spcPts val="280"/>
              </a:spcBef>
              <a:spcAft>
                <a:spcPts val="0"/>
              </a:spcAft>
              <a:buClr>
                <a:srgbClr val="000066"/>
              </a:buClr>
              <a:buSzPts val="1400"/>
              <a:buFont typeface="Arial"/>
              <a:buNone/>
              <a:defRPr sz="1400"/>
            </a:lvl8pPr>
            <a:lvl9pPr indent="-228600" lvl="8" marL="4114800" rtl="1" algn="r">
              <a:spcBef>
                <a:spcPts val="280"/>
              </a:spcBef>
              <a:spcAft>
                <a:spcPts val="0"/>
              </a:spcAft>
              <a:buClr>
                <a:srgbClr val="000066"/>
              </a:buClr>
              <a:buSzPts val="1400"/>
              <a:buFont typeface="Arial"/>
              <a:buNone/>
              <a:defRPr sz="1400"/>
            </a:lvl9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1" name="Shape 211"/>
        <p:cNvGrpSpPr/>
        <p:nvPr/>
      </p:nvGrpSpPr>
      <p:grpSpPr>
        <a:xfrm>
          <a:off x="0" y="0"/>
          <a:ext cx="0" cy="0"/>
          <a:chOff x="0" y="0"/>
          <a:chExt cx="0" cy="0"/>
        </a:xfrm>
      </p:grpSpPr>
      <p:sp>
        <p:nvSpPr>
          <p:cNvPr id="212" name="Google Shape;212;p46"/>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3" name="Google Shape;213;p46"/>
          <p:cNvSpPr txBox="1"/>
          <p:nvPr>
            <p:ph idx="1" type="body"/>
          </p:nvPr>
        </p:nvSpPr>
        <p:spPr>
          <a:xfrm>
            <a:off x="547688" y="1654175"/>
            <a:ext cx="4687887" cy="4797425"/>
          </a:xfrm>
          <a:prstGeom prst="rect">
            <a:avLst/>
          </a:prstGeom>
          <a:noFill/>
          <a:ln>
            <a:noFill/>
          </a:ln>
        </p:spPr>
        <p:txBody>
          <a:bodyPr anchorCtr="0" anchor="t" bIns="0" lIns="0" spcFirstLastPara="1" rIns="0" wrap="square" tIns="0">
            <a:noAutofit/>
          </a:bodyPr>
          <a:lstStyle>
            <a:lvl1pPr indent="-406400" lvl="0" marL="457200" algn="l">
              <a:spcBef>
                <a:spcPts val="224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Font typeface="Times New Roman"/>
              <a:buChar char="•"/>
              <a:defRPr sz="2000"/>
            </a:lvl3pPr>
            <a:lvl4pPr indent="-342900" lvl="3" marL="1828800" algn="l">
              <a:spcBef>
                <a:spcPts val="360"/>
              </a:spcBef>
              <a:spcAft>
                <a:spcPts val="0"/>
              </a:spcAft>
              <a:buSzPts val="1800"/>
              <a:buFont typeface="Times New Roman"/>
              <a:buChar char="–"/>
              <a:defRPr sz="1800"/>
            </a:lvl4pPr>
            <a:lvl5pPr indent="-342900" lvl="4" marL="2286000" rtl="1" algn="r">
              <a:spcBef>
                <a:spcPts val="360"/>
              </a:spcBef>
              <a:spcAft>
                <a:spcPts val="0"/>
              </a:spcAft>
              <a:buClr>
                <a:srgbClr val="000066"/>
              </a:buClr>
              <a:buSzPts val="1800"/>
              <a:buFont typeface="Arial"/>
              <a:buChar char="»"/>
              <a:defRPr sz="1800"/>
            </a:lvl5pPr>
            <a:lvl6pPr indent="-342900" lvl="5" marL="2743200" rtl="1" algn="r">
              <a:spcBef>
                <a:spcPts val="360"/>
              </a:spcBef>
              <a:spcAft>
                <a:spcPts val="0"/>
              </a:spcAft>
              <a:buClr>
                <a:srgbClr val="000066"/>
              </a:buClr>
              <a:buSzPts val="1800"/>
              <a:buFont typeface="Arial"/>
              <a:buChar char="»"/>
              <a:defRPr sz="1800"/>
            </a:lvl6pPr>
            <a:lvl7pPr indent="-342900" lvl="6" marL="3200400" rtl="1" algn="r">
              <a:spcBef>
                <a:spcPts val="360"/>
              </a:spcBef>
              <a:spcAft>
                <a:spcPts val="0"/>
              </a:spcAft>
              <a:buClr>
                <a:srgbClr val="000066"/>
              </a:buClr>
              <a:buSzPts val="1800"/>
              <a:buFont typeface="Arial"/>
              <a:buChar char="»"/>
              <a:defRPr sz="1800"/>
            </a:lvl7pPr>
            <a:lvl8pPr indent="-342900" lvl="7" marL="3657600" rtl="1" algn="r">
              <a:spcBef>
                <a:spcPts val="360"/>
              </a:spcBef>
              <a:spcAft>
                <a:spcPts val="0"/>
              </a:spcAft>
              <a:buClr>
                <a:srgbClr val="000066"/>
              </a:buClr>
              <a:buSzPts val="1800"/>
              <a:buFont typeface="Arial"/>
              <a:buChar char="»"/>
              <a:defRPr sz="1800"/>
            </a:lvl8pPr>
            <a:lvl9pPr indent="-342900" lvl="8" marL="4114800" rtl="1" algn="r">
              <a:spcBef>
                <a:spcPts val="360"/>
              </a:spcBef>
              <a:spcAft>
                <a:spcPts val="0"/>
              </a:spcAft>
              <a:buClr>
                <a:srgbClr val="000066"/>
              </a:buClr>
              <a:buSzPts val="1800"/>
              <a:buFont typeface="Arial"/>
              <a:buChar char="»"/>
              <a:defRPr sz="1800"/>
            </a:lvl9pPr>
          </a:lstStyle>
          <a:p/>
        </p:txBody>
      </p:sp>
      <p:sp>
        <p:nvSpPr>
          <p:cNvPr id="214" name="Google Shape;214;p46"/>
          <p:cNvSpPr txBox="1"/>
          <p:nvPr>
            <p:ph idx="2" type="body"/>
          </p:nvPr>
        </p:nvSpPr>
        <p:spPr>
          <a:xfrm>
            <a:off x="5387975" y="1654175"/>
            <a:ext cx="4689475" cy="4797425"/>
          </a:xfrm>
          <a:prstGeom prst="rect">
            <a:avLst/>
          </a:prstGeom>
          <a:noFill/>
          <a:ln>
            <a:noFill/>
          </a:ln>
        </p:spPr>
        <p:txBody>
          <a:bodyPr anchorCtr="0" anchor="t" bIns="0" lIns="0" spcFirstLastPara="1" rIns="0" wrap="square" tIns="0">
            <a:noAutofit/>
          </a:bodyPr>
          <a:lstStyle>
            <a:lvl1pPr indent="-406400" lvl="0" marL="457200" algn="l">
              <a:spcBef>
                <a:spcPts val="224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Font typeface="Times New Roman"/>
              <a:buChar char="•"/>
              <a:defRPr sz="2000"/>
            </a:lvl3pPr>
            <a:lvl4pPr indent="-342900" lvl="3" marL="1828800" algn="l">
              <a:spcBef>
                <a:spcPts val="360"/>
              </a:spcBef>
              <a:spcAft>
                <a:spcPts val="0"/>
              </a:spcAft>
              <a:buSzPts val="1800"/>
              <a:buFont typeface="Times New Roman"/>
              <a:buChar char="–"/>
              <a:defRPr sz="1800"/>
            </a:lvl4pPr>
            <a:lvl5pPr indent="-342900" lvl="4" marL="2286000" rtl="1" algn="r">
              <a:spcBef>
                <a:spcPts val="360"/>
              </a:spcBef>
              <a:spcAft>
                <a:spcPts val="0"/>
              </a:spcAft>
              <a:buClr>
                <a:srgbClr val="000066"/>
              </a:buClr>
              <a:buSzPts val="1800"/>
              <a:buFont typeface="Arial"/>
              <a:buChar char="»"/>
              <a:defRPr sz="1800"/>
            </a:lvl5pPr>
            <a:lvl6pPr indent="-342900" lvl="5" marL="2743200" rtl="1" algn="r">
              <a:spcBef>
                <a:spcPts val="360"/>
              </a:spcBef>
              <a:spcAft>
                <a:spcPts val="0"/>
              </a:spcAft>
              <a:buClr>
                <a:srgbClr val="000066"/>
              </a:buClr>
              <a:buSzPts val="1800"/>
              <a:buFont typeface="Arial"/>
              <a:buChar char="»"/>
              <a:defRPr sz="1800"/>
            </a:lvl6pPr>
            <a:lvl7pPr indent="-342900" lvl="6" marL="3200400" rtl="1" algn="r">
              <a:spcBef>
                <a:spcPts val="360"/>
              </a:spcBef>
              <a:spcAft>
                <a:spcPts val="0"/>
              </a:spcAft>
              <a:buClr>
                <a:srgbClr val="000066"/>
              </a:buClr>
              <a:buSzPts val="1800"/>
              <a:buFont typeface="Arial"/>
              <a:buChar char="»"/>
              <a:defRPr sz="1800"/>
            </a:lvl7pPr>
            <a:lvl8pPr indent="-342900" lvl="7" marL="3657600" rtl="1" algn="r">
              <a:spcBef>
                <a:spcPts val="360"/>
              </a:spcBef>
              <a:spcAft>
                <a:spcPts val="0"/>
              </a:spcAft>
              <a:buClr>
                <a:srgbClr val="000066"/>
              </a:buClr>
              <a:buSzPts val="1800"/>
              <a:buFont typeface="Arial"/>
              <a:buChar char="»"/>
              <a:defRPr sz="1800"/>
            </a:lvl8pPr>
            <a:lvl9pPr indent="-342900" lvl="8" marL="4114800" rtl="1" algn="r">
              <a:spcBef>
                <a:spcPts val="360"/>
              </a:spcBef>
              <a:spcAft>
                <a:spcPts val="0"/>
              </a:spcAft>
              <a:buClr>
                <a:srgbClr val="000066"/>
              </a:buClr>
              <a:buSzPts val="1800"/>
              <a:buFont typeface="Arial"/>
              <a:buChar char="»"/>
              <a:defRPr sz="1800"/>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15" name="Shape 215"/>
        <p:cNvGrpSpPr/>
        <p:nvPr/>
      </p:nvGrpSpPr>
      <p:grpSpPr>
        <a:xfrm>
          <a:off x="0" y="0"/>
          <a:ext cx="0" cy="0"/>
          <a:chOff x="0" y="0"/>
          <a:chExt cx="0" cy="0"/>
        </a:xfrm>
      </p:grpSpPr>
      <p:sp>
        <p:nvSpPr>
          <p:cNvPr id="216" name="Google Shape;216;p47"/>
          <p:cNvSpPr txBox="1"/>
          <p:nvPr>
            <p:ph type="title"/>
          </p:nvPr>
        </p:nvSpPr>
        <p:spPr>
          <a:xfrm>
            <a:off x="534988" y="303213"/>
            <a:ext cx="9623425" cy="1260475"/>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7" name="Google Shape;217;p47"/>
          <p:cNvSpPr txBox="1"/>
          <p:nvPr>
            <p:ph idx="1" type="body"/>
          </p:nvPr>
        </p:nvSpPr>
        <p:spPr>
          <a:xfrm>
            <a:off x="534988" y="1692275"/>
            <a:ext cx="4724400" cy="704850"/>
          </a:xfrm>
          <a:prstGeom prst="rect">
            <a:avLst/>
          </a:prstGeom>
          <a:noFill/>
          <a:ln>
            <a:noFill/>
          </a:ln>
        </p:spPr>
        <p:txBody>
          <a:bodyPr anchorCtr="0" anchor="b" bIns="0" lIns="0" spcFirstLastPara="1" rIns="0" wrap="square" tIns="0">
            <a:noAutofit/>
          </a:bodyPr>
          <a:lstStyle>
            <a:lvl1pPr indent="-228600" lvl="0" marL="457200" algn="l">
              <a:spcBef>
                <a:spcPts val="1920"/>
              </a:spcBef>
              <a:spcAft>
                <a:spcPts val="0"/>
              </a:spcAft>
              <a:buSzPts val="2400"/>
              <a:buNone/>
              <a:defRPr b="1" sz="2400"/>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Font typeface="Times New Roman"/>
              <a:buNone/>
              <a:defRPr b="1" sz="1800"/>
            </a:lvl3pPr>
            <a:lvl4pPr indent="-228600" lvl="3" marL="1828800" algn="l">
              <a:spcBef>
                <a:spcPts val="320"/>
              </a:spcBef>
              <a:spcAft>
                <a:spcPts val="0"/>
              </a:spcAft>
              <a:buSzPts val="1600"/>
              <a:buFont typeface="Times New Roman"/>
              <a:buNone/>
              <a:defRPr b="1" sz="1600"/>
            </a:lvl4pPr>
            <a:lvl5pPr indent="-228600" lvl="4" marL="2286000" rtl="1" algn="r">
              <a:spcBef>
                <a:spcPts val="320"/>
              </a:spcBef>
              <a:spcAft>
                <a:spcPts val="0"/>
              </a:spcAft>
              <a:buClr>
                <a:srgbClr val="000066"/>
              </a:buClr>
              <a:buSzPts val="1600"/>
              <a:buFont typeface="Arial"/>
              <a:buNone/>
              <a:defRPr b="1" sz="1600"/>
            </a:lvl5pPr>
            <a:lvl6pPr indent="-228600" lvl="5" marL="2743200" rtl="1" algn="r">
              <a:spcBef>
                <a:spcPts val="320"/>
              </a:spcBef>
              <a:spcAft>
                <a:spcPts val="0"/>
              </a:spcAft>
              <a:buClr>
                <a:srgbClr val="000066"/>
              </a:buClr>
              <a:buSzPts val="1600"/>
              <a:buFont typeface="Arial"/>
              <a:buNone/>
              <a:defRPr b="1" sz="1600"/>
            </a:lvl6pPr>
            <a:lvl7pPr indent="-228600" lvl="6" marL="3200400" rtl="1" algn="r">
              <a:spcBef>
                <a:spcPts val="320"/>
              </a:spcBef>
              <a:spcAft>
                <a:spcPts val="0"/>
              </a:spcAft>
              <a:buClr>
                <a:srgbClr val="000066"/>
              </a:buClr>
              <a:buSzPts val="1600"/>
              <a:buFont typeface="Arial"/>
              <a:buNone/>
              <a:defRPr b="1" sz="1600"/>
            </a:lvl7pPr>
            <a:lvl8pPr indent="-228600" lvl="7" marL="3657600" rtl="1" algn="r">
              <a:spcBef>
                <a:spcPts val="320"/>
              </a:spcBef>
              <a:spcAft>
                <a:spcPts val="0"/>
              </a:spcAft>
              <a:buClr>
                <a:srgbClr val="000066"/>
              </a:buClr>
              <a:buSzPts val="1600"/>
              <a:buFont typeface="Arial"/>
              <a:buNone/>
              <a:defRPr b="1" sz="1600"/>
            </a:lvl8pPr>
            <a:lvl9pPr indent="-228600" lvl="8" marL="4114800" rtl="1" algn="r">
              <a:spcBef>
                <a:spcPts val="320"/>
              </a:spcBef>
              <a:spcAft>
                <a:spcPts val="0"/>
              </a:spcAft>
              <a:buClr>
                <a:srgbClr val="000066"/>
              </a:buClr>
              <a:buSzPts val="1600"/>
              <a:buFont typeface="Arial"/>
              <a:buNone/>
              <a:defRPr b="1" sz="1600"/>
            </a:lvl9pPr>
          </a:lstStyle>
          <a:p/>
        </p:txBody>
      </p:sp>
      <p:sp>
        <p:nvSpPr>
          <p:cNvPr id="218" name="Google Shape;218;p47"/>
          <p:cNvSpPr txBox="1"/>
          <p:nvPr>
            <p:ph idx="2" type="body"/>
          </p:nvPr>
        </p:nvSpPr>
        <p:spPr>
          <a:xfrm>
            <a:off x="534988" y="2397125"/>
            <a:ext cx="4724400" cy="4357688"/>
          </a:xfrm>
          <a:prstGeom prst="rect">
            <a:avLst/>
          </a:prstGeom>
          <a:noFill/>
          <a:ln>
            <a:noFill/>
          </a:ln>
        </p:spPr>
        <p:txBody>
          <a:bodyPr anchorCtr="0" anchor="t" bIns="0" lIns="0" spcFirstLastPara="1" rIns="0" wrap="square" tIns="0">
            <a:noAutofit/>
          </a:bodyPr>
          <a:lstStyle>
            <a:lvl1pPr indent="-381000" lvl="0" marL="457200" algn="l">
              <a:spcBef>
                <a:spcPts val="192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Font typeface="Times New Roman"/>
              <a:buChar char="•"/>
              <a:defRPr sz="1800"/>
            </a:lvl3pPr>
            <a:lvl4pPr indent="-330200" lvl="3" marL="1828800" algn="l">
              <a:spcBef>
                <a:spcPts val="320"/>
              </a:spcBef>
              <a:spcAft>
                <a:spcPts val="0"/>
              </a:spcAft>
              <a:buSzPts val="1600"/>
              <a:buFont typeface="Times New Roman"/>
              <a:buChar char="–"/>
              <a:defRPr sz="1600"/>
            </a:lvl4pPr>
            <a:lvl5pPr indent="-330200" lvl="4" marL="2286000" rtl="1" algn="r">
              <a:spcBef>
                <a:spcPts val="320"/>
              </a:spcBef>
              <a:spcAft>
                <a:spcPts val="0"/>
              </a:spcAft>
              <a:buClr>
                <a:srgbClr val="000066"/>
              </a:buClr>
              <a:buSzPts val="1600"/>
              <a:buFont typeface="Arial"/>
              <a:buChar char="»"/>
              <a:defRPr sz="1600"/>
            </a:lvl5pPr>
            <a:lvl6pPr indent="-330200" lvl="5" marL="2743200" rtl="1" algn="r">
              <a:spcBef>
                <a:spcPts val="320"/>
              </a:spcBef>
              <a:spcAft>
                <a:spcPts val="0"/>
              </a:spcAft>
              <a:buClr>
                <a:srgbClr val="000066"/>
              </a:buClr>
              <a:buSzPts val="1600"/>
              <a:buFont typeface="Arial"/>
              <a:buChar char="»"/>
              <a:defRPr sz="1600"/>
            </a:lvl6pPr>
            <a:lvl7pPr indent="-330200" lvl="6" marL="3200400" rtl="1" algn="r">
              <a:spcBef>
                <a:spcPts val="320"/>
              </a:spcBef>
              <a:spcAft>
                <a:spcPts val="0"/>
              </a:spcAft>
              <a:buClr>
                <a:srgbClr val="000066"/>
              </a:buClr>
              <a:buSzPts val="1600"/>
              <a:buFont typeface="Arial"/>
              <a:buChar char="»"/>
              <a:defRPr sz="1600"/>
            </a:lvl7pPr>
            <a:lvl8pPr indent="-330200" lvl="7" marL="3657600" rtl="1" algn="r">
              <a:spcBef>
                <a:spcPts val="320"/>
              </a:spcBef>
              <a:spcAft>
                <a:spcPts val="0"/>
              </a:spcAft>
              <a:buClr>
                <a:srgbClr val="000066"/>
              </a:buClr>
              <a:buSzPts val="1600"/>
              <a:buFont typeface="Arial"/>
              <a:buChar char="»"/>
              <a:defRPr sz="1600"/>
            </a:lvl8pPr>
            <a:lvl9pPr indent="-330200" lvl="8" marL="4114800" rtl="1" algn="r">
              <a:spcBef>
                <a:spcPts val="320"/>
              </a:spcBef>
              <a:spcAft>
                <a:spcPts val="0"/>
              </a:spcAft>
              <a:buClr>
                <a:srgbClr val="000066"/>
              </a:buClr>
              <a:buSzPts val="1600"/>
              <a:buFont typeface="Arial"/>
              <a:buChar char="»"/>
              <a:defRPr sz="1600"/>
            </a:lvl9pPr>
          </a:lstStyle>
          <a:p/>
        </p:txBody>
      </p:sp>
      <p:sp>
        <p:nvSpPr>
          <p:cNvPr id="219" name="Google Shape;219;p47"/>
          <p:cNvSpPr txBox="1"/>
          <p:nvPr>
            <p:ph idx="3" type="body"/>
          </p:nvPr>
        </p:nvSpPr>
        <p:spPr>
          <a:xfrm>
            <a:off x="5432425" y="1692275"/>
            <a:ext cx="4725988" cy="704850"/>
          </a:xfrm>
          <a:prstGeom prst="rect">
            <a:avLst/>
          </a:prstGeom>
          <a:noFill/>
          <a:ln>
            <a:noFill/>
          </a:ln>
        </p:spPr>
        <p:txBody>
          <a:bodyPr anchorCtr="0" anchor="b" bIns="0" lIns="0" spcFirstLastPara="1" rIns="0" wrap="square" tIns="0">
            <a:noAutofit/>
          </a:bodyPr>
          <a:lstStyle>
            <a:lvl1pPr indent="-228600" lvl="0" marL="457200" algn="l">
              <a:spcBef>
                <a:spcPts val="1920"/>
              </a:spcBef>
              <a:spcAft>
                <a:spcPts val="0"/>
              </a:spcAft>
              <a:buSzPts val="2400"/>
              <a:buNone/>
              <a:defRPr b="1" sz="2400"/>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Font typeface="Times New Roman"/>
              <a:buNone/>
              <a:defRPr b="1" sz="1800"/>
            </a:lvl3pPr>
            <a:lvl4pPr indent="-228600" lvl="3" marL="1828800" algn="l">
              <a:spcBef>
                <a:spcPts val="320"/>
              </a:spcBef>
              <a:spcAft>
                <a:spcPts val="0"/>
              </a:spcAft>
              <a:buSzPts val="1600"/>
              <a:buFont typeface="Times New Roman"/>
              <a:buNone/>
              <a:defRPr b="1" sz="1600"/>
            </a:lvl4pPr>
            <a:lvl5pPr indent="-228600" lvl="4" marL="2286000" rtl="1" algn="r">
              <a:spcBef>
                <a:spcPts val="320"/>
              </a:spcBef>
              <a:spcAft>
                <a:spcPts val="0"/>
              </a:spcAft>
              <a:buClr>
                <a:srgbClr val="000066"/>
              </a:buClr>
              <a:buSzPts val="1600"/>
              <a:buFont typeface="Arial"/>
              <a:buNone/>
              <a:defRPr b="1" sz="1600"/>
            </a:lvl5pPr>
            <a:lvl6pPr indent="-228600" lvl="5" marL="2743200" rtl="1" algn="r">
              <a:spcBef>
                <a:spcPts val="320"/>
              </a:spcBef>
              <a:spcAft>
                <a:spcPts val="0"/>
              </a:spcAft>
              <a:buClr>
                <a:srgbClr val="000066"/>
              </a:buClr>
              <a:buSzPts val="1600"/>
              <a:buFont typeface="Arial"/>
              <a:buNone/>
              <a:defRPr b="1" sz="1600"/>
            </a:lvl6pPr>
            <a:lvl7pPr indent="-228600" lvl="6" marL="3200400" rtl="1" algn="r">
              <a:spcBef>
                <a:spcPts val="320"/>
              </a:spcBef>
              <a:spcAft>
                <a:spcPts val="0"/>
              </a:spcAft>
              <a:buClr>
                <a:srgbClr val="000066"/>
              </a:buClr>
              <a:buSzPts val="1600"/>
              <a:buFont typeface="Arial"/>
              <a:buNone/>
              <a:defRPr b="1" sz="1600"/>
            </a:lvl7pPr>
            <a:lvl8pPr indent="-228600" lvl="7" marL="3657600" rtl="1" algn="r">
              <a:spcBef>
                <a:spcPts val="320"/>
              </a:spcBef>
              <a:spcAft>
                <a:spcPts val="0"/>
              </a:spcAft>
              <a:buClr>
                <a:srgbClr val="000066"/>
              </a:buClr>
              <a:buSzPts val="1600"/>
              <a:buFont typeface="Arial"/>
              <a:buNone/>
              <a:defRPr b="1" sz="1600"/>
            </a:lvl8pPr>
            <a:lvl9pPr indent="-228600" lvl="8" marL="4114800" rtl="1" algn="r">
              <a:spcBef>
                <a:spcPts val="320"/>
              </a:spcBef>
              <a:spcAft>
                <a:spcPts val="0"/>
              </a:spcAft>
              <a:buClr>
                <a:srgbClr val="000066"/>
              </a:buClr>
              <a:buSzPts val="1600"/>
              <a:buFont typeface="Arial"/>
              <a:buNone/>
              <a:defRPr b="1" sz="1600"/>
            </a:lvl9pPr>
          </a:lstStyle>
          <a:p/>
        </p:txBody>
      </p:sp>
      <p:sp>
        <p:nvSpPr>
          <p:cNvPr id="220" name="Google Shape;220;p47"/>
          <p:cNvSpPr txBox="1"/>
          <p:nvPr>
            <p:ph idx="4" type="body"/>
          </p:nvPr>
        </p:nvSpPr>
        <p:spPr>
          <a:xfrm>
            <a:off x="5432425" y="2397125"/>
            <a:ext cx="4725988" cy="4357688"/>
          </a:xfrm>
          <a:prstGeom prst="rect">
            <a:avLst/>
          </a:prstGeom>
          <a:noFill/>
          <a:ln>
            <a:noFill/>
          </a:ln>
        </p:spPr>
        <p:txBody>
          <a:bodyPr anchorCtr="0" anchor="t" bIns="0" lIns="0" spcFirstLastPara="1" rIns="0" wrap="square" tIns="0">
            <a:noAutofit/>
          </a:bodyPr>
          <a:lstStyle>
            <a:lvl1pPr indent="-381000" lvl="0" marL="457200" algn="l">
              <a:spcBef>
                <a:spcPts val="192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Font typeface="Times New Roman"/>
              <a:buChar char="•"/>
              <a:defRPr sz="1800"/>
            </a:lvl3pPr>
            <a:lvl4pPr indent="-330200" lvl="3" marL="1828800" algn="l">
              <a:spcBef>
                <a:spcPts val="320"/>
              </a:spcBef>
              <a:spcAft>
                <a:spcPts val="0"/>
              </a:spcAft>
              <a:buSzPts val="1600"/>
              <a:buFont typeface="Times New Roman"/>
              <a:buChar char="–"/>
              <a:defRPr sz="1600"/>
            </a:lvl4pPr>
            <a:lvl5pPr indent="-330200" lvl="4" marL="2286000" rtl="1" algn="r">
              <a:spcBef>
                <a:spcPts val="320"/>
              </a:spcBef>
              <a:spcAft>
                <a:spcPts val="0"/>
              </a:spcAft>
              <a:buClr>
                <a:srgbClr val="000066"/>
              </a:buClr>
              <a:buSzPts val="1600"/>
              <a:buFont typeface="Arial"/>
              <a:buChar char="»"/>
              <a:defRPr sz="1600"/>
            </a:lvl5pPr>
            <a:lvl6pPr indent="-330200" lvl="5" marL="2743200" rtl="1" algn="r">
              <a:spcBef>
                <a:spcPts val="320"/>
              </a:spcBef>
              <a:spcAft>
                <a:spcPts val="0"/>
              </a:spcAft>
              <a:buClr>
                <a:srgbClr val="000066"/>
              </a:buClr>
              <a:buSzPts val="1600"/>
              <a:buFont typeface="Arial"/>
              <a:buChar char="»"/>
              <a:defRPr sz="1600"/>
            </a:lvl6pPr>
            <a:lvl7pPr indent="-330200" lvl="6" marL="3200400" rtl="1" algn="r">
              <a:spcBef>
                <a:spcPts val="320"/>
              </a:spcBef>
              <a:spcAft>
                <a:spcPts val="0"/>
              </a:spcAft>
              <a:buClr>
                <a:srgbClr val="000066"/>
              </a:buClr>
              <a:buSzPts val="1600"/>
              <a:buFont typeface="Arial"/>
              <a:buChar char="»"/>
              <a:defRPr sz="1600"/>
            </a:lvl7pPr>
            <a:lvl8pPr indent="-330200" lvl="7" marL="3657600" rtl="1" algn="r">
              <a:spcBef>
                <a:spcPts val="320"/>
              </a:spcBef>
              <a:spcAft>
                <a:spcPts val="0"/>
              </a:spcAft>
              <a:buClr>
                <a:srgbClr val="000066"/>
              </a:buClr>
              <a:buSzPts val="1600"/>
              <a:buFont typeface="Arial"/>
              <a:buChar char="»"/>
              <a:defRPr sz="1600"/>
            </a:lvl8pPr>
            <a:lvl9pPr indent="-330200" lvl="8" marL="4114800" rtl="1" algn="r">
              <a:spcBef>
                <a:spcPts val="320"/>
              </a:spcBef>
              <a:spcAft>
                <a:spcPts val="0"/>
              </a:spcAft>
              <a:buClr>
                <a:srgbClr val="000066"/>
              </a:buClr>
              <a:buSzPts val="1600"/>
              <a:buFont typeface="Arial"/>
              <a:buChar char="»"/>
              <a:defRPr sz="1600"/>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21" name="Shape 221"/>
        <p:cNvGrpSpPr/>
        <p:nvPr/>
      </p:nvGrpSpPr>
      <p:grpSpPr>
        <a:xfrm>
          <a:off x="0" y="0"/>
          <a:ext cx="0" cy="0"/>
          <a:chOff x="0" y="0"/>
          <a:chExt cx="0" cy="0"/>
        </a:xfrm>
      </p:grpSpPr>
      <p:sp>
        <p:nvSpPr>
          <p:cNvPr id="222" name="Google Shape;222;p48"/>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23" name="Shape 223"/>
        <p:cNvGrpSpPr/>
        <p:nvPr/>
      </p:nvGrpSpPr>
      <p:grpSpPr>
        <a:xfrm>
          <a:off x="0" y="0"/>
          <a:ext cx="0" cy="0"/>
          <a:chOff x="0" y="0"/>
          <a:chExt cx="0" cy="0"/>
        </a:xfrm>
      </p:grpSpPr>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224" name="Shape 224"/>
        <p:cNvGrpSpPr/>
        <p:nvPr/>
      </p:nvGrpSpPr>
      <p:grpSpPr>
        <a:xfrm>
          <a:off x="0" y="0"/>
          <a:ext cx="0" cy="0"/>
          <a:chOff x="0" y="0"/>
          <a:chExt cx="0" cy="0"/>
        </a:xfrm>
      </p:grpSpPr>
      <p:sp>
        <p:nvSpPr>
          <p:cNvPr id="225" name="Google Shape;225;p50"/>
          <p:cNvSpPr txBox="1"/>
          <p:nvPr>
            <p:ph type="title"/>
          </p:nvPr>
        </p:nvSpPr>
        <p:spPr>
          <a:xfrm>
            <a:off x="534988" y="301625"/>
            <a:ext cx="3517900" cy="1281113"/>
          </a:xfrm>
          <a:prstGeom prst="rect">
            <a:avLst/>
          </a:prstGeom>
          <a:noFill/>
          <a:ln>
            <a:noFill/>
          </a:ln>
          <a:effectLst>
            <a:outerShdw blurRad="63500" dir="2700000" dist="17960">
              <a:srgbClr val="96CCEE"/>
            </a:outerShdw>
          </a:effectLst>
        </p:spPr>
        <p:txBody>
          <a:bodyPr anchorCtr="0" anchor="b" bIns="0" lIns="0" spcFirstLastPara="1" rIns="0" wrap="square" tIns="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26" name="Google Shape;226;p50"/>
          <p:cNvSpPr txBox="1"/>
          <p:nvPr>
            <p:ph idx="1" type="body"/>
          </p:nvPr>
        </p:nvSpPr>
        <p:spPr>
          <a:xfrm>
            <a:off x="4181475" y="301625"/>
            <a:ext cx="5976938" cy="6453188"/>
          </a:xfrm>
          <a:prstGeom prst="rect">
            <a:avLst/>
          </a:prstGeom>
          <a:noFill/>
          <a:ln>
            <a:noFill/>
          </a:ln>
        </p:spPr>
        <p:txBody>
          <a:bodyPr anchorCtr="0" anchor="t" bIns="0" lIns="0" spcFirstLastPara="1" rIns="0" wrap="square" tIns="0">
            <a:noAutofit/>
          </a:bodyPr>
          <a:lstStyle>
            <a:lvl1pPr indent="-431800" lvl="0" marL="457200" algn="l">
              <a:spcBef>
                <a:spcPts val="2560"/>
              </a:spcBef>
              <a:spcAft>
                <a:spcPts val="0"/>
              </a:spcAft>
              <a:buSzPts val="3200"/>
              <a:buChar char="▪"/>
              <a:defRPr sz="3200"/>
            </a:lvl1pPr>
            <a:lvl2pPr indent="-406400" lvl="1" marL="914400" algn="l">
              <a:spcBef>
                <a:spcPts val="560"/>
              </a:spcBef>
              <a:spcAft>
                <a:spcPts val="0"/>
              </a:spcAft>
              <a:buSzPts val="2800"/>
              <a:buChar char="⮚"/>
              <a:defRPr sz="2800"/>
            </a:lvl2pPr>
            <a:lvl3pPr indent="-381000" lvl="2" marL="1371600" algn="l">
              <a:spcBef>
                <a:spcPts val="480"/>
              </a:spcBef>
              <a:spcAft>
                <a:spcPts val="0"/>
              </a:spcAft>
              <a:buSzPts val="2400"/>
              <a:buFont typeface="Times New Roman"/>
              <a:buChar char="•"/>
              <a:defRPr sz="2400"/>
            </a:lvl3pPr>
            <a:lvl4pPr indent="-355600" lvl="3" marL="1828800" algn="l">
              <a:spcBef>
                <a:spcPts val="400"/>
              </a:spcBef>
              <a:spcAft>
                <a:spcPts val="0"/>
              </a:spcAft>
              <a:buSzPts val="2000"/>
              <a:buFont typeface="Times New Roman"/>
              <a:buChar char="–"/>
              <a:defRPr sz="2000"/>
            </a:lvl4pPr>
            <a:lvl5pPr indent="-355600" lvl="4" marL="2286000" rtl="1" algn="r">
              <a:spcBef>
                <a:spcPts val="400"/>
              </a:spcBef>
              <a:spcAft>
                <a:spcPts val="0"/>
              </a:spcAft>
              <a:buClr>
                <a:srgbClr val="000066"/>
              </a:buClr>
              <a:buSzPts val="2000"/>
              <a:buFont typeface="Arial"/>
              <a:buChar char="»"/>
              <a:defRPr sz="2000"/>
            </a:lvl5pPr>
            <a:lvl6pPr indent="-355600" lvl="5" marL="2743200" rtl="1" algn="r">
              <a:spcBef>
                <a:spcPts val="400"/>
              </a:spcBef>
              <a:spcAft>
                <a:spcPts val="0"/>
              </a:spcAft>
              <a:buClr>
                <a:srgbClr val="000066"/>
              </a:buClr>
              <a:buSzPts val="2000"/>
              <a:buFont typeface="Arial"/>
              <a:buChar char="»"/>
              <a:defRPr sz="2000"/>
            </a:lvl6pPr>
            <a:lvl7pPr indent="-355600" lvl="6" marL="3200400" rtl="1" algn="r">
              <a:spcBef>
                <a:spcPts val="400"/>
              </a:spcBef>
              <a:spcAft>
                <a:spcPts val="0"/>
              </a:spcAft>
              <a:buClr>
                <a:srgbClr val="000066"/>
              </a:buClr>
              <a:buSzPts val="2000"/>
              <a:buFont typeface="Arial"/>
              <a:buChar char="»"/>
              <a:defRPr sz="2000"/>
            </a:lvl7pPr>
            <a:lvl8pPr indent="-355600" lvl="7" marL="3657600" rtl="1" algn="r">
              <a:spcBef>
                <a:spcPts val="400"/>
              </a:spcBef>
              <a:spcAft>
                <a:spcPts val="0"/>
              </a:spcAft>
              <a:buClr>
                <a:srgbClr val="000066"/>
              </a:buClr>
              <a:buSzPts val="2000"/>
              <a:buFont typeface="Arial"/>
              <a:buChar char="»"/>
              <a:defRPr sz="2000"/>
            </a:lvl8pPr>
            <a:lvl9pPr indent="-355600" lvl="8" marL="4114800" rtl="1" algn="r">
              <a:spcBef>
                <a:spcPts val="400"/>
              </a:spcBef>
              <a:spcAft>
                <a:spcPts val="0"/>
              </a:spcAft>
              <a:buClr>
                <a:srgbClr val="000066"/>
              </a:buClr>
              <a:buSzPts val="2000"/>
              <a:buFont typeface="Arial"/>
              <a:buChar char="»"/>
              <a:defRPr sz="2000"/>
            </a:lvl9pPr>
          </a:lstStyle>
          <a:p/>
        </p:txBody>
      </p:sp>
      <p:sp>
        <p:nvSpPr>
          <p:cNvPr id="227" name="Google Shape;227;p50"/>
          <p:cNvSpPr txBox="1"/>
          <p:nvPr>
            <p:ph idx="2" type="body"/>
          </p:nvPr>
        </p:nvSpPr>
        <p:spPr>
          <a:xfrm>
            <a:off x="534988" y="1582738"/>
            <a:ext cx="3517900" cy="5172075"/>
          </a:xfrm>
          <a:prstGeom prst="rect">
            <a:avLst/>
          </a:prstGeom>
          <a:noFill/>
          <a:ln>
            <a:noFill/>
          </a:ln>
        </p:spPr>
        <p:txBody>
          <a:bodyPr anchorCtr="0" anchor="t" bIns="0" lIns="0" spcFirstLastPara="1" rIns="0" wrap="square" tIns="0">
            <a:noAutofit/>
          </a:bodyPr>
          <a:lstStyle>
            <a:lvl1pPr indent="-228600" lvl="0" marL="457200" algn="l">
              <a:spcBef>
                <a:spcPts val="1120"/>
              </a:spcBef>
              <a:spcAft>
                <a:spcPts val="0"/>
              </a:spcAft>
              <a:buSzPts val="1400"/>
              <a:buNone/>
              <a:defRPr sz="14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Font typeface="Times New Roman"/>
              <a:buNone/>
              <a:defRPr sz="1000"/>
            </a:lvl3pPr>
            <a:lvl4pPr indent="-228600" lvl="3" marL="1828800" algn="l">
              <a:spcBef>
                <a:spcPts val="180"/>
              </a:spcBef>
              <a:spcAft>
                <a:spcPts val="0"/>
              </a:spcAft>
              <a:buSzPts val="900"/>
              <a:buFont typeface="Times New Roman"/>
              <a:buNone/>
              <a:defRPr sz="900"/>
            </a:lvl4pPr>
            <a:lvl5pPr indent="-228600" lvl="4" marL="2286000" rtl="1" algn="r">
              <a:spcBef>
                <a:spcPts val="180"/>
              </a:spcBef>
              <a:spcAft>
                <a:spcPts val="0"/>
              </a:spcAft>
              <a:buClr>
                <a:srgbClr val="000066"/>
              </a:buClr>
              <a:buSzPts val="900"/>
              <a:buFont typeface="Arial"/>
              <a:buNone/>
              <a:defRPr sz="900"/>
            </a:lvl5pPr>
            <a:lvl6pPr indent="-228600" lvl="5" marL="2743200" rtl="1" algn="r">
              <a:spcBef>
                <a:spcPts val="180"/>
              </a:spcBef>
              <a:spcAft>
                <a:spcPts val="0"/>
              </a:spcAft>
              <a:buClr>
                <a:srgbClr val="000066"/>
              </a:buClr>
              <a:buSzPts val="900"/>
              <a:buFont typeface="Arial"/>
              <a:buNone/>
              <a:defRPr sz="900"/>
            </a:lvl6pPr>
            <a:lvl7pPr indent="-228600" lvl="6" marL="3200400" rtl="1" algn="r">
              <a:spcBef>
                <a:spcPts val="180"/>
              </a:spcBef>
              <a:spcAft>
                <a:spcPts val="0"/>
              </a:spcAft>
              <a:buClr>
                <a:srgbClr val="000066"/>
              </a:buClr>
              <a:buSzPts val="900"/>
              <a:buFont typeface="Arial"/>
              <a:buNone/>
              <a:defRPr sz="900"/>
            </a:lvl7pPr>
            <a:lvl8pPr indent="-228600" lvl="7" marL="3657600" rtl="1" algn="r">
              <a:spcBef>
                <a:spcPts val="180"/>
              </a:spcBef>
              <a:spcAft>
                <a:spcPts val="0"/>
              </a:spcAft>
              <a:buClr>
                <a:srgbClr val="000066"/>
              </a:buClr>
              <a:buSzPts val="900"/>
              <a:buFont typeface="Arial"/>
              <a:buNone/>
              <a:defRPr sz="900"/>
            </a:lvl8pPr>
            <a:lvl9pPr indent="-228600" lvl="8" marL="4114800" rtl="1" algn="r">
              <a:spcBef>
                <a:spcPts val="180"/>
              </a:spcBef>
              <a:spcAft>
                <a:spcPts val="0"/>
              </a:spcAft>
              <a:buClr>
                <a:srgbClr val="000066"/>
              </a:buClr>
              <a:buSzPts val="900"/>
              <a:buFont typeface="Arial"/>
              <a:buNone/>
              <a:defRPr sz="900"/>
            </a:lvl9pPr>
          </a:lstStyl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228" name="Shape 228"/>
        <p:cNvGrpSpPr/>
        <p:nvPr/>
      </p:nvGrpSpPr>
      <p:grpSpPr>
        <a:xfrm>
          <a:off x="0" y="0"/>
          <a:ext cx="0" cy="0"/>
          <a:chOff x="0" y="0"/>
          <a:chExt cx="0" cy="0"/>
        </a:xfrm>
      </p:grpSpPr>
      <p:sp>
        <p:nvSpPr>
          <p:cNvPr id="229" name="Google Shape;229;p51"/>
          <p:cNvSpPr txBox="1"/>
          <p:nvPr>
            <p:ph type="title"/>
          </p:nvPr>
        </p:nvSpPr>
        <p:spPr>
          <a:xfrm>
            <a:off x="2095500" y="5292725"/>
            <a:ext cx="6416675" cy="625475"/>
          </a:xfrm>
          <a:prstGeom prst="rect">
            <a:avLst/>
          </a:prstGeom>
          <a:noFill/>
          <a:ln>
            <a:noFill/>
          </a:ln>
          <a:effectLst>
            <a:outerShdw blurRad="63500" dir="2700000" dist="17960">
              <a:srgbClr val="96CCEE"/>
            </a:outerShdw>
          </a:effectLst>
        </p:spPr>
        <p:txBody>
          <a:bodyPr anchorCtr="0" anchor="b" bIns="0" lIns="0" spcFirstLastPara="1" rIns="0" wrap="square" tIns="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0" name="Google Shape;230;p51"/>
          <p:cNvSpPr/>
          <p:nvPr>
            <p:ph idx="2" type="pic"/>
          </p:nvPr>
        </p:nvSpPr>
        <p:spPr>
          <a:xfrm>
            <a:off x="2095500" y="676275"/>
            <a:ext cx="6416675" cy="4535488"/>
          </a:xfrm>
          <a:prstGeom prst="rect">
            <a:avLst/>
          </a:prstGeom>
          <a:noFill/>
          <a:ln>
            <a:noFill/>
          </a:ln>
        </p:spPr>
      </p:sp>
      <p:sp>
        <p:nvSpPr>
          <p:cNvPr id="231" name="Google Shape;231;p51"/>
          <p:cNvSpPr txBox="1"/>
          <p:nvPr>
            <p:ph idx="1" type="body"/>
          </p:nvPr>
        </p:nvSpPr>
        <p:spPr>
          <a:xfrm>
            <a:off x="2095500" y="5918200"/>
            <a:ext cx="6416675" cy="887413"/>
          </a:xfrm>
          <a:prstGeom prst="rect">
            <a:avLst/>
          </a:prstGeom>
          <a:noFill/>
          <a:ln>
            <a:noFill/>
          </a:ln>
        </p:spPr>
        <p:txBody>
          <a:bodyPr anchorCtr="0" anchor="t" bIns="0" lIns="0" spcFirstLastPara="1" rIns="0" wrap="square" tIns="0">
            <a:noAutofit/>
          </a:bodyPr>
          <a:lstStyle>
            <a:lvl1pPr indent="-228600" lvl="0" marL="457200" algn="l">
              <a:spcBef>
                <a:spcPts val="1120"/>
              </a:spcBef>
              <a:spcAft>
                <a:spcPts val="0"/>
              </a:spcAft>
              <a:buSzPts val="1400"/>
              <a:buNone/>
              <a:defRPr sz="14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Font typeface="Times New Roman"/>
              <a:buNone/>
              <a:defRPr sz="1000"/>
            </a:lvl3pPr>
            <a:lvl4pPr indent="-228600" lvl="3" marL="1828800" algn="l">
              <a:spcBef>
                <a:spcPts val="180"/>
              </a:spcBef>
              <a:spcAft>
                <a:spcPts val="0"/>
              </a:spcAft>
              <a:buSzPts val="900"/>
              <a:buFont typeface="Times New Roman"/>
              <a:buNone/>
              <a:defRPr sz="900"/>
            </a:lvl4pPr>
            <a:lvl5pPr indent="-228600" lvl="4" marL="2286000" rtl="1" algn="r">
              <a:spcBef>
                <a:spcPts val="180"/>
              </a:spcBef>
              <a:spcAft>
                <a:spcPts val="0"/>
              </a:spcAft>
              <a:buClr>
                <a:srgbClr val="000066"/>
              </a:buClr>
              <a:buSzPts val="900"/>
              <a:buFont typeface="Arial"/>
              <a:buNone/>
              <a:defRPr sz="900"/>
            </a:lvl5pPr>
            <a:lvl6pPr indent="-228600" lvl="5" marL="2743200" rtl="1" algn="r">
              <a:spcBef>
                <a:spcPts val="180"/>
              </a:spcBef>
              <a:spcAft>
                <a:spcPts val="0"/>
              </a:spcAft>
              <a:buClr>
                <a:srgbClr val="000066"/>
              </a:buClr>
              <a:buSzPts val="900"/>
              <a:buFont typeface="Arial"/>
              <a:buNone/>
              <a:defRPr sz="900"/>
            </a:lvl6pPr>
            <a:lvl7pPr indent="-228600" lvl="6" marL="3200400" rtl="1" algn="r">
              <a:spcBef>
                <a:spcPts val="180"/>
              </a:spcBef>
              <a:spcAft>
                <a:spcPts val="0"/>
              </a:spcAft>
              <a:buClr>
                <a:srgbClr val="000066"/>
              </a:buClr>
              <a:buSzPts val="900"/>
              <a:buFont typeface="Arial"/>
              <a:buNone/>
              <a:defRPr sz="900"/>
            </a:lvl7pPr>
            <a:lvl8pPr indent="-228600" lvl="7" marL="3657600" rtl="1" algn="r">
              <a:spcBef>
                <a:spcPts val="180"/>
              </a:spcBef>
              <a:spcAft>
                <a:spcPts val="0"/>
              </a:spcAft>
              <a:buClr>
                <a:srgbClr val="000066"/>
              </a:buClr>
              <a:buSzPts val="900"/>
              <a:buFont typeface="Arial"/>
              <a:buNone/>
              <a:defRPr sz="900"/>
            </a:lvl8pPr>
            <a:lvl9pPr indent="-228600" lvl="8" marL="4114800" rtl="1" algn="r">
              <a:spcBef>
                <a:spcPts val="180"/>
              </a:spcBef>
              <a:spcAft>
                <a:spcPts val="0"/>
              </a:spcAft>
              <a:buClr>
                <a:srgbClr val="000066"/>
              </a:buClr>
              <a:buSzPts val="900"/>
              <a:buFont typeface="Arial"/>
              <a:buNone/>
              <a:defRPr sz="900"/>
            </a:lvl9pPr>
          </a:lstStyl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32" name="Shape 232"/>
        <p:cNvGrpSpPr/>
        <p:nvPr/>
      </p:nvGrpSpPr>
      <p:grpSpPr>
        <a:xfrm>
          <a:off x="0" y="0"/>
          <a:ext cx="0" cy="0"/>
          <a:chOff x="0" y="0"/>
          <a:chExt cx="0" cy="0"/>
        </a:xfrm>
      </p:grpSpPr>
      <p:sp>
        <p:nvSpPr>
          <p:cNvPr id="233" name="Google Shape;233;p52"/>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4" name="Google Shape;234;p52"/>
          <p:cNvSpPr txBox="1"/>
          <p:nvPr>
            <p:ph idx="1" type="body"/>
          </p:nvPr>
        </p:nvSpPr>
        <p:spPr>
          <a:xfrm rot="5400000">
            <a:off x="2913856" y="-711993"/>
            <a:ext cx="4797425" cy="9529762"/>
          </a:xfrm>
          <a:prstGeom prst="rect">
            <a:avLst/>
          </a:prstGeom>
          <a:noFill/>
          <a:ln>
            <a:noFill/>
          </a:ln>
        </p:spPr>
        <p:txBody>
          <a:bodyPr anchorCtr="0" anchor="t" bIns="0" lIns="0" spcFirstLastPara="1" rIns="0" wrap="square" tIns="0">
            <a:noAutofit/>
          </a:bodyPr>
          <a:lstStyle>
            <a:lvl1pPr indent="-342900" lvl="0" marL="457200" algn="l">
              <a:spcBef>
                <a:spcPts val="144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rtl="1" algn="r">
              <a:spcBef>
                <a:spcPts val="360"/>
              </a:spcBef>
              <a:spcAft>
                <a:spcPts val="0"/>
              </a:spcAft>
              <a:buClr>
                <a:srgbClr val="000066"/>
              </a:buClr>
              <a:buSzPts val="1800"/>
              <a:buChar char="»"/>
              <a:defRPr/>
            </a:lvl5pPr>
            <a:lvl6pPr indent="-342900" lvl="5" marL="2743200" rtl="1" algn="r">
              <a:spcBef>
                <a:spcPts val="360"/>
              </a:spcBef>
              <a:spcAft>
                <a:spcPts val="0"/>
              </a:spcAft>
              <a:buClr>
                <a:srgbClr val="000066"/>
              </a:buClr>
              <a:buSzPts val="1800"/>
              <a:buChar char="»"/>
              <a:defRPr/>
            </a:lvl6pPr>
            <a:lvl7pPr indent="-342900" lvl="6" marL="3200400" rtl="1" algn="r">
              <a:spcBef>
                <a:spcPts val="360"/>
              </a:spcBef>
              <a:spcAft>
                <a:spcPts val="0"/>
              </a:spcAft>
              <a:buClr>
                <a:srgbClr val="000066"/>
              </a:buClr>
              <a:buSzPts val="1800"/>
              <a:buChar char="»"/>
              <a:defRPr/>
            </a:lvl7pPr>
            <a:lvl8pPr indent="-342900" lvl="7" marL="3657600" rtl="1" algn="r">
              <a:spcBef>
                <a:spcPts val="360"/>
              </a:spcBef>
              <a:spcAft>
                <a:spcPts val="0"/>
              </a:spcAft>
              <a:buClr>
                <a:srgbClr val="000066"/>
              </a:buClr>
              <a:buSzPts val="1800"/>
              <a:buChar char="»"/>
              <a:defRPr/>
            </a:lvl8pPr>
            <a:lvl9pPr indent="-342900" lvl="8" marL="4114800" rtl="1" algn="r">
              <a:spcBef>
                <a:spcPts val="360"/>
              </a:spcBef>
              <a:spcAft>
                <a:spcPts val="0"/>
              </a:spcAft>
              <a:buClr>
                <a:srgbClr val="000066"/>
              </a:buClr>
              <a:buSzPts val="1800"/>
              <a:buChar char="»"/>
              <a:defRPr/>
            </a:lvl9pPr>
          </a:lstStyl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35" name="Shape 235"/>
        <p:cNvGrpSpPr/>
        <p:nvPr/>
      </p:nvGrpSpPr>
      <p:grpSpPr>
        <a:xfrm>
          <a:off x="0" y="0"/>
          <a:ext cx="0" cy="0"/>
          <a:chOff x="0" y="0"/>
          <a:chExt cx="0" cy="0"/>
        </a:xfrm>
      </p:grpSpPr>
      <p:sp>
        <p:nvSpPr>
          <p:cNvPr id="236" name="Google Shape;236;p53"/>
          <p:cNvSpPr txBox="1"/>
          <p:nvPr>
            <p:ph type="title"/>
          </p:nvPr>
        </p:nvSpPr>
        <p:spPr>
          <a:xfrm rot="5400000">
            <a:off x="6130925" y="1889125"/>
            <a:ext cx="6451600" cy="26733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7" name="Google Shape;237;p53"/>
          <p:cNvSpPr txBox="1"/>
          <p:nvPr>
            <p:ph idx="1" type="body"/>
          </p:nvPr>
        </p:nvSpPr>
        <p:spPr>
          <a:xfrm rot="5400000">
            <a:off x="708025" y="-708025"/>
            <a:ext cx="6451600" cy="7867650"/>
          </a:xfrm>
          <a:prstGeom prst="rect">
            <a:avLst/>
          </a:prstGeom>
          <a:noFill/>
          <a:ln>
            <a:noFill/>
          </a:ln>
        </p:spPr>
        <p:txBody>
          <a:bodyPr anchorCtr="0" anchor="t" bIns="0" lIns="0" spcFirstLastPara="1" rIns="0" wrap="square" tIns="0">
            <a:noAutofit/>
          </a:bodyPr>
          <a:lstStyle>
            <a:lvl1pPr indent="-342900" lvl="0" marL="457200" algn="l">
              <a:spcBef>
                <a:spcPts val="144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rtl="1" algn="r">
              <a:spcBef>
                <a:spcPts val="360"/>
              </a:spcBef>
              <a:spcAft>
                <a:spcPts val="0"/>
              </a:spcAft>
              <a:buClr>
                <a:srgbClr val="000066"/>
              </a:buClr>
              <a:buSzPts val="1800"/>
              <a:buChar char="»"/>
              <a:defRPr/>
            </a:lvl5pPr>
            <a:lvl6pPr indent="-342900" lvl="5" marL="2743200" rtl="1" algn="r">
              <a:spcBef>
                <a:spcPts val="360"/>
              </a:spcBef>
              <a:spcAft>
                <a:spcPts val="0"/>
              </a:spcAft>
              <a:buClr>
                <a:srgbClr val="000066"/>
              </a:buClr>
              <a:buSzPts val="1800"/>
              <a:buChar char="»"/>
              <a:defRPr/>
            </a:lvl6pPr>
            <a:lvl7pPr indent="-342900" lvl="6" marL="3200400" rtl="1" algn="r">
              <a:spcBef>
                <a:spcPts val="360"/>
              </a:spcBef>
              <a:spcAft>
                <a:spcPts val="0"/>
              </a:spcAft>
              <a:buClr>
                <a:srgbClr val="000066"/>
              </a:buClr>
              <a:buSzPts val="1800"/>
              <a:buChar char="»"/>
              <a:defRPr/>
            </a:lvl7pPr>
            <a:lvl8pPr indent="-342900" lvl="7" marL="3657600" rtl="1" algn="r">
              <a:spcBef>
                <a:spcPts val="360"/>
              </a:spcBef>
              <a:spcAft>
                <a:spcPts val="0"/>
              </a:spcAft>
              <a:buClr>
                <a:srgbClr val="000066"/>
              </a:buClr>
              <a:buSzPts val="1800"/>
              <a:buChar char="»"/>
              <a:defRPr/>
            </a:lvl8pPr>
            <a:lvl9pPr indent="-342900" lvl="8" marL="4114800" rtl="1" algn="r">
              <a:spcBef>
                <a:spcPts val="360"/>
              </a:spcBef>
              <a:spcAft>
                <a:spcPts val="0"/>
              </a:spcAft>
              <a:buClr>
                <a:srgbClr val="000066"/>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6"/>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 name="Google Shape;29;p6"/>
          <p:cNvSpPr txBox="1"/>
          <p:nvPr>
            <p:ph idx="1" type="body"/>
          </p:nvPr>
        </p:nvSpPr>
        <p:spPr>
          <a:xfrm>
            <a:off x="547688" y="1654175"/>
            <a:ext cx="4687887" cy="4797425"/>
          </a:xfrm>
          <a:prstGeom prst="rect">
            <a:avLst/>
          </a:prstGeom>
          <a:noFill/>
          <a:ln>
            <a:noFill/>
          </a:ln>
        </p:spPr>
        <p:txBody>
          <a:bodyPr anchorCtr="0" anchor="t" bIns="0" lIns="0" spcFirstLastPara="1" rIns="0" wrap="square" tIns="0">
            <a:noAutofit/>
          </a:bodyPr>
          <a:lstStyle>
            <a:lvl1pPr indent="-406400" lvl="0" marL="457200" algn="l">
              <a:spcBef>
                <a:spcPts val="224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Font typeface="Times New Roman"/>
              <a:buChar char="•"/>
              <a:defRPr sz="2000"/>
            </a:lvl3pPr>
            <a:lvl4pPr indent="-342900" lvl="3" marL="1828800" algn="l">
              <a:spcBef>
                <a:spcPts val="360"/>
              </a:spcBef>
              <a:spcAft>
                <a:spcPts val="0"/>
              </a:spcAft>
              <a:buSzPts val="1800"/>
              <a:buFont typeface="Times New Roman"/>
              <a:buChar char="–"/>
              <a:defRPr sz="1800"/>
            </a:lvl4pPr>
            <a:lvl5pPr indent="-342900" lvl="4" marL="2286000" rtl="1" algn="r">
              <a:spcBef>
                <a:spcPts val="360"/>
              </a:spcBef>
              <a:spcAft>
                <a:spcPts val="0"/>
              </a:spcAft>
              <a:buClr>
                <a:srgbClr val="000066"/>
              </a:buClr>
              <a:buSzPts val="1800"/>
              <a:buFont typeface="Arial"/>
              <a:buChar char="»"/>
              <a:defRPr sz="1800"/>
            </a:lvl5pPr>
            <a:lvl6pPr indent="-342900" lvl="5" marL="2743200" rtl="1" algn="r">
              <a:spcBef>
                <a:spcPts val="360"/>
              </a:spcBef>
              <a:spcAft>
                <a:spcPts val="0"/>
              </a:spcAft>
              <a:buClr>
                <a:srgbClr val="000066"/>
              </a:buClr>
              <a:buSzPts val="1800"/>
              <a:buFont typeface="Arial"/>
              <a:buChar char="»"/>
              <a:defRPr sz="1800"/>
            </a:lvl6pPr>
            <a:lvl7pPr indent="-342900" lvl="6" marL="3200400" rtl="1" algn="r">
              <a:spcBef>
                <a:spcPts val="360"/>
              </a:spcBef>
              <a:spcAft>
                <a:spcPts val="0"/>
              </a:spcAft>
              <a:buClr>
                <a:srgbClr val="000066"/>
              </a:buClr>
              <a:buSzPts val="1800"/>
              <a:buFont typeface="Arial"/>
              <a:buChar char="»"/>
              <a:defRPr sz="1800"/>
            </a:lvl7pPr>
            <a:lvl8pPr indent="-342900" lvl="7" marL="3657600" rtl="1" algn="r">
              <a:spcBef>
                <a:spcPts val="360"/>
              </a:spcBef>
              <a:spcAft>
                <a:spcPts val="0"/>
              </a:spcAft>
              <a:buClr>
                <a:srgbClr val="000066"/>
              </a:buClr>
              <a:buSzPts val="1800"/>
              <a:buFont typeface="Arial"/>
              <a:buChar char="»"/>
              <a:defRPr sz="1800"/>
            </a:lvl8pPr>
            <a:lvl9pPr indent="-342900" lvl="8" marL="4114800" rtl="1" algn="r">
              <a:spcBef>
                <a:spcPts val="360"/>
              </a:spcBef>
              <a:spcAft>
                <a:spcPts val="0"/>
              </a:spcAft>
              <a:buClr>
                <a:srgbClr val="000066"/>
              </a:buClr>
              <a:buSzPts val="1800"/>
              <a:buFont typeface="Arial"/>
              <a:buChar char="»"/>
              <a:defRPr sz="1800"/>
            </a:lvl9pPr>
          </a:lstStyle>
          <a:p/>
        </p:txBody>
      </p:sp>
      <p:sp>
        <p:nvSpPr>
          <p:cNvPr id="30" name="Google Shape;30;p6"/>
          <p:cNvSpPr txBox="1"/>
          <p:nvPr>
            <p:ph idx="2" type="body"/>
          </p:nvPr>
        </p:nvSpPr>
        <p:spPr>
          <a:xfrm>
            <a:off x="5387975" y="1654175"/>
            <a:ext cx="4689475" cy="4797425"/>
          </a:xfrm>
          <a:prstGeom prst="rect">
            <a:avLst/>
          </a:prstGeom>
          <a:noFill/>
          <a:ln>
            <a:noFill/>
          </a:ln>
        </p:spPr>
        <p:txBody>
          <a:bodyPr anchorCtr="0" anchor="t" bIns="0" lIns="0" spcFirstLastPara="1" rIns="0" wrap="square" tIns="0">
            <a:noAutofit/>
          </a:bodyPr>
          <a:lstStyle>
            <a:lvl1pPr indent="-406400" lvl="0" marL="457200" algn="l">
              <a:spcBef>
                <a:spcPts val="2240"/>
              </a:spcBef>
              <a:spcAft>
                <a:spcPts val="0"/>
              </a:spcAft>
              <a:buSzPts val="2800"/>
              <a:buChar char="▪"/>
              <a:defRPr sz="2800"/>
            </a:lvl1pPr>
            <a:lvl2pPr indent="-381000" lvl="1" marL="914400" algn="l">
              <a:spcBef>
                <a:spcPts val="480"/>
              </a:spcBef>
              <a:spcAft>
                <a:spcPts val="0"/>
              </a:spcAft>
              <a:buSzPts val="2400"/>
              <a:buChar char="⮚"/>
              <a:defRPr sz="2400"/>
            </a:lvl2pPr>
            <a:lvl3pPr indent="-355600" lvl="2" marL="1371600" algn="l">
              <a:spcBef>
                <a:spcPts val="400"/>
              </a:spcBef>
              <a:spcAft>
                <a:spcPts val="0"/>
              </a:spcAft>
              <a:buSzPts val="2000"/>
              <a:buFont typeface="Times New Roman"/>
              <a:buChar char="•"/>
              <a:defRPr sz="2000"/>
            </a:lvl3pPr>
            <a:lvl4pPr indent="-342900" lvl="3" marL="1828800" algn="l">
              <a:spcBef>
                <a:spcPts val="360"/>
              </a:spcBef>
              <a:spcAft>
                <a:spcPts val="0"/>
              </a:spcAft>
              <a:buSzPts val="1800"/>
              <a:buFont typeface="Times New Roman"/>
              <a:buChar char="–"/>
              <a:defRPr sz="1800"/>
            </a:lvl4pPr>
            <a:lvl5pPr indent="-342900" lvl="4" marL="2286000" rtl="1" algn="r">
              <a:spcBef>
                <a:spcPts val="360"/>
              </a:spcBef>
              <a:spcAft>
                <a:spcPts val="0"/>
              </a:spcAft>
              <a:buClr>
                <a:srgbClr val="000066"/>
              </a:buClr>
              <a:buSzPts val="1800"/>
              <a:buFont typeface="Arial"/>
              <a:buChar char="»"/>
              <a:defRPr sz="1800"/>
            </a:lvl5pPr>
            <a:lvl6pPr indent="-342900" lvl="5" marL="2743200" rtl="1" algn="r">
              <a:spcBef>
                <a:spcPts val="360"/>
              </a:spcBef>
              <a:spcAft>
                <a:spcPts val="0"/>
              </a:spcAft>
              <a:buClr>
                <a:srgbClr val="000066"/>
              </a:buClr>
              <a:buSzPts val="1800"/>
              <a:buFont typeface="Arial"/>
              <a:buChar char="»"/>
              <a:defRPr sz="1800"/>
            </a:lvl6pPr>
            <a:lvl7pPr indent="-342900" lvl="6" marL="3200400" rtl="1" algn="r">
              <a:spcBef>
                <a:spcPts val="360"/>
              </a:spcBef>
              <a:spcAft>
                <a:spcPts val="0"/>
              </a:spcAft>
              <a:buClr>
                <a:srgbClr val="000066"/>
              </a:buClr>
              <a:buSzPts val="1800"/>
              <a:buFont typeface="Arial"/>
              <a:buChar char="»"/>
              <a:defRPr sz="1800"/>
            </a:lvl7pPr>
            <a:lvl8pPr indent="-342900" lvl="7" marL="3657600" rtl="1" algn="r">
              <a:spcBef>
                <a:spcPts val="360"/>
              </a:spcBef>
              <a:spcAft>
                <a:spcPts val="0"/>
              </a:spcAft>
              <a:buClr>
                <a:srgbClr val="000066"/>
              </a:buClr>
              <a:buSzPts val="1800"/>
              <a:buFont typeface="Arial"/>
              <a:buChar char="»"/>
              <a:defRPr sz="1800"/>
            </a:lvl8pPr>
            <a:lvl9pPr indent="-342900" lvl="8" marL="4114800" rtl="1" algn="r">
              <a:spcBef>
                <a:spcPts val="360"/>
              </a:spcBef>
              <a:spcAft>
                <a:spcPts val="0"/>
              </a:spcAft>
              <a:buClr>
                <a:srgbClr val="000066"/>
              </a:buClr>
              <a:buSzPts val="1800"/>
              <a:buFont typeface="Arial"/>
              <a:buChar char="»"/>
              <a:defRPr sz="18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1" name="Shape 31"/>
        <p:cNvGrpSpPr/>
        <p:nvPr/>
      </p:nvGrpSpPr>
      <p:grpSpPr>
        <a:xfrm>
          <a:off x="0" y="0"/>
          <a:ext cx="0" cy="0"/>
          <a:chOff x="0" y="0"/>
          <a:chExt cx="0" cy="0"/>
        </a:xfrm>
      </p:grpSpPr>
      <p:sp>
        <p:nvSpPr>
          <p:cNvPr id="32" name="Google Shape;32;p7"/>
          <p:cNvSpPr txBox="1"/>
          <p:nvPr>
            <p:ph type="title"/>
          </p:nvPr>
        </p:nvSpPr>
        <p:spPr>
          <a:xfrm>
            <a:off x="534988" y="303213"/>
            <a:ext cx="9623425" cy="1260475"/>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7"/>
          <p:cNvSpPr txBox="1"/>
          <p:nvPr>
            <p:ph idx="1" type="body"/>
          </p:nvPr>
        </p:nvSpPr>
        <p:spPr>
          <a:xfrm>
            <a:off x="534988" y="1692275"/>
            <a:ext cx="4724400" cy="704850"/>
          </a:xfrm>
          <a:prstGeom prst="rect">
            <a:avLst/>
          </a:prstGeom>
          <a:noFill/>
          <a:ln>
            <a:noFill/>
          </a:ln>
        </p:spPr>
        <p:txBody>
          <a:bodyPr anchorCtr="0" anchor="b" bIns="0" lIns="0" spcFirstLastPara="1" rIns="0" wrap="square" tIns="0">
            <a:noAutofit/>
          </a:bodyPr>
          <a:lstStyle>
            <a:lvl1pPr indent="-228600" lvl="0" marL="457200" algn="l">
              <a:spcBef>
                <a:spcPts val="1920"/>
              </a:spcBef>
              <a:spcAft>
                <a:spcPts val="0"/>
              </a:spcAft>
              <a:buSzPts val="2400"/>
              <a:buNone/>
              <a:defRPr b="1" sz="2400"/>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Font typeface="Times New Roman"/>
              <a:buNone/>
              <a:defRPr b="1" sz="1800"/>
            </a:lvl3pPr>
            <a:lvl4pPr indent="-228600" lvl="3" marL="1828800" algn="l">
              <a:spcBef>
                <a:spcPts val="320"/>
              </a:spcBef>
              <a:spcAft>
                <a:spcPts val="0"/>
              </a:spcAft>
              <a:buSzPts val="1600"/>
              <a:buFont typeface="Times New Roman"/>
              <a:buNone/>
              <a:defRPr b="1" sz="1600"/>
            </a:lvl4pPr>
            <a:lvl5pPr indent="-228600" lvl="4" marL="2286000" rtl="1" algn="r">
              <a:spcBef>
                <a:spcPts val="320"/>
              </a:spcBef>
              <a:spcAft>
                <a:spcPts val="0"/>
              </a:spcAft>
              <a:buClr>
                <a:srgbClr val="000066"/>
              </a:buClr>
              <a:buSzPts val="1600"/>
              <a:buFont typeface="Arial"/>
              <a:buNone/>
              <a:defRPr b="1" sz="1600"/>
            </a:lvl5pPr>
            <a:lvl6pPr indent="-228600" lvl="5" marL="2743200" rtl="1" algn="r">
              <a:spcBef>
                <a:spcPts val="320"/>
              </a:spcBef>
              <a:spcAft>
                <a:spcPts val="0"/>
              </a:spcAft>
              <a:buClr>
                <a:srgbClr val="000066"/>
              </a:buClr>
              <a:buSzPts val="1600"/>
              <a:buFont typeface="Arial"/>
              <a:buNone/>
              <a:defRPr b="1" sz="1600"/>
            </a:lvl6pPr>
            <a:lvl7pPr indent="-228600" lvl="6" marL="3200400" rtl="1" algn="r">
              <a:spcBef>
                <a:spcPts val="320"/>
              </a:spcBef>
              <a:spcAft>
                <a:spcPts val="0"/>
              </a:spcAft>
              <a:buClr>
                <a:srgbClr val="000066"/>
              </a:buClr>
              <a:buSzPts val="1600"/>
              <a:buFont typeface="Arial"/>
              <a:buNone/>
              <a:defRPr b="1" sz="1600"/>
            </a:lvl7pPr>
            <a:lvl8pPr indent="-228600" lvl="7" marL="3657600" rtl="1" algn="r">
              <a:spcBef>
                <a:spcPts val="320"/>
              </a:spcBef>
              <a:spcAft>
                <a:spcPts val="0"/>
              </a:spcAft>
              <a:buClr>
                <a:srgbClr val="000066"/>
              </a:buClr>
              <a:buSzPts val="1600"/>
              <a:buFont typeface="Arial"/>
              <a:buNone/>
              <a:defRPr b="1" sz="1600"/>
            </a:lvl8pPr>
            <a:lvl9pPr indent="-228600" lvl="8" marL="4114800" rtl="1" algn="r">
              <a:spcBef>
                <a:spcPts val="320"/>
              </a:spcBef>
              <a:spcAft>
                <a:spcPts val="0"/>
              </a:spcAft>
              <a:buClr>
                <a:srgbClr val="000066"/>
              </a:buClr>
              <a:buSzPts val="1600"/>
              <a:buFont typeface="Arial"/>
              <a:buNone/>
              <a:defRPr b="1" sz="1600"/>
            </a:lvl9pPr>
          </a:lstStyle>
          <a:p/>
        </p:txBody>
      </p:sp>
      <p:sp>
        <p:nvSpPr>
          <p:cNvPr id="34" name="Google Shape;34;p7"/>
          <p:cNvSpPr txBox="1"/>
          <p:nvPr>
            <p:ph idx="2" type="body"/>
          </p:nvPr>
        </p:nvSpPr>
        <p:spPr>
          <a:xfrm>
            <a:off x="534988" y="2397125"/>
            <a:ext cx="4724400" cy="4357688"/>
          </a:xfrm>
          <a:prstGeom prst="rect">
            <a:avLst/>
          </a:prstGeom>
          <a:noFill/>
          <a:ln>
            <a:noFill/>
          </a:ln>
        </p:spPr>
        <p:txBody>
          <a:bodyPr anchorCtr="0" anchor="t" bIns="0" lIns="0" spcFirstLastPara="1" rIns="0" wrap="square" tIns="0">
            <a:noAutofit/>
          </a:bodyPr>
          <a:lstStyle>
            <a:lvl1pPr indent="-381000" lvl="0" marL="457200" algn="l">
              <a:spcBef>
                <a:spcPts val="192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Font typeface="Times New Roman"/>
              <a:buChar char="•"/>
              <a:defRPr sz="1800"/>
            </a:lvl3pPr>
            <a:lvl4pPr indent="-330200" lvl="3" marL="1828800" algn="l">
              <a:spcBef>
                <a:spcPts val="320"/>
              </a:spcBef>
              <a:spcAft>
                <a:spcPts val="0"/>
              </a:spcAft>
              <a:buSzPts val="1600"/>
              <a:buFont typeface="Times New Roman"/>
              <a:buChar char="–"/>
              <a:defRPr sz="1600"/>
            </a:lvl4pPr>
            <a:lvl5pPr indent="-330200" lvl="4" marL="2286000" rtl="1" algn="r">
              <a:spcBef>
                <a:spcPts val="320"/>
              </a:spcBef>
              <a:spcAft>
                <a:spcPts val="0"/>
              </a:spcAft>
              <a:buClr>
                <a:srgbClr val="000066"/>
              </a:buClr>
              <a:buSzPts val="1600"/>
              <a:buFont typeface="Arial"/>
              <a:buChar char="»"/>
              <a:defRPr sz="1600"/>
            </a:lvl5pPr>
            <a:lvl6pPr indent="-330200" lvl="5" marL="2743200" rtl="1" algn="r">
              <a:spcBef>
                <a:spcPts val="320"/>
              </a:spcBef>
              <a:spcAft>
                <a:spcPts val="0"/>
              </a:spcAft>
              <a:buClr>
                <a:srgbClr val="000066"/>
              </a:buClr>
              <a:buSzPts val="1600"/>
              <a:buFont typeface="Arial"/>
              <a:buChar char="»"/>
              <a:defRPr sz="1600"/>
            </a:lvl6pPr>
            <a:lvl7pPr indent="-330200" lvl="6" marL="3200400" rtl="1" algn="r">
              <a:spcBef>
                <a:spcPts val="320"/>
              </a:spcBef>
              <a:spcAft>
                <a:spcPts val="0"/>
              </a:spcAft>
              <a:buClr>
                <a:srgbClr val="000066"/>
              </a:buClr>
              <a:buSzPts val="1600"/>
              <a:buFont typeface="Arial"/>
              <a:buChar char="»"/>
              <a:defRPr sz="1600"/>
            </a:lvl7pPr>
            <a:lvl8pPr indent="-330200" lvl="7" marL="3657600" rtl="1" algn="r">
              <a:spcBef>
                <a:spcPts val="320"/>
              </a:spcBef>
              <a:spcAft>
                <a:spcPts val="0"/>
              </a:spcAft>
              <a:buClr>
                <a:srgbClr val="000066"/>
              </a:buClr>
              <a:buSzPts val="1600"/>
              <a:buFont typeface="Arial"/>
              <a:buChar char="»"/>
              <a:defRPr sz="1600"/>
            </a:lvl8pPr>
            <a:lvl9pPr indent="-330200" lvl="8" marL="4114800" rtl="1" algn="r">
              <a:spcBef>
                <a:spcPts val="320"/>
              </a:spcBef>
              <a:spcAft>
                <a:spcPts val="0"/>
              </a:spcAft>
              <a:buClr>
                <a:srgbClr val="000066"/>
              </a:buClr>
              <a:buSzPts val="1600"/>
              <a:buFont typeface="Arial"/>
              <a:buChar char="»"/>
              <a:defRPr sz="1600"/>
            </a:lvl9pPr>
          </a:lstStyle>
          <a:p/>
        </p:txBody>
      </p:sp>
      <p:sp>
        <p:nvSpPr>
          <p:cNvPr id="35" name="Google Shape;35;p7"/>
          <p:cNvSpPr txBox="1"/>
          <p:nvPr>
            <p:ph idx="3" type="body"/>
          </p:nvPr>
        </p:nvSpPr>
        <p:spPr>
          <a:xfrm>
            <a:off x="5432425" y="1692275"/>
            <a:ext cx="4725988" cy="704850"/>
          </a:xfrm>
          <a:prstGeom prst="rect">
            <a:avLst/>
          </a:prstGeom>
          <a:noFill/>
          <a:ln>
            <a:noFill/>
          </a:ln>
        </p:spPr>
        <p:txBody>
          <a:bodyPr anchorCtr="0" anchor="b" bIns="0" lIns="0" spcFirstLastPara="1" rIns="0" wrap="square" tIns="0">
            <a:noAutofit/>
          </a:bodyPr>
          <a:lstStyle>
            <a:lvl1pPr indent="-228600" lvl="0" marL="457200" algn="l">
              <a:spcBef>
                <a:spcPts val="1920"/>
              </a:spcBef>
              <a:spcAft>
                <a:spcPts val="0"/>
              </a:spcAft>
              <a:buSzPts val="2400"/>
              <a:buNone/>
              <a:defRPr b="1" sz="2400"/>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Font typeface="Times New Roman"/>
              <a:buNone/>
              <a:defRPr b="1" sz="1800"/>
            </a:lvl3pPr>
            <a:lvl4pPr indent="-228600" lvl="3" marL="1828800" algn="l">
              <a:spcBef>
                <a:spcPts val="320"/>
              </a:spcBef>
              <a:spcAft>
                <a:spcPts val="0"/>
              </a:spcAft>
              <a:buSzPts val="1600"/>
              <a:buFont typeface="Times New Roman"/>
              <a:buNone/>
              <a:defRPr b="1" sz="1600"/>
            </a:lvl4pPr>
            <a:lvl5pPr indent="-228600" lvl="4" marL="2286000" rtl="1" algn="r">
              <a:spcBef>
                <a:spcPts val="320"/>
              </a:spcBef>
              <a:spcAft>
                <a:spcPts val="0"/>
              </a:spcAft>
              <a:buClr>
                <a:srgbClr val="000066"/>
              </a:buClr>
              <a:buSzPts val="1600"/>
              <a:buFont typeface="Arial"/>
              <a:buNone/>
              <a:defRPr b="1" sz="1600"/>
            </a:lvl5pPr>
            <a:lvl6pPr indent="-228600" lvl="5" marL="2743200" rtl="1" algn="r">
              <a:spcBef>
                <a:spcPts val="320"/>
              </a:spcBef>
              <a:spcAft>
                <a:spcPts val="0"/>
              </a:spcAft>
              <a:buClr>
                <a:srgbClr val="000066"/>
              </a:buClr>
              <a:buSzPts val="1600"/>
              <a:buFont typeface="Arial"/>
              <a:buNone/>
              <a:defRPr b="1" sz="1600"/>
            </a:lvl6pPr>
            <a:lvl7pPr indent="-228600" lvl="6" marL="3200400" rtl="1" algn="r">
              <a:spcBef>
                <a:spcPts val="320"/>
              </a:spcBef>
              <a:spcAft>
                <a:spcPts val="0"/>
              </a:spcAft>
              <a:buClr>
                <a:srgbClr val="000066"/>
              </a:buClr>
              <a:buSzPts val="1600"/>
              <a:buFont typeface="Arial"/>
              <a:buNone/>
              <a:defRPr b="1" sz="1600"/>
            </a:lvl7pPr>
            <a:lvl8pPr indent="-228600" lvl="7" marL="3657600" rtl="1" algn="r">
              <a:spcBef>
                <a:spcPts val="320"/>
              </a:spcBef>
              <a:spcAft>
                <a:spcPts val="0"/>
              </a:spcAft>
              <a:buClr>
                <a:srgbClr val="000066"/>
              </a:buClr>
              <a:buSzPts val="1600"/>
              <a:buFont typeface="Arial"/>
              <a:buNone/>
              <a:defRPr b="1" sz="1600"/>
            </a:lvl8pPr>
            <a:lvl9pPr indent="-228600" lvl="8" marL="4114800" rtl="1" algn="r">
              <a:spcBef>
                <a:spcPts val="320"/>
              </a:spcBef>
              <a:spcAft>
                <a:spcPts val="0"/>
              </a:spcAft>
              <a:buClr>
                <a:srgbClr val="000066"/>
              </a:buClr>
              <a:buSzPts val="1600"/>
              <a:buFont typeface="Arial"/>
              <a:buNone/>
              <a:defRPr b="1" sz="1600"/>
            </a:lvl9pPr>
          </a:lstStyle>
          <a:p/>
        </p:txBody>
      </p:sp>
      <p:sp>
        <p:nvSpPr>
          <p:cNvPr id="36" name="Google Shape;36;p7"/>
          <p:cNvSpPr txBox="1"/>
          <p:nvPr>
            <p:ph idx="4" type="body"/>
          </p:nvPr>
        </p:nvSpPr>
        <p:spPr>
          <a:xfrm>
            <a:off x="5432425" y="2397125"/>
            <a:ext cx="4725988" cy="4357688"/>
          </a:xfrm>
          <a:prstGeom prst="rect">
            <a:avLst/>
          </a:prstGeom>
          <a:noFill/>
          <a:ln>
            <a:noFill/>
          </a:ln>
        </p:spPr>
        <p:txBody>
          <a:bodyPr anchorCtr="0" anchor="t" bIns="0" lIns="0" spcFirstLastPara="1" rIns="0" wrap="square" tIns="0">
            <a:noAutofit/>
          </a:bodyPr>
          <a:lstStyle>
            <a:lvl1pPr indent="-381000" lvl="0" marL="457200" algn="l">
              <a:spcBef>
                <a:spcPts val="1920"/>
              </a:spcBef>
              <a:spcAft>
                <a:spcPts val="0"/>
              </a:spcAft>
              <a:buSzPts val="2400"/>
              <a:buChar char="▪"/>
              <a:defRPr sz="2400"/>
            </a:lvl1pPr>
            <a:lvl2pPr indent="-355600" lvl="1" marL="914400" algn="l">
              <a:spcBef>
                <a:spcPts val="400"/>
              </a:spcBef>
              <a:spcAft>
                <a:spcPts val="0"/>
              </a:spcAft>
              <a:buSzPts val="2000"/>
              <a:buChar char="⮚"/>
              <a:defRPr sz="2000"/>
            </a:lvl2pPr>
            <a:lvl3pPr indent="-342900" lvl="2" marL="1371600" algn="l">
              <a:spcBef>
                <a:spcPts val="360"/>
              </a:spcBef>
              <a:spcAft>
                <a:spcPts val="0"/>
              </a:spcAft>
              <a:buSzPts val="1800"/>
              <a:buFont typeface="Times New Roman"/>
              <a:buChar char="•"/>
              <a:defRPr sz="1800"/>
            </a:lvl3pPr>
            <a:lvl4pPr indent="-330200" lvl="3" marL="1828800" algn="l">
              <a:spcBef>
                <a:spcPts val="320"/>
              </a:spcBef>
              <a:spcAft>
                <a:spcPts val="0"/>
              </a:spcAft>
              <a:buSzPts val="1600"/>
              <a:buFont typeface="Times New Roman"/>
              <a:buChar char="–"/>
              <a:defRPr sz="1600"/>
            </a:lvl4pPr>
            <a:lvl5pPr indent="-330200" lvl="4" marL="2286000" rtl="1" algn="r">
              <a:spcBef>
                <a:spcPts val="320"/>
              </a:spcBef>
              <a:spcAft>
                <a:spcPts val="0"/>
              </a:spcAft>
              <a:buClr>
                <a:srgbClr val="000066"/>
              </a:buClr>
              <a:buSzPts val="1600"/>
              <a:buFont typeface="Arial"/>
              <a:buChar char="»"/>
              <a:defRPr sz="1600"/>
            </a:lvl5pPr>
            <a:lvl6pPr indent="-330200" lvl="5" marL="2743200" rtl="1" algn="r">
              <a:spcBef>
                <a:spcPts val="320"/>
              </a:spcBef>
              <a:spcAft>
                <a:spcPts val="0"/>
              </a:spcAft>
              <a:buClr>
                <a:srgbClr val="000066"/>
              </a:buClr>
              <a:buSzPts val="1600"/>
              <a:buFont typeface="Arial"/>
              <a:buChar char="»"/>
              <a:defRPr sz="1600"/>
            </a:lvl6pPr>
            <a:lvl7pPr indent="-330200" lvl="6" marL="3200400" rtl="1" algn="r">
              <a:spcBef>
                <a:spcPts val="320"/>
              </a:spcBef>
              <a:spcAft>
                <a:spcPts val="0"/>
              </a:spcAft>
              <a:buClr>
                <a:srgbClr val="000066"/>
              </a:buClr>
              <a:buSzPts val="1600"/>
              <a:buFont typeface="Arial"/>
              <a:buChar char="»"/>
              <a:defRPr sz="1600"/>
            </a:lvl7pPr>
            <a:lvl8pPr indent="-330200" lvl="7" marL="3657600" rtl="1" algn="r">
              <a:spcBef>
                <a:spcPts val="320"/>
              </a:spcBef>
              <a:spcAft>
                <a:spcPts val="0"/>
              </a:spcAft>
              <a:buClr>
                <a:srgbClr val="000066"/>
              </a:buClr>
              <a:buSzPts val="1600"/>
              <a:buFont typeface="Arial"/>
              <a:buChar char="»"/>
              <a:defRPr sz="1600"/>
            </a:lvl8pPr>
            <a:lvl9pPr indent="-330200" lvl="8" marL="4114800" rtl="1" algn="r">
              <a:spcBef>
                <a:spcPts val="320"/>
              </a:spcBef>
              <a:spcAft>
                <a:spcPts val="0"/>
              </a:spcAft>
              <a:buClr>
                <a:srgbClr val="000066"/>
              </a:buClr>
              <a:buSzPts val="1600"/>
              <a:buFont typeface="Arial"/>
              <a:buChar char="»"/>
              <a:defRPr sz="1600"/>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7" name="Shape 37"/>
        <p:cNvGrpSpPr/>
        <p:nvPr/>
      </p:nvGrpSpPr>
      <p:grpSpPr>
        <a:xfrm>
          <a:off x="0" y="0"/>
          <a:ext cx="0" cy="0"/>
          <a:chOff x="0" y="0"/>
          <a:chExt cx="0" cy="0"/>
        </a:xfrm>
      </p:grpSpPr>
      <p:sp>
        <p:nvSpPr>
          <p:cNvPr id="38" name="Google Shape;38;p8"/>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9" name="Shape 39"/>
        <p:cNvGrpSpPr/>
        <p:nvPr/>
      </p:nvGrpSpPr>
      <p:grpSpPr>
        <a:xfrm>
          <a:off x="0" y="0"/>
          <a:ext cx="0" cy="0"/>
          <a:chOff x="0" y="0"/>
          <a:chExt cx="0" cy="0"/>
        </a:xfrm>
      </p:grpSpPr>
      <p:sp>
        <p:nvSpPr>
          <p:cNvPr id="40" name="Google Shape;40;p9"/>
          <p:cNvSpPr txBox="1"/>
          <p:nvPr>
            <p:ph type="title"/>
          </p:nvPr>
        </p:nvSpPr>
        <p:spPr>
          <a:xfrm>
            <a:off x="534988" y="301625"/>
            <a:ext cx="3517900" cy="1281113"/>
          </a:xfrm>
          <a:prstGeom prst="rect">
            <a:avLst/>
          </a:prstGeom>
          <a:noFill/>
          <a:ln>
            <a:noFill/>
          </a:ln>
          <a:effectLst>
            <a:outerShdw blurRad="63500" dir="2700000" dist="17960">
              <a:srgbClr val="96CCEE"/>
            </a:outerShdw>
          </a:effectLst>
        </p:spPr>
        <p:txBody>
          <a:bodyPr anchorCtr="0" anchor="b" bIns="0" lIns="0" spcFirstLastPara="1" rIns="0" wrap="square" tIns="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1" name="Google Shape;41;p9"/>
          <p:cNvSpPr txBox="1"/>
          <p:nvPr>
            <p:ph idx="1" type="body"/>
          </p:nvPr>
        </p:nvSpPr>
        <p:spPr>
          <a:xfrm>
            <a:off x="4181475" y="301625"/>
            <a:ext cx="5976938" cy="6453188"/>
          </a:xfrm>
          <a:prstGeom prst="rect">
            <a:avLst/>
          </a:prstGeom>
          <a:noFill/>
          <a:ln>
            <a:noFill/>
          </a:ln>
        </p:spPr>
        <p:txBody>
          <a:bodyPr anchorCtr="0" anchor="t" bIns="0" lIns="0" spcFirstLastPara="1" rIns="0" wrap="square" tIns="0">
            <a:noAutofit/>
          </a:bodyPr>
          <a:lstStyle>
            <a:lvl1pPr indent="-431800" lvl="0" marL="457200" algn="l">
              <a:spcBef>
                <a:spcPts val="2560"/>
              </a:spcBef>
              <a:spcAft>
                <a:spcPts val="0"/>
              </a:spcAft>
              <a:buSzPts val="3200"/>
              <a:buChar char="▪"/>
              <a:defRPr sz="3200"/>
            </a:lvl1pPr>
            <a:lvl2pPr indent="-406400" lvl="1" marL="914400" algn="l">
              <a:spcBef>
                <a:spcPts val="560"/>
              </a:spcBef>
              <a:spcAft>
                <a:spcPts val="0"/>
              </a:spcAft>
              <a:buSzPts val="2800"/>
              <a:buChar char="⮚"/>
              <a:defRPr sz="2800"/>
            </a:lvl2pPr>
            <a:lvl3pPr indent="-381000" lvl="2" marL="1371600" algn="l">
              <a:spcBef>
                <a:spcPts val="480"/>
              </a:spcBef>
              <a:spcAft>
                <a:spcPts val="0"/>
              </a:spcAft>
              <a:buSzPts val="2400"/>
              <a:buFont typeface="Times New Roman"/>
              <a:buChar char="•"/>
              <a:defRPr sz="2400"/>
            </a:lvl3pPr>
            <a:lvl4pPr indent="-355600" lvl="3" marL="1828800" algn="l">
              <a:spcBef>
                <a:spcPts val="400"/>
              </a:spcBef>
              <a:spcAft>
                <a:spcPts val="0"/>
              </a:spcAft>
              <a:buSzPts val="2000"/>
              <a:buFont typeface="Times New Roman"/>
              <a:buChar char="–"/>
              <a:defRPr sz="2000"/>
            </a:lvl4pPr>
            <a:lvl5pPr indent="-355600" lvl="4" marL="2286000" rtl="1" algn="r">
              <a:spcBef>
                <a:spcPts val="400"/>
              </a:spcBef>
              <a:spcAft>
                <a:spcPts val="0"/>
              </a:spcAft>
              <a:buClr>
                <a:srgbClr val="000066"/>
              </a:buClr>
              <a:buSzPts val="2000"/>
              <a:buFont typeface="Arial"/>
              <a:buChar char="»"/>
              <a:defRPr sz="2000"/>
            </a:lvl5pPr>
            <a:lvl6pPr indent="-355600" lvl="5" marL="2743200" rtl="1" algn="r">
              <a:spcBef>
                <a:spcPts val="400"/>
              </a:spcBef>
              <a:spcAft>
                <a:spcPts val="0"/>
              </a:spcAft>
              <a:buClr>
                <a:srgbClr val="000066"/>
              </a:buClr>
              <a:buSzPts val="2000"/>
              <a:buFont typeface="Arial"/>
              <a:buChar char="»"/>
              <a:defRPr sz="2000"/>
            </a:lvl6pPr>
            <a:lvl7pPr indent="-355600" lvl="6" marL="3200400" rtl="1" algn="r">
              <a:spcBef>
                <a:spcPts val="400"/>
              </a:spcBef>
              <a:spcAft>
                <a:spcPts val="0"/>
              </a:spcAft>
              <a:buClr>
                <a:srgbClr val="000066"/>
              </a:buClr>
              <a:buSzPts val="2000"/>
              <a:buFont typeface="Arial"/>
              <a:buChar char="»"/>
              <a:defRPr sz="2000"/>
            </a:lvl7pPr>
            <a:lvl8pPr indent="-355600" lvl="7" marL="3657600" rtl="1" algn="r">
              <a:spcBef>
                <a:spcPts val="400"/>
              </a:spcBef>
              <a:spcAft>
                <a:spcPts val="0"/>
              </a:spcAft>
              <a:buClr>
                <a:srgbClr val="000066"/>
              </a:buClr>
              <a:buSzPts val="2000"/>
              <a:buFont typeface="Arial"/>
              <a:buChar char="»"/>
              <a:defRPr sz="2000"/>
            </a:lvl8pPr>
            <a:lvl9pPr indent="-355600" lvl="8" marL="4114800" rtl="1" algn="r">
              <a:spcBef>
                <a:spcPts val="400"/>
              </a:spcBef>
              <a:spcAft>
                <a:spcPts val="0"/>
              </a:spcAft>
              <a:buClr>
                <a:srgbClr val="000066"/>
              </a:buClr>
              <a:buSzPts val="2000"/>
              <a:buFont typeface="Arial"/>
              <a:buChar char="»"/>
              <a:defRPr sz="2000"/>
            </a:lvl9pPr>
          </a:lstStyle>
          <a:p/>
        </p:txBody>
      </p:sp>
      <p:sp>
        <p:nvSpPr>
          <p:cNvPr id="42" name="Google Shape;42;p9"/>
          <p:cNvSpPr txBox="1"/>
          <p:nvPr>
            <p:ph idx="2" type="body"/>
          </p:nvPr>
        </p:nvSpPr>
        <p:spPr>
          <a:xfrm>
            <a:off x="534988" y="1582738"/>
            <a:ext cx="3517900" cy="5172075"/>
          </a:xfrm>
          <a:prstGeom prst="rect">
            <a:avLst/>
          </a:prstGeom>
          <a:noFill/>
          <a:ln>
            <a:noFill/>
          </a:ln>
        </p:spPr>
        <p:txBody>
          <a:bodyPr anchorCtr="0" anchor="t" bIns="0" lIns="0" spcFirstLastPara="1" rIns="0" wrap="square" tIns="0">
            <a:noAutofit/>
          </a:bodyPr>
          <a:lstStyle>
            <a:lvl1pPr indent="-228600" lvl="0" marL="457200" algn="l">
              <a:spcBef>
                <a:spcPts val="1120"/>
              </a:spcBef>
              <a:spcAft>
                <a:spcPts val="0"/>
              </a:spcAft>
              <a:buSzPts val="1400"/>
              <a:buNone/>
              <a:defRPr sz="14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Font typeface="Times New Roman"/>
              <a:buNone/>
              <a:defRPr sz="1000"/>
            </a:lvl3pPr>
            <a:lvl4pPr indent="-228600" lvl="3" marL="1828800" algn="l">
              <a:spcBef>
                <a:spcPts val="180"/>
              </a:spcBef>
              <a:spcAft>
                <a:spcPts val="0"/>
              </a:spcAft>
              <a:buSzPts val="900"/>
              <a:buFont typeface="Times New Roman"/>
              <a:buNone/>
              <a:defRPr sz="900"/>
            </a:lvl4pPr>
            <a:lvl5pPr indent="-228600" lvl="4" marL="2286000" rtl="1" algn="r">
              <a:spcBef>
                <a:spcPts val="180"/>
              </a:spcBef>
              <a:spcAft>
                <a:spcPts val="0"/>
              </a:spcAft>
              <a:buClr>
                <a:srgbClr val="000066"/>
              </a:buClr>
              <a:buSzPts val="900"/>
              <a:buFont typeface="Arial"/>
              <a:buNone/>
              <a:defRPr sz="900"/>
            </a:lvl5pPr>
            <a:lvl6pPr indent="-228600" lvl="5" marL="2743200" rtl="1" algn="r">
              <a:spcBef>
                <a:spcPts val="180"/>
              </a:spcBef>
              <a:spcAft>
                <a:spcPts val="0"/>
              </a:spcAft>
              <a:buClr>
                <a:srgbClr val="000066"/>
              </a:buClr>
              <a:buSzPts val="900"/>
              <a:buFont typeface="Arial"/>
              <a:buNone/>
              <a:defRPr sz="900"/>
            </a:lvl6pPr>
            <a:lvl7pPr indent="-228600" lvl="6" marL="3200400" rtl="1" algn="r">
              <a:spcBef>
                <a:spcPts val="180"/>
              </a:spcBef>
              <a:spcAft>
                <a:spcPts val="0"/>
              </a:spcAft>
              <a:buClr>
                <a:srgbClr val="000066"/>
              </a:buClr>
              <a:buSzPts val="900"/>
              <a:buFont typeface="Arial"/>
              <a:buNone/>
              <a:defRPr sz="900"/>
            </a:lvl7pPr>
            <a:lvl8pPr indent="-228600" lvl="7" marL="3657600" rtl="1" algn="r">
              <a:spcBef>
                <a:spcPts val="180"/>
              </a:spcBef>
              <a:spcAft>
                <a:spcPts val="0"/>
              </a:spcAft>
              <a:buClr>
                <a:srgbClr val="000066"/>
              </a:buClr>
              <a:buSzPts val="900"/>
              <a:buFont typeface="Arial"/>
              <a:buNone/>
              <a:defRPr sz="900"/>
            </a:lvl8pPr>
            <a:lvl9pPr indent="-228600" lvl="8" marL="4114800" rtl="1" algn="r">
              <a:spcBef>
                <a:spcPts val="180"/>
              </a:spcBef>
              <a:spcAft>
                <a:spcPts val="0"/>
              </a:spcAft>
              <a:buClr>
                <a:srgbClr val="000066"/>
              </a:buClr>
              <a:buSzPts val="900"/>
              <a:buFont typeface="Arial"/>
              <a:buNone/>
              <a:defRPr sz="9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3" name="Shape 43"/>
        <p:cNvGrpSpPr/>
        <p:nvPr/>
      </p:nvGrpSpPr>
      <p:grpSpPr>
        <a:xfrm>
          <a:off x="0" y="0"/>
          <a:ext cx="0" cy="0"/>
          <a:chOff x="0" y="0"/>
          <a:chExt cx="0" cy="0"/>
        </a:xfrm>
      </p:grpSpPr>
      <p:sp>
        <p:nvSpPr>
          <p:cNvPr id="44" name="Google Shape;44;p10"/>
          <p:cNvSpPr txBox="1"/>
          <p:nvPr>
            <p:ph type="title"/>
          </p:nvPr>
        </p:nvSpPr>
        <p:spPr>
          <a:xfrm>
            <a:off x="2095500" y="5292725"/>
            <a:ext cx="6416675" cy="625475"/>
          </a:xfrm>
          <a:prstGeom prst="rect">
            <a:avLst/>
          </a:prstGeom>
          <a:noFill/>
          <a:ln>
            <a:noFill/>
          </a:ln>
          <a:effectLst>
            <a:outerShdw blurRad="63500" dir="2700000" dist="17960">
              <a:srgbClr val="96CCEE"/>
            </a:outerShdw>
          </a:effectLst>
        </p:spPr>
        <p:txBody>
          <a:bodyPr anchorCtr="0" anchor="b" bIns="0" lIns="0" spcFirstLastPara="1" rIns="0" wrap="square" tIns="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5" name="Google Shape;45;p10"/>
          <p:cNvSpPr/>
          <p:nvPr>
            <p:ph idx="2" type="pic"/>
          </p:nvPr>
        </p:nvSpPr>
        <p:spPr>
          <a:xfrm>
            <a:off x="2095500" y="676275"/>
            <a:ext cx="6416675" cy="4535488"/>
          </a:xfrm>
          <a:prstGeom prst="rect">
            <a:avLst/>
          </a:prstGeom>
          <a:noFill/>
          <a:ln>
            <a:noFill/>
          </a:ln>
        </p:spPr>
      </p:sp>
      <p:sp>
        <p:nvSpPr>
          <p:cNvPr id="46" name="Google Shape;46;p10"/>
          <p:cNvSpPr txBox="1"/>
          <p:nvPr>
            <p:ph idx="1" type="body"/>
          </p:nvPr>
        </p:nvSpPr>
        <p:spPr>
          <a:xfrm>
            <a:off x="2095500" y="5918200"/>
            <a:ext cx="6416675" cy="887413"/>
          </a:xfrm>
          <a:prstGeom prst="rect">
            <a:avLst/>
          </a:prstGeom>
          <a:noFill/>
          <a:ln>
            <a:noFill/>
          </a:ln>
        </p:spPr>
        <p:txBody>
          <a:bodyPr anchorCtr="0" anchor="t" bIns="0" lIns="0" spcFirstLastPara="1" rIns="0" wrap="square" tIns="0">
            <a:noAutofit/>
          </a:bodyPr>
          <a:lstStyle>
            <a:lvl1pPr indent="-228600" lvl="0" marL="457200" algn="l">
              <a:spcBef>
                <a:spcPts val="1120"/>
              </a:spcBef>
              <a:spcAft>
                <a:spcPts val="0"/>
              </a:spcAft>
              <a:buSzPts val="1400"/>
              <a:buNone/>
              <a:defRPr sz="1400"/>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Font typeface="Times New Roman"/>
              <a:buNone/>
              <a:defRPr sz="1000"/>
            </a:lvl3pPr>
            <a:lvl4pPr indent="-228600" lvl="3" marL="1828800" algn="l">
              <a:spcBef>
                <a:spcPts val="180"/>
              </a:spcBef>
              <a:spcAft>
                <a:spcPts val="0"/>
              </a:spcAft>
              <a:buSzPts val="900"/>
              <a:buFont typeface="Times New Roman"/>
              <a:buNone/>
              <a:defRPr sz="900"/>
            </a:lvl4pPr>
            <a:lvl5pPr indent="-228600" lvl="4" marL="2286000" rtl="1" algn="r">
              <a:spcBef>
                <a:spcPts val="180"/>
              </a:spcBef>
              <a:spcAft>
                <a:spcPts val="0"/>
              </a:spcAft>
              <a:buClr>
                <a:srgbClr val="000066"/>
              </a:buClr>
              <a:buSzPts val="900"/>
              <a:buFont typeface="Arial"/>
              <a:buNone/>
              <a:defRPr sz="900"/>
            </a:lvl5pPr>
            <a:lvl6pPr indent="-228600" lvl="5" marL="2743200" rtl="1" algn="r">
              <a:spcBef>
                <a:spcPts val="180"/>
              </a:spcBef>
              <a:spcAft>
                <a:spcPts val="0"/>
              </a:spcAft>
              <a:buClr>
                <a:srgbClr val="000066"/>
              </a:buClr>
              <a:buSzPts val="900"/>
              <a:buFont typeface="Arial"/>
              <a:buNone/>
              <a:defRPr sz="900"/>
            </a:lvl6pPr>
            <a:lvl7pPr indent="-228600" lvl="6" marL="3200400" rtl="1" algn="r">
              <a:spcBef>
                <a:spcPts val="180"/>
              </a:spcBef>
              <a:spcAft>
                <a:spcPts val="0"/>
              </a:spcAft>
              <a:buClr>
                <a:srgbClr val="000066"/>
              </a:buClr>
              <a:buSzPts val="900"/>
              <a:buFont typeface="Arial"/>
              <a:buNone/>
              <a:defRPr sz="900"/>
            </a:lvl7pPr>
            <a:lvl8pPr indent="-228600" lvl="7" marL="3657600" rtl="1" algn="r">
              <a:spcBef>
                <a:spcPts val="180"/>
              </a:spcBef>
              <a:spcAft>
                <a:spcPts val="0"/>
              </a:spcAft>
              <a:buClr>
                <a:srgbClr val="000066"/>
              </a:buClr>
              <a:buSzPts val="900"/>
              <a:buFont typeface="Arial"/>
              <a:buNone/>
              <a:defRPr sz="900"/>
            </a:lvl8pPr>
            <a:lvl9pPr indent="-228600" lvl="8" marL="4114800" rtl="1" algn="r">
              <a:spcBef>
                <a:spcPts val="180"/>
              </a:spcBef>
              <a:spcAft>
                <a:spcPts val="0"/>
              </a:spcAft>
              <a:buClr>
                <a:srgbClr val="000066"/>
              </a:buClr>
              <a:buSzPts val="900"/>
              <a:buFont typeface="Arial"/>
              <a:buNone/>
              <a:defRPr sz="9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4.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theme" Target="../theme/theme5.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6.xml"/><Relationship Id="rId10" Type="http://schemas.openxmlformats.org/officeDocument/2006/relationships/slideLayout" Target="../slideLayouts/slideLayout25.xml"/><Relationship Id="rId12" Type="http://schemas.openxmlformats.org/officeDocument/2006/relationships/theme" Target="../theme/theme1.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9" Type="http://schemas.openxmlformats.org/officeDocument/2006/relationships/slideLayout" Target="../slideLayouts/slideLayout24.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36.xml"/><Relationship Id="rId10" Type="http://schemas.openxmlformats.org/officeDocument/2006/relationships/slideLayout" Target="../slideLayouts/slideLayout35.xml"/><Relationship Id="rId13" Type="http://schemas.openxmlformats.org/officeDocument/2006/relationships/theme" Target="../theme/theme6.xml"/><Relationship Id="rId12" Type="http://schemas.openxmlformats.org/officeDocument/2006/relationships/slideLayout" Target="../slideLayouts/slideLayout37.xml"/><Relationship Id="rId1" Type="http://schemas.openxmlformats.org/officeDocument/2006/relationships/image" Target="../media/image1.png"/><Relationship Id="rId2" Type="http://schemas.openxmlformats.org/officeDocument/2006/relationships/slideLayout" Target="../slideLayouts/slideLayout27.xml"/><Relationship Id="rId3" Type="http://schemas.openxmlformats.org/officeDocument/2006/relationships/slideLayout" Target="../slideLayouts/slideLayout28.xml"/><Relationship Id="rId4" Type="http://schemas.openxmlformats.org/officeDocument/2006/relationships/slideLayout" Target="../slideLayouts/slideLayout29.xml"/><Relationship Id="rId9" Type="http://schemas.openxmlformats.org/officeDocument/2006/relationships/slideLayout" Target="../slideLayouts/slideLayout34.xml"/><Relationship Id="rId5" Type="http://schemas.openxmlformats.org/officeDocument/2006/relationships/slideLayout" Target="../slideLayouts/slideLayout30.xml"/><Relationship Id="rId6" Type="http://schemas.openxmlformats.org/officeDocument/2006/relationships/slideLayout" Target="../slideLayouts/slideLayout31.xml"/><Relationship Id="rId7" Type="http://schemas.openxmlformats.org/officeDocument/2006/relationships/slideLayout" Target="../slideLayouts/slideLayout32.xml"/><Relationship Id="rId8" Type="http://schemas.openxmlformats.org/officeDocument/2006/relationships/slideLayout" Target="../slideLayouts/slideLayout3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47.xml"/><Relationship Id="rId10" Type="http://schemas.openxmlformats.org/officeDocument/2006/relationships/slideLayout" Target="../slideLayouts/slideLayout46.xml"/><Relationship Id="rId13" Type="http://schemas.openxmlformats.org/officeDocument/2006/relationships/theme" Target="../theme/theme3.xml"/><Relationship Id="rId12" Type="http://schemas.openxmlformats.org/officeDocument/2006/relationships/slideLayout" Target="../slideLayouts/slideLayout48.xml"/><Relationship Id="rId1" Type="http://schemas.openxmlformats.org/officeDocument/2006/relationships/image" Target="../media/image1.png"/><Relationship Id="rId2" Type="http://schemas.openxmlformats.org/officeDocument/2006/relationships/slideLayout" Target="../slideLayouts/slideLayout38.xml"/><Relationship Id="rId3" Type="http://schemas.openxmlformats.org/officeDocument/2006/relationships/slideLayout" Target="../slideLayouts/slideLayout39.xml"/><Relationship Id="rId4" Type="http://schemas.openxmlformats.org/officeDocument/2006/relationships/slideLayout" Target="../slideLayouts/slideLayout40.xml"/><Relationship Id="rId9" Type="http://schemas.openxmlformats.org/officeDocument/2006/relationships/slideLayout" Target="../slideLayouts/slideLayout45.xml"/><Relationship Id="rId5" Type="http://schemas.openxmlformats.org/officeDocument/2006/relationships/slideLayout" Target="../slideLayouts/slideLayout41.xml"/><Relationship Id="rId6" Type="http://schemas.openxmlformats.org/officeDocument/2006/relationships/slideLayout" Target="../slideLayouts/slideLayout42.xml"/><Relationship Id="rId7" Type="http://schemas.openxmlformats.org/officeDocument/2006/relationships/slideLayout" Target="../slideLayouts/slideLayout43.xml"/><Relationship Id="rId8"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1pPr>
            <a:lvl2pPr lvl="1"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2pPr>
            <a:lvl3pPr lvl="2"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3pPr>
            <a:lvl4pPr lvl="3"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4pPr>
            <a:lvl5pPr lvl="4"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5pPr>
            <a:lvl6pPr lvl="5"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6pPr>
            <a:lvl7pPr lvl="6"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7pPr>
            <a:lvl8pPr lvl="7"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8pPr>
            <a:lvl9pPr lvl="8"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9pPr>
          </a:lstStyle>
          <a:p/>
        </p:txBody>
      </p:sp>
      <p:sp>
        <p:nvSpPr>
          <p:cNvPr id="11" name="Google Shape;11;p1"/>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lvl1pPr indent="-406400" lvl="0" marL="457200" marR="0" rtl="0" algn="l">
              <a:spcBef>
                <a:spcPts val="2240"/>
              </a:spcBef>
              <a:spcAft>
                <a:spcPts val="0"/>
              </a:spcAft>
              <a:buClr>
                <a:srgbClr val="1E7FB8"/>
              </a:buClr>
              <a:buSzPts val="2800"/>
              <a:buFont typeface="Noto Sans Symbols"/>
              <a:buChar char="▪"/>
              <a:defRPr b="0" i="0" sz="2800" u="none" cap="none" strike="noStrike">
                <a:solidFill>
                  <a:srgbClr val="000066"/>
                </a:solidFill>
                <a:latin typeface="Times New Roman"/>
                <a:ea typeface="Times New Roman"/>
                <a:cs typeface="Times New Roman"/>
                <a:sym typeface="Times New Roman"/>
              </a:defRPr>
            </a:lvl1pPr>
            <a:lvl2pPr indent="-381000" lvl="1" marL="914400" marR="0" rtl="0" algn="l">
              <a:spcBef>
                <a:spcPts val="480"/>
              </a:spcBef>
              <a:spcAft>
                <a:spcPts val="0"/>
              </a:spcAft>
              <a:buClr>
                <a:srgbClr val="FF0000"/>
              </a:buClr>
              <a:buSzPts val="2400"/>
              <a:buFont typeface="Noto Sans Symbols"/>
              <a:buChar char="⮚"/>
              <a:defRPr b="0" i="0" sz="2400" u="none" cap="none" strike="noStrike">
                <a:solidFill>
                  <a:srgbClr val="000066"/>
                </a:solidFill>
                <a:latin typeface="Times New Roman"/>
                <a:ea typeface="Times New Roman"/>
                <a:cs typeface="Times New Roman"/>
                <a:sym typeface="Times New Roman"/>
              </a:defRPr>
            </a:lvl2pPr>
            <a:lvl3pPr indent="-368300" lvl="2" marL="1371600" marR="0" rtl="0" algn="l">
              <a:spcBef>
                <a:spcPts val="440"/>
              </a:spcBef>
              <a:spcAft>
                <a:spcPts val="0"/>
              </a:spcAft>
              <a:buClr>
                <a:srgbClr val="00B050"/>
              </a:buClr>
              <a:buSzPts val="2200"/>
              <a:buFont typeface="Times New Roman"/>
              <a:buChar char="•"/>
              <a:defRPr b="0" i="0" sz="2200" u="none" cap="none" strike="noStrike">
                <a:solidFill>
                  <a:srgbClr val="000066"/>
                </a:solidFill>
                <a:latin typeface="Times New Roman"/>
                <a:ea typeface="Times New Roman"/>
                <a:cs typeface="Times New Roman"/>
                <a:sym typeface="Times New Roman"/>
              </a:defRPr>
            </a:lvl3pPr>
            <a:lvl4pPr indent="-355600" lvl="3" marL="1828800" marR="0" rtl="0" algn="l">
              <a:spcBef>
                <a:spcPts val="400"/>
              </a:spcBef>
              <a:spcAft>
                <a:spcPts val="0"/>
              </a:spcAft>
              <a:buClr>
                <a:srgbClr val="C00000"/>
              </a:buClr>
              <a:buSzPts val="2000"/>
              <a:buFont typeface="Times New Roman"/>
              <a:buChar char="–"/>
              <a:defRPr b="0" i="0" sz="2000" u="none" cap="none" strike="noStrike">
                <a:solidFill>
                  <a:srgbClr val="000066"/>
                </a:solidFill>
                <a:latin typeface="Times New Roman"/>
                <a:ea typeface="Times New Roman"/>
                <a:cs typeface="Times New Roman"/>
                <a:sym typeface="Times New Roman"/>
              </a:defRPr>
            </a:lvl4pPr>
            <a:lvl5pPr indent="-374650" lvl="4" marL="22860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5pPr>
            <a:lvl6pPr indent="-374650" lvl="5" marL="27432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6pPr>
            <a:lvl7pPr indent="-374650" lvl="6" marL="32004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7pPr>
            <a:lvl8pPr indent="-374650" lvl="7" marL="36576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8pPr>
            <a:lvl9pPr indent="-374650" lvl="8" marL="41148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9pPr>
          </a:lstStyle>
          <a:p/>
        </p:txBody>
      </p:sp>
      <p:cxnSp>
        <p:nvCxnSpPr>
          <p:cNvPr id="12" name="Google Shape;12;p1"/>
          <p:cNvCxnSpPr/>
          <p:nvPr/>
        </p:nvCxnSpPr>
        <p:spPr>
          <a:xfrm>
            <a:off x="0" y="1408112"/>
            <a:ext cx="10693400" cy="0"/>
          </a:xfrm>
          <a:prstGeom prst="straightConnector1">
            <a:avLst/>
          </a:prstGeom>
          <a:noFill/>
          <a:ln cap="flat" cmpd="sng" w="38100">
            <a:solidFill>
              <a:srgbClr val="1E7FB8"/>
            </a:solidFill>
            <a:prstDash val="solid"/>
            <a:miter lim="800000"/>
            <a:headEnd len="med" w="med" type="none"/>
            <a:tailEnd len="med" w="med" type="none"/>
          </a:ln>
          <a:effectLst>
            <a:outerShdw blurRad="63500" dir="1593903" dist="28398">
              <a:schemeClr val="lt2"/>
            </a:outerShdw>
          </a:effectLst>
        </p:spPr>
      </p:cxnSp>
      <p:sp>
        <p:nvSpPr>
          <p:cNvPr id="13" name="Google Shape;13;p1"/>
          <p:cNvSpPr txBox="1"/>
          <p:nvPr/>
        </p:nvSpPr>
        <p:spPr>
          <a:xfrm>
            <a:off x="1587" y="6632575"/>
            <a:ext cx="10693400" cy="928687"/>
          </a:xfrm>
          <a:prstGeom prst="rect">
            <a:avLst/>
          </a:prstGeom>
          <a:solidFill>
            <a:srgbClr val="1E7FB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1" sz="3900" u="none">
              <a:solidFill>
                <a:srgbClr val="000066"/>
              </a:solidFill>
              <a:latin typeface="Arial"/>
              <a:ea typeface="Arial"/>
              <a:cs typeface="Arial"/>
              <a:sym typeface="Arial"/>
            </a:endParaRPr>
          </a:p>
        </p:txBody>
      </p:sp>
      <p:sp>
        <p:nvSpPr>
          <p:cNvPr id="14" name="Google Shape;14;p1"/>
          <p:cNvSpPr txBox="1"/>
          <p:nvPr/>
        </p:nvSpPr>
        <p:spPr>
          <a:xfrm>
            <a:off x="1084262" y="7085012"/>
            <a:ext cx="2681287" cy="25876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FFFFFF"/>
              </a:buClr>
              <a:buSzPts val="1400"/>
              <a:buFont typeface="Arial Narrow"/>
              <a:buNone/>
            </a:pPr>
            <a:r>
              <a:rPr b="1" i="0" lang="en-US" sz="1400" u="none">
                <a:solidFill>
                  <a:srgbClr val="FFFFFF"/>
                </a:solidFill>
                <a:latin typeface="Arial Narrow"/>
                <a:ea typeface="Arial Narrow"/>
                <a:cs typeface="Arial Narrow"/>
                <a:sym typeface="Arial Narrow"/>
              </a:rPr>
              <a:t>CPH training  </a:t>
            </a:r>
            <a:r>
              <a:rPr b="1" baseline="30000" i="0" lang="en-US" sz="2000" u="none">
                <a:solidFill>
                  <a:srgbClr val="FFFFFF"/>
                </a:solidFill>
                <a:latin typeface="Arial Narrow"/>
                <a:ea typeface="Arial Narrow"/>
                <a:cs typeface="Arial Narrow"/>
                <a:sym typeface="Arial Narrow"/>
              </a:rPr>
              <a:t>|</a:t>
            </a:r>
            <a:r>
              <a:rPr b="1" i="0" lang="en-US" sz="1400" u="none">
                <a:solidFill>
                  <a:srgbClr val="FFFFFF"/>
                </a:solidFill>
                <a:latin typeface="Arial Narrow"/>
                <a:ea typeface="Arial Narrow"/>
                <a:cs typeface="Arial Narrow"/>
                <a:sym typeface="Arial Narrow"/>
              </a:rPr>
              <a:t>  January 2012</a:t>
            </a:r>
            <a:endParaRPr/>
          </a:p>
        </p:txBody>
      </p:sp>
      <p:sp>
        <p:nvSpPr>
          <p:cNvPr id="15" name="Google Shape;15;p1"/>
          <p:cNvSpPr txBox="1"/>
          <p:nvPr/>
        </p:nvSpPr>
        <p:spPr>
          <a:xfrm>
            <a:off x="420687" y="7054850"/>
            <a:ext cx="415925" cy="366712"/>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72BBE8"/>
              </a:buClr>
              <a:buSzPts val="1700"/>
              <a:buFont typeface="Arial Narrow"/>
              <a:buNone/>
            </a:pPr>
            <a:fld id="{00000000-1234-1234-1234-123412341234}" type="slidenum">
              <a:rPr b="1" i="0" lang="en-US" sz="1700" u="none">
                <a:solidFill>
                  <a:srgbClr val="72BBE8"/>
                </a:solidFill>
                <a:latin typeface="Arial Narrow"/>
                <a:ea typeface="Arial Narrow"/>
                <a:cs typeface="Arial Narrow"/>
                <a:sym typeface="Arial Narrow"/>
              </a:rPr>
              <a:t>‹#›</a:t>
            </a:fld>
            <a:r>
              <a:rPr b="1" i="0" lang="en-US" sz="1700" u="none">
                <a:solidFill>
                  <a:srgbClr val="72BBE8"/>
                </a:solidFill>
                <a:latin typeface="Arial Narrow"/>
                <a:ea typeface="Arial Narrow"/>
                <a:cs typeface="Arial Narrow"/>
                <a:sym typeface="Arial Narrow"/>
              </a:rPr>
              <a:t> </a:t>
            </a:r>
            <a:r>
              <a:rPr b="1" baseline="30000" i="0" lang="en-US" sz="2400" u="none">
                <a:solidFill>
                  <a:schemeClr val="lt1"/>
                </a:solidFill>
                <a:latin typeface="Arial Narrow"/>
                <a:ea typeface="Arial Narrow"/>
                <a:cs typeface="Arial Narrow"/>
                <a:sym typeface="Arial Narrow"/>
              </a:rPr>
              <a:t>|</a:t>
            </a:r>
            <a:endParaRPr/>
          </a:p>
        </p:txBody>
      </p:sp>
      <p:pic>
        <p:nvPicPr>
          <p:cNvPr descr="WHO-EN-BW-H" id="16" name="Google Shape;16;p1"/>
          <p:cNvPicPr preferRelativeResize="0"/>
          <p:nvPr/>
        </p:nvPicPr>
        <p:blipFill rotWithShape="1">
          <a:blip r:embed="rId1">
            <a:alphaModFix/>
          </a:blip>
          <a:srcRect b="0" l="0" r="0" t="0"/>
          <a:stretch/>
        </p:blipFill>
        <p:spPr>
          <a:xfrm>
            <a:off x="7270750" y="6632575"/>
            <a:ext cx="2817812" cy="8667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 name="Shape 53"/>
        <p:cNvGrpSpPr/>
        <p:nvPr/>
      </p:nvGrpSpPr>
      <p:grpSpPr>
        <a:xfrm>
          <a:off x="0" y="0"/>
          <a:ext cx="0" cy="0"/>
          <a:chOff x="0" y="0"/>
          <a:chExt cx="0" cy="0"/>
        </a:xfrm>
      </p:grpSpPr>
      <p:sp>
        <p:nvSpPr>
          <p:cNvPr id="54" name="Google Shape;54;p13"/>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1pPr>
            <a:lvl2pPr lvl="1"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2pPr>
            <a:lvl3pPr lvl="2"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3pPr>
            <a:lvl4pPr lvl="3"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4pPr>
            <a:lvl5pPr lvl="4"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5pPr>
            <a:lvl6pPr lvl="5" marR="0" rtl="0" algn="ctr">
              <a:spcBef>
                <a:spcPts val="0"/>
              </a:spcBef>
              <a:spcAft>
                <a:spcPts val="0"/>
              </a:spcAft>
              <a:buSzPts val="1400"/>
              <a:buNone/>
              <a:defRPr b="1" i="0" sz="4000" u="none" cap="none" strike="noStrike">
                <a:solidFill>
                  <a:srgbClr val="000066"/>
                </a:solidFill>
                <a:latin typeface="Arial"/>
                <a:ea typeface="Arial"/>
                <a:cs typeface="Arial"/>
                <a:sym typeface="Arial"/>
              </a:defRPr>
            </a:lvl6pPr>
            <a:lvl7pPr lvl="6" marR="0" rtl="0" algn="ctr">
              <a:spcBef>
                <a:spcPts val="0"/>
              </a:spcBef>
              <a:spcAft>
                <a:spcPts val="0"/>
              </a:spcAft>
              <a:buSzPts val="1400"/>
              <a:buNone/>
              <a:defRPr b="1" i="0" sz="4000" u="none" cap="none" strike="noStrike">
                <a:solidFill>
                  <a:srgbClr val="000066"/>
                </a:solidFill>
                <a:latin typeface="Arial"/>
                <a:ea typeface="Arial"/>
                <a:cs typeface="Arial"/>
                <a:sym typeface="Arial"/>
              </a:defRPr>
            </a:lvl7pPr>
            <a:lvl8pPr lvl="7" marR="0" rtl="0" algn="ctr">
              <a:spcBef>
                <a:spcPts val="0"/>
              </a:spcBef>
              <a:spcAft>
                <a:spcPts val="0"/>
              </a:spcAft>
              <a:buSzPts val="1400"/>
              <a:buNone/>
              <a:defRPr b="1" i="0" sz="4000" u="none" cap="none" strike="noStrike">
                <a:solidFill>
                  <a:srgbClr val="000066"/>
                </a:solidFill>
                <a:latin typeface="Arial"/>
                <a:ea typeface="Arial"/>
                <a:cs typeface="Arial"/>
                <a:sym typeface="Arial"/>
              </a:defRPr>
            </a:lvl8pPr>
            <a:lvl9pPr lvl="8" marR="0" rtl="0" algn="ctr">
              <a:spcBef>
                <a:spcPts val="0"/>
              </a:spcBef>
              <a:spcAft>
                <a:spcPts val="0"/>
              </a:spcAft>
              <a:buSzPts val="1400"/>
              <a:buNone/>
              <a:defRPr b="1" i="0" sz="4000" u="none" cap="none" strike="noStrike">
                <a:solidFill>
                  <a:srgbClr val="000066"/>
                </a:solidFill>
                <a:latin typeface="Arial"/>
                <a:ea typeface="Arial"/>
                <a:cs typeface="Arial"/>
                <a:sym typeface="Arial"/>
              </a:defRPr>
            </a:lvl9pPr>
          </a:lstStyle>
          <a:p/>
        </p:txBody>
      </p:sp>
      <p:sp>
        <p:nvSpPr>
          <p:cNvPr id="55" name="Google Shape;55;p13"/>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lvl1pPr indent="-406400" lvl="0" marL="457200" marR="0" rtl="0" algn="l">
              <a:spcBef>
                <a:spcPts val="2240"/>
              </a:spcBef>
              <a:spcAft>
                <a:spcPts val="0"/>
              </a:spcAft>
              <a:buClr>
                <a:srgbClr val="1E7FB8"/>
              </a:buClr>
              <a:buSzPts val="2800"/>
              <a:buFont typeface="Noto Sans Symbols"/>
              <a:buChar char="▪"/>
              <a:defRPr b="0" i="0" sz="2800" u="none" cap="none" strike="noStrike">
                <a:solidFill>
                  <a:srgbClr val="000066"/>
                </a:solidFill>
                <a:latin typeface="Times New Roman"/>
                <a:ea typeface="Times New Roman"/>
                <a:cs typeface="Times New Roman"/>
                <a:sym typeface="Times New Roman"/>
              </a:defRPr>
            </a:lvl1pPr>
            <a:lvl2pPr indent="-381000" lvl="1" marL="914400" marR="0" rtl="0" algn="l">
              <a:spcBef>
                <a:spcPts val="480"/>
              </a:spcBef>
              <a:spcAft>
                <a:spcPts val="0"/>
              </a:spcAft>
              <a:buClr>
                <a:srgbClr val="FF0000"/>
              </a:buClr>
              <a:buSzPts val="2400"/>
              <a:buFont typeface="Noto Sans Symbols"/>
              <a:buChar char="⮚"/>
              <a:defRPr b="0" i="0" sz="2400" u="none" cap="none" strike="noStrike">
                <a:solidFill>
                  <a:srgbClr val="000066"/>
                </a:solidFill>
                <a:latin typeface="Times New Roman"/>
                <a:ea typeface="Times New Roman"/>
                <a:cs typeface="Times New Roman"/>
                <a:sym typeface="Times New Roman"/>
              </a:defRPr>
            </a:lvl2pPr>
            <a:lvl3pPr indent="-368300" lvl="2" marL="1371600" marR="0" rtl="0" algn="l">
              <a:spcBef>
                <a:spcPts val="440"/>
              </a:spcBef>
              <a:spcAft>
                <a:spcPts val="0"/>
              </a:spcAft>
              <a:buClr>
                <a:srgbClr val="00B050"/>
              </a:buClr>
              <a:buSzPts val="2200"/>
              <a:buFont typeface="Times New Roman"/>
              <a:buChar char="•"/>
              <a:defRPr b="0" i="0" sz="2200" u="none" cap="none" strike="noStrike">
                <a:solidFill>
                  <a:srgbClr val="000066"/>
                </a:solidFill>
                <a:latin typeface="Times New Roman"/>
                <a:ea typeface="Times New Roman"/>
                <a:cs typeface="Times New Roman"/>
                <a:sym typeface="Times New Roman"/>
              </a:defRPr>
            </a:lvl3pPr>
            <a:lvl4pPr indent="-355600" lvl="3" marL="1828800" marR="0" rtl="0" algn="l">
              <a:spcBef>
                <a:spcPts val="400"/>
              </a:spcBef>
              <a:spcAft>
                <a:spcPts val="0"/>
              </a:spcAft>
              <a:buClr>
                <a:srgbClr val="C00000"/>
              </a:buClr>
              <a:buSzPts val="2000"/>
              <a:buFont typeface="Times New Roman"/>
              <a:buChar char="–"/>
              <a:defRPr b="0" i="0" sz="2000" u="none" cap="none" strike="noStrike">
                <a:solidFill>
                  <a:srgbClr val="000066"/>
                </a:solidFill>
                <a:latin typeface="Times New Roman"/>
                <a:ea typeface="Times New Roman"/>
                <a:cs typeface="Times New Roman"/>
                <a:sym typeface="Times New Roman"/>
              </a:defRPr>
            </a:lvl4pPr>
            <a:lvl5pPr indent="-374650" lvl="4" marL="22860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5pPr>
            <a:lvl6pPr indent="-374650" lvl="5" marL="27432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6pPr>
            <a:lvl7pPr indent="-374650" lvl="6" marL="32004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7pPr>
            <a:lvl8pPr indent="-374650" lvl="7" marL="36576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8pPr>
            <a:lvl9pPr indent="-374650" lvl="8" marL="41148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9pPr>
          </a:lstStyle>
          <a:p/>
        </p:txBody>
      </p:sp>
      <p:cxnSp>
        <p:nvCxnSpPr>
          <p:cNvPr id="56" name="Google Shape;56;p13"/>
          <p:cNvCxnSpPr/>
          <p:nvPr/>
        </p:nvCxnSpPr>
        <p:spPr>
          <a:xfrm>
            <a:off x="0" y="1408112"/>
            <a:ext cx="10693400" cy="0"/>
          </a:xfrm>
          <a:prstGeom prst="straightConnector1">
            <a:avLst/>
          </a:prstGeom>
          <a:noFill/>
          <a:ln cap="flat" cmpd="sng" w="38100">
            <a:solidFill>
              <a:srgbClr val="1E7FB8"/>
            </a:solidFill>
            <a:prstDash val="solid"/>
            <a:miter lim="800000"/>
            <a:headEnd len="med" w="med" type="none"/>
            <a:tailEnd len="med" w="med" type="none"/>
          </a:ln>
          <a:effectLst>
            <a:outerShdw blurRad="63500" dir="1593903" dist="28398">
              <a:schemeClr val="lt2"/>
            </a:outerShdw>
          </a:effectLst>
        </p:spPr>
      </p:cxnSp>
      <p:sp>
        <p:nvSpPr>
          <p:cNvPr id="57" name="Google Shape;57;p13"/>
          <p:cNvSpPr txBox="1"/>
          <p:nvPr/>
        </p:nvSpPr>
        <p:spPr>
          <a:xfrm>
            <a:off x="1587" y="6632575"/>
            <a:ext cx="10693400" cy="928687"/>
          </a:xfrm>
          <a:prstGeom prst="rect">
            <a:avLst/>
          </a:prstGeom>
          <a:solidFill>
            <a:srgbClr val="1E7FB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1" sz="3900" u="none">
              <a:solidFill>
                <a:srgbClr val="000066"/>
              </a:solidFill>
              <a:latin typeface="Arial"/>
              <a:ea typeface="Arial"/>
              <a:cs typeface="Arial"/>
              <a:sym typeface="Arial"/>
            </a:endParaRPr>
          </a:p>
        </p:txBody>
      </p:sp>
      <p:sp>
        <p:nvSpPr>
          <p:cNvPr id="58" name="Google Shape;58;p13"/>
          <p:cNvSpPr txBox="1"/>
          <p:nvPr/>
        </p:nvSpPr>
        <p:spPr>
          <a:xfrm>
            <a:off x="1084262" y="7085012"/>
            <a:ext cx="2681287" cy="25876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FFFFFF"/>
              </a:buClr>
              <a:buSzPts val="1400"/>
              <a:buFont typeface="Arial Narrow"/>
              <a:buNone/>
            </a:pPr>
            <a:r>
              <a:rPr b="1" i="0" lang="en-US" sz="1400" u="none">
                <a:solidFill>
                  <a:srgbClr val="FFFFFF"/>
                </a:solidFill>
                <a:latin typeface="Arial Narrow"/>
                <a:ea typeface="Arial Narrow"/>
                <a:cs typeface="Arial Narrow"/>
                <a:sym typeface="Arial Narrow"/>
              </a:rPr>
              <a:t>Lynda Paleshnuik  </a:t>
            </a:r>
            <a:r>
              <a:rPr b="1" baseline="30000" i="0" lang="en-US" sz="2000" u="none">
                <a:solidFill>
                  <a:srgbClr val="FFFFFF"/>
                </a:solidFill>
                <a:latin typeface="Arial Narrow"/>
                <a:ea typeface="Arial Narrow"/>
                <a:cs typeface="Arial Narrow"/>
                <a:sym typeface="Arial Narrow"/>
              </a:rPr>
              <a:t>|</a:t>
            </a:r>
            <a:r>
              <a:rPr b="1" i="0" lang="en-US" sz="1400" u="none">
                <a:solidFill>
                  <a:srgbClr val="FFFFFF"/>
                </a:solidFill>
                <a:latin typeface="Arial Narrow"/>
                <a:ea typeface="Arial Narrow"/>
                <a:cs typeface="Arial Narrow"/>
                <a:sym typeface="Arial Narrow"/>
              </a:rPr>
              <a:t>  January 2010</a:t>
            </a:r>
            <a:endParaRPr/>
          </a:p>
        </p:txBody>
      </p:sp>
      <p:sp>
        <p:nvSpPr>
          <p:cNvPr id="59" name="Google Shape;59;p13"/>
          <p:cNvSpPr txBox="1"/>
          <p:nvPr/>
        </p:nvSpPr>
        <p:spPr>
          <a:xfrm>
            <a:off x="420687" y="7054850"/>
            <a:ext cx="415925" cy="366712"/>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72BBE8"/>
              </a:buClr>
              <a:buSzPts val="1700"/>
              <a:buFont typeface="Arial Narrow"/>
              <a:buNone/>
            </a:pPr>
            <a:fld id="{00000000-1234-1234-1234-123412341234}" type="slidenum">
              <a:rPr b="1" i="0" lang="en-US" sz="1700" u="none">
                <a:solidFill>
                  <a:srgbClr val="72BBE8"/>
                </a:solidFill>
                <a:latin typeface="Arial Narrow"/>
                <a:ea typeface="Arial Narrow"/>
                <a:cs typeface="Arial Narrow"/>
                <a:sym typeface="Arial Narrow"/>
              </a:rPr>
              <a:t>‹#›</a:t>
            </a:fld>
            <a:r>
              <a:rPr b="1" i="0" lang="en-US" sz="1700" u="none">
                <a:solidFill>
                  <a:srgbClr val="72BBE8"/>
                </a:solidFill>
                <a:latin typeface="Arial Narrow"/>
                <a:ea typeface="Arial Narrow"/>
                <a:cs typeface="Arial Narrow"/>
                <a:sym typeface="Arial Narrow"/>
              </a:rPr>
              <a:t> </a:t>
            </a:r>
            <a:r>
              <a:rPr b="1" baseline="30000" i="0" lang="en-US" sz="2400" u="none">
                <a:solidFill>
                  <a:schemeClr val="lt1"/>
                </a:solidFill>
                <a:latin typeface="Arial Narrow"/>
                <a:ea typeface="Arial Narrow"/>
                <a:cs typeface="Arial Narrow"/>
                <a:sym typeface="Arial Narrow"/>
              </a:rPr>
              <a:t>|</a:t>
            </a:r>
            <a:endParaRPr/>
          </a:p>
        </p:txBody>
      </p:sp>
      <p:pic>
        <p:nvPicPr>
          <p:cNvPr descr="WHO-EN-BW-H" id="60" name="Google Shape;60;p13"/>
          <p:cNvPicPr preferRelativeResize="0"/>
          <p:nvPr/>
        </p:nvPicPr>
        <p:blipFill rotWithShape="1">
          <a:blip r:embed="rId1">
            <a:alphaModFix/>
          </a:blip>
          <a:srcRect b="0" l="0" r="0" t="0"/>
          <a:stretch/>
        </p:blipFill>
        <p:spPr>
          <a:xfrm>
            <a:off x="7270750" y="6632575"/>
            <a:ext cx="2817812" cy="8667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5" name="Shape 75"/>
        <p:cNvGrpSpPr/>
        <p:nvPr/>
      </p:nvGrpSpPr>
      <p:grpSpPr>
        <a:xfrm>
          <a:off x="0" y="0"/>
          <a:ext cx="0" cy="0"/>
          <a:chOff x="0" y="0"/>
          <a:chExt cx="0" cy="0"/>
        </a:xfrm>
      </p:grpSpPr>
      <p:sp>
        <p:nvSpPr>
          <p:cNvPr id="76" name="Google Shape;76;p18"/>
          <p:cNvSpPr txBox="1"/>
          <p:nvPr>
            <p:ph type="title"/>
          </p:nvPr>
        </p:nvSpPr>
        <p:spPr>
          <a:xfrm>
            <a:off x="534987" y="303212"/>
            <a:ext cx="9623425" cy="126047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7" name="Google Shape;77;p18"/>
          <p:cNvSpPr txBox="1"/>
          <p:nvPr>
            <p:ph idx="1" type="body"/>
          </p:nvPr>
        </p:nvSpPr>
        <p:spPr>
          <a:xfrm>
            <a:off x="534987" y="1763712"/>
            <a:ext cx="9623425" cy="49911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78" name="Google Shape;78;p18"/>
          <p:cNvSpPr txBox="1"/>
          <p:nvPr>
            <p:ph idx="10" type="dt"/>
          </p:nvPr>
        </p:nvSpPr>
        <p:spPr>
          <a:xfrm>
            <a:off x="534987" y="6884987"/>
            <a:ext cx="2495550" cy="525462"/>
          </a:xfrm>
          <a:prstGeom prst="rect">
            <a:avLst/>
          </a:prstGeom>
          <a:noFill/>
          <a:ln>
            <a:noFill/>
          </a:ln>
        </p:spPr>
        <p:txBody>
          <a:bodyPr anchorCtr="0" anchor="t" bIns="45700" lIns="91425" spcFirstLastPara="1" rIns="91425" wrap="square" tIns="45700">
            <a:noAutofit/>
          </a:bodyPr>
          <a:lstStyle>
            <a:lvl1pPr lvl="0" marR="0" rtl="1" algn="l">
              <a:lnSpc>
                <a:spcPct val="100000"/>
              </a:lnSpc>
              <a:spcBef>
                <a:spcPts val="0"/>
              </a:spcBef>
              <a:spcAft>
                <a:spcPts val="0"/>
              </a:spcAft>
              <a:buSzPts val="1400"/>
              <a:buNone/>
              <a:defRPr b="1" i="1" sz="1400" u="none">
                <a:solidFill>
                  <a:srgbClr val="000066"/>
                </a:solidFill>
                <a:latin typeface="Arial"/>
                <a:ea typeface="Arial"/>
                <a:cs typeface="Arial"/>
                <a:sym typeface="Arial"/>
              </a:defRPr>
            </a:lvl1pPr>
            <a:lvl2pPr lvl="1"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2pPr>
            <a:lvl3pPr lvl="2"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3pPr>
            <a:lvl4pPr lvl="3"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4pPr>
            <a:lvl5pPr lvl="4"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5pPr>
            <a:lvl6pPr lvl="5"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6pPr>
            <a:lvl7pPr lvl="6"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7pPr>
            <a:lvl8pPr lvl="7"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8pPr>
            <a:lvl9pPr lvl="8"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9pPr>
          </a:lstStyle>
          <a:p/>
        </p:txBody>
      </p:sp>
      <p:sp>
        <p:nvSpPr>
          <p:cNvPr id="79" name="Google Shape;79;p18"/>
          <p:cNvSpPr txBox="1"/>
          <p:nvPr>
            <p:ph idx="11" type="ftr"/>
          </p:nvPr>
        </p:nvSpPr>
        <p:spPr>
          <a:xfrm>
            <a:off x="3652837" y="6884987"/>
            <a:ext cx="3387725" cy="525462"/>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1" i="1" sz="3900" u="none">
                <a:solidFill>
                  <a:srgbClr val="000066"/>
                </a:solidFill>
                <a:latin typeface="Arial"/>
                <a:ea typeface="Arial"/>
                <a:cs typeface="Arial"/>
                <a:sym typeface="Arial"/>
              </a:defRPr>
            </a:lvl1pPr>
            <a:lvl2pPr lvl="1"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2pPr>
            <a:lvl3pPr lvl="2"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3pPr>
            <a:lvl4pPr lvl="3"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4pPr>
            <a:lvl5pPr lvl="4"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5pPr>
            <a:lvl6pPr lvl="5"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6pPr>
            <a:lvl7pPr lvl="6"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7pPr>
            <a:lvl8pPr lvl="7"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8pPr>
            <a:lvl9pPr lvl="8" marR="0" rtl="0" algn="l">
              <a:lnSpc>
                <a:spcPct val="100000"/>
              </a:lnSpc>
              <a:spcBef>
                <a:spcPts val="0"/>
              </a:spcBef>
              <a:spcAft>
                <a:spcPts val="0"/>
              </a:spcAft>
              <a:buSzPts val="1400"/>
              <a:buNone/>
              <a:defRPr b="1" i="1" sz="3900" u="none" cap="none" strike="noStrike">
                <a:solidFill>
                  <a:srgbClr val="000066"/>
                </a:solidFill>
                <a:latin typeface="Arial"/>
                <a:ea typeface="Arial"/>
                <a:cs typeface="Arial"/>
                <a:sym typeface="Arial"/>
              </a:defRPr>
            </a:lvl9pPr>
          </a:lstStyle>
          <a:p/>
        </p:txBody>
      </p:sp>
      <p:sp>
        <p:nvSpPr>
          <p:cNvPr id="80" name="Google Shape;80;p18"/>
          <p:cNvSpPr txBox="1"/>
          <p:nvPr>
            <p:ph idx="12" type="sldNum"/>
          </p:nvPr>
        </p:nvSpPr>
        <p:spPr>
          <a:xfrm>
            <a:off x="7662862" y="6884987"/>
            <a:ext cx="2495550" cy="525462"/>
          </a:xfrm>
          <a:prstGeom prst="rect">
            <a:avLst/>
          </a:prstGeom>
          <a:noFill/>
          <a:ln>
            <a:noFill/>
          </a:ln>
        </p:spPr>
        <p:txBody>
          <a:bodyPr anchorCtr="0" anchor="t" bIns="45700" lIns="91425" spcFirstLastPara="1" rIns="91425" wrap="square" tIns="45700">
            <a:noAutofit/>
          </a:bodyPr>
          <a:lstStyle>
            <a:lvl1pPr indent="0" lvl="0"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1pPr>
            <a:lvl2pPr indent="0" lvl="1"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2pPr>
            <a:lvl3pPr indent="0" lvl="2"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3pPr>
            <a:lvl4pPr indent="0" lvl="3"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4pPr>
            <a:lvl5pPr indent="0" lvl="4"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5pPr>
            <a:lvl6pPr indent="0" lvl="5"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6pPr>
            <a:lvl7pPr indent="0" lvl="6"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7pPr>
            <a:lvl8pPr indent="0" lvl="7"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8pPr>
            <a:lvl9pPr indent="0" lvl="8" marL="0" marR="0" rtl="1" algn="r">
              <a:lnSpc>
                <a:spcPct val="100000"/>
              </a:lnSpc>
              <a:spcBef>
                <a:spcPts val="0"/>
              </a:spcBef>
              <a:spcAft>
                <a:spcPts val="0"/>
              </a:spcAft>
              <a:buClr>
                <a:srgbClr val="000066"/>
              </a:buClr>
              <a:buSzPts val="1400"/>
              <a:buFont typeface="Arial"/>
              <a:buNone/>
              <a:defRPr b="1" i="1" sz="1400" u="none">
                <a:solidFill>
                  <a:srgbClr val="000066"/>
                </a:solidFill>
                <a:latin typeface="Arial"/>
                <a:ea typeface="Arial"/>
                <a:cs typeface="Arial"/>
                <a:sym typeface="Arial"/>
              </a:defRPr>
            </a:lvl9pPr>
          </a:lstStyle>
          <a:p>
            <a:pPr indent="0" lvl="0" marL="0" rtl="1" algn="r">
              <a:spcBef>
                <a:spcPts val="0"/>
              </a:spcBef>
              <a:spcAft>
                <a:spcPts val="0"/>
              </a:spcAft>
              <a:buNone/>
            </a:pPr>
            <a:fld id="{00000000-1234-1234-1234-123412341234}" type="slidenum">
              <a:rPr lang="en-US"/>
              <a:t>‹#›</a:t>
            </a:fld>
            <a:endParaRPr b="0" i="0">
              <a:solidFill>
                <a:srgbClr val="000000"/>
              </a:solidFill>
            </a:endParaRPr>
          </a:p>
        </p:txBody>
      </p:sp>
    </p:spTree>
  </p:cSld>
  <p:clrMap accent1="accent1" accent2="accent2" accent3="accent3" accent4="accent4" accent5="accent5" accent6="accent6" bg1="lt1" bg2="dk2" tx1="dk1" tx2="lt2" folHlink="folHlink" hlink="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0" name="Shape 150"/>
        <p:cNvGrpSpPr/>
        <p:nvPr/>
      </p:nvGrpSpPr>
      <p:grpSpPr>
        <a:xfrm>
          <a:off x="0" y="0"/>
          <a:ext cx="0" cy="0"/>
          <a:chOff x="0" y="0"/>
          <a:chExt cx="0" cy="0"/>
        </a:xfrm>
      </p:grpSpPr>
      <p:sp>
        <p:nvSpPr>
          <p:cNvPr id="151" name="Google Shape;151;p30"/>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1pPr>
            <a:lvl2pPr lvl="1"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2pPr>
            <a:lvl3pPr lvl="2"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3pPr>
            <a:lvl4pPr lvl="3"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4pPr>
            <a:lvl5pPr lvl="4"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5pPr>
            <a:lvl6pPr lvl="5"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6pPr>
            <a:lvl7pPr lvl="6"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7pPr>
            <a:lvl8pPr lvl="7"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8pPr>
            <a:lvl9pPr lvl="8"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9pPr>
          </a:lstStyle>
          <a:p/>
        </p:txBody>
      </p:sp>
      <p:sp>
        <p:nvSpPr>
          <p:cNvPr id="152" name="Google Shape;152;p30"/>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lvl1pPr indent="-406400" lvl="0" marL="457200" marR="0" rtl="0" algn="l">
              <a:spcBef>
                <a:spcPts val="2240"/>
              </a:spcBef>
              <a:spcAft>
                <a:spcPts val="0"/>
              </a:spcAft>
              <a:buClr>
                <a:srgbClr val="1E7FB8"/>
              </a:buClr>
              <a:buSzPts val="2800"/>
              <a:buFont typeface="Noto Sans Symbols"/>
              <a:buChar char="▪"/>
              <a:defRPr b="0" i="0" sz="2800" u="none" cap="none" strike="noStrike">
                <a:solidFill>
                  <a:srgbClr val="000066"/>
                </a:solidFill>
                <a:latin typeface="Times New Roman"/>
                <a:ea typeface="Times New Roman"/>
                <a:cs typeface="Times New Roman"/>
                <a:sym typeface="Times New Roman"/>
              </a:defRPr>
            </a:lvl1pPr>
            <a:lvl2pPr indent="-381000" lvl="1" marL="914400" marR="0" rtl="0" algn="l">
              <a:spcBef>
                <a:spcPts val="480"/>
              </a:spcBef>
              <a:spcAft>
                <a:spcPts val="0"/>
              </a:spcAft>
              <a:buClr>
                <a:srgbClr val="FF0000"/>
              </a:buClr>
              <a:buSzPts val="2400"/>
              <a:buFont typeface="Noto Sans Symbols"/>
              <a:buChar char="⮚"/>
              <a:defRPr b="0" i="0" sz="2400" u="none" cap="none" strike="noStrike">
                <a:solidFill>
                  <a:srgbClr val="000066"/>
                </a:solidFill>
                <a:latin typeface="Times New Roman"/>
                <a:ea typeface="Times New Roman"/>
                <a:cs typeface="Times New Roman"/>
                <a:sym typeface="Times New Roman"/>
              </a:defRPr>
            </a:lvl2pPr>
            <a:lvl3pPr indent="-368300" lvl="2" marL="1371600" marR="0" rtl="0" algn="l">
              <a:spcBef>
                <a:spcPts val="440"/>
              </a:spcBef>
              <a:spcAft>
                <a:spcPts val="0"/>
              </a:spcAft>
              <a:buClr>
                <a:srgbClr val="00B050"/>
              </a:buClr>
              <a:buSzPts val="2200"/>
              <a:buFont typeface="Times New Roman"/>
              <a:buChar char="•"/>
              <a:defRPr b="0" i="0" sz="2200" u="none" cap="none" strike="noStrike">
                <a:solidFill>
                  <a:srgbClr val="000066"/>
                </a:solidFill>
                <a:latin typeface="Times New Roman"/>
                <a:ea typeface="Times New Roman"/>
                <a:cs typeface="Times New Roman"/>
                <a:sym typeface="Times New Roman"/>
              </a:defRPr>
            </a:lvl3pPr>
            <a:lvl4pPr indent="-355600" lvl="3" marL="1828800" marR="0" rtl="0" algn="l">
              <a:spcBef>
                <a:spcPts val="400"/>
              </a:spcBef>
              <a:spcAft>
                <a:spcPts val="0"/>
              </a:spcAft>
              <a:buClr>
                <a:srgbClr val="C00000"/>
              </a:buClr>
              <a:buSzPts val="2000"/>
              <a:buFont typeface="Times New Roman"/>
              <a:buChar char="–"/>
              <a:defRPr b="0" i="0" sz="2000" u="none" cap="none" strike="noStrike">
                <a:solidFill>
                  <a:srgbClr val="000066"/>
                </a:solidFill>
                <a:latin typeface="Times New Roman"/>
                <a:ea typeface="Times New Roman"/>
                <a:cs typeface="Times New Roman"/>
                <a:sym typeface="Times New Roman"/>
              </a:defRPr>
            </a:lvl4pPr>
            <a:lvl5pPr indent="-374650" lvl="4" marL="22860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5pPr>
            <a:lvl6pPr indent="-374650" lvl="5" marL="27432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6pPr>
            <a:lvl7pPr indent="-374650" lvl="6" marL="32004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7pPr>
            <a:lvl8pPr indent="-374650" lvl="7" marL="36576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8pPr>
            <a:lvl9pPr indent="-374650" lvl="8" marL="41148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9pPr>
          </a:lstStyle>
          <a:p/>
        </p:txBody>
      </p:sp>
      <p:cxnSp>
        <p:nvCxnSpPr>
          <p:cNvPr id="153" name="Google Shape;153;p30"/>
          <p:cNvCxnSpPr/>
          <p:nvPr/>
        </p:nvCxnSpPr>
        <p:spPr>
          <a:xfrm>
            <a:off x="0" y="1408112"/>
            <a:ext cx="10693400" cy="0"/>
          </a:xfrm>
          <a:prstGeom prst="straightConnector1">
            <a:avLst/>
          </a:prstGeom>
          <a:noFill/>
          <a:ln cap="flat" cmpd="sng" w="38100">
            <a:solidFill>
              <a:srgbClr val="1E7FB8"/>
            </a:solidFill>
            <a:prstDash val="solid"/>
            <a:miter lim="800000"/>
            <a:headEnd len="med" w="med" type="none"/>
            <a:tailEnd len="med" w="med" type="none"/>
          </a:ln>
          <a:effectLst>
            <a:outerShdw blurRad="63500" dir="1593903" dist="28398">
              <a:schemeClr val="lt2"/>
            </a:outerShdw>
          </a:effectLst>
        </p:spPr>
      </p:cxnSp>
      <p:sp>
        <p:nvSpPr>
          <p:cNvPr id="154" name="Google Shape;154;p30"/>
          <p:cNvSpPr txBox="1"/>
          <p:nvPr/>
        </p:nvSpPr>
        <p:spPr>
          <a:xfrm>
            <a:off x="1587" y="6632575"/>
            <a:ext cx="10693400" cy="928687"/>
          </a:xfrm>
          <a:prstGeom prst="rect">
            <a:avLst/>
          </a:prstGeom>
          <a:solidFill>
            <a:srgbClr val="1E7FB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1" sz="3900" u="none">
              <a:solidFill>
                <a:srgbClr val="000066"/>
              </a:solidFill>
              <a:latin typeface="Arial"/>
              <a:ea typeface="Arial"/>
              <a:cs typeface="Arial"/>
              <a:sym typeface="Arial"/>
            </a:endParaRPr>
          </a:p>
        </p:txBody>
      </p:sp>
      <p:sp>
        <p:nvSpPr>
          <p:cNvPr id="155" name="Google Shape;155;p30"/>
          <p:cNvSpPr txBox="1"/>
          <p:nvPr/>
        </p:nvSpPr>
        <p:spPr>
          <a:xfrm>
            <a:off x="1084262" y="7085012"/>
            <a:ext cx="2681287" cy="25876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FFFFFF"/>
              </a:buClr>
              <a:buSzPts val="1400"/>
              <a:buFont typeface="Arial Narrow"/>
              <a:buNone/>
            </a:pPr>
            <a:r>
              <a:rPr b="1" i="0" lang="en-US" sz="1400" u="none">
                <a:solidFill>
                  <a:srgbClr val="FFFFFF"/>
                </a:solidFill>
                <a:latin typeface="Arial Narrow"/>
                <a:ea typeface="Arial Narrow"/>
                <a:cs typeface="Arial Narrow"/>
                <a:sym typeface="Arial Narrow"/>
              </a:rPr>
              <a:t>CPH training  </a:t>
            </a:r>
            <a:r>
              <a:rPr b="1" baseline="30000" i="0" lang="en-US" sz="2000" u="none">
                <a:solidFill>
                  <a:srgbClr val="FFFFFF"/>
                </a:solidFill>
                <a:latin typeface="Arial Narrow"/>
                <a:ea typeface="Arial Narrow"/>
                <a:cs typeface="Arial Narrow"/>
                <a:sym typeface="Arial Narrow"/>
              </a:rPr>
              <a:t>|</a:t>
            </a:r>
            <a:r>
              <a:rPr b="1" i="0" lang="en-US" sz="1400" u="none">
                <a:solidFill>
                  <a:srgbClr val="FFFFFF"/>
                </a:solidFill>
                <a:latin typeface="Arial Narrow"/>
                <a:ea typeface="Arial Narrow"/>
                <a:cs typeface="Arial Narrow"/>
                <a:sym typeface="Arial Narrow"/>
              </a:rPr>
              <a:t>  January 2012</a:t>
            </a:r>
            <a:endParaRPr/>
          </a:p>
        </p:txBody>
      </p:sp>
      <p:sp>
        <p:nvSpPr>
          <p:cNvPr id="156" name="Google Shape;156;p30"/>
          <p:cNvSpPr txBox="1"/>
          <p:nvPr/>
        </p:nvSpPr>
        <p:spPr>
          <a:xfrm>
            <a:off x="420687" y="7054850"/>
            <a:ext cx="415925" cy="366712"/>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72BBE8"/>
              </a:buClr>
              <a:buSzPts val="1700"/>
              <a:buFont typeface="Arial Narrow"/>
              <a:buNone/>
            </a:pPr>
            <a:fld id="{00000000-1234-1234-1234-123412341234}" type="slidenum">
              <a:rPr b="1" i="0" lang="en-US" sz="1700" u="none">
                <a:solidFill>
                  <a:srgbClr val="72BBE8"/>
                </a:solidFill>
                <a:latin typeface="Arial Narrow"/>
                <a:ea typeface="Arial Narrow"/>
                <a:cs typeface="Arial Narrow"/>
                <a:sym typeface="Arial Narrow"/>
              </a:rPr>
              <a:t>‹#›</a:t>
            </a:fld>
            <a:r>
              <a:rPr b="1" i="0" lang="en-US" sz="1700" u="none">
                <a:solidFill>
                  <a:srgbClr val="72BBE8"/>
                </a:solidFill>
                <a:latin typeface="Arial Narrow"/>
                <a:ea typeface="Arial Narrow"/>
                <a:cs typeface="Arial Narrow"/>
                <a:sym typeface="Arial Narrow"/>
              </a:rPr>
              <a:t> </a:t>
            </a:r>
            <a:r>
              <a:rPr b="1" baseline="30000" i="0" lang="en-US" sz="2400" u="none">
                <a:solidFill>
                  <a:schemeClr val="lt1"/>
                </a:solidFill>
                <a:latin typeface="Arial Narrow"/>
                <a:ea typeface="Arial Narrow"/>
                <a:cs typeface="Arial Narrow"/>
                <a:sym typeface="Arial Narrow"/>
              </a:rPr>
              <a:t>|</a:t>
            </a:r>
            <a:endParaRPr/>
          </a:p>
        </p:txBody>
      </p:sp>
      <p:pic>
        <p:nvPicPr>
          <p:cNvPr descr="WHO-EN-BW-H" id="157" name="Google Shape;157;p30"/>
          <p:cNvPicPr preferRelativeResize="0"/>
          <p:nvPr/>
        </p:nvPicPr>
        <p:blipFill rotWithShape="1">
          <a:blip r:embed="rId1">
            <a:alphaModFix/>
          </a:blip>
          <a:srcRect b="0" l="0" r="0" t="0"/>
          <a:stretch/>
        </p:blipFill>
        <p:spPr>
          <a:xfrm>
            <a:off x="7270750" y="6632575"/>
            <a:ext cx="2817812" cy="8667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4" name="Shape 194"/>
        <p:cNvGrpSpPr/>
        <p:nvPr/>
      </p:nvGrpSpPr>
      <p:grpSpPr>
        <a:xfrm>
          <a:off x="0" y="0"/>
          <a:ext cx="0" cy="0"/>
          <a:chOff x="0" y="0"/>
          <a:chExt cx="0" cy="0"/>
        </a:xfrm>
      </p:grpSpPr>
      <p:sp>
        <p:nvSpPr>
          <p:cNvPr id="195" name="Google Shape;195;p42"/>
          <p:cNvSpPr txBox="1"/>
          <p:nvPr>
            <p:ph type="title"/>
          </p:nvPr>
        </p:nvSpPr>
        <p:spPr>
          <a:xfrm>
            <a:off x="0" y="0"/>
            <a:ext cx="10693400" cy="1365250"/>
          </a:xfrm>
          <a:prstGeom prst="rect">
            <a:avLst/>
          </a:prstGeom>
          <a:noFill/>
          <a:ln>
            <a:noFill/>
          </a:ln>
          <a:effectLst>
            <a:outerShdw blurRad="63500" dir="2700000" dist="17960">
              <a:srgbClr val="96CCEE"/>
            </a:outerShdw>
          </a:effectLst>
        </p:spPr>
        <p:txBody>
          <a:bodyPr anchorCtr="0" anchor="ctr" bIns="0" lIns="0" spcFirstLastPara="1" rIns="0" wrap="square" tIns="0">
            <a:noAutofit/>
          </a:bodyPr>
          <a:lstStyle>
            <a:lvl1pPr lvl="0"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1pPr>
            <a:lvl2pPr lvl="1"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2pPr>
            <a:lvl3pPr lvl="2"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3pPr>
            <a:lvl4pPr lvl="3"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4pPr>
            <a:lvl5pPr lvl="4"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5pPr>
            <a:lvl6pPr lvl="5"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6pPr>
            <a:lvl7pPr lvl="6"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7pPr>
            <a:lvl8pPr lvl="7"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8pPr>
            <a:lvl9pPr lvl="8" marR="0" rtl="0" algn="ctr">
              <a:spcBef>
                <a:spcPts val="0"/>
              </a:spcBef>
              <a:spcAft>
                <a:spcPts val="0"/>
              </a:spcAft>
              <a:buSzPts val="1400"/>
              <a:buNone/>
              <a:defRPr b="0" i="0" sz="4000" u="none" cap="none" strike="noStrike">
                <a:solidFill>
                  <a:srgbClr val="000066"/>
                </a:solidFill>
                <a:latin typeface="Times New Roman"/>
                <a:ea typeface="Times New Roman"/>
                <a:cs typeface="Times New Roman"/>
                <a:sym typeface="Times New Roman"/>
              </a:defRPr>
            </a:lvl9pPr>
          </a:lstStyle>
          <a:p/>
        </p:txBody>
      </p:sp>
      <p:sp>
        <p:nvSpPr>
          <p:cNvPr id="196" name="Google Shape;196;p42"/>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lvl1pPr indent="-406400" lvl="0" marL="457200" marR="0" rtl="0" algn="l">
              <a:spcBef>
                <a:spcPts val="2240"/>
              </a:spcBef>
              <a:spcAft>
                <a:spcPts val="0"/>
              </a:spcAft>
              <a:buClr>
                <a:srgbClr val="1E7FB8"/>
              </a:buClr>
              <a:buSzPts val="2800"/>
              <a:buFont typeface="Noto Sans Symbols"/>
              <a:buChar char="▪"/>
              <a:defRPr b="0" i="0" sz="2800" u="none" cap="none" strike="noStrike">
                <a:solidFill>
                  <a:srgbClr val="000066"/>
                </a:solidFill>
                <a:latin typeface="Times New Roman"/>
                <a:ea typeface="Times New Roman"/>
                <a:cs typeface="Times New Roman"/>
                <a:sym typeface="Times New Roman"/>
              </a:defRPr>
            </a:lvl1pPr>
            <a:lvl2pPr indent="-381000" lvl="1" marL="914400" marR="0" rtl="0" algn="l">
              <a:spcBef>
                <a:spcPts val="480"/>
              </a:spcBef>
              <a:spcAft>
                <a:spcPts val="0"/>
              </a:spcAft>
              <a:buClr>
                <a:srgbClr val="FF0000"/>
              </a:buClr>
              <a:buSzPts val="2400"/>
              <a:buFont typeface="Noto Sans Symbols"/>
              <a:buChar char="⮚"/>
              <a:defRPr b="0" i="0" sz="2400" u="none" cap="none" strike="noStrike">
                <a:solidFill>
                  <a:srgbClr val="000066"/>
                </a:solidFill>
                <a:latin typeface="Times New Roman"/>
                <a:ea typeface="Times New Roman"/>
                <a:cs typeface="Times New Roman"/>
                <a:sym typeface="Times New Roman"/>
              </a:defRPr>
            </a:lvl2pPr>
            <a:lvl3pPr indent="-368300" lvl="2" marL="1371600" marR="0" rtl="0" algn="l">
              <a:spcBef>
                <a:spcPts val="440"/>
              </a:spcBef>
              <a:spcAft>
                <a:spcPts val="0"/>
              </a:spcAft>
              <a:buClr>
                <a:srgbClr val="00B050"/>
              </a:buClr>
              <a:buSzPts val="2200"/>
              <a:buFont typeface="Times New Roman"/>
              <a:buChar char="•"/>
              <a:defRPr b="0" i="0" sz="2200" u="none" cap="none" strike="noStrike">
                <a:solidFill>
                  <a:srgbClr val="000066"/>
                </a:solidFill>
                <a:latin typeface="Times New Roman"/>
                <a:ea typeface="Times New Roman"/>
                <a:cs typeface="Times New Roman"/>
                <a:sym typeface="Times New Roman"/>
              </a:defRPr>
            </a:lvl3pPr>
            <a:lvl4pPr indent="-355600" lvl="3" marL="1828800" marR="0" rtl="0" algn="l">
              <a:spcBef>
                <a:spcPts val="400"/>
              </a:spcBef>
              <a:spcAft>
                <a:spcPts val="0"/>
              </a:spcAft>
              <a:buClr>
                <a:srgbClr val="C00000"/>
              </a:buClr>
              <a:buSzPts val="2000"/>
              <a:buFont typeface="Times New Roman"/>
              <a:buChar char="–"/>
              <a:defRPr b="0" i="0" sz="2000" u="none" cap="none" strike="noStrike">
                <a:solidFill>
                  <a:srgbClr val="000066"/>
                </a:solidFill>
                <a:latin typeface="Times New Roman"/>
                <a:ea typeface="Times New Roman"/>
                <a:cs typeface="Times New Roman"/>
                <a:sym typeface="Times New Roman"/>
              </a:defRPr>
            </a:lvl4pPr>
            <a:lvl5pPr indent="-374650" lvl="4" marL="22860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5pPr>
            <a:lvl6pPr indent="-374650" lvl="5" marL="27432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6pPr>
            <a:lvl7pPr indent="-374650" lvl="6" marL="32004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7pPr>
            <a:lvl8pPr indent="-374650" lvl="7" marL="36576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8pPr>
            <a:lvl9pPr indent="-374650" lvl="8" marL="4114800" marR="0" rtl="1" algn="r">
              <a:spcBef>
                <a:spcPts val="460"/>
              </a:spcBef>
              <a:spcAft>
                <a:spcPts val="0"/>
              </a:spcAft>
              <a:buClr>
                <a:srgbClr val="000066"/>
              </a:buClr>
              <a:buSzPts val="2300"/>
              <a:buFont typeface="Arial"/>
              <a:buChar char="»"/>
              <a:defRPr b="0" i="0" sz="2300" u="none" cap="none" strike="noStrike">
                <a:solidFill>
                  <a:srgbClr val="000066"/>
                </a:solidFill>
                <a:latin typeface="Arial"/>
                <a:ea typeface="Arial"/>
                <a:cs typeface="Arial"/>
                <a:sym typeface="Arial"/>
              </a:defRPr>
            </a:lvl9pPr>
          </a:lstStyle>
          <a:p/>
        </p:txBody>
      </p:sp>
      <p:cxnSp>
        <p:nvCxnSpPr>
          <p:cNvPr id="197" name="Google Shape;197;p42"/>
          <p:cNvCxnSpPr/>
          <p:nvPr/>
        </p:nvCxnSpPr>
        <p:spPr>
          <a:xfrm>
            <a:off x="0" y="1408112"/>
            <a:ext cx="10693400" cy="0"/>
          </a:xfrm>
          <a:prstGeom prst="straightConnector1">
            <a:avLst/>
          </a:prstGeom>
          <a:noFill/>
          <a:ln cap="flat" cmpd="sng" w="38100">
            <a:solidFill>
              <a:srgbClr val="1E7FB8"/>
            </a:solidFill>
            <a:prstDash val="solid"/>
            <a:miter lim="800000"/>
            <a:headEnd len="med" w="med" type="none"/>
            <a:tailEnd len="med" w="med" type="none"/>
          </a:ln>
          <a:effectLst>
            <a:outerShdw blurRad="63500" dir="1593903" dist="28398">
              <a:schemeClr val="lt2"/>
            </a:outerShdw>
          </a:effectLst>
        </p:spPr>
      </p:cxnSp>
      <p:sp>
        <p:nvSpPr>
          <p:cNvPr id="198" name="Google Shape;198;p42"/>
          <p:cNvSpPr txBox="1"/>
          <p:nvPr/>
        </p:nvSpPr>
        <p:spPr>
          <a:xfrm>
            <a:off x="1587" y="6632575"/>
            <a:ext cx="10693400" cy="928687"/>
          </a:xfrm>
          <a:prstGeom prst="rect">
            <a:avLst/>
          </a:prstGeom>
          <a:solidFill>
            <a:srgbClr val="1E7FB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1" sz="3900" u="none">
              <a:solidFill>
                <a:srgbClr val="000066"/>
              </a:solidFill>
              <a:latin typeface="Arial"/>
              <a:ea typeface="Arial"/>
              <a:cs typeface="Arial"/>
              <a:sym typeface="Arial"/>
            </a:endParaRPr>
          </a:p>
        </p:txBody>
      </p:sp>
      <p:sp>
        <p:nvSpPr>
          <p:cNvPr id="199" name="Google Shape;199;p42"/>
          <p:cNvSpPr txBox="1"/>
          <p:nvPr/>
        </p:nvSpPr>
        <p:spPr>
          <a:xfrm>
            <a:off x="1084262" y="7085012"/>
            <a:ext cx="2681287" cy="25876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FFFFFF"/>
              </a:buClr>
              <a:buSzPts val="1400"/>
              <a:buFont typeface="Arial Narrow"/>
              <a:buNone/>
            </a:pPr>
            <a:r>
              <a:rPr b="1" i="0" lang="en-US" sz="1400" u="none">
                <a:solidFill>
                  <a:srgbClr val="FFFFFF"/>
                </a:solidFill>
                <a:latin typeface="Arial Narrow"/>
                <a:ea typeface="Arial Narrow"/>
                <a:cs typeface="Arial Narrow"/>
                <a:sym typeface="Arial Narrow"/>
              </a:rPr>
              <a:t>CPH training  </a:t>
            </a:r>
            <a:r>
              <a:rPr b="1" baseline="30000" i="0" lang="en-US" sz="2000" u="none">
                <a:solidFill>
                  <a:srgbClr val="FFFFFF"/>
                </a:solidFill>
                <a:latin typeface="Arial Narrow"/>
                <a:ea typeface="Arial Narrow"/>
                <a:cs typeface="Arial Narrow"/>
                <a:sym typeface="Arial Narrow"/>
              </a:rPr>
              <a:t>|</a:t>
            </a:r>
            <a:r>
              <a:rPr b="1" i="0" lang="en-US" sz="1400" u="none">
                <a:solidFill>
                  <a:srgbClr val="FFFFFF"/>
                </a:solidFill>
                <a:latin typeface="Arial Narrow"/>
                <a:ea typeface="Arial Narrow"/>
                <a:cs typeface="Arial Narrow"/>
                <a:sym typeface="Arial Narrow"/>
              </a:rPr>
              <a:t>  January 2012</a:t>
            </a:r>
            <a:endParaRPr/>
          </a:p>
        </p:txBody>
      </p:sp>
      <p:sp>
        <p:nvSpPr>
          <p:cNvPr id="200" name="Google Shape;200;p42"/>
          <p:cNvSpPr txBox="1"/>
          <p:nvPr/>
        </p:nvSpPr>
        <p:spPr>
          <a:xfrm>
            <a:off x="420687" y="7054850"/>
            <a:ext cx="415925" cy="366712"/>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72BBE8"/>
              </a:buClr>
              <a:buSzPts val="1700"/>
              <a:buFont typeface="Arial Narrow"/>
              <a:buNone/>
            </a:pPr>
            <a:fld id="{00000000-1234-1234-1234-123412341234}" type="slidenum">
              <a:rPr b="1" i="0" lang="en-US" sz="1700" u="none">
                <a:solidFill>
                  <a:srgbClr val="72BBE8"/>
                </a:solidFill>
                <a:latin typeface="Arial Narrow"/>
                <a:ea typeface="Arial Narrow"/>
                <a:cs typeface="Arial Narrow"/>
                <a:sym typeface="Arial Narrow"/>
              </a:rPr>
              <a:t>‹#›</a:t>
            </a:fld>
            <a:r>
              <a:rPr b="1" i="0" lang="en-US" sz="1700" u="none">
                <a:solidFill>
                  <a:srgbClr val="72BBE8"/>
                </a:solidFill>
                <a:latin typeface="Arial Narrow"/>
                <a:ea typeface="Arial Narrow"/>
                <a:cs typeface="Arial Narrow"/>
                <a:sym typeface="Arial Narrow"/>
              </a:rPr>
              <a:t> </a:t>
            </a:r>
            <a:r>
              <a:rPr b="1" baseline="30000" i="0" lang="en-US" sz="2400" u="none">
                <a:solidFill>
                  <a:schemeClr val="lt1"/>
                </a:solidFill>
                <a:latin typeface="Arial Narrow"/>
                <a:ea typeface="Arial Narrow"/>
                <a:cs typeface="Arial Narrow"/>
                <a:sym typeface="Arial Narrow"/>
              </a:rPr>
              <a:t>|</a:t>
            </a:r>
            <a:endParaRPr/>
          </a:p>
        </p:txBody>
      </p:sp>
      <p:pic>
        <p:nvPicPr>
          <p:cNvPr descr="WHO-EN-BW-H" id="201" name="Google Shape;201;p42"/>
          <p:cNvPicPr preferRelativeResize="0"/>
          <p:nvPr/>
        </p:nvPicPr>
        <p:blipFill rotWithShape="1">
          <a:blip r:embed="rId1">
            <a:alphaModFix/>
          </a:blip>
          <a:srcRect b="0" l="0" r="0" t="0"/>
          <a:stretch/>
        </p:blipFill>
        <p:spPr>
          <a:xfrm>
            <a:off x="7270750" y="6632575"/>
            <a:ext cx="2817812" cy="8667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2.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 Id="rId3" Type="http://schemas.openxmlformats.org/officeDocument/2006/relationships/image" Target="../media/image5.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1" name="Shape 241"/>
        <p:cNvGrpSpPr/>
        <p:nvPr/>
      </p:nvGrpSpPr>
      <p:grpSpPr>
        <a:xfrm>
          <a:off x="0" y="0"/>
          <a:ext cx="0" cy="0"/>
          <a:chOff x="0" y="0"/>
          <a:chExt cx="0" cy="0"/>
        </a:xfrm>
      </p:grpSpPr>
      <p:sp>
        <p:nvSpPr>
          <p:cNvPr id="242" name="Google Shape;242;p54"/>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spcBef>
                <a:spcPts val="0"/>
              </a:spcBef>
              <a:spcAft>
                <a:spcPts val="0"/>
              </a:spcAft>
              <a:buNone/>
            </a:pPr>
            <a:r>
              <a:t/>
            </a:r>
            <a:endParaRPr sz="4000">
              <a:solidFill>
                <a:srgbClr val="000066"/>
              </a:solidFill>
              <a:latin typeface="Times New Roman"/>
              <a:ea typeface="Times New Roman"/>
              <a:cs typeface="Times New Roman"/>
              <a:sym typeface="Times New Roman"/>
            </a:endParaRPr>
          </a:p>
        </p:txBody>
      </p:sp>
      <p:sp>
        <p:nvSpPr>
          <p:cNvPr id="243" name="Google Shape;243;p54"/>
          <p:cNvSpPr txBox="1"/>
          <p:nvPr/>
        </p:nvSpPr>
        <p:spPr>
          <a:xfrm>
            <a:off x="5654675" y="1654175"/>
            <a:ext cx="4268787" cy="45497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1" sz="3900" u="none">
              <a:solidFill>
                <a:srgbClr val="000066"/>
              </a:solidFill>
              <a:latin typeface="Arial"/>
              <a:ea typeface="Arial"/>
              <a:cs typeface="Arial"/>
              <a:sym typeface="Arial"/>
            </a:endParaRPr>
          </a:p>
        </p:txBody>
      </p:sp>
      <p:sp>
        <p:nvSpPr>
          <p:cNvPr id="244" name="Google Shape;244;p54"/>
          <p:cNvSpPr txBox="1"/>
          <p:nvPr>
            <p:ph idx="4294967295" type="body"/>
          </p:nvPr>
        </p:nvSpPr>
        <p:spPr>
          <a:xfrm>
            <a:off x="868362" y="1052512"/>
            <a:ext cx="9201150" cy="4422775"/>
          </a:xfrm>
          <a:prstGeom prst="rect">
            <a:avLst/>
          </a:prstGeom>
          <a:noFill/>
          <a:ln>
            <a:noFill/>
          </a:ln>
        </p:spPr>
        <p:txBody>
          <a:bodyPr anchorCtr="0" anchor="t" bIns="0" lIns="0" spcFirstLastPara="1" rIns="0" wrap="square" tIns="0">
            <a:noAutofit/>
          </a:bodyPr>
          <a:lstStyle/>
          <a:p>
            <a:pPr indent="-390525" lvl="0" marL="390525" marR="0" rtl="0" algn="ctr">
              <a:lnSpc>
                <a:spcPct val="100000"/>
              </a:lnSpc>
              <a:spcBef>
                <a:spcPts val="0"/>
              </a:spcBef>
              <a:spcAft>
                <a:spcPts val="0"/>
              </a:spcAft>
              <a:buClr>
                <a:srgbClr val="1E7FB8"/>
              </a:buClr>
              <a:buSzPts val="3600"/>
              <a:buFont typeface="Noto Sans Symbols"/>
              <a:buNone/>
            </a:pPr>
            <a:r>
              <a:t/>
            </a:r>
            <a:endParaRPr b="1" i="0" sz="3600" u="none" cap="none" strike="noStrike">
              <a:solidFill>
                <a:srgbClr val="000066"/>
              </a:solidFill>
              <a:latin typeface="Times New Roman"/>
              <a:ea typeface="Times New Roman"/>
              <a:cs typeface="Times New Roman"/>
              <a:sym typeface="Times New Roman"/>
            </a:endParaRPr>
          </a:p>
          <a:p>
            <a:pPr indent="-390525" lvl="0" marL="390525" marR="0" rtl="0" algn="ctr">
              <a:lnSpc>
                <a:spcPct val="100000"/>
              </a:lnSpc>
              <a:spcBef>
                <a:spcPts val="1200"/>
              </a:spcBef>
              <a:spcAft>
                <a:spcPts val="0"/>
              </a:spcAft>
              <a:buClr>
                <a:srgbClr val="1E7FB8"/>
              </a:buClr>
              <a:buSzPts val="4800"/>
              <a:buFont typeface="Noto Sans Symbols"/>
              <a:buNone/>
            </a:pPr>
            <a:r>
              <a:rPr b="0" i="0" lang="en-US" sz="4800" u="none" cap="none" strike="noStrike">
                <a:solidFill>
                  <a:srgbClr val="000066"/>
                </a:solidFill>
                <a:latin typeface="Times New Roman"/>
                <a:ea typeface="Times New Roman"/>
                <a:cs typeface="Times New Roman"/>
                <a:sym typeface="Times New Roman"/>
              </a:rPr>
              <a:t>Stability testing of </a:t>
            </a:r>
            <a:endParaRPr/>
          </a:p>
          <a:p>
            <a:pPr indent="-390525" lvl="0" marL="390525" marR="0" rtl="0" algn="ctr">
              <a:lnSpc>
                <a:spcPct val="100000"/>
              </a:lnSpc>
              <a:spcBef>
                <a:spcPts val="1200"/>
              </a:spcBef>
              <a:spcAft>
                <a:spcPts val="0"/>
              </a:spcAft>
              <a:buClr>
                <a:srgbClr val="1E7FB8"/>
              </a:buClr>
              <a:buSzPts val="4800"/>
              <a:buFont typeface="Noto Sans Symbols"/>
              <a:buNone/>
            </a:pPr>
            <a:r>
              <a:rPr b="0" i="0" lang="en-US" sz="4800" u="none" cap="none" strike="noStrike">
                <a:solidFill>
                  <a:srgbClr val="000066"/>
                </a:solidFill>
                <a:latin typeface="Times New Roman"/>
                <a:ea typeface="Times New Roman"/>
                <a:cs typeface="Times New Roman"/>
                <a:sym typeface="Times New Roman"/>
              </a:rPr>
              <a:t>Finished Pharmaceutical Products</a:t>
            </a:r>
            <a:endParaRPr/>
          </a:p>
        </p:txBody>
      </p:sp>
      <p:sp>
        <p:nvSpPr>
          <p:cNvPr id="245" name="Google Shape;245;p54"/>
          <p:cNvSpPr txBox="1"/>
          <p:nvPr/>
        </p:nvSpPr>
        <p:spPr>
          <a:xfrm>
            <a:off x="4545012" y="4702175"/>
            <a:ext cx="1577975" cy="51911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66"/>
              </a:buClr>
              <a:buSzPts val="2800"/>
              <a:buFont typeface="Times New Roman"/>
              <a:buNone/>
            </a:pPr>
            <a:r>
              <a:rPr b="1" i="0" lang="en-US" sz="2800" u="none">
                <a:solidFill>
                  <a:srgbClr val="000066"/>
                </a:solidFill>
                <a:latin typeface="Times New Roman"/>
                <a:ea typeface="Times New Roman"/>
                <a:cs typeface="Times New Roman"/>
                <a:sym typeface="Times New Roman"/>
              </a:rPr>
              <a:t>Hua YIN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7" name="Shape 297"/>
        <p:cNvGrpSpPr/>
        <p:nvPr/>
      </p:nvGrpSpPr>
      <p:grpSpPr>
        <a:xfrm>
          <a:off x="0" y="0"/>
          <a:ext cx="0" cy="0"/>
          <a:chOff x="0" y="0"/>
          <a:chExt cx="0" cy="0"/>
        </a:xfrm>
      </p:grpSpPr>
      <p:sp>
        <p:nvSpPr>
          <p:cNvPr id="298" name="Google Shape;298;p63"/>
          <p:cNvSpPr txBox="1"/>
          <p:nvPr>
            <p:ph idx="4294967295" type="title"/>
          </p:nvPr>
        </p:nvSpPr>
        <p:spPr>
          <a:xfrm>
            <a:off x="0" y="0"/>
            <a:ext cx="10693400" cy="1171575"/>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 </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Selection of Batches</a:t>
            </a:r>
            <a:endParaRPr/>
          </a:p>
        </p:txBody>
      </p:sp>
      <p:sp>
        <p:nvSpPr>
          <p:cNvPr id="299" name="Google Shape;299;p63"/>
          <p:cNvSpPr txBox="1"/>
          <p:nvPr>
            <p:ph idx="4294967295" type="body"/>
          </p:nvPr>
        </p:nvSpPr>
        <p:spPr>
          <a:xfrm>
            <a:off x="534987" y="1514475"/>
            <a:ext cx="9623425" cy="5040312"/>
          </a:xfrm>
          <a:prstGeom prst="rect">
            <a:avLst/>
          </a:prstGeom>
          <a:noFill/>
          <a:ln>
            <a:noFill/>
          </a:ln>
        </p:spPr>
        <p:txBody>
          <a:bodyPr anchorCtr="0" anchor="t" bIns="0" lIns="0" spcFirstLastPara="1" rIns="0" wrap="square" tIns="0">
            <a:noAutofit/>
          </a:bodyPr>
          <a:lstStyle/>
          <a:p>
            <a:pPr indent="-390525" lvl="0" marL="390525" marR="0" rtl="0" algn="l">
              <a:lnSpc>
                <a:spcPct val="9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FPP batches should use different lots of API where possible;</a:t>
            </a:r>
            <a:endParaRPr/>
          </a:p>
          <a:p>
            <a:pPr indent="-390525" lvl="0" marL="390525" marR="0"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Batches should be as proposed for market re:</a:t>
            </a:r>
            <a:endParaRPr/>
          </a:p>
          <a:p>
            <a:pPr indent="-322262" lvl="1" marL="919162" marR="0" rtl="0" algn="l">
              <a:lnSpc>
                <a:spcPct val="90000"/>
              </a:lnSpc>
              <a:spcBef>
                <a:spcPts val="480"/>
              </a:spcBef>
              <a:spcAft>
                <a:spcPts val="0"/>
              </a:spcAft>
              <a:buClr>
                <a:srgbClr val="FF0000"/>
              </a:buClr>
              <a:buSzPts val="2400"/>
              <a:buFont typeface="Noto Sans Symbols"/>
              <a:buNone/>
            </a:pPr>
            <a:r>
              <a:rPr b="0" i="0" lang="en-US" sz="2400" u="none" cap="none" strike="noStrike">
                <a:solidFill>
                  <a:srgbClr val="000066"/>
                </a:solidFill>
                <a:latin typeface="Times New Roman"/>
                <a:ea typeface="Times New Roman"/>
                <a:cs typeface="Times New Roman"/>
                <a:sym typeface="Times New Roman"/>
              </a:rPr>
              <a:t>-   Formulation </a:t>
            </a:r>
            <a:endParaRPr/>
          </a:p>
          <a:p>
            <a:pPr indent="-322262" lvl="1" marL="919162" marR="0" rtl="0" algn="l">
              <a:lnSpc>
                <a:spcPct val="90000"/>
              </a:lnSpc>
              <a:spcBef>
                <a:spcPts val="48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Container/closure system</a:t>
            </a:r>
            <a:endParaRPr/>
          </a:p>
          <a:p>
            <a:pPr indent="-322262" lvl="1" marL="919162" marR="0" rtl="0" algn="l">
              <a:lnSpc>
                <a:spcPct val="90000"/>
              </a:lnSpc>
              <a:spcBef>
                <a:spcPts val="48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Manufacturing process simulates production process</a:t>
            </a:r>
            <a:endParaRPr/>
          </a:p>
          <a:p>
            <a:pPr indent="-238125" lvl="0" marL="390525" marR="0" rtl="0" algn="l">
              <a:spcBef>
                <a:spcPts val="1920"/>
              </a:spcBef>
              <a:spcAft>
                <a:spcPts val="0"/>
              </a:spcAft>
              <a:buClr>
                <a:srgbClr val="1E7FB8"/>
              </a:buClr>
              <a:buSzPts val="2400"/>
              <a:buFont typeface="Noto Sans Symbols"/>
              <a:buNone/>
            </a:pPr>
            <a:r>
              <a:t/>
            </a:r>
            <a:endParaRPr b="0" i="0" sz="2400" u="none" cap="none" strike="noStrike">
              <a:solidFill>
                <a:srgbClr val="000066"/>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3" name="Shape 303"/>
        <p:cNvGrpSpPr/>
        <p:nvPr/>
      </p:nvGrpSpPr>
      <p:grpSpPr>
        <a:xfrm>
          <a:off x="0" y="0"/>
          <a:ext cx="0" cy="0"/>
          <a:chOff x="0" y="0"/>
          <a:chExt cx="0" cy="0"/>
        </a:xfrm>
      </p:grpSpPr>
      <p:sp>
        <p:nvSpPr>
          <p:cNvPr id="304" name="Google Shape;304;p64"/>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Container/Closure</a:t>
            </a:r>
            <a:endParaRPr/>
          </a:p>
        </p:txBody>
      </p:sp>
      <p:sp>
        <p:nvSpPr>
          <p:cNvPr id="305" name="Google Shape;305;p64"/>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Should be the container proposed for marketing including any secondary packaging.  </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Each strength and container type, pack size should be studied unless bracketing/matrixing is applied. </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The storage orientation of the product, i.e. upright versus inverted, may need to be included in a protocol when contact of the product with the closure system may be expected to affect the stability of the products contained.</a:t>
            </a:r>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Generally only a consideration for liquids and semi-solids.</a:t>
            </a:r>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9" name="Shape 309"/>
        <p:cNvGrpSpPr/>
        <p:nvPr/>
      </p:nvGrpSpPr>
      <p:grpSpPr>
        <a:xfrm>
          <a:off x="0" y="0"/>
          <a:ext cx="0" cy="0"/>
          <a:chOff x="0" y="0"/>
          <a:chExt cx="0" cy="0"/>
        </a:xfrm>
      </p:grpSpPr>
      <p:sp>
        <p:nvSpPr>
          <p:cNvPr id="310" name="Google Shape;310;p65"/>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Stability-indicating quality parameters</a:t>
            </a:r>
            <a:endParaRPr/>
          </a:p>
        </p:txBody>
      </p:sp>
      <p:sp>
        <p:nvSpPr>
          <p:cNvPr id="311" name="Google Shape;311;p65"/>
          <p:cNvSpPr txBox="1"/>
          <p:nvPr>
            <p:ph idx="4294967295" type="body"/>
          </p:nvPr>
        </p:nvSpPr>
        <p:spPr>
          <a:xfrm>
            <a:off x="534987" y="1581150"/>
            <a:ext cx="9623425" cy="5611812"/>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Monitor parameters susceptible to change:</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Physical (description, moisture);</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Chemical (assay, degradants); </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Preservative content; </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Microbiological testing</a:t>
            </a:r>
            <a:r>
              <a:rPr b="0" i="0" lang="en-US" sz="2400" u="none">
                <a:solidFill>
                  <a:schemeClr val="hlink"/>
                </a:solidFill>
                <a:latin typeface="Times New Roman"/>
                <a:ea typeface="Times New Roman"/>
                <a:cs typeface="Times New Roman"/>
                <a:sym typeface="Times New Roman"/>
              </a:rPr>
              <a:t> </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Functional tests (e.g. for dose delivery system), when applicable</a:t>
            </a:r>
            <a:endParaRPr/>
          </a:p>
          <a:p>
            <a:pPr indent="-390525" lvl="0" marL="390525" marR="0" rtl="0" algn="l">
              <a:lnSpc>
                <a:spcPct val="100000"/>
              </a:lnSpc>
              <a:spcBef>
                <a:spcPts val="1920"/>
              </a:spcBef>
              <a:spcAft>
                <a:spcPts val="0"/>
              </a:spcAft>
              <a:buClr>
                <a:srgbClr val="1E7FB8"/>
              </a:buClr>
              <a:buSzPts val="2400"/>
              <a:buFont typeface="Noto Sans Symbols"/>
              <a:buNone/>
            </a:pPr>
            <a:r>
              <a:rPr b="1" i="0" lang="en-US" sz="2400" u="none">
                <a:solidFill>
                  <a:srgbClr val="000066"/>
                </a:solidFill>
                <a:latin typeface="Times New Roman"/>
                <a:ea typeface="Times New Roman"/>
                <a:cs typeface="Times New Roman"/>
                <a:sym typeface="Times New Roman"/>
              </a:rPr>
              <a:t>For all dosage forms: appearance, assay, degradation products. preservative and/or antioxidant content if applicable. Plus,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15" name="Shape 315"/>
        <p:cNvGrpSpPr/>
        <p:nvPr/>
      </p:nvGrpSpPr>
      <p:grpSpPr>
        <a:xfrm>
          <a:off x="0" y="0"/>
          <a:ext cx="0" cy="0"/>
          <a:chOff x="0" y="0"/>
          <a:chExt cx="0" cy="0"/>
        </a:xfrm>
      </p:grpSpPr>
      <p:sp>
        <p:nvSpPr>
          <p:cNvPr id="316" name="Google Shape;316;p66"/>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Stability-indicating quality parameters</a:t>
            </a:r>
            <a:endParaRPr/>
          </a:p>
        </p:txBody>
      </p:sp>
      <p:sp>
        <p:nvSpPr>
          <p:cNvPr id="317" name="Google Shape;317;p66"/>
          <p:cNvSpPr txBox="1"/>
          <p:nvPr>
            <p:ph idx="1" type="body"/>
          </p:nvPr>
        </p:nvSpPr>
        <p:spPr>
          <a:xfrm>
            <a:off x="427037" y="1552575"/>
            <a:ext cx="10266362" cy="48863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SzPts val="2400"/>
              <a:buNone/>
            </a:pPr>
            <a:r>
              <a:rPr b="0" i="0" lang="en-US" sz="2400" u="none">
                <a:solidFill>
                  <a:srgbClr val="000066"/>
                </a:solidFill>
                <a:latin typeface="Times New Roman"/>
                <a:ea typeface="Times New Roman"/>
                <a:cs typeface="Times New Roman"/>
                <a:sym typeface="Times New Roman"/>
              </a:rPr>
              <a:t>for solid orals:</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Tablets: Dissolution and/or DT, water content, hardness/friability.</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Capsules: dissolution and/or DT, MLT, plus:</a:t>
            </a:r>
            <a:endParaRPr/>
          </a:p>
          <a:p>
            <a:pPr indent="-390525" lvl="0" marL="390525" rtl="0" algn="l">
              <a:lnSpc>
                <a:spcPct val="100000"/>
              </a:lnSpc>
              <a:spcBef>
                <a:spcPts val="1920"/>
              </a:spcBef>
              <a:spcAft>
                <a:spcPts val="0"/>
              </a:spcAft>
              <a:buSzPts val="2400"/>
              <a:buNone/>
            </a:pPr>
            <a:r>
              <a:rPr b="0" i="0" lang="en-US" sz="2400" u="none">
                <a:solidFill>
                  <a:srgbClr val="000066"/>
                </a:solidFill>
                <a:latin typeface="Times New Roman"/>
                <a:ea typeface="Times New Roman"/>
                <a:cs typeface="Times New Roman"/>
                <a:sym typeface="Times New Roman"/>
              </a:rPr>
              <a:t>	Hard: brittleness, water content</a:t>
            </a:r>
            <a:endParaRPr/>
          </a:p>
          <a:p>
            <a:pPr indent="-390525" lvl="0" marL="390525" rtl="0" algn="l">
              <a:lnSpc>
                <a:spcPct val="100000"/>
              </a:lnSpc>
              <a:spcBef>
                <a:spcPts val="1920"/>
              </a:spcBef>
              <a:spcAft>
                <a:spcPts val="0"/>
              </a:spcAft>
              <a:buSzPts val="2400"/>
              <a:buNone/>
            </a:pPr>
            <a:r>
              <a:rPr b="0" i="0" lang="en-US" sz="2400" u="none">
                <a:solidFill>
                  <a:srgbClr val="000066"/>
                </a:solidFill>
                <a:latin typeface="Times New Roman"/>
                <a:ea typeface="Times New Roman"/>
                <a:cs typeface="Times New Roman"/>
                <a:sym typeface="Times New Roman"/>
              </a:rPr>
              <a:t>	Soft: pH, leakage, pellicle formation</a:t>
            </a:r>
            <a:endParaRPr/>
          </a:p>
          <a:p>
            <a:pPr indent="-238125" lvl="0" marL="390525" rtl="0" algn="l">
              <a:spcBef>
                <a:spcPts val="19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1" name="Shape 321"/>
        <p:cNvGrpSpPr/>
        <p:nvPr/>
      </p:nvGrpSpPr>
      <p:grpSpPr>
        <a:xfrm>
          <a:off x="0" y="0"/>
          <a:ext cx="0" cy="0"/>
          <a:chOff x="0" y="0"/>
          <a:chExt cx="0" cy="0"/>
        </a:xfrm>
      </p:grpSpPr>
      <p:sp>
        <p:nvSpPr>
          <p:cNvPr id="322" name="Google Shape;322;p67"/>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Stability-indicating quality parameters </a:t>
            </a:r>
            <a:endParaRPr/>
          </a:p>
        </p:txBody>
      </p:sp>
      <p:sp>
        <p:nvSpPr>
          <p:cNvPr id="323" name="Google Shape;323;p67"/>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For Oral Suspensions/Solutions</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Formation of precipitate, clarity (for solutions), pH, viscosity, extractables, MLT.</a:t>
            </a:r>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a:t>
            </a:r>
            <a:r>
              <a:rPr b="0" i="0" lang="en-US" sz="2400" u="none">
                <a:solidFill>
                  <a:schemeClr val="hlink"/>
                </a:solidFill>
                <a:latin typeface="Times New Roman"/>
                <a:ea typeface="Times New Roman"/>
                <a:cs typeface="Times New Roman"/>
                <a:sym typeface="Times New Roman"/>
              </a:rPr>
              <a:t>Additionally for suspensions</a:t>
            </a:r>
            <a:r>
              <a:rPr b="0" i="0" lang="en-US" sz="2400" u="none">
                <a:solidFill>
                  <a:srgbClr val="000066"/>
                </a:solidFill>
                <a:latin typeface="Times New Roman"/>
                <a:ea typeface="Times New Roman"/>
                <a:cs typeface="Times New Roman"/>
                <a:sym typeface="Times New Roman"/>
              </a:rPr>
              <a:t>, dispersibility, rheological properties, mean size and distribution of particles should be considered. Also polymorphic conversion may be examined, if applicable.</a:t>
            </a:r>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7" name="Shape 327"/>
        <p:cNvGrpSpPr/>
        <p:nvPr/>
      </p:nvGrpSpPr>
      <p:grpSpPr>
        <a:xfrm>
          <a:off x="0" y="0"/>
          <a:ext cx="0" cy="0"/>
          <a:chOff x="0" y="0"/>
          <a:chExt cx="0" cy="0"/>
        </a:xfrm>
      </p:grpSpPr>
      <p:sp>
        <p:nvSpPr>
          <p:cNvPr id="328" name="Google Shape;328;p68"/>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Stability-indicating quality parameters</a:t>
            </a:r>
            <a:endParaRPr/>
          </a:p>
        </p:txBody>
      </p:sp>
      <p:sp>
        <p:nvSpPr>
          <p:cNvPr id="329" name="Google Shape;329;p68"/>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Powders/Granules for Solution/Suspension</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Water content and reconstitution time.</a:t>
            </a:r>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Reconstituted products (solutions and suspensions) should be evaluated as described under “Oral solutions/suspensions”, after preparation according to the recommended labelling, through the maximum intended use period.</a:t>
            </a:r>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3" name="Shape 333"/>
        <p:cNvGrpSpPr/>
        <p:nvPr/>
      </p:nvGrpSpPr>
      <p:grpSpPr>
        <a:xfrm>
          <a:off x="0" y="0"/>
          <a:ext cx="0" cy="0"/>
          <a:chOff x="0" y="0"/>
          <a:chExt cx="0" cy="0"/>
        </a:xfrm>
      </p:grpSpPr>
      <p:sp>
        <p:nvSpPr>
          <p:cNvPr id="334" name="Google Shape;334;p69"/>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Stability-indicating quality parameters</a:t>
            </a:r>
            <a:endParaRPr/>
          </a:p>
        </p:txBody>
      </p:sp>
      <p:sp>
        <p:nvSpPr>
          <p:cNvPr id="335" name="Google Shape;335;p69"/>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SzPts val="2400"/>
              <a:buNone/>
            </a:pPr>
            <a:r>
              <a:rPr b="0" i="0" lang="en-US" sz="2400" u="none">
                <a:solidFill>
                  <a:srgbClr val="000066"/>
                </a:solidFill>
                <a:latin typeface="Times New Roman"/>
                <a:ea typeface="Times New Roman"/>
                <a:cs typeface="Times New Roman"/>
                <a:sym typeface="Times New Roman"/>
              </a:rPr>
              <a:t>For parenteral products:</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Colour, clarity (for solutions), particulate matter, pH, sterility, pyrogen/ endotoxin</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chemeClr val="hlink"/>
                </a:solidFill>
                <a:latin typeface="Times New Roman"/>
                <a:ea typeface="Times New Roman"/>
                <a:cs typeface="Times New Roman"/>
                <a:sym typeface="Times New Roman"/>
              </a:rPr>
              <a:t>Powders for injection</a:t>
            </a:r>
            <a:r>
              <a:rPr b="0" i="0" lang="en-US" sz="2400" u="none">
                <a:solidFill>
                  <a:srgbClr val="000066"/>
                </a:solidFill>
                <a:latin typeface="Times New Roman"/>
                <a:ea typeface="Times New Roman"/>
                <a:cs typeface="Times New Roman"/>
                <a:sym typeface="Times New Roman"/>
              </a:rPr>
              <a:t> should include colour, reconstitution time and water content (reconstituted product should evaluated as described above, through the maximum intended use period.)</a:t>
            </a:r>
            <a:endParaRPr/>
          </a:p>
          <a:p>
            <a:pPr indent="-390525" lvl="0" marL="390525" rtl="0" algn="l">
              <a:lnSpc>
                <a:spcPct val="100000"/>
              </a:lnSpc>
              <a:spcBef>
                <a:spcPts val="1920"/>
              </a:spcBef>
              <a:spcAft>
                <a:spcPts val="0"/>
              </a:spcAft>
              <a:buSzPts val="2400"/>
              <a:buNone/>
            </a:pPr>
            <a:r>
              <a:rPr b="0" i="0" lang="en-US" sz="2400" u="none">
                <a:solidFill>
                  <a:srgbClr val="000066"/>
                </a:solidFill>
                <a:latin typeface="Times New Roman"/>
                <a:ea typeface="Times New Roman"/>
                <a:cs typeface="Times New Roman"/>
                <a:sym typeface="Times New Roman"/>
              </a:rPr>
              <a:t>Refer to appendix 2 of WHO stability guideline TRS953, 2009 for other dosage forms</a:t>
            </a:r>
            <a:endParaRPr/>
          </a:p>
          <a:p>
            <a:pPr indent="-390525" lvl="0" marL="390525" rtl="0" algn="l">
              <a:lnSpc>
                <a:spcPct val="100000"/>
              </a:lnSpc>
              <a:spcBef>
                <a:spcPts val="1920"/>
              </a:spcBef>
              <a:spcAft>
                <a:spcPts val="0"/>
              </a:spcAft>
              <a:buSzPts val="2400"/>
              <a:buNone/>
            </a:pPr>
            <a:r>
              <a:rPr b="1" i="0" lang="en-US" sz="2400" u="none">
                <a:solidFill>
                  <a:srgbClr val="000066"/>
                </a:solidFill>
                <a:latin typeface="Times New Roman"/>
                <a:ea typeface="Times New Roman"/>
                <a:cs typeface="Times New Roman"/>
                <a:sym typeface="Times New Roman"/>
              </a:rPr>
              <a:t>The list of tests are not intended to be exhaustive, nor is it expected that every test be included for a particular FPP</a:t>
            </a:r>
            <a:endParaRPr b="0" i="0" sz="2400" u="none">
              <a:solidFill>
                <a:srgbClr val="000066"/>
              </a:solidFill>
              <a:latin typeface="Times New Roman"/>
              <a:ea typeface="Times New Roman"/>
              <a:cs typeface="Times New Roman"/>
              <a:sym typeface="Times New Roman"/>
            </a:endParaRPr>
          </a:p>
          <a:p>
            <a:pPr indent="-238125" lvl="0" marL="390525" rtl="0" algn="l">
              <a:spcBef>
                <a:spcPts val="19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9" name="Shape 339"/>
        <p:cNvGrpSpPr/>
        <p:nvPr/>
      </p:nvGrpSpPr>
      <p:grpSpPr>
        <a:xfrm>
          <a:off x="0" y="0"/>
          <a:ext cx="0" cy="0"/>
          <a:chOff x="0" y="0"/>
          <a:chExt cx="0" cy="0"/>
        </a:xfrm>
      </p:grpSpPr>
      <p:sp>
        <p:nvSpPr>
          <p:cNvPr id="340" name="Google Shape;340;p70"/>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 Storage Conditions</a:t>
            </a:r>
            <a:endParaRPr/>
          </a:p>
        </p:txBody>
      </p:sp>
      <p:sp>
        <p:nvSpPr>
          <p:cNvPr id="341" name="Google Shape;341;p70"/>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SzPts val="2400"/>
              <a:buNone/>
            </a:pPr>
            <a:r>
              <a:rPr b="0" i="0" lang="en-US" sz="2400" u="none">
                <a:solidFill>
                  <a:srgbClr val="000099"/>
                </a:solidFill>
                <a:latin typeface="Times New Roman"/>
                <a:ea typeface="Times New Roman"/>
                <a:cs typeface="Times New Roman"/>
                <a:sym typeface="Times New Roman"/>
              </a:rPr>
              <a:t>Long-term conditions: </a:t>
            </a:r>
            <a:endParaRPr/>
          </a:p>
          <a:p>
            <a:pPr indent="-390525" lvl="0" marL="390525" rtl="0" algn="l">
              <a:lnSpc>
                <a:spcPct val="100000"/>
              </a:lnSpc>
              <a:spcBef>
                <a:spcPts val="1200"/>
              </a:spcBef>
              <a:spcAft>
                <a:spcPts val="0"/>
              </a:spcAft>
              <a:buSzPts val="2400"/>
              <a:buNone/>
            </a:pPr>
            <a:r>
              <a:rPr b="0" i="0" lang="en-US" sz="2400" u="none">
                <a:solidFill>
                  <a:srgbClr val="000099"/>
                </a:solidFill>
                <a:latin typeface="Times New Roman"/>
                <a:ea typeface="Times New Roman"/>
                <a:cs typeface="Times New Roman"/>
                <a:sym typeface="Times New Roman"/>
              </a:rPr>
              <a:t>	As of September 1, 2011,  all prequalification applications are required to contain data from long-term studies at 30°C ± 2 °C/75 % RH ± 5% RH unless adequate justification is provided. </a:t>
            </a:r>
            <a:endParaRPr/>
          </a:p>
          <a:p>
            <a:pPr indent="-390525" lvl="0" marL="390525" rtl="0" algn="l">
              <a:lnSpc>
                <a:spcPct val="100000"/>
              </a:lnSpc>
              <a:spcBef>
                <a:spcPts val="1200"/>
              </a:spcBef>
              <a:spcAft>
                <a:spcPts val="0"/>
              </a:spcAft>
              <a:buSzPts val="2400"/>
              <a:buNone/>
            </a:pPr>
            <a:r>
              <a:t/>
            </a:r>
            <a:endParaRPr b="0" i="0" sz="2400" u="none">
              <a:solidFill>
                <a:schemeClr val="folHlink"/>
              </a:solidFill>
              <a:latin typeface="Times New Roman"/>
              <a:ea typeface="Times New Roman"/>
              <a:cs typeface="Times New Roman"/>
              <a:sym typeface="Times New Roman"/>
            </a:endParaRPr>
          </a:p>
          <a:p>
            <a:pPr indent="-238125" lvl="0" marL="390525" rtl="0" algn="l">
              <a:spcBef>
                <a:spcPts val="1920"/>
              </a:spcBef>
              <a:spcAft>
                <a:spcPts val="0"/>
              </a:spcAft>
              <a:buSzPts val="2400"/>
              <a:buNone/>
            </a:pPr>
            <a:r>
              <a:t/>
            </a:r>
            <a:endParaRPr b="0" i="0" sz="2400" u="none">
              <a:solidFill>
                <a:schemeClr val="folHlink"/>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45" name="Shape 345"/>
        <p:cNvGrpSpPr/>
        <p:nvPr/>
      </p:nvGrpSpPr>
      <p:grpSpPr>
        <a:xfrm>
          <a:off x="0" y="0"/>
          <a:ext cx="0" cy="0"/>
          <a:chOff x="0" y="0"/>
          <a:chExt cx="0" cy="0"/>
        </a:xfrm>
      </p:grpSpPr>
      <p:sp>
        <p:nvSpPr>
          <p:cNvPr id="346" name="Google Shape;346;p71"/>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 Storage Conditions</a:t>
            </a:r>
            <a:endParaRPr/>
          </a:p>
        </p:txBody>
      </p:sp>
      <p:graphicFrame>
        <p:nvGraphicFramePr>
          <p:cNvPr id="347" name="Google Shape;347;p71"/>
          <p:cNvGraphicFramePr/>
          <p:nvPr/>
        </p:nvGraphicFramePr>
        <p:xfrm>
          <a:off x="685800" y="1447800"/>
          <a:ext cx="3000000" cy="3000000"/>
        </p:xfrm>
        <a:graphic>
          <a:graphicData uri="http://schemas.openxmlformats.org/drawingml/2006/table">
            <a:tbl>
              <a:tblPr>
                <a:noFill/>
                <a:tableStyleId>{EC779254-D72A-4804-99CB-3DB71FE056AD}</a:tableStyleId>
              </a:tblPr>
              <a:tblGrid>
                <a:gridCol w="1684325"/>
                <a:gridCol w="838200"/>
                <a:gridCol w="136525"/>
                <a:gridCol w="668325"/>
                <a:gridCol w="136525"/>
                <a:gridCol w="750875"/>
                <a:gridCol w="852475"/>
                <a:gridCol w="852475"/>
                <a:gridCol w="852475"/>
                <a:gridCol w="854075"/>
                <a:gridCol w="854075"/>
                <a:gridCol w="681025"/>
              </a:tblGrid>
              <a:tr h="425450">
                <a:tc rowSpan="2">
                  <a:txBody>
                    <a:bodyPr/>
                    <a:lstStyle/>
                    <a:p>
                      <a:pPr indent="0" lvl="0" marL="0" marR="0" rtl="0" algn="l">
                        <a:lnSpc>
                          <a:spcPct val="100000"/>
                        </a:lnSpc>
                        <a:spcBef>
                          <a:spcPts val="0"/>
                        </a:spcBef>
                        <a:spcAft>
                          <a:spcPts val="0"/>
                        </a:spcAft>
                        <a:buClr>
                          <a:srgbClr val="FFFFFF"/>
                        </a:buClr>
                        <a:buSzPts val="1400"/>
                        <a:buFont typeface="Arial"/>
                        <a:buNone/>
                      </a:pPr>
                      <a:r>
                        <a:rPr b="1" i="0" lang="en-US" sz="1400" u="none" cap="none" strike="noStrike">
                          <a:solidFill>
                            <a:srgbClr val="FFFFFF"/>
                          </a:solidFill>
                          <a:latin typeface="Arial"/>
                          <a:ea typeface="Arial"/>
                          <a:cs typeface="Arial"/>
                          <a:sym typeface="Arial"/>
                        </a:rPr>
                        <a:t>Storage condition</a:t>
                      </a:r>
                      <a:endParaRPr/>
                    </a:p>
                  </a:txBody>
                  <a:tcPr marT="0" marB="0" marR="68575" marL="68575">
                    <a:lnL cap="flat" cmpd="sng" w="12700">
                      <a:solidFill>
                        <a:srgbClr val="E78A5C"/>
                      </a:solidFill>
                      <a:prstDash val="solid"/>
                      <a:round/>
                      <a:headEnd len="sm" w="sm" type="none"/>
                      <a:tailEnd len="sm" w="sm" type="none"/>
                    </a:lnL>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E78A5C"/>
                    </a:solidFill>
                  </a:tcPr>
                </a:tc>
                <a:tc gridSpan="11">
                  <a:txBody>
                    <a:bodyPr/>
                    <a:lstStyle/>
                    <a:p>
                      <a:pPr indent="0" lvl="0" marL="0" marR="0" rtl="0" algn="ctr">
                        <a:lnSpc>
                          <a:spcPct val="100000"/>
                        </a:lnSpc>
                        <a:spcBef>
                          <a:spcPts val="0"/>
                        </a:spcBef>
                        <a:spcAft>
                          <a:spcPts val="0"/>
                        </a:spcAft>
                        <a:buClr>
                          <a:srgbClr val="FFFFFF"/>
                        </a:buClr>
                        <a:buSzPts val="1400"/>
                        <a:buFont typeface="Arial"/>
                        <a:buNone/>
                      </a:pPr>
                      <a:r>
                        <a:rPr b="1" i="0" lang="en-US" sz="1400" u="none" cap="none" strike="noStrike">
                          <a:solidFill>
                            <a:srgbClr val="FFFFFF"/>
                          </a:solidFill>
                          <a:latin typeface="Arial"/>
                          <a:ea typeface="Arial"/>
                          <a:cs typeface="Arial"/>
                          <a:sym typeface="Arial"/>
                        </a:rPr>
                        <a:t>Months</a:t>
                      </a:r>
                      <a:endParaRPr/>
                    </a:p>
                  </a:txBody>
                  <a:tcPr marT="0" marB="0" marR="68575" marL="68575">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E78A5C"/>
                    </a:solidFill>
                  </a:tcPr>
                </a:tc>
                <a:tc hMerge="1"/>
                <a:tc hMerge="1"/>
                <a:tc hMerge="1"/>
                <a:tc hMerge="1"/>
                <a:tc hMerge="1"/>
                <a:tc hMerge="1"/>
                <a:tc hMerge="1"/>
                <a:tc hMerge="1"/>
                <a:tc hMerge="1"/>
                <a:tc hMerge="1"/>
              </a:tr>
              <a:tr h="423850">
                <a:tc vMerge="1"/>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3</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AEDEA"/>
                    </a:solidFill>
                  </a:tcPr>
                </a:tc>
                <a:tc gridSpan="3">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6</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AEDEA"/>
                    </a:solidFill>
                  </a:tcPr>
                </a:tc>
                <a:tc hMerge="1"/>
                <a:tc hMerge="1"/>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9</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AEDEA"/>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12</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AEDEA"/>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18</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AEDEA"/>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24</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AEDEA"/>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36</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AEDEA"/>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48</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AEDEA"/>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60</a:t>
                      </a:r>
                      <a:endParaRPr/>
                    </a:p>
                  </a:txBody>
                  <a:tcPr marT="0" marB="0" marR="68575" marL="68575">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AEDEA"/>
                    </a:solidFill>
                  </a:tcPr>
                </a:tc>
              </a:tr>
              <a:tr h="425450">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25ºC/60%</a:t>
                      </a:r>
                      <a:endParaRPr/>
                    </a:p>
                  </a:txBody>
                  <a:tcPr marT="0" marB="0" marR="68575" marL="68575">
                    <a:lnL cap="flat" cmpd="sng" w="12700">
                      <a:solidFill>
                        <a:srgbClr val="E78A5C"/>
                      </a:solidFill>
                      <a:prstDash val="solid"/>
                      <a:round/>
                      <a:headEnd len="sm" w="sm" type="none"/>
                      <a:tailEnd len="sm" w="sm" type="none"/>
                    </a:lnL>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gridSpan="3">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hMerge="1"/>
                <a:tc hMerge="1"/>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 </a:t>
                      </a:r>
                      <a:endParaRPr/>
                    </a:p>
                  </a:txBody>
                  <a:tcPr marT="0" marB="0" marR="68575" marL="68575">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r>
              <a:tr h="423850">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30ºC/75%</a:t>
                      </a:r>
                      <a:endParaRPr/>
                    </a:p>
                  </a:txBody>
                  <a:tcPr marT="0" marB="0" marR="68575" marL="68575">
                    <a:lnL cap="flat" cmpd="sng" w="12700">
                      <a:solidFill>
                        <a:srgbClr val="E78A5C"/>
                      </a:solidFill>
                      <a:prstDash val="solid"/>
                      <a:round/>
                      <a:headEnd len="sm" w="sm" type="none"/>
                      <a:tailEnd len="sm" w="sm" type="none"/>
                    </a:lnL>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gridSpan="3">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hMerge="1"/>
                <a:tc hMerge="1"/>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x</a:t>
                      </a:r>
                      <a:endParaRPr/>
                    </a:p>
                  </a:txBody>
                  <a:tcPr marT="0" marB="0" marR="68575" marL="68575">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r>
              <a:tr h="425450">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0000"/>
                          </a:solidFill>
                          <a:latin typeface="Arial"/>
                          <a:ea typeface="Arial"/>
                          <a:cs typeface="Arial"/>
                          <a:sym typeface="Arial"/>
                        </a:rPr>
                        <a:t>30ºC/65%</a:t>
                      </a:r>
                      <a:endParaRPr/>
                    </a:p>
                  </a:txBody>
                  <a:tcPr marT="0" marB="0" marR="68575" marL="68575">
                    <a:lnL cap="flat" cmpd="sng" w="12700">
                      <a:solidFill>
                        <a:srgbClr val="E78A5C"/>
                      </a:solidFill>
                      <a:prstDash val="solid"/>
                      <a:round/>
                      <a:headEnd len="sm" w="sm" type="none"/>
                      <a:tailEnd len="sm" w="sm" type="none"/>
                    </a:lnL>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gridSpan="3">
                  <a:txBody>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hMerge="1"/>
                <a:tc hMerge="1"/>
                <a:tc>
                  <a:txBody>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r>
              <a:tr h="425450">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40ºC/75%</a:t>
                      </a:r>
                      <a:endParaRPr/>
                    </a:p>
                  </a:txBody>
                  <a:tcPr marT="0" marB="0" marR="68575" marL="68575">
                    <a:lnL cap="flat" cmpd="sng" w="12700">
                      <a:solidFill>
                        <a:srgbClr val="E78A5C"/>
                      </a:solidFill>
                      <a:prstDash val="solid"/>
                      <a:round/>
                      <a:headEnd len="sm" w="sm" type="none"/>
                      <a:tailEnd len="sm" w="sm" type="none"/>
                    </a:lnL>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gridSpan="3">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hMerge="1"/>
                <a:tc hMerge="1"/>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5D0BE"/>
                    </a:solidFill>
                  </a:tcPr>
                </a:tc>
              </a:tr>
              <a:tr h="333375">
                <a:tc gridSpan="12">
                  <a:txBody>
                    <a:bodyPr/>
                    <a:lstStyle/>
                    <a:p>
                      <a:pPr indent="0" lvl="0" marL="0" marR="0" rtl="0" algn="ctr">
                        <a:lnSpc>
                          <a:spcPct val="100000"/>
                        </a:lnSpc>
                        <a:spcBef>
                          <a:spcPts val="0"/>
                        </a:spcBef>
                        <a:spcAft>
                          <a:spcPts val="0"/>
                        </a:spcAft>
                        <a:buClr>
                          <a:schemeClr val="dk1"/>
                        </a:buClr>
                        <a:buSzPts val="1800"/>
                        <a:buFont typeface="Arial"/>
                        <a:buNone/>
                      </a:pPr>
                      <a:r>
                        <a:rPr b="1" i="0" lang="en-US" sz="1800" u="none">
                          <a:solidFill>
                            <a:schemeClr val="dk1"/>
                          </a:solidFill>
                          <a:latin typeface="Arial"/>
                          <a:ea typeface="Arial"/>
                          <a:cs typeface="Arial"/>
                          <a:sym typeface="Arial"/>
                        </a:rPr>
                        <a:t>For storage in a refrigerator</a:t>
                      </a:r>
                      <a:endParaRPr/>
                    </a:p>
                  </a:txBody>
                  <a:tcPr marT="0" marB="0" marR="68575" marL="68575">
                    <a:lnL cap="flat" cmpd="sng" w="12700">
                      <a:solidFill>
                        <a:srgbClr val="E78A5C"/>
                      </a:solidFill>
                      <a:prstDash val="solid"/>
                      <a:round/>
                      <a:headEnd len="sm" w="sm" type="none"/>
                      <a:tailEnd len="sm" w="sm" type="none"/>
                    </a:lnL>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96CCEE"/>
                    </a:solidFill>
                  </a:tcPr>
                </a:tc>
                <a:tc hMerge="1"/>
                <a:tc hMerge="1"/>
                <a:tc hMerge="1"/>
                <a:tc hMerge="1"/>
                <a:tc hMerge="1"/>
                <a:tc hMerge="1"/>
                <a:tc hMerge="1"/>
                <a:tc hMerge="1"/>
                <a:tc hMerge="1"/>
                <a:tc hMerge="1"/>
                <a:tc hMerge="1"/>
              </a:tr>
              <a:tr h="425450">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5ºC±3ºC</a:t>
                      </a:r>
                      <a:endParaRPr/>
                    </a:p>
                  </a:txBody>
                  <a:tcPr marT="0" marB="0" marR="68575" marL="68575">
                    <a:lnL cap="flat" cmpd="sng" w="12700">
                      <a:solidFill>
                        <a:srgbClr val="E78A5C"/>
                      </a:solidFill>
                      <a:prstDash val="solid"/>
                      <a:round/>
                      <a:headEnd len="sm" w="sm" type="none"/>
                      <a:tailEnd len="sm" w="sm" type="none"/>
                    </a:lnL>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gridSpan="2">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hMerge="1"/>
                <a:tc gridSpan="2">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hMerge="1"/>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r>
              <a:tr h="639750">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25ºC/60% or 30ºC/65% or 30ºC/75%</a:t>
                      </a:r>
                      <a:endParaRPr/>
                    </a:p>
                  </a:txBody>
                  <a:tcPr marT="0" marB="0" marR="68575" marL="68575">
                    <a:lnL cap="flat" cmpd="sng" w="12700">
                      <a:solidFill>
                        <a:srgbClr val="E78A5C"/>
                      </a:solidFill>
                      <a:prstDash val="solid"/>
                      <a:round/>
                      <a:headEnd len="sm" w="sm" type="none"/>
                      <a:tailEnd len="sm" w="sm" type="none"/>
                    </a:lnL>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gridSpan="2">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hMerge="1"/>
                <a:tc gridSpan="2">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hMerge="1"/>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 </a:t>
                      </a:r>
                      <a:endParaRPr/>
                    </a:p>
                  </a:txBody>
                  <a:tcPr marT="0" marB="0" marR="68575" marL="68575">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FF00"/>
                    </a:solidFill>
                  </a:tcPr>
                </a:tc>
              </a:tr>
              <a:tr h="457200">
                <a:tc gridSpan="12">
                  <a:txBody>
                    <a:bodyPr/>
                    <a:lstStyle/>
                    <a:p>
                      <a:pPr indent="0" lvl="0" marL="0" marR="0" rtl="0" algn="ctr">
                        <a:lnSpc>
                          <a:spcPct val="100000"/>
                        </a:lnSpc>
                        <a:spcBef>
                          <a:spcPts val="0"/>
                        </a:spcBef>
                        <a:spcAft>
                          <a:spcPts val="0"/>
                        </a:spcAft>
                        <a:buClr>
                          <a:schemeClr val="dk1"/>
                        </a:buClr>
                        <a:buSzPts val="1800"/>
                        <a:buFont typeface="Arial"/>
                        <a:buNone/>
                      </a:pPr>
                      <a:r>
                        <a:rPr b="1" i="0" lang="en-US" sz="1800" u="none">
                          <a:solidFill>
                            <a:schemeClr val="dk1"/>
                          </a:solidFill>
                          <a:latin typeface="Arial"/>
                          <a:ea typeface="Arial"/>
                          <a:cs typeface="Arial"/>
                          <a:sym typeface="Arial"/>
                        </a:rPr>
                        <a:t>For storage in a Freezer</a:t>
                      </a:r>
                      <a:endParaRPr b="0" i="0" sz="1800" u="none">
                        <a:solidFill>
                          <a:schemeClr val="dk1"/>
                        </a:solidFill>
                        <a:latin typeface="Arial"/>
                        <a:ea typeface="Arial"/>
                        <a:cs typeface="Arial"/>
                        <a:sym typeface="Arial"/>
                      </a:endParaRPr>
                    </a:p>
                    <a:p>
                      <a:pPr indent="0" lvl="0" marL="0" marR="0" rtl="0" algn="l">
                        <a:spcBef>
                          <a:spcPts val="0"/>
                        </a:spcBef>
                        <a:spcAft>
                          <a:spcPts val="0"/>
                        </a:spcAft>
                        <a:buNone/>
                      </a:pPr>
                      <a:r>
                        <a:t/>
                      </a:r>
                      <a:endParaRPr b="0" i="0" sz="1800" u="none">
                        <a:solidFill>
                          <a:schemeClr val="dk1"/>
                        </a:solidFill>
                        <a:latin typeface="Arial"/>
                        <a:ea typeface="Arial"/>
                        <a:cs typeface="Arial"/>
                        <a:sym typeface="Arial"/>
                      </a:endParaRPr>
                    </a:p>
                  </a:txBody>
                  <a:tcPr marT="0" marB="0" marR="68575" marL="68575">
                    <a:lnL cap="flat" cmpd="sng" w="12700">
                      <a:solidFill>
                        <a:srgbClr val="E78A5C"/>
                      </a:solidFill>
                      <a:prstDash val="solid"/>
                      <a:round/>
                      <a:headEnd len="sm" w="sm" type="none"/>
                      <a:tailEnd len="sm" w="sm" type="none"/>
                    </a:lnL>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c hMerge="1"/>
                <a:tc hMerge="1"/>
                <a:tc hMerge="1"/>
                <a:tc hMerge="1"/>
                <a:tc hMerge="1"/>
                <a:tc hMerge="1"/>
                <a:tc hMerge="1"/>
                <a:tc hMerge="1"/>
                <a:tc hMerge="1"/>
                <a:tc hMerge="1"/>
                <a:tc hMerge="1"/>
              </a:tr>
              <a:tr h="373050">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-20 ºC±5ºC</a:t>
                      </a:r>
                      <a:endParaRPr/>
                    </a:p>
                  </a:txBody>
                  <a:tcPr marT="0" marB="0" marR="68575" marL="68575">
                    <a:lnL cap="flat" cmpd="sng" w="12700">
                      <a:solidFill>
                        <a:srgbClr val="E78A5C"/>
                      </a:solidFill>
                      <a:prstDash val="solid"/>
                      <a:round/>
                      <a:headEnd len="sm" w="sm" type="none"/>
                      <a:tailEnd len="sm" w="sm" type="none"/>
                    </a:lnL>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c gridSpan="2">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c hMerge="1"/>
                <a:tc gridSpan="2">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c hMerge="1"/>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i="0" lang="en-US" sz="1400" u="none">
                          <a:solidFill>
                            <a:srgbClr val="000000"/>
                          </a:solidFill>
                          <a:latin typeface="Arial"/>
                          <a:ea typeface="Arial"/>
                          <a:cs typeface="Arial"/>
                          <a:sym typeface="Arial"/>
                        </a:rPr>
                        <a:t>x</a:t>
                      </a:r>
                      <a:endParaRPr/>
                    </a:p>
                  </a:txBody>
                  <a:tcPr marT="0" marB="0" marR="68575" marL="68575">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r>
              <a:tr h="425450">
                <a:tc gridSpan="12">
                  <a:txBody>
                    <a:bodyPr/>
                    <a:lstStyle/>
                    <a:p>
                      <a:pPr indent="0" lvl="0" marL="0" marR="0" rtl="0" algn="ctr">
                        <a:lnSpc>
                          <a:spcPct val="100000"/>
                        </a:lnSpc>
                        <a:spcBef>
                          <a:spcPts val="0"/>
                        </a:spcBef>
                        <a:spcAft>
                          <a:spcPts val="0"/>
                        </a:spcAft>
                        <a:buClr>
                          <a:schemeClr val="dk1"/>
                        </a:buClr>
                        <a:buSzPts val="1800"/>
                        <a:buFont typeface="Arial"/>
                        <a:buNone/>
                      </a:pPr>
                      <a:r>
                        <a:rPr b="0" i="0" lang="en-US" sz="1800" u="none">
                          <a:solidFill>
                            <a:schemeClr val="dk1"/>
                          </a:solidFill>
                          <a:latin typeface="Arial"/>
                          <a:ea typeface="Arial"/>
                          <a:cs typeface="Arial"/>
                          <a:sym typeface="Arial"/>
                        </a:rPr>
                        <a:t>One batch at 5ºC, 20ºC, or 30ºC  to address the effect of short-term excursions</a:t>
                      </a:r>
                      <a:endParaRPr/>
                    </a:p>
                  </a:txBody>
                  <a:tcPr marT="0" marB="0" marR="68575" marL="68575">
                    <a:lnL cap="flat" cmpd="sng" w="12700">
                      <a:solidFill>
                        <a:srgbClr val="E78A5C"/>
                      </a:solidFill>
                      <a:prstDash val="solid"/>
                      <a:round/>
                      <a:headEnd len="sm" w="sm" type="none"/>
                      <a:tailEnd len="sm" w="sm" type="none"/>
                    </a:lnL>
                    <a:lnR cap="flat" cmpd="sng" w="12700">
                      <a:solidFill>
                        <a:srgbClr val="E78A5C"/>
                      </a:solidFill>
                      <a:prstDash val="solid"/>
                      <a:round/>
                      <a:headEnd len="sm" w="sm" type="none"/>
                      <a:tailEnd len="sm" w="sm" type="none"/>
                    </a:lnR>
                    <a:lnT cap="flat" cmpd="sng" w="12700">
                      <a:solidFill>
                        <a:srgbClr val="E78A5C"/>
                      </a:solidFill>
                      <a:prstDash val="solid"/>
                      <a:round/>
                      <a:headEnd len="sm" w="sm" type="none"/>
                      <a:tailEnd len="sm" w="sm" type="none"/>
                    </a:lnT>
                    <a:lnB cap="flat" cmpd="sng" w="12700">
                      <a:solidFill>
                        <a:srgbClr val="E78A5C"/>
                      </a:solidFill>
                      <a:prstDash val="solid"/>
                      <a:round/>
                      <a:headEnd len="sm" w="sm" type="none"/>
                      <a:tailEnd len="sm" w="sm" type="none"/>
                    </a:lnB>
                    <a:solidFill>
                      <a:srgbClr val="FF99FF"/>
                    </a:solidFill>
                  </a:tcPr>
                </a:tc>
                <a:tc hMerge="1"/>
                <a:tc hMerge="1"/>
                <a:tc hMerge="1"/>
                <a:tc hMerge="1"/>
                <a:tc hMerge="1"/>
                <a:tc hMerge="1"/>
                <a:tc hMerge="1"/>
                <a:tc hMerge="1"/>
                <a:tc hMerge="1"/>
                <a:tc hMerge="1"/>
                <a:tc hMerge="1"/>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4" name="Shape 354"/>
        <p:cNvGrpSpPr/>
        <p:nvPr/>
      </p:nvGrpSpPr>
      <p:grpSpPr>
        <a:xfrm>
          <a:off x="0" y="0"/>
          <a:ext cx="0" cy="0"/>
          <a:chOff x="0" y="0"/>
          <a:chExt cx="0" cy="0"/>
        </a:xfrm>
      </p:grpSpPr>
      <p:sp>
        <p:nvSpPr>
          <p:cNvPr id="355" name="Google Shape;355;p72"/>
          <p:cNvSpPr txBox="1"/>
          <p:nvPr>
            <p:ph idx="4294967295" type="title"/>
          </p:nvPr>
        </p:nvSpPr>
        <p:spPr>
          <a:xfrm>
            <a:off x="-225425"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 Storage Conditions</a:t>
            </a:r>
            <a:endParaRPr/>
          </a:p>
        </p:txBody>
      </p:sp>
      <p:sp>
        <p:nvSpPr>
          <p:cNvPr id="356" name="Google Shape;356;p72"/>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9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For product stored in impermeable containers, stability studies can be conducted under any controlled or ambient relative humidity condition</a:t>
            </a:r>
            <a:endParaRPr/>
          </a:p>
          <a:p>
            <a:pPr indent="-390525" lvl="0" marL="390525" marR="0"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Impermeable containers </a:t>
            </a:r>
            <a:endParaRPr/>
          </a:p>
          <a:p>
            <a:pPr indent="-390525" lvl="0" marL="390525" marR="0" rtl="0" algn="l">
              <a:lnSpc>
                <a:spcPct val="9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“Containers that provide a permanent barrier to the passage of gases or solvents, e.g. sealed aluminium tubes for semisolids, sealed glass ampoules for solutions and Al/Al blisters for solid dosage forms.” </a:t>
            </a:r>
            <a:endParaRPr/>
          </a:p>
          <a:p>
            <a:pPr indent="-390525" lvl="0" marL="390525" marR="0" rtl="0" algn="l">
              <a:lnSpc>
                <a:spcPct val="90000"/>
              </a:lnSpc>
              <a:spcBef>
                <a:spcPts val="120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[NB: impermeability depends on the </a:t>
            </a:r>
            <a:r>
              <a:rPr b="1" i="0" lang="en-US" sz="2400" u="none">
                <a:solidFill>
                  <a:srgbClr val="000066"/>
                </a:solidFill>
                <a:latin typeface="Times New Roman"/>
                <a:ea typeface="Times New Roman"/>
                <a:cs typeface="Times New Roman"/>
                <a:sym typeface="Times New Roman"/>
              </a:rPr>
              <a:t>sealing integrity</a:t>
            </a:r>
            <a:r>
              <a:rPr b="0" i="0" lang="en-US" sz="2400" u="none">
                <a:solidFill>
                  <a:srgbClr val="000066"/>
                </a:solidFill>
                <a:latin typeface="Times New Roman"/>
                <a:ea typeface="Times New Roman"/>
                <a:cs typeface="Times New Roman"/>
                <a:sym typeface="Times New Roman"/>
              </a:rPr>
              <a:t> of the blisters.]</a:t>
            </a:r>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9" name="Shape 249"/>
        <p:cNvGrpSpPr/>
        <p:nvPr/>
      </p:nvGrpSpPr>
      <p:grpSpPr>
        <a:xfrm>
          <a:off x="0" y="0"/>
          <a:ext cx="0" cy="0"/>
          <a:chOff x="0" y="0"/>
          <a:chExt cx="0" cy="0"/>
        </a:xfrm>
      </p:grpSpPr>
      <p:sp>
        <p:nvSpPr>
          <p:cNvPr id="250" name="Google Shape;250;p55"/>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References</a:t>
            </a:r>
            <a:endParaRPr/>
          </a:p>
        </p:txBody>
      </p:sp>
      <p:sp>
        <p:nvSpPr>
          <p:cNvPr id="251" name="Google Shape;251;p55"/>
          <p:cNvSpPr txBox="1"/>
          <p:nvPr>
            <p:ph idx="1" type="body"/>
          </p:nvPr>
        </p:nvSpPr>
        <p:spPr>
          <a:xfrm>
            <a:off x="471487" y="1552575"/>
            <a:ext cx="9529762" cy="4797425"/>
          </a:xfrm>
          <a:prstGeom prst="rect">
            <a:avLst/>
          </a:prstGeom>
          <a:noFill/>
          <a:ln>
            <a:noFill/>
          </a:ln>
        </p:spPr>
        <p:txBody>
          <a:bodyPr anchorCtr="0" anchor="t" bIns="0" lIns="0" spcFirstLastPara="1" rIns="0" wrap="square" tIns="0">
            <a:noAutofit/>
          </a:bodyPr>
          <a:lstStyle/>
          <a:p>
            <a:pPr indent="-457200" lvl="0" marL="723900" rtl="0" algn="l">
              <a:lnSpc>
                <a:spcPct val="100000"/>
              </a:lnSpc>
              <a:spcBef>
                <a:spcPts val="0"/>
              </a:spcBef>
              <a:spcAft>
                <a:spcPts val="0"/>
              </a:spcAft>
              <a:buSzPts val="2400"/>
              <a:buNone/>
            </a:pPr>
            <a:r>
              <a:rPr b="0" i="0" lang="en-US" sz="2400" u="none">
                <a:solidFill>
                  <a:srgbClr val="000066"/>
                </a:solidFill>
                <a:latin typeface="Times New Roman"/>
                <a:ea typeface="Times New Roman"/>
                <a:cs typeface="Times New Roman"/>
                <a:sym typeface="Times New Roman"/>
              </a:rPr>
              <a:t>This presentation make reference to:</a:t>
            </a:r>
            <a:endParaRPr b="1" i="0" sz="2400" u="none">
              <a:solidFill>
                <a:srgbClr val="000066"/>
              </a:solidFill>
              <a:latin typeface="Times New Roman"/>
              <a:ea typeface="Times New Roman"/>
              <a:cs typeface="Times New Roman"/>
              <a:sym typeface="Times New Roman"/>
            </a:endParaRPr>
          </a:p>
          <a:p>
            <a:pPr indent="-457200" lvl="0" marL="723900" rtl="0" algn="l">
              <a:lnSpc>
                <a:spcPct val="100000"/>
              </a:lnSpc>
              <a:spcBef>
                <a:spcPts val="1920"/>
              </a:spcBef>
              <a:spcAft>
                <a:spcPts val="0"/>
              </a:spcAft>
              <a:buClr>
                <a:srgbClr val="1E7FB8"/>
              </a:buClr>
              <a:buSzPts val="2400"/>
              <a:buFont typeface="Noto Sans Symbols"/>
              <a:buChar char="▪"/>
            </a:pPr>
            <a:r>
              <a:rPr b="1" i="0" lang="en-US" sz="2400" u="none">
                <a:solidFill>
                  <a:srgbClr val="000066"/>
                </a:solidFill>
                <a:latin typeface="Times New Roman"/>
                <a:ea typeface="Times New Roman"/>
                <a:cs typeface="Times New Roman"/>
                <a:sym typeface="Times New Roman"/>
              </a:rPr>
              <a:t>FPP Stability </a:t>
            </a:r>
            <a:endParaRPr/>
          </a:p>
          <a:p>
            <a:pPr indent="-457200" lvl="0" marL="723900" rtl="0" algn="l">
              <a:lnSpc>
                <a:spcPct val="100000"/>
              </a:lnSpc>
              <a:spcBef>
                <a:spcPts val="1920"/>
              </a:spcBef>
              <a:spcAft>
                <a:spcPts val="0"/>
              </a:spcAft>
              <a:buSzPts val="2400"/>
              <a:buNone/>
            </a:pPr>
            <a:r>
              <a:rPr b="0" i="0" lang="en-US" sz="2400" u="none">
                <a:solidFill>
                  <a:srgbClr val="000066"/>
                </a:solidFill>
                <a:latin typeface="Times New Roman"/>
                <a:ea typeface="Times New Roman"/>
                <a:cs typeface="Times New Roman"/>
                <a:sym typeface="Times New Roman"/>
              </a:rPr>
              <a:t>Lynda Paleshnuik . Assessment workshop. Copenhagen January 2010.</a:t>
            </a:r>
            <a:endParaRPr/>
          </a:p>
          <a:p>
            <a:pPr indent="-457200" lvl="0" marL="723900" rtl="0" algn="l">
              <a:lnSpc>
                <a:spcPct val="100000"/>
              </a:lnSpc>
              <a:spcBef>
                <a:spcPts val="1920"/>
              </a:spcBef>
              <a:spcAft>
                <a:spcPts val="0"/>
              </a:spcAft>
              <a:buClr>
                <a:srgbClr val="1E7FB8"/>
              </a:buClr>
              <a:buSzPts val="2400"/>
              <a:buFont typeface="Noto Sans Symbols"/>
              <a:buChar char="▪"/>
            </a:pPr>
            <a:r>
              <a:rPr b="1" i="0" lang="en-US" sz="2400" u="none">
                <a:solidFill>
                  <a:srgbClr val="000066"/>
                </a:solidFill>
                <a:latin typeface="Times New Roman"/>
                <a:ea typeface="Times New Roman"/>
                <a:cs typeface="Times New Roman"/>
                <a:sym typeface="Times New Roman"/>
              </a:rPr>
              <a:t>Post-approval stablity data</a:t>
            </a:r>
            <a:endParaRPr/>
          </a:p>
          <a:p>
            <a:pPr indent="-457200" lvl="0" marL="723900" rtl="0" algn="l">
              <a:lnSpc>
                <a:spcPct val="100000"/>
              </a:lnSpc>
              <a:spcBef>
                <a:spcPts val="1920"/>
              </a:spcBef>
              <a:spcAft>
                <a:spcPts val="0"/>
              </a:spcAft>
              <a:buSzPts val="2400"/>
              <a:buNone/>
            </a:pPr>
            <a:r>
              <a:rPr b="0" i="0" lang="en-US" sz="2400" u="none">
                <a:solidFill>
                  <a:srgbClr val="000066"/>
                </a:solidFill>
                <a:latin typeface="Times New Roman"/>
                <a:ea typeface="Times New Roman"/>
                <a:cs typeface="Times New Roman"/>
                <a:sym typeface="Times New Roman"/>
              </a:rPr>
              <a:t>Dr. Matthias Kramer. Stability training workshop. Ghana</a:t>
            </a:r>
            <a:endParaRPr/>
          </a:p>
          <a:p>
            <a:pPr indent="-457200" lvl="0" marL="723900" rtl="0" algn="l">
              <a:lnSpc>
                <a:spcPct val="100000"/>
              </a:lnSpc>
              <a:spcBef>
                <a:spcPts val="1920"/>
              </a:spcBef>
              <a:spcAft>
                <a:spcPts val="0"/>
              </a:spcAft>
              <a:buClr>
                <a:srgbClr val="1E7FB8"/>
              </a:buClr>
              <a:buSzPts val="2400"/>
              <a:buFont typeface="Noto Sans Symbols"/>
              <a:buChar char="▪"/>
            </a:pPr>
            <a:r>
              <a:rPr b="1" i="0" lang="en-US" sz="2400" u="none">
                <a:solidFill>
                  <a:srgbClr val="000066"/>
                </a:solidFill>
                <a:latin typeface="Times New Roman"/>
                <a:ea typeface="Times New Roman"/>
                <a:cs typeface="Times New Roman"/>
                <a:sym typeface="Times New Roman"/>
              </a:rPr>
              <a:t>Stability of FPPs - Conducting, branketing, matrixing.</a:t>
            </a:r>
            <a:r>
              <a:rPr b="0" i="0" lang="en-US" sz="2400" u="none">
                <a:solidFill>
                  <a:srgbClr val="000066"/>
                </a:solidFill>
                <a:latin typeface="Times New Roman"/>
                <a:ea typeface="Times New Roman"/>
                <a:cs typeface="Times New Roman"/>
                <a:sym typeface="Times New Roman"/>
              </a:rPr>
              <a:t> </a:t>
            </a:r>
            <a:endParaRPr/>
          </a:p>
          <a:p>
            <a:pPr indent="-457200" lvl="0" marL="723900" rtl="0" algn="l">
              <a:lnSpc>
                <a:spcPct val="100000"/>
              </a:lnSpc>
              <a:spcBef>
                <a:spcPts val="1920"/>
              </a:spcBef>
              <a:spcAft>
                <a:spcPts val="0"/>
              </a:spcAft>
              <a:buSzPts val="2400"/>
              <a:buNone/>
            </a:pPr>
            <a:r>
              <a:rPr b="0" i="0" lang="en-US" sz="2400" u="none">
                <a:solidFill>
                  <a:srgbClr val="000066"/>
                </a:solidFill>
                <a:latin typeface="Times New Roman"/>
                <a:ea typeface="Times New Roman"/>
                <a:cs typeface="Times New Roman"/>
                <a:sym typeface="Times New Roman"/>
              </a:rPr>
              <a:t>Sultan Ghani. Stability training workshop. Ghana</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60" name="Shape 360"/>
        <p:cNvGrpSpPr/>
        <p:nvPr/>
      </p:nvGrpSpPr>
      <p:grpSpPr>
        <a:xfrm>
          <a:off x="0" y="0"/>
          <a:ext cx="0" cy="0"/>
          <a:chOff x="0" y="0"/>
          <a:chExt cx="0" cy="0"/>
        </a:xfrm>
      </p:grpSpPr>
      <p:sp>
        <p:nvSpPr>
          <p:cNvPr id="361" name="Google Shape;361;p73"/>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Storage Conditions</a:t>
            </a:r>
            <a:endParaRPr/>
          </a:p>
        </p:txBody>
      </p:sp>
      <p:sp>
        <p:nvSpPr>
          <p:cNvPr id="362" name="Google Shape;362;p73"/>
          <p:cNvSpPr txBox="1"/>
          <p:nvPr>
            <p:ph idx="4294967295" type="body"/>
          </p:nvPr>
        </p:nvSpPr>
        <p:spPr>
          <a:xfrm>
            <a:off x="166687" y="1641475"/>
            <a:ext cx="10240962" cy="4975225"/>
          </a:xfrm>
          <a:prstGeom prst="rect">
            <a:avLst/>
          </a:prstGeom>
          <a:noFill/>
          <a:ln>
            <a:noFill/>
          </a:ln>
        </p:spPr>
        <p:txBody>
          <a:bodyPr anchorCtr="0" anchor="t" bIns="0" lIns="0" spcFirstLastPara="1" rIns="0" wrap="square" tIns="0">
            <a:noAutofit/>
          </a:bodyPr>
          <a:lstStyle/>
          <a:p>
            <a:pPr indent="-390525" lvl="0" marL="390525" marR="0" rtl="0" algn="l">
              <a:lnSpc>
                <a:spcPct val="8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Storage conditions for </a:t>
            </a:r>
            <a:r>
              <a:rPr b="1" i="0" lang="en-US" sz="2400" u="none">
                <a:solidFill>
                  <a:srgbClr val="000066"/>
                </a:solidFill>
                <a:latin typeface="Times New Roman"/>
                <a:ea typeface="Times New Roman"/>
                <a:cs typeface="Times New Roman"/>
                <a:sym typeface="Times New Roman"/>
              </a:rPr>
              <a:t>aqueous-based products in semi-permeable containers</a:t>
            </a:r>
            <a:r>
              <a:rPr b="0" i="0" lang="en-US" sz="2400" u="none">
                <a:solidFill>
                  <a:srgbClr val="000066"/>
                </a:solidFill>
                <a:latin typeface="Times New Roman"/>
                <a:ea typeface="Times New Roman"/>
                <a:cs typeface="Times New Roman"/>
                <a:sym typeface="Times New Roman"/>
              </a:rPr>
              <a:t> :</a:t>
            </a:r>
            <a:endParaRPr/>
          </a:p>
          <a:p>
            <a:pPr indent="-238125" lvl="0" marL="390525" marR="0" rtl="0" algn="l">
              <a:lnSpc>
                <a:spcPct val="80000"/>
              </a:lnSpc>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a:p>
            <a:pPr indent="-301625" lvl="0" marL="390525" marR="0" rtl="0" algn="l">
              <a:lnSpc>
                <a:spcPct val="80000"/>
              </a:lnSpc>
              <a:spcBef>
                <a:spcPts val="1120"/>
              </a:spcBef>
              <a:spcAft>
                <a:spcPts val="0"/>
              </a:spcAft>
              <a:buClr>
                <a:srgbClr val="1E7FB8"/>
              </a:buClr>
              <a:buSzPts val="1400"/>
              <a:buFont typeface="Noto Sans Symbols"/>
              <a:buNone/>
            </a:pPr>
            <a:r>
              <a:t/>
            </a:r>
            <a:endParaRPr b="0" i="0" sz="1400" u="none">
              <a:solidFill>
                <a:srgbClr val="000066"/>
              </a:solidFill>
              <a:latin typeface="Times New Roman"/>
              <a:ea typeface="Times New Roman"/>
              <a:cs typeface="Times New Roman"/>
              <a:sym typeface="Times New Roman"/>
            </a:endParaRPr>
          </a:p>
          <a:p>
            <a:pPr indent="-301625" lvl="0" marL="390525" marR="0" rtl="0" algn="l">
              <a:lnSpc>
                <a:spcPct val="80000"/>
              </a:lnSpc>
              <a:spcBef>
                <a:spcPts val="1120"/>
              </a:spcBef>
              <a:spcAft>
                <a:spcPts val="0"/>
              </a:spcAft>
              <a:buClr>
                <a:srgbClr val="1E7FB8"/>
              </a:buClr>
              <a:buSzPts val="1400"/>
              <a:buFont typeface="Noto Sans Symbols"/>
              <a:buNone/>
            </a:pPr>
            <a:r>
              <a:t/>
            </a:r>
            <a:endParaRPr b="0" i="0" sz="1400" u="none">
              <a:solidFill>
                <a:srgbClr val="000066"/>
              </a:solidFill>
              <a:latin typeface="Times New Roman"/>
              <a:ea typeface="Times New Roman"/>
              <a:cs typeface="Times New Roman"/>
              <a:sym typeface="Times New Roman"/>
            </a:endParaRPr>
          </a:p>
          <a:p>
            <a:pPr indent="-301625" lvl="0" marL="390525" marR="0" rtl="0" algn="l">
              <a:lnSpc>
                <a:spcPct val="80000"/>
              </a:lnSpc>
              <a:spcBef>
                <a:spcPts val="1120"/>
              </a:spcBef>
              <a:spcAft>
                <a:spcPts val="0"/>
              </a:spcAft>
              <a:buClr>
                <a:srgbClr val="1E7FB8"/>
              </a:buClr>
              <a:buSzPts val="1400"/>
              <a:buFont typeface="Noto Sans Symbols"/>
              <a:buNone/>
            </a:pPr>
            <a:r>
              <a:t/>
            </a:r>
            <a:endParaRPr b="0" i="0" sz="1400" u="none">
              <a:solidFill>
                <a:srgbClr val="000066"/>
              </a:solidFill>
              <a:latin typeface="Times New Roman"/>
              <a:ea typeface="Times New Roman"/>
              <a:cs typeface="Times New Roman"/>
              <a:sym typeface="Times New Roman"/>
            </a:endParaRPr>
          </a:p>
          <a:p>
            <a:pPr indent="-301625" lvl="0" marL="390525" marR="0" rtl="0" algn="l">
              <a:lnSpc>
                <a:spcPct val="80000"/>
              </a:lnSpc>
              <a:spcBef>
                <a:spcPts val="1120"/>
              </a:spcBef>
              <a:spcAft>
                <a:spcPts val="0"/>
              </a:spcAft>
              <a:buClr>
                <a:srgbClr val="1E7FB8"/>
              </a:buClr>
              <a:buSzPts val="1400"/>
              <a:buFont typeface="Noto Sans Symbols"/>
              <a:buNone/>
            </a:pPr>
            <a:r>
              <a:t/>
            </a:r>
            <a:endParaRPr b="0" i="0" sz="1400" u="none">
              <a:solidFill>
                <a:srgbClr val="000066"/>
              </a:solidFill>
              <a:latin typeface="Times New Roman"/>
              <a:ea typeface="Times New Roman"/>
              <a:cs typeface="Times New Roman"/>
              <a:sym typeface="Times New Roman"/>
            </a:endParaRPr>
          </a:p>
          <a:p>
            <a:pPr indent="-301625" lvl="0" marL="390525" marR="0" rtl="0" algn="l">
              <a:lnSpc>
                <a:spcPct val="80000"/>
              </a:lnSpc>
              <a:spcBef>
                <a:spcPts val="1120"/>
              </a:spcBef>
              <a:spcAft>
                <a:spcPts val="0"/>
              </a:spcAft>
              <a:buClr>
                <a:srgbClr val="1E7FB8"/>
              </a:buClr>
              <a:buSzPts val="1400"/>
              <a:buFont typeface="Noto Sans Symbols"/>
              <a:buNone/>
            </a:pPr>
            <a:r>
              <a:t/>
            </a:r>
            <a:endParaRPr b="0" i="0" sz="1400" u="none">
              <a:solidFill>
                <a:srgbClr val="000066"/>
              </a:solidFill>
              <a:latin typeface="Times New Roman"/>
              <a:ea typeface="Times New Roman"/>
              <a:cs typeface="Times New Roman"/>
              <a:sym typeface="Times New Roman"/>
            </a:endParaRPr>
          </a:p>
          <a:p>
            <a:pPr indent="-301625" lvl="0" marL="390525" marR="0" rtl="0" algn="l">
              <a:lnSpc>
                <a:spcPct val="80000"/>
              </a:lnSpc>
              <a:spcBef>
                <a:spcPts val="1120"/>
              </a:spcBef>
              <a:spcAft>
                <a:spcPts val="0"/>
              </a:spcAft>
              <a:buClr>
                <a:srgbClr val="1E7FB8"/>
              </a:buClr>
              <a:buSzPts val="1400"/>
              <a:buFont typeface="Noto Sans Symbols"/>
              <a:buNone/>
            </a:pPr>
            <a:r>
              <a:t/>
            </a:r>
            <a:endParaRPr b="0" i="0" sz="1400" u="none">
              <a:solidFill>
                <a:srgbClr val="000066"/>
              </a:solidFill>
              <a:latin typeface="Times New Roman"/>
              <a:ea typeface="Times New Roman"/>
              <a:cs typeface="Times New Roman"/>
              <a:sym typeface="Times New Roman"/>
            </a:endParaRPr>
          </a:p>
          <a:p>
            <a:pPr indent="-390525" lvl="0" marL="390525" marR="0" rtl="0" algn="l">
              <a:lnSpc>
                <a:spcPct val="80000"/>
              </a:lnSpc>
              <a:spcBef>
                <a:spcPts val="1120"/>
              </a:spcBef>
              <a:spcAft>
                <a:spcPts val="0"/>
              </a:spcAft>
              <a:buClr>
                <a:srgbClr val="1E7FB8"/>
              </a:buClr>
              <a:buSzPts val="1400"/>
              <a:buFont typeface="Noto Sans Symbols"/>
              <a:buNone/>
            </a:pPr>
            <a:r>
              <a:rPr b="0" i="0" lang="en-US" sz="1400" u="none">
                <a:solidFill>
                  <a:srgbClr val="000066"/>
                </a:solidFill>
                <a:latin typeface="Times New Roman"/>
                <a:ea typeface="Times New Roman"/>
                <a:cs typeface="Times New Roman"/>
                <a:sym typeface="Times New Roman"/>
              </a:rPr>
              <a:t> </a:t>
            </a:r>
            <a:endParaRPr/>
          </a:p>
          <a:p>
            <a:pPr indent="-390525" lvl="0" marL="390525" marR="0" rtl="0" algn="l">
              <a:lnSpc>
                <a:spcPct val="80000"/>
              </a:lnSpc>
              <a:spcBef>
                <a:spcPts val="1600"/>
              </a:spcBef>
              <a:spcAft>
                <a:spcPts val="0"/>
              </a:spcAft>
              <a:buClr>
                <a:srgbClr val="1E7FB8"/>
              </a:buClr>
              <a:buSzPts val="2000"/>
              <a:buFont typeface="Noto Sans Symbols"/>
              <a:buNone/>
            </a:pPr>
            <a:r>
              <a:rPr b="0" i="0" lang="en-US" sz="2000" u="none">
                <a:solidFill>
                  <a:srgbClr val="000066"/>
                </a:solidFill>
                <a:latin typeface="Times New Roman"/>
                <a:ea typeface="Times New Roman"/>
                <a:cs typeface="Times New Roman"/>
                <a:sym typeface="Times New Roman"/>
              </a:rPr>
              <a:t>Water loss should be monitored in addition to other parameters (see details in WHO stability guideline). </a:t>
            </a:r>
            <a:endParaRPr/>
          </a:p>
          <a:p>
            <a:pPr indent="-390525" lvl="0" marL="390525" marR="0" rtl="0" algn="l">
              <a:lnSpc>
                <a:spcPct val="80000"/>
              </a:lnSpc>
              <a:spcBef>
                <a:spcPts val="1600"/>
              </a:spcBef>
              <a:spcAft>
                <a:spcPts val="0"/>
              </a:spcAft>
              <a:buClr>
                <a:srgbClr val="1E7FB8"/>
              </a:buClr>
              <a:buSzPts val="2000"/>
              <a:buFont typeface="Noto Sans Symbols"/>
              <a:buNone/>
            </a:pPr>
            <a:r>
              <a:rPr b="0" i="0" lang="en-US" sz="2000" u="none">
                <a:solidFill>
                  <a:srgbClr val="000066"/>
                </a:solidFill>
                <a:latin typeface="Times New Roman"/>
                <a:ea typeface="Times New Roman"/>
                <a:cs typeface="Times New Roman"/>
                <a:sym typeface="Times New Roman"/>
              </a:rPr>
              <a:t>For prequalification, 6 months long term data is required at time of submission.</a:t>
            </a:r>
            <a:endParaRPr/>
          </a:p>
        </p:txBody>
      </p:sp>
      <p:pic>
        <p:nvPicPr>
          <p:cNvPr id="363" name="Google Shape;363;p73"/>
          <p:cNvPicPr preferRelativeResize="0"/>
          <p:nvPr/>
        </p:nvPicPr>
        <p:blipFill rotWithShape="1">
          <a:blip r:embed="rId3">
            <a:alphaModFix/>
          </a:blip>
          <a:srcRect b="0" l="0" r="0" t="0"/>
          <a:stretch/>
        </p:blipFill>
        <p:spPr>
          <a:xfrm>
            <a:off x="822325" y="2044700"/>
            <a:ext cx="8982075" cy="304482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67" name="Shape 367"/>
        <p:cNvGrpSpPr/>
        <p:nvPr/>
      </p:nvGrpSpPr>
      <p:grpSpPr>
        <a:xfrm>
          <a:off x="0" y="0"/>
          <a:ext cx="0" cy="0"/>
          <a:chOff x="0" y="0"/>
          <a:chExt cx="0" cy="0"/>
        </a:xfrm>
      </p:grpSpPr>
      <p:sp>
        <p:nvSpPr>
          <p:cNvPr id="368" name="Google Shape;368;p74"/>
          <p:cNvSpPr txBox="1"/>
          <p:nvPr>
            <p:ph idx="4294967295" type="title"/>
          </p:nvPr>
        </p:nvSpPr>
        <p:spPr>
          <a:xfrm>
            <a:off x="0" y="0"/>
            <a:ext cx="10693400" cy="1241425"/>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Testing Frequency</a:t>
            </a:r>
            <a:endParaRPr/>
          </a:p>
        </p:txBody>
      </p:sp>
      <p:sp>
        <p:nvSpPr>
          <p:cNvPr id="369" name="Google Shape;369;p74"/>
          <p:cNvSpPr txBox="1"/>
          <p:nvPr>
            <p:ph idx="4294967295" type="body"/>
          </p:nvPr>
        </p:nvSpPr>
        <p:spPr>
          <a:xfrm>
            <a:off x="534987" y="1590675"/>
            <a:ext cx="9623425" cy="5006975"/>
          </a:xfrm>
          <a:prstGeom prst="rect">
            <a:avLst/>
          </a:prstGeom>
          <a:noFill/>
          <a:ln>
            <a:noFill/>
          </a:ln>
        </p:spPr>
        <p:txBody>
          <a:bodyPr anchorCtr="0" anchor="t" bIns="0" lIns="0" spcFirstLastPara="1" rIns="0" wrap="square" tIns="0">
            <a:noAutofit/>
          </a:bodyPr>
          <a:lstStyle/>
          <a:p>
            <a:pPr indent="-390525" lvl="0" marL="390525" marR="0" rtl="0" algn="l">
              <a:lnSpc>
                <a:spcPct val="80000"/>
              </a:lnSpc>
              <a:spcBef>
                <a:spcPts val="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Long term :</a:t>
            </a:r>
            <a:endParaRPr/>
          </a:p>
          <a:p>
            <a:pPr indent="-390525" lvl="0" marL="390525" marR="0" rtl="0" algn="l">
              <a:lnSpc>
                <a:spcPct val="8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Year 1: every 3 months</a:t>
            </a:r>
            <a:endParaRPr/>
          </a:p>
          <a:p>
            <a:pPr indent="-390525" lvl="0" marL="390525" marR="0" rtl="0" algn="l">
              <a:lnSpc>
                <a:spcPct val="8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Year 2: every 6 months</a:t>
            </a:r>
            <a:endParaRPr/>
          </a:p>
          <a:p>
            <a:pPr indent="-390525" lvl="0" marL="390525" marR="0" rtl="0" algn="l">
              <a:lnSpc>
                <a:spcPct val="8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Subsequent years: annually</a:t>
            </a:r>
            <a:endParaRPr/>
          </a:p>
          <a:p>
            <a:pPr indent="-390525" lvl="0" marL="390525" marR="0" rtl="0" algn="l">
              <a:lnSpc>
                <a:spcPct val="8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Accelerated :</a:t>
            </a:r>
            <a:endParaRPr/>
          </a:p>
          <a:p>
            <a:pPr indent="-390525" lvl="0" marL="390525" marR="0" rtl="0" algn="l">
              <a:lnSpc>
                <a:spcPct val="8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Minimum three points including t</a:t>
            </a:r>
            <a:r>
              <a:rPr b="0" baseline="-25000" i="0" lang="en-US" sz="2400" u="none">
                <a:solidFill>
                  <a:srgbClr val="000066"/>
                </a:solidFill>
                <a:latin typeface="Times New Roman"/>
                <a:ea typeface="Times New Roman"/>
                <a:cs typeface="Times New Roman"/>
                <a:sym typeface="Times New Roman"/>
              </a:rPr>
              <a:t>0</a:t>
            </a:r>
            <a:r>
              <a:rPr b="0" i="0" lang="en-US" sz="2400" u="none">
                <a:solidFill>
                  <a:srgbClr val="000066"/>
                </a:solidFill>
                <a:latin typeface="Times New Roman"/>
                <a:ea typeface="Times New Roman"/>
                <a:cs typeface="Times New Roman"/>
                <a:sym typeface="Times New Roman"/>
              </a:rPr>
              <a:t> and t</a:t>
            </a:r>
            <a:r>
              <a:rPr b="0" baseline="-25000" i="0" lang="en-US" sz="2400" u="none">
                <a:solidFill>
                  <a:srgbClr val="000066"/>
                </a:solidFill>
                <a:latin typeface="Times New Roman"/>
                <a:ea typeface="Times New Roman"/>
                <a:cs typeface="Times New Roman"/>
                <a:sym typeface="Times New Roman"/>
              </a:rPr>
              <a:t>final</a:t>
            </a:r>
            <a:r>
              <a:rPr b="0" i="0" lang="en-US" sz="2400" u="none">
                <a:solidFill>
                  <a:srgbClr val="000066"/>
                </a:solidFill>
                <a:latin typeface="Times New Roman"/>
                <a:ea typeface="Times New Roman"/>
                <a:cs typeface="Times New Roman"/>
                <a:sym typeface="Times New Roman"/>
              </a:rPr>
              <a:t>, eg 0, 3, 6.</a:t>
            </a:r>
            <a:endParaRPr/>
          </a:p>
          <a:p>
            <a:pPr indent="-390525" lvl="0" marL="390525" marR="0" rtl="0" algn="l">
              <a:lnSpc>
                <a:spcPct val="8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Intermediate :</a:t>
            </a:r>
            <a:endParaRPr/>
          </a:p>
          <a:p>
            <a:pPr indent="-390525" lvl="0" marL="390525" marR="0" rtl="0" algn="l">
              <a:lnSpc>
                <a:spcPct val="8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Four points including t</a:t>
            </a:r>
            <a:r>
              <a:rPr b="0" baseline="-25000" i="0" lang="en-US" sz="2400" u="none">
                <a:solidFill>
                  <a:srgbClr val="000066"/>
                </a:solidFill>
                <a:latin typeface="Times New Roman"/>
                <a:ea typeface="Times New Roman"/>
                <a:cs typeface="Times New Roman"/>
                <a:sym typeface="Times New Roman"/>
              </a:rPr>
              <a:t>0</a:t>
            </a:r>
            <a:r>
              <a:rPr b="0" i="0" lang="en-US" sz="2400" u="none">
                <a:solidFill>
                  <a:srgbClr val="000066"/>
                </a:solidFill>
                <a:latin typeface="Times New Roman"/>
                <a:ea typeface="Times New Roman"/>
                <a:cs typeface="Times New Roman"/>
                <a:sym typeface="Times New Roman"/>
              </a:rPr>
              <a:t> and t</a:t>
            </a:r>
            <a:r>
              <a:rPr b="0" baseline="-25000" i="0" lang="en-US" sz="2400" u="none">
                <a:solidFill>
                  <a:srgbClr val="000066"/>
                </a:solidFill>
                <a:latin typeface="Times New Roman"/>
                <a:ea typeface="Times New Roman"/>
                <a:cs typeface="Times New Roman"/>
                <a:sym typeface="Times New Roman"/>
              </a:rPr>
              <a:t>final</a:t>
            </a:r>
            <a:r>
              <a:rPr b="0" i="0" lang="en-US" sz="2400" u="none">
                <a:solidFill>
                  <a:srgbClr val="000066"/>
                </a:solidFill>
                <a:latin typeface="Times New Roman"/>
                <a:ea typeface="Times New Roman"/>
                <a:cs typeface="Times New Roman"/>
                <a:sym typeface="Times New Roman"/>
              </a:rPr>
              <a:t>, eg 0, 6, 9, 12.</a:t>
            </a:r>
            <a:endParaRPr/>
          </a:p>
          <a:p>
            <a:pPr indent="-390525" lvl="0" marL="390525" marR="0" rtl="0" algn="l">
              <a:lnSpc>
                <a:spcPct val="8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Matrixing or bracketing may be applied if justified.</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73" name="Shape 373"/>
        <p:cNvGrpSpPr/>
        <p:nvPr/>
      </p:nvGrpSpPr>
      <p:grpSpPr>
        <a:xfrm>
          <a:off x="0" y="0"/>
          <a:ext cx="0" cy="0"/>
          <a:chOff x="0" y="0"/>
          <a:chExt cx="0" cy="0"/>
        </a:xfrm>
      </p:grpSpPr>
      <p:sp>
        <p:nvSpPr>
          <p:cNvPr id="374" name="Google Shape;374;p75"/>
          <p:cNvSpPr txBox="1"/>
          <p:nvPr>
            <p:ph idx="4294967295" type="title"/>
          </p:nvPr>
        </p:nvSpPr>
        <p:spPr>
          <a:xfrm>
            <a:off x="0" y="254000"/>
            <a:ext cx="10693400" cy="987425"/>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Minimum data requirements at time of submission</a:t>
            </a:r>
            <a:endParaRPr/>
          </a:p>
        </p:txBody>
      </p:sp>
      <p:graphicFrame>
        <p:nvGraphicFramePr>
          <p:cNvPr id="375" name="Google Shape;375;p75"/>
          <p:cNvGraphicFramePr/>
          <p:nvPr/>
        </p:nvGraphicFramePr>
        <p:xfrm>
          <a:off x="749300" y="1625600"/>
          <a:ext cx="3000000" cy="3000000"/>
        </p:xfrm>
        <a:graphic>
          <a:graphicData uri="http://schemas.openxmlformats.org/drawingml/2006/table">
            <a:tbl>
              <a:tblPr>
                <a:noFill/>
                <a:tableStyleId>{EC779254-D72A-4804-99CB-3DB71FE056AD}</a:tableStyleId>
              </a:tblPr>
              <a:tblGrid>
                <a:gridCol w="1847850"/>
                <a:gridCol w="2139950"/>
                <a:gridCol w="2209800"/>
                <a:gridCol w="2808275"/>
              </a:tblGrid>
              <a:tr h="1600200">
                <a:tc>
                  <a:txBody>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lnSpc>
                          <a:spcPct val="150000"/>
                        </a:lnSpc>
                        <a:spcBef>
                          <a:spcPts val="0"/>
                        </a:spcBef>
                        <a:spcAft>
                          <a:spcPts val="0"/>
                        </a:spcAft>
                        <a:buClr>
                          <a:schemeClr val="dk1"/>
                        </a:buClr>
                        <a:buSzPts val="2000"/>
                        <a:buFont typeface="Times New Roman"/>
                        <a:buNone/>
                      </a:pPr>
                      <a:r>
                        <a:t/>
                      </a:r>
                      <a:endParaRPr b="0" i="0" sz="2000" u="none">
                        <a:solidFill>
                          <a:srgbClr val="000066"/>
                        </a:solidFill>
                        <a:latin typeface="Arial"/>
                        <a:ea typeface="Arial"/>
                        <a:cs typeface="Arial"/>
                        <a:sym typeface="Arial"/>
                      </a:endParaRPr>
                    </a:p>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Storage temperature (ºC) </a:t>
                      </a:r>
                      <a:endParaRPr/>
                    </a:p>
                  </a:txBody>
                  <a:tcPr marT="0" marB="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lnSpc>
                          <a:spcPct val="150000"/>
                        </a:lnSpc>
                        <a:spcBef>
                          <a:spcPts val="0"/>
                        </a:spcBef>
                        <a:spcAft>
                          <a:spcPts val="0"/>
                        </a:spcAft>
                        <a:buClr>
                          <a:schemeClr val="dk1"/>
                        </a:buClr>
                        <a:buSzPts val="2000"/>
                        <a:buFont typeface="Times New Roman"/>
                        <a:buNone/>
                      </a:pPr>
                      <a:r>
                        <a:t/>
                      </a:r>
                      <a:endParaRPr b="0" i="0" sz="2000" u="none">
                        <a:solidFill>
                          <a:srgbClr val="000066"/>
                        </a:solidFill>
                        <a:latin typeface="Arial"/>
                        <a:ea typeface="Arial"/>
                        <a:cs typeface="Arial"/>
                        <a:sym typeface="Arial"/>
                      </a:endParaRPr>
                    </a:p>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Relative humidity (%) </a:t>
                      </a:r>
                      <a:endParaRPr/>
                    </a:p>
                  </a:txBody>
                  <a:tcPr marT="0" marB="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 </a:t>
                      </a:r>
                      <a:endParaRPr/>
                    </a:p>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Minimum time period </a:t>
                      </a:r>
                      <a:endParaRPr/>
                    </a:p>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(months) </a:t>
                      </a:r>
                      <a:endParaRPr/>
                    </a:p>
                  </a:txBody>
                  <a:tcPr marT="0" marB="0" marR="68575" marL="68575">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r>
              <a:tr h="547675">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Accelerated</a:t>
                      </a:r>
                      <a:endParaRPr/>
                    </a:p>
                  </a:txBody>
                  <a:tcPr marT="0" marB="0" marR="68575" marL="68575">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40±2 </a:t>
                      </a:r>
                      <a:endParaRPr/>
                    </a:p>
                  </a:txBody>
                  <a:tcPr marT="0" marB="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75±5 </a:t>
                      </a:r>
                      <a:endParaRPr/>
                    </a:p>
                  </a:txBody>
                  <a:tcPr marT="0" marB="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6 </a:t>
                      </a:r>
                      <a:endParaRPr/>
                    </a:p>
                  </a:txBody>
                  <a:tcPr marT="0" marB="0" marR="68575" marL="68575">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r>
              <a:tr h="547675">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Intermediate * </a:t>
                      </a:r>
                      <a:endParaRPr/>
                    </a:p>
                  </a:txBody>
                  <a:tcPr marT="0" marB="0" marR="68575" marL="68575">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spcBef>
                          <a:spcPts val="0"/>
                        </a:spcBef>
                        <a:spcAft>
                          <a:spcPts val="0"/>
                        </a:spcAft>
                        <a:buNone/>
                      </a:pPr>
                      <a:r>
                        <a:t/>
                      </a:r>
                      <a:endParaRPr sz="1800">
                        <a:solidFill>
                          <a:schemeClr val="dk1"/>
                        </a:solidFill>
                        <a:latin typeface="Times New Roman"/>
                        <a:ea typeface="Times New Roman"/>
                        <a:cs typeface="Times New Roman"/>
                        <a:sym typeface="Times New Roman"/>
                      </a:endParaRPr>
                    </a:p>
                  </a:txBody>
                  <a:tcPr marT="0" marB="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 </a:t>
                      </a:r>
                      <a:endParaRPr/>
                    </a:p>
                  </a:txBody>
                  <a:tcPr marT="0" marB="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 </a:t>
                      </a:r>
                      <a:endParaRPr/>
                    </a:p>
                  </a:txBody>
                  <a:tcPr marT="0" marB="0" marR="68575" marL="68575">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r>
              <a:tr h="547675">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Long-term</a:t>
                      </a:r>
                      <a:endParaRPr/>
                    </a:p>
                  </a:txBody>
                  <a:tcPr marT="0" marB="0" marR="68575" marL="68575">
                    <a:lnL cap="flat" cmpd="sng" w="12700">
                      <a:solidFill>
                        <a:srgbClr val="000000"/>
                      </a:solidFill>
                      <a:prstDash val="solid"/>
                      <a:round/>
                      <a:headEnd len="sm" w="sm" type="none"/>
                      <a:tailEnd len="sm" w="sm" type="none"/>
                    </a:lnL>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30±2 </a:t>
                      </a:r>
                      <a:endParaRPr/>
                    </a:p>
                  </a:txBody>
                  <a:tcPr marT="0" marB="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75±5 </a:t>
                      </a:r>
                      <a:endParaRPr/>
                    </a:p>
                  </a:txBody>
                  <a:tcPr marT="0" marB="0" marR="68575" marL="68575">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c>
                  <a:txBody>
                    <a:bodyPr/>
                    <a:lstStyle/>
                    <a:p>
                      <a:pPr indent="0" lvl="0" marL="0" marR="0" rtl="0" algn="l">
                        <a:lnSpc>
                          <a:spcPct val="150000"/>
                        </a:lnSpc>
                        <a:spcBef>
                          <a:spcPts val="0"/>
                        </a:spcBef>
                        <a:spcAft>
                          <a:spcPts val="0"/>
                        </a:spcAft>
                        <a:buClr>
                          <a:srgbClr val="000066"/>
                        </a:buClr>
                        <a:buSzPts val="2000"/>
                        <a:buFont typeface="Arial"/>
                        <a:buNone/>
                      </a:pPr>
                      <a:r>
                        <a:rPr b="0" i="0" lang="en-US" sz="2000" u="none">
                          <a:solidFill>
                            <a:srgbClr val="000066"/>
                          </a:solidFill>
                          <a:latin typeface="Arial"/>
                          <a:ea typeface="Arial"/>
                          <a:cs typeface="Arial"/>
                          <a:sym typeface="Arial"/>
                        </a:rPr>
                        <a:t>6</a:t>
                      </a:r>
                      <a:endParaRPr/>
                    </a:p>
                  </a:txBody>
                  <a:tcPr marT="0" marB="0" marR="68575" marL="68575">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lt1"/>
                    </a:solidFill>
                  </a:tcPr>
                </a:tc>
              </a:tr>
            </a:tbl>
          </a:graphicData>
        </a:graphic>
      </p:graphicFrame>
      <p:sp>
        <p:nvSpPr>
          <p:cNvPr id="376" name="Google Shape;376;p75"/>
          <p:cNvSpPr txBox="1"/>
          <p:nvPr>
            <p:ph idx="4294967295" type="body"/>
          </p:nvPr>
        </p:nvSpPr>
        <p:spPr>
          <a:xfrm>
            <a:off x="647700" y="4864100"/>
            <a:ext cx="9639300" cy="1006475"/>
          </a:xfrm>
          <a:prstGeom prst="rect">
            <a:avLst/>
          </a:prstGeom>
          <a:noFill/>
          <a:ln>
            <a:noFill/>
          </a:ln>
        </p:spPr>
        <p:txBody>
          <a:bodyPr anchorCtr="0" anchor="ctr" bIns="45700" lIns="91425" spcFirstLastPara="1" rIns="91425" wrap="square" tIns="45700">
            <a:spAutoFit/>
          </a:bodyPr>
          <a:lstStyle/>
          <a:p>
            <a:pPr indent="0" lvl="0" marL="0" marR="0" rtl="0" algn="l">
              <a:lnSpc>
                <a:spcPct val="150000"/>
              </a:lnSpc>
              <a:spcBef>
                <a:spcPts val="0"/>
              </a:spcBef>
              <a:spcAft>
                <a:spcPts val="0"/>
              </a:spcAft>
              <a:buClr>
                <a:srgbClr val="1E7FB8"/>
              </a:buClr>
              <a:buSzPts val="2000"/>
              <a:buFont typeface="Noto Sans Symbols"/>
              <a:buNone/>
            </a:pPr>
            <a:r>
              <a:rPr b="0" i="0" lang="en-US" sz="2000" u="none">
                <a:solidFill>
                  <a:srgbClr val="000066"/>
                </a:solidFill>
                <a:latin typeface="Arial"/>
                <a:ea typeface="Arial"/>
                <a:cs typeface="Arial"/>
                <a:sym typeface="Arial"/>
              </a:rPr>
              <a:t>*Where long-term conditions are 30ºC±2ºC/75%±5%RH, there is no intermediate condition.</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80" name="Shape 380"/>
        <p:cNvGrpSpPr/>
        <p:nvPr/>
      </p:nvGrpSpPr>
      <p:grpSpPr>
        <a:xfrm>
          <a:off x="0" y="0"/>
          <a:ext cx="0" cy="0"/>
          <a:chOff x="0" y="0"/>
          <a:chExt cx="0" cy="0"/>
        </a:xfrm>
      </p:grpSpPr>
      <p:sp>
        <p:nvSpPr>
          <p:cNvPr id="381" name="Google Shape;381;p76"/>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Minimum data requirements at time of submission</a:t>
            </a:r>
            <a:endParaRPr/>
          </a:p>
        </p:txBody>
      </p:sp>
      <p:sp>
        <p:nvSpPr>
          <p:cNvPr id="382" name="Google Shape;382;p76"/>
          <p:cNvSpPr txBox="1"/>
          <p:nvPr>
            <p:ph idx="4294967295" type="body"/>
          </p:nvPr>
        </p:nvSpPr>
        <p:spPr>
          <a:xfrm>
            <a:off x="547687" y="1438275"/>
            <a:ext cx="9529762" cy="49752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For 2</a:t>
            </a:r>
            <a:r>
              <a:rPr b="0" baseline="30000" i="0" lang="en-US" sz="2400" u="none">
                <a:solidFill>
                  <a:srgbClr val="000066"/>
                </a:solidFill>
                <a:latin typeface="Times New Roman"/>
                <a:ea typeface="Times New Roman"/>
                <a:cs typeface="Times New Roman"/>
                <a:sym typeface="Times New Roman"/>
              </a:rPr>
              <a:t>nd</a:t>
            </a:r>
            <a:r>
              <a:rPr b="0" i="0" lang="en-US" sz="2400" u="none">
                <a:solidFill>
                  <a:srgbClr val="000066"/>
                </a:solidFill>
                <a:latin typeface="Times New Roman"/>
                <a:ea typeface="Times New Roman"/>
                <a:cs typeface="Times New Roman"/>
                <a:sym typeface="Times New Roman"/>
              </a:rPr>
              <a:t>-line TB products (eg cycloserine, PAS):</a:t>
            </a:r>
            <a:endParaRPr/>
          </a:p>
          <a:p>
            <a:pPr indent="-285750" lvl="1" marL="466725" marR="0" rtl="0" algn="l">
              <a:lnSpc>
                <a:spcPct val="100000"/>
              </a:lnSpc>
              <a:spcBef>
                <a:spcPts val="600"/>
              </a:spcBef>
              <a:spcAft>
                <a:spcPts val="0"/>
              </a:spcAft>
              <a:buClr>
                <a:srgbClr val="FF0000"/>
              </a:buClr>
              <a:buSzPts val="2400"/>
              <a:buFont typeface="Noto Sans Symbols"/>
              <a:buChar char="⮚"/>
            </a:pPr>
            <a:r>
              <a:rPr b="0" i="0" lang="en-US" sz="2400" u="none" cap="none" strike="noStrike">
                <a:solidFill>
                  <a:schemeClr val="hlink"/>
                </a:solidFill>
                <a:latin typeface="Times New Roman"/>
                <a:ea typeface="Times New Roman"/>
                <a:cs typeface="Times New Roman"/>
                <a:sym typeface="Times New Roman"/>
              </a:rPr>
              <a:t>NLT 3 months accelerated + 3 months long-term data </a:t>
            </a:r>
            <a:endParaRPr/>
          </a:p>
          <a:p>
            <a:pPr indent="-285750" lvl="1" marL="466725" marR="0" rtl="0" algn="l">
              <a:lnSpc>
                <a:spcPct val="100000"/>
              </a:lnSpc>
              <a:spcBef>
                <a:spcPts val="60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NLT 2 primary batches of at least pilot scale, </a:t>
            </a:r>
            <a:endParaRPr/>
          </a:p>
          <a:p>
            <a:pPr indent="-285750" lvl="2" marL="981075" marR="0" rtl="0" algn="l">
              <a:lnSpc>
                <a:spcPct val="100000"/>
              </a:lnSpc>
              <a:spcBef>
                <a:spcPts val="600"/>
              </a:spcBef>
              <a:spcAft>
                <a:spcPts val="0"/>
              </a:spcAft>
              <a:buClr>
                <a:srgbClr val="00B050"/>
              </a:buClr>
              <a:buSzPts val="2200"/>
              <a:buFont typeface="Times New Roman"/>
              <a:buChar char="•"/>
            </a:pPr>
            <a:r>
              <a:rPr b="0" i="0" lang="en-US" sz="2200" u="none" cap="none" strike="noStrike">
                <a:solidFill>
                  <a:srgbClr val="000099"/>
                </a:solidFill>
                <a:latin typeface="Times New Roman"/>
                <a:ea typeface="Times New Roman"/>
                <a:cs typeface="Times New Roman"/>
                <a:sym typeface="Times New Roman"/>
              </a:rPr>
              <a:t>Uncomplicated products--1 batch of at least pilot scale +  1 batch which may be smaller (e.g. for solid oral dosage forms, 25 000 or 50 000 tablets or capsules)</a:t>
            </a:r>
            <a:endParaRPr b="0" i="0" sz="2200" u="none" cap="none" strike="noStrike">
              <a:solidFill>
                <a:srgbClr val="000066"/>
              </a:solidFill>
              <a:latin typeface="Times New Roman"/>
              <a:ea typeface="Times New Roman"/>
              <a:cs typeface="Times New Roman"/>
              <a:sym typeface="Times New Roman"/>
            </a:endParaRPr>
          </a:p>
          <a:p>
            <a:pPr indent="-285750" lvl="1" marL="466725" marR="0" rtl="0" algn="l">
              <a:lnSpc>
                <a:spcPct val="100000"/>
              </a:lnSpc>
              <a:spcBef>
                <a:spcPts val="60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One of the primary batches should be the batch used in BE studies.</a:t>
            </a:r>
            <a:endParaRPr/>
          </a:p>
          <a:p>
            <a:pPr indent="-285750" lvl="1" marL="466725" marR="0" rtl="0" algn="l">
              <a:lnSpc>
                <a:spcPct val="100000"/>
              </a:lnSpc>
              <a:spcBef>
                <a:spcPts val="600"/>
              </a:spcBef>
              <a:spcAft>
                <a:spcPts val="0"/>
              </a:spcAft>
              <a:buClr>
                <a:srgbClr val="FF0000"/>
              </a:buClr>
              <a:buSzPts val="2400"/>
              <a:buFont typeface="Noto Sans Symbols"/>
              <a:buChar char="⮚"/>
            </a:pPr>
            <a:r>
              <a:rPr b="0" i="0" lang="en-US" sz="2400" u="none" cap="none" strike="noStrike">
                <a:solidFill>
                  <a:schemeClr val="hlink"/>
                </a:solidFill>
                <a:latin typeface="Times New Roman"/>
                <a:ea typeface="Times New Roman"/>
                <a:cs typeface="Times New Roman"/>
                <a:sym typeface="Times New Roman"/>
              </a:rPr>
              <a:t>In same cases, long-term data for several years under uncontrolled conditions may be accepted from Zone IV countries</a:t>
            </a:r>
            <a:endParaRPr/>
          </a:p>
          <a:p>
            <a:pPr indent="-285750" lvl="1" marL="466725" marR="0" rtl="0" algn="l">
              <a:lnSpc>
                <a:spcPct val="100000"/>
              </a:lnSpc>
              <a:spcBef>
                <a:spcPts val="60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with commitments to conduct stability study on 3 production batches</a:t>
            </a:r>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*Requirements for prequalification remain the same.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86" name="Shape 386"/>
        <p:cNvGrpSpPr/>
        <p:nvPr/>
      </p:nvGrpSpPr>
      <p:grpSpPr>
        <a:xfrm>
          <a:off x="0" y="0"/>
          <a:ext cx="0" cy="0"/>
          <a:chOff x="0" y="0"/>
          <a:chExt cx="0" cy="0"/>
        </a:xfrm>
      </p:grpSpPr>
      <p:sp>
        <p:nvSpPr>
          <p:cNvPr id="387" name="Google Shape;387;p77"/>
          <p:cNvSpPr txBox="1"/>
          <p:nvPr>
            <p:ph idx="4294967295" type="title"/>
          </p:nvPr>
        </p:nvSpPr>
        <p:spPr>
          <a:xfrm>
            <a:off x="0" y="228600"/>
            <a:ext cx="10693400" cy="1001712"/>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Important Note</a:t>
            </a:r>
            <a:endParaRPr/>
          </a:p>
        </p:txBody>
      </p:sp>
      <p:sp>
        <p:nvSpPr>
          <p:cNvPr id="388" name="Google Shape;388;p77"/>
          <p:cNvSpPr txBox="1"/>
          <p:nvPr>
            <p:ph idx="4294967295" type="body"/>
          </p:nvPr>
        </p:nvSpPr>
        <p:spPr>
          <a:xfrm>
            <a:off x="534987" y="1709737"/>
            <a:ext cx="9623425" cy="45180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During the assessment period:</a:t>
            </a:r>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“Additional data accumulated during the assessment period of the registration application should be submitted… if requested.” </a:t>
            </a:r>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a:t>
            </a:r>
            <a:r>
              <a:rPr b="1" i="0" lang="en-US" sz="2400" u="none">
                <a:solidFill>
                  <a:srgbClr val="000066"/>
                </a:solidFill>
                <a:latin typeface="Times New Roman"/>
                <a:ea typeface="Times New Roman"/>
                <a:cs typeface="Times New Roman"/>
                <a:sym typeface="Times New Roman"/>
              </a:rPr>
              <a:t>Updated data should always be requested when data did not cover the shelf-life, and there are outstanding Q questions.</a:t>
            </a:r>
            <a:endParaRPr/>
          </a:p>
          <a:p>
            <a:pPr indent="-390525" lvl="0" marL="390525" marR="0" rtl="0" algn="l">
              <a:lnSpc>
                <a:spcPct val="100000"/>
              </a:lnSpc>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92" name="Shape 392"/>
        <p:cNvGrpSpPr/>
        <p:nvPr/>
      </p:nvGrpSpPr>
      <p:grpSpPr>
        <a:xfrm>
          <a:off x="0" y="0"/>
          <a:ext cx="0" cy="0"/>
          <a:chOff x="0" y="0"/>
          <a:chExt cx="0" cy="0"/>
        </a:xfrm>
      </p:grpSpPr>
      <p:sp>
        <p:nvSpPr>
          <p:cNvPr id="393" name="Google Shape;393;p78"/>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What are expected in the stability reports?</a:t>
            </a:r>
            <a:endParaRPr/>
          </a:p>
        </p:txBody>
      </p:sp>
      <p:sp>
        <p:nvSpPr>
          <p:cNvPr id="394" name="Google Shape;394;p78"/>
          <p:cNvSpPr txBox="1"/>
          <p:nvPr>
            <p:ph idx="4294967295" type="body"/>
          </p:nvPr>
        </p:nvSpPr>
        <p:spPr>
          <a:xfrm>
            <a:off x="573087" y="13620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General information: Product name, manufacturing sites, date of manufacturing; batch number, batch size, strength, container/clourse (seals, desiccants should be identified)</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Stability data in tables or graphs or both</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Evaluation </a:t>
            </a:r>
            <a:endParaRPr/>
          </a:p>
          <a:p>
            <a:pPr indent="-322262" lvl="1" marL="919162" marR="0" rtl="0" algn="l">
              <a:lnSpc>
                <a:spcPct val="100000"/>
              </a:lnSpc>
              <a:spcBef>
                <a:spcPts val="480"/>
              </a:spcBef>
              <a:spcAft>
                <a:spcPts val="0"/>
              </a:spcAft>
              <a:buClr>
                <a:srgbClr val="FF0000"/>
              </a:buClr>
              <a:buSzPts val="2400"/>
              <a:buFont typeface="Arial"/>
              <a:buChar char="–"/>
            </a:pPr>
            <a:r>
              <a:rPr b="0" i="0" lang="en-US" sz="2400" u="none" cap="none" strike="noStrike">
                <a:solidFill>
                  <a:srgbClr val="000066"/>
                </a:solidFill>
                <a:latin typeface="Times New Roman"/>
                <a:ea typeface="Times New Roman"/>
                <a:cs typeface="Times New Roman"/>
                <a:sym typeface="Times New Roman"/>
              </a:rPr>
              <a:t>Justify parameters tested (OoS, OoT discussion)</a:t>
            </a:r>
            <a:endParaRPr/>
          </a:p>
          <a:p>
            <a:pPr indent="-322262" lvl="1" marL="919162" marR="0" rtl="0" algn="l">
              <a:lnSpc>
                <a:spcPct val="100000"/>
              </a:lnSpc>
              <a:spcBef>
                <a:spcPts val="480"/>
              </a:spcBef>
              <a:spcAft>
                <a:spcPts val="0"/>
              </a:spcAft>
              <a:buClr>
                <a:srgbClr val="FF0000"/>
              </a:buClr>
              <a:buSzPts val="2400"/>
              <a:buFont typeface="Arial"/>
              <a:buChar char="–"/>
            </a:pPr>
            <a:r>
              <a:rPr b="0" i="0" lang="en-US" sz="2400" u="none" cap="none" strike="noStrike">
                <a:solidFill>
                  <a:srgbClr val="000066"/>
                </a:solidFill>
                <a:latin typeface="Times New Roman"/>
                <a:ea typeface="Times New Roman"/>
                <a:cs typeface="Times New Roman"/>
                <a:sym typeface="Times New Roman"/>
              </a:rPr>
              <a:t>Statistical analysis, if necessary</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Conclusions</a:t>
            </a:r>
            <a:endParaRPr/>
          </a:p>
          <a:p>
            <a:pPr indent="-322262" lvl="1" marL="919162" marR="0" rtl="0" algn="l">
              <a:lnSpc>
                <a:spcPct val="100000"/>
              </a:lnSpc>
              <a:spcBef>
                <a:spcPts val="480"/>
              </a:spcBef>
              <a:spcAft>
                <a:spcPts val="0"/>
              </a:spcAft>
              <a:buClr>
                <a:srgbClr val="FF0000"/>
              </a:buClr>
              <a:buSzPts val="2400"/>
              <a:buFont typeface="Arial"/>
              <a:buChar char="–"/>
            </a:pPr>
            <a:r>
              <a:rPr b="0" i="0" lang="en-US" sz="2400" u="none" cap="none" strike="noStrike">
                <a:solidFill>
                  <a:srgbClr val="000066"/>
                </a:solidFill>
                <a:latin typeface="Times New Roman"/>
                <a:ea typeface="Times New Roman"/>
                <a:cs typeface="Times New Roman"/>
                <a:sym typeface="Times New Roman"/>
              </a:rPr>
              <a:t>Proposed shelf-Life</a:t>
            </a:r>
            <a:endParaRPr/>
          </a:p>
          <a:p>
            <a:pPr indent="-322262" lvl="1" marL="919162" marR="0" rtl="0" algn="l">
              <a:lnSpc>
                <a:spcPct val="100000"/>
              </a:lnSpc>
              <a:spcBef>
                <a:spcPts val="480"/>
              </a:spcBef>
              <a:spcAft>
                <a:spcPts val="0"/>
              </a:spcAft>
              <a:buClr>
                <a:srgbClr val="FF0000"/>
              </a:buClr>
              <a:buSzPts val="2400"/>
              <a:buFont typeface="Arial"/>
              <a:buChar char="–"/>
            </a:pPr>
            <a:r>
              <a:rPr b="0" i="0" lang="en-US" sz="2400" u="none" cap="none" strike="noStrike">
                <a:solidFill>
                  <a:srgbClr val="000066"/>
                </a:solidFill>
                <a:latin typeface="Times New Roman"/>
                <a:ea typeface="Times New Roman"/>
                <a:cs typeface="Times New Roman"/>
                <a:sym typeface="Times New Roman"/>
              </a:rPr>
              <a:t>Proposed storage condition</a:t>
            </a:r>
            <a:endParaRPr/>
          </a:p>
          <a:p>
            <a:pPr indent="-322262" lvl="1" marL="919162" marR="0" rtl="0" algn="l">
              <a:lnSpc>
                <a:spcPct val="100000"/>
              </a:lnSpc>
              <a:spcBef>
                <a:spcPts val="480"/>
              </a:spcBef>
              <a:spcAft>
                <a:spcPts val="0"/>
              </a:spcAft>
              <a:buClr>
                <a:srgbClr val="FF0000"/>
              </a:buClr>
              <a:buSzPts val="2400"/>
              <a:buFont typeface="Arial"/>
              <a:buChar char="–"/>
            </a:pPr>
            <a:r>
              <a:rPr b="0" i="0" lang="en-US" sz="2400" u="none" cap="none" strike="noStrike">
                <a:solidFill>
                  <a:srgbClr val="000066"/>
                </a:solidFill>
                <a:latin typeface="Times New Roman"/>
                <a:ea typeface="Times New Roman"/>
                <a:cs typeface="Times New Roman"/>
                <a:sym typeface="Times New Roman"/>
              </a:rPr>
              <a:t>In-use period , instruction , if applicable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98" name="Shape 398"/>
        <p:cNvGrpSpPr/>
        <p:nvPr/>
      </p:nvGrpSpPr>
      <p:grpSpPr>
        <a:xfrm>
          <a:off x="0" y="0"/>
          <a:ext cx="0" cy="0"/>
          <a:chOff x="0" y="0"/>
          <a:chExt cx="0" cy="0"/>
        </a:xfrm>
      </p:grpSpPr>
      <p:sp>
        <p:nvSpPr>
          <p:cNvPr id="399" name="Google Shape;399;p79"/>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API Stability: Evaluation</a:t>
            </a:r>
            <a:endParaRPr/>
          </a:p>
        </p:txBody>
      </p:sp>
      <p:sp>
        <p:nvSpPr>
          <p:cNvPr id="400" name="Google Shape;400;p79"/>
          <p:cNvSpPr txBox="1"/>
          <p:nvPr>
            <p:ph idx="4294967295" type="body"/>
          </p:nvPr>
        </p:nvSpPr>
        <p:spPr>
          <a:xfrm>
            <a:off x="496887" y="14509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Collect information</a:t>
            </a:r>
            <a:endParaRPr/>
          </a:p>
          <a:p>
            <a:pPr indent="-322262" lvl="1" marL="919162" marR="0" rtl="0" algn="l">
              <a:lnSpc>
                <a:spcPct val="100000"/>
              </a:lnSpc>
              <a:spcBef>
                <a:spcPts val="400"/>
              </a:spcBef>
              <a:spcAft>
                <a:spcPts val="0"/>
              </a:spcAft>
              <a:buClr>
                <a:srgbClr val="FF0000"/>
              </a:buClr>
              <a:buSzPts val="2000"/>
              <a:buFont typeface="Noto Sans Symbols"/>
              <a:buChar char="⮚"/>
            </a:pPr>
            <a:r>
              <a:rPr b="0" i="0" lang="en-US" sz="2000" u="none" cap="none" strike="noStrike">
                <a:solidFill>
                  <a:srgbClr val="000066"/>
                </a:solidFill>
                <a:latin typeface="Times New Roman"/>
                <a:ea typeface="Times New Roman"/>
                <a:cs typeface="Times New Roman"/>
                <a:sym typeface="Times New Roman"/>
              </a:rPr>
              <a:t>Behaviour and properties of API (s)</a:t>
            </a:r>
            <a:endParaRPr/>
          </a:p>
          <a:p>
            <a:pPr indent="-322262" lvl="1" marL="919162" marR="0" rtl="0" algn="l">
              <a:lnSpc>
                <a:spcPct val="100000"/>
              </a:lnSpc>
              <a:spcBef>
                <a:spcPts val="400"/>
              </a:spcBef>
              <a:spcAft>
                <a:spcPts val="0"/>
              </a:spcAft>
              <a:buClr>
                <a:srgbClr val="FF0000"/>
              </a:buClr>
              <a:buSzPts val="2000"/>
              <a:buFont typeface="Noto Sans Symbols"/>
              <a:buChar char="⮚"/>
            </a:pPr>
            <a:r>
              <a:rPr b="0" i="0" lang="en-US" sz="2000" u="none" cap="none" strike="noStrike">
                <a:solidFill>
                  <a:srgbClr val="000066"/>
                </a:solidFill>
                <a:latin typeface="Times New Roman"/>
                <a:ea typeface="Times New Roman"/>
                <a:cs typeface="Times New Roman"/>
                <a:sym typeface="Times New Roman"/>
              </a:rPr>
              <a:t>The innovator  (e.g. EPAR)</a:t>
            </a:r>
            <a:endParaRPr/>
          </a:p>
          <a:p>
            <a:pPr indent="-322262" lvl="1" marL="919162" marR="0" rtl="0" algn="l">
              <a:lnSpc>
                <a:spcPct val="100000"/>
              </a:lnSpc>
              <a:spcBef>
                <a:spcPts val="400"/>
              </a:spcBef>
              <a:spcAft>
                <a:spcPts val="0"/>
              </a:spcAft>
              <a:buClr>
                <a:srgbClr val="FF0000"/>
              </a:buClr>
              <a:buSzPts val="2000"/>
              <a:buFont typeface="Noto Sans Symbols"/>
              <a:buChar char="⮚"/>
            </a:pPr>
            <a:r>
              <a:rPr b="0" i="0" lang="en-US" sz="2000" u="none" cap="none" strike="noStrike">
                <a:solidFill>
                  <a:srgbClr val="000066"/>
                </a:solidFill>
                <a:latin typeface="Times New Roman"/>
                <a:ea typeface="Times New Roman"/>
                <a:cs typeface="Times New Roman"/>
                <a:sym typeface="Times New Roman"/>
              </a:rPr>
              <a:t>Literatures</a:t>
            </a:r>
            <a:endParaRPr/>
          </a:p>
          <a:p>
            <a:pPr indent="-322262" lvl="1" marL="919162" marR="0" rtl="0" algn="l">
              <a:lnSpc>
                <a:spcPct val="100000"/>
              </a:lnSpc>
              <a:spcBef>
                <a:spcPts val="400"/>
              </a:spcBef>
              <a:spcAft>
                <a:spcPts val="0"/>
              </a:spcAft>
              <a:buClr>
                <a:srgbClr val="FF0000"/>
              </a:buClr>
              <a:buSzPts val="2000"/>
              <a:buFont typeface="Noto Sans Symbols"/>
              <a:buChar char="⮚"/>
            </a:pPr>
            <a:r>
              <a:rPr b="0" i="0" lang="en-US" sz="2000" u="none" cap="none" strike="noStrike">
                <a:solidFill>
                  <a:srgbClr val="000066"/>
                </a:solidFill>
                <a:latin typeface="Times New Roman"/>
                <a:ea typeface="Times New Roman"/>
                <a:cs typeface="Times New Roman"/>
                <a:sym typeface="Times New Roman"/>
              </a:rPr>
              <a:t>Prequalified products </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Confirm the number of batches,  batch size, packaging, storage conditions, test frequencies, specification.</a:t>
            </a:r>
            <a:endParaRPr/>
          </a:p>
          <a:p>
            <a:pPr indent="-390525" lvl="0" marL="390525" marR="0" rtl="0" algn="l">
              <a:lnSpc>
                <a:spcPct val="100000"/>
              </a:lnSpc>
              <a:spcBef>
                <a:spcPts val="108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 Review the stability results as per the table of  QOS-PD</a:t>
            </a:r>
            <a:endParaRPr/>
          </a:p>
          <a:p>
            <a:pPr indent="-390525" lvl="0" marL="390525" marR="0" rtl="0" algn="l">
              <a:lnSpc>
                <a:spcPct val="100000"/>
              </a:lnSpc>
              <a:spcBef>
                <a:spcPts val="1080"/>
              </a:spcBef>
              <a:spcAft>
                <a:spcPts val="0"/>
              </a:spcAft>
              <a:buClr>
                <a:srgbClr val="1E7FB8"/>
              </a:buClr>
              <a:buSzPts val="2400"/>
              <a:buFont typeface="Noto Sans Symbols"/>
              <a:buNone/>
            </a:pPr>
            <a:r>
              <a:rPr b="1" i="0" lang="en-US" sz="2400" u="none">
                <a:solidFill>
                  <a:srgbClr val="000066"/>
                </a:solidFill>
                <a:latin typeface="Times New Roman"/>
                <a:ea typeface="Times New Roman"/>
                <a:cs typeface="Times New Roman"/>
                <a:sym typeface="Times New Roman"/>
              </a:rPr>
              <a:t>Notes: 1</a:t>
            </a:r>
            <a:r>
              <a:rPr b="0" i="0" lang="en-US" sz="2400" u="none">
                <a:solidFill>
                  <a:srgbClr val="000066"/>
                </a:solidFill>
                <a:latin typeface="Times New Roman"/>
                <a:ea typeface="Times New Roman"/>
                <a:cs typeface="Times New Roman"/>
                <a:sym typeface="Times New Roman"/>
              </a:rPr>
              <a:t>) Stability of the FPP is product-dependent, not solely due to the API stability.  Proceed with caution.</a:t>
            </a:r>
            <a:endParaRPr/>
          </a:p>
          <a:p>
            <a:pPr indent="-390525" lvl="0" marL="390525" marR="0" rtl="0" algn="l">
              <a:lnSpc>
                <a:spcPct val="100000"/>
              </a:lnSpc>
              <a:spcBef>
                <a:spcPts val="60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2) Always request updated data while assessment is ongoing.</a:t>
            </a:r>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04" name="Shape 404"/>
        <p:cNvGrpSpPr/>
        <p:nvPr/>
      </p:nvGrpSpPr>
      <p:grpSpPr>
        <a:xfrm>
          <a:off x="0" y="0"/>
          <a:ext cx="0" cy="0"/>
          <a:chOff x="0" y="0"/>
          <a:chExt cx="0" cy="0"/>
        </a:xfrm>
      </p:grpSpPr>
      <p:sp>
        <p:nvSpPr>
          <p:cNvPr id="405" name="Google Shape;405;p80"/>
          <p:cNvSpPr txBox="1"/>
          <p:nvPr>
            <p:ph idx="4294967295" type="title"/>
          </p:nvPr>
        </p:nvSpPr>
        <p:spPr>
          <a:xfrm>
            <a:off x="0" y="266700"/>
            <a:ext cx="10693400" cy="1101725"/>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“Significant Change” </a:t>
            </a:r>
            <a:endParaRPr/>
          </a:p>
        </p:txBody>
      </p:sp>
      <p:sp>
        <p:nvSpPr>
          <p:cNvPr id="406" name="Google Shape;406;p80"/>
          <p:cNvSpPr txBox="1"/>
          <p:nvPr>
            <p:ph idx="4294967295" type="body"/>
          </p:nvPr>
        </p:nvSpPr>
        <p:spPr>
          <a:xfrm>
            <a:off x="534987" y="1528762"/>
            <a:ext cx="9623425" cy="4978400"/>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For an FPP, significant change is any of:</a:t>
            </a:r>
            <a:endParaRPr/>
          </a:p>
          <a:p>
            <a:pPr indent="-285750" lvl="1" marL="742950" marR="0" rtl="0" algn="l">
              <a:lnSpc>
                <a:spcPct val="100000"/>
              </a:lnSpc>
              <a:spcBef>
                <a:spcPts val="48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 &gt; 5% change in assay from initial;</a:t>
            </a:r>
            <a:endParaRPr/>
          </a:p>
          <a:p>
            <a:pPr indent="-285750" lvl="1" marL="742950" marR="0" rtl="0" algn="l">
              <a:lnSpc>
                <a:spcPct val="100000"/>
              </a:lnSpc>
              <a:spcBef>
                <a:spcPts val="48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Any degradation product exceeding its limit</a:t>
            </a:r>
            <a:endParaRPr/>
          </a:p>
          <a:p>
            <a:pPr indent="-285750" lvl="1" marL="742950" marR="0" rtl="0" algn="l">
              <a:lnSpc>
                <a:spcPct val="100000"/>
              </a:lnSpc>
              <a:spcBef>
                <a:spcPts val="48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Failure in tests of apperance, physical attributes and functionality test, e.g. colour, hardness, pH</a:t>
            </a:r>
            <a:endParaRPr/>
          </a:p>
          <a:p>
            <a:pPr indent="-285750" lvl="1" marL="742950" marR="0" rtl="0" algn="l">
              <a:lnSpc>
                <a:spcPct val="100000"/>
              </a:lnSpc>
              <a:spcBef>
                <a:spcPts val="48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failure to pass dissolution testing for 12 dosage units</a:t>
            </a:r>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10" name="Shape 410"/>
        <p:cNvGrpSpPr/>
        <p:nvPr/>
      </p:nvGrpSpPr>
      <p:grpSpPr>
        <a:xfrm>
          <a:off x="0" y="0"/>
          <a:ext cx="0" cy="0"/>
          <a:chOff x="0" y="0"/>
          <a:chExt cx="0" cy="0"/>
        </a:xfrm>
      </p:grpSpPr>
      <p:sp>
        <p:nvSpPr>
          <p:cNvPr id="411" name="Google Shape;411;p81"/>
          <p:cNvSpPr txBox="1"/>
          <p:nvPr>
            <p:ph idx="4294967295" type="title"/>
          </p:nvPr>
        </p:nvSpPr>
        <p:spPr>
          <a:xfrm>
            <a:off x="0" y="0"/>
            <a:ext cx="10693400" cy="1042987"/>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“Significant Change”</a:t>
            </a:r>
            <a:endParaRPr/>
          </a:p>
        </p:txBody>
      </p:sp>
      <p:sp>
        <p:nvSpPr>
          <p:cNvPr id="412" name="Google Shape;412;p81"/>
          <p:cNvSpPr txBox="1"/>
          <p:nvPr>
            <p:ph idx="4294967295" type="body"/>
          </p:nvPr>
        </p:nvSpPr>
        <p:spPr>
          <a:xfrm>
            <a:off x="534987" y="1528762"/>
            <a:ext cx="9623425" cy="4914900"/>
          </a:xfrm>
          <a:prstGeom prst="rect">
            <a:avLst/>
          </a:prstGeom>
          <a:noFill/>
          <a:ln>
            <a:noFill/>
          </a:ln>
        </p:spPr>
        <p:txBody>
          <a:bodyPr anchorCtr="0" anchor="t" bIns="0" lIns="0" spcFirstLastPara="1" rIns="0" wrap="square" tIns="0">
            <a:noAutofit/>
          </a:bodyPr>
          <a:lstStyle/>
          <a:p>
            <a:pPr indent="-390525" lvl="0" marL="390525" marR="0" rtl="0" algn="l">
              <a:lnSpc>
                <a:spcPct val="90000"/>
              </a:lnSpc>
              <a:spcBef>
                <a:spcPts val="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Exceptions :</a:t>
            </a:r>
            <a:endParaRPr/>
          </a:p>
          <a:p>
            <a:pPr indent="-390525" lvl="0" marL="390525" marR="0" rtl="0" algn="l">
              <a:lnSpc>
                <a:spcPct val="9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Some physical changes may be expected under</a:t>
            </a:r>
            <a:r>
              <a:rPr b="0" i="0" lang="en-US" sz="2400" u="none">
                <a:solidFill>
                  <a:schemeClr val="hlink"/>
                </a:solidFill>
                <a:latin typeface="Times New Roman"/>
                <a:ea typeface="Times New Roman"/>
                <a:cs typeface="Times New Roman"/>
                <a:sym typeface="Times New Roman"/>
              </a:rPr>
              <a:t> accelerated conditions</a:t>
            </a:r>
            <a:r>
              <a:rPr b="0" i="0" lang="en-US" sz="2400" u="none">
                <a:solidFill>
                  <a:srgbClr val="000066"/>
                </a:solidFill>
                <a:latin typeface="Times New Roman"/>
                <a:ea typeface="Times New Roman"/>
                <a:cs typeface="Times New Roman"/>
                <a:sym typeface="Times New Roman"/>
              </a:rPr>
              <a:t>:</a:t>
            </a:r>
            <a:endParaRPr/>
          </a:p>
          <a:p>
            <a:pPr indent="-390525" lvl="0" marL="390525" marR="0"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softening of suppositories (those intended to melt at 37◦C), melting of creams (but not phase separation), adhesion loss of transdermals. </a:t>
            </a:r>
            <a:endParaRPr/>
          </a:p>
          <a:p>
            <a:pPr indent="-390525" lvl="0" marL="390525" marR="0"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Also, for gelatin capsules or gelatin-coated tablets, dissolution failure is not a significant change if there is an established link to cross-linking. </a:t>
            </a:r>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16" name="Shape 416"/>
        <p:cNvGrpSpPr/>
        <p:nvPr/>
      </p:nvGrpSpPr>
      <p:grpSpPr>
        <a:xfrm>
          <a:off x="0" y="0"/>
          <a:ext cx="0" cy="0"/>
          <a:chOff x="0" y="0"/>
          <a:chExt cx="0" cy="0"/>
        </a:xfrm>
      </p:grpSpPr>
      <p:sp>
        <p:nvSpPr>
          <p:cNvPr id="417" name="Google Shape;417;p82"/>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Extrapolation of Data</a:t>
            </a:r>
            <a:endParaRPr/>
          </a:p>
        </p:txBody>
      </p:sp>
      <p:sp>
        <p:nvSpPr>
          <p:cNvPr id="418" name="Google Shape;418;p82"/>
          <p:cNvSpPr txBox="1"/>
          <p:nvPr>
            <p:ph idx="4294967295" type="body"/>
          </p:nvPr>
        </p:nvSpPr>
        <p:spPr>
          <a:xfrm>
            <a:off x="547687" y="1654175"/>
            <a:ext cx="9834562" cy="47974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Same principles as of API stability extrapolation. Refer to the presentation of API stability</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If data of 6 months accelerate show no significant change, </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X months Long term data show </a:t>
            </a:r>
            <a:r>
              <a:rPr b="0" i="0" lang="en-US" sz="2400" u="none">
                <a:solidFill>
                  <a:schemeClr val="hlink"/>
                </a:solidFill>
                <a:latin typeface="Times New Roman"/>
                <a:ea typeface="Times New Roman"/>
                <a:cs typeface="Times New Roman"/>
                <a:sym typeface="Times New Roman"/>
              </a:rPr>
              <a:t>little/no degradation and little/no variability</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the allowed shelf-life is double the long-term period x, but NMT x + 12 months.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5" name="Shape 255"/>
        <p:cNvGrpSpPr/>
        <p:nvPr/>
      </p:nvGrpSpPr>
      <p:grpSpPr>
        <a:xfrm>
          <a:off x="0" y="0"/>
          <a:ext cx="0" cy="0"/>
          <a:chOff x="0" y="0"/>
          <a:chExt cx="0" cy="0"/>
        </a:xfrm>
      </p:grpSpPr>
      <p:sp>
        <p:nvSpPr>
          <p:cNvPr id="256" name="Google Shape;256;p56"/>
          <p:cNvSpPr txBox="1"/>
          <p:nvPr>
            <p:ph idx="4294967295" type="title"/>
          </p:nvPr>
        </p:nvSpPr>
        <p:spPr>
          <a:xfrm>
            <a:off x="0" y="0"/>
            <a:ext cx="10693400" cy="11938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References</a:t>
            </a:r>
            <a:endParaRPr/>
          </a:p>
        </p:txBody>
      </p:sp>
      <p:sp>
        <p:nvSpPr>
          <p:cNvPr id="257" name="Google Shape;257;p56"/>
          <p:cNvSpPr txBox="1"/>
          <p:nvPr>
            <p:ph idx="4294967295" type="body"/>
          </p:nvPr>
        </p:nvSpPr>
        <p:spPr>
          <a:xfrm>
            <a:off x="604837" y="1498600"/>
            <a:ext cx="9707562" cy="5040312"/>
          </a:xfrm>
          <a:prstGeom prst="rect">
            <a:avLst/>
          </a:prstGeom>
          <a:noFill/>
          <a:ln>
            <a:noFill/>
          </a:ln>
        </p:spPr>
        <p:txBody>
          <a:bodyPr anchorCtr="0" anchor="t" bIns="0" lIns="0" spcFirstLastPara="1" rIns="0" wrap="square" tIns="0">
            <a:noAutofit/>
          </a:bodyPr>
          <a:lstStyle/>
          <a:p>
            <a:pPr indent="-287337" lvl="0" marL="287337" marR="0" rtl="0" algn="l">
              <a:lnSpc>
                <a:spcPct val="80000"/>
              </a:lnSpc>
              <a:spcBef>
                <a:spcPts val="0"/>
              </a:spcBef>
              <a:spcAft>
                <a:spcPts val="0"/>
              </a:spcAft>
              <a:buClr>
                <a:srgbClr val="1E7FB8"/>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Generics Guideline </a:t>
            </a:r>
            <a:endParaRPr/>
          </a:p>
          <a:p>
            <a:pPr indent="-287337" lvl="0" marL="287337" marR="0" rtl="0" algn="l">
              <a:lnSpc>
                <a:spcPct val="80000"/>
              </a:lnSpc>
              <a:spcBef>
                <a:spcPts val="1200"/>
              </a:spcBef>
              <a:spcAft>
                <a:spcPts val="0"/>
              </a:spcAft>
              <a:buClr>
                <a:srgbClr val="1E7FB8"/>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Stability Testing of APIs and FPPs -- WHO Stability Guide in TRS953 (2009) Annex 2:</a:t>
            </a:r>
            <a:endParaRPr/>
          </a:p>
          <a:p>
            <a:pPr indent="-287337" lvl="0" marL="287337" marR="0" rtl="0" algn="l">
              <a:lnSpc>
                <a:spcPct val="80000"/>
              </a:lnSpc>
              <a:spcBef>
                <a:spcPts val="1200"/>
              </a:spcBef>
              <a:spcAft>
                <a:spcPts val="0"/>
              </a:spcAft>
              <a:buClr>
                <a:srgbClr val="1E7FB8"/>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ICH Q1(A, B, C, D and E)</a:t>
            </a:r>
            <a:endParaRPr/>
          </a:p>
          <a:p>
            <a:pPr indent="-287337" lvl="0" marL="287337" marR="0" rtl="0" algn="l">
              <a:lnSpc>
                <a:spcPct val="80000"/>
              </a:lnSpc>
              <a:spcBef>
                <a:spcPts val="1200"/>
              </a:spcBef>
              <a:spcAft>
                <a:spcPts val="0"/>
              </a:spcAft>
              <a:buClr>
                <a:srgbClr val="1E7FB8"/>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Variation Guidance Appendix 4 (Stability Requirements for Variations) (TRS 943)</a:t>
            </a:r>
            <a:endParaRPr/>
          </a:p>
          <a:p>
            <a:pPr indent="-287337" lvl="0" marL="287337" marR="0" rtl="0" algn="l">
              <a:lnSpc>
                <a:spcPct val="80000"/>
              </a:lnSpc>
              <a:spcBef>
                <a:spcPts val="1200"/>
              </a:spcBef>
              <a:spcAft>
                <a:spcPts val="0"/>
              </a:spcAft>
              <a:buClr>
                <a:srgbClr val="1E7FB8"/>
              </a:buClr>
              <a:buSzPts val="2400"/>
              <a:buFont typeface="Noto Sans Symbols"/>
              <a:buNone/>
            </a:pPr>
            <a:r>
              <a:rPr b="0" i="0" lang="en-US" sz="2400" u="none" cap="none" strike="noStrike">
                <a:solidFill>
                  <a:srgbClr val="000066"/>
                </a:solidFill>
                <a:latin typeface="Times New Roman"/>
                <a:ea typeface="Times New Roman"/>
                <a:cs typeface="Times New Roman"/>
                <a:sym typeface="Times New Roman"/>
              </a:rPr>
              <a:t>    Guideline on stability testing for applications for variations to a marketing authorization (EMA 2011)</a:t>
            </a:r>
            <a:endParaRPr/>
          </a:p>
          <a:p>
            <a:pPr indent="-287337" lvl="0" marL="287337" marR="0" rtl="0" algn="l">
              <a:lnSpc>
                <a:spcPct val="80000"/>
              </a:lnSpc>
              <a:spcBef>
                <a:spcPts val="1200"/>
              </a:spcBef>
              <a:spcAft>
                <a:spcPts val="0"/>
              </a:spcAft>
              <a:buClr>
                <a:srgbClr val="1E7FB8"/>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FDC guideline-- TRS 929 Annex 5 (appendix 3,  Table A.1)</a:t>
            </a:r>
            <a:endParaRPr/>
          </a:p>
          <a:p>
            <a:pPr indent="-287337" lvl="0" marL="287337" marR="0" rtl="0" algn="l">
              <a:lnSpc>
                <a:spcPct val="80000"/>
              </a:lnSpc>
              <a:spcBef>
                <a:spcPts val="1200"/>
              </a:spcBef>
              <a:spcAft>
                <a:spcPts val="0"/>
              </a:spcAft>
              <a:buClr>
                <a:srgbClr val="1E7FB8"/>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Good storage practices: TRS 908</a:t>
            </a:r>
            <a:endParaRPr/>
          </a:p>
          <a:p>
            <a:pPr indent="-287337" lvl="0" marL="287337" marR="0" rtl="0" algn="l">
              <a:lnSpc>
                <a:spcPct val="80000"/>
              </a:lnSpc>
              <a:spcBef>
                <a:spcPts val="1200"/>
              </a:spcBef>
              <a:spcAft>
                <a:spcPts val="0"/>
              </a:spcAft>
              <a:buClr>
                <a:srgbClr val="1E7FB8"/>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FDA, EMA—stability for existing API and FPP</a:t>
            </a:r>
            <a:endParaRPr/>
          </a:p>
          <a:p>
            <a:pPr indent="-287337" lvl="0" marL="287337" marR="0" rtl="0" algn="l">
              <a:lnSpc>
                <a:spcPct val="80000"/>
              </a:lnSpc>
              <a:spcBef>
                <a:spcPts val="1200"/>
              </a:spcBef>
              <a:spcAft>
                <a:spcPts val="0"/>
              </a:spcAft>
              <a:buClr>
                <a:srgbClr val="1E7FB8"/>
              </a:buClr>
              <a:buSzPts val="2400"/>
              <a:buFont typeface="Noto Sans Symbols"/>
              <a:buNone/>
            </a:pPr>
            <a:r>
              <a:rPr b="0" i="0" lang="en-US" sz="2400" u="none" cap="none" strike="noStrike">
                <a:solidFill>
                  <a:srgbClr val="C00000"/>
                </a:solidFill>
                <a:latin typeface="Times New Roman"/>
                <a:ea typeface="Times New Roman"/>
                <a:cs typeface="Times New Roman"/>
                <a:sym typeface="Times New Roman"/>
              </a:rPr>
              <a:t>For PQP, when there are contradictions, the Generic quality guideline prevails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22" name="Shape 422"/>
        <p:cNvGrpSpPr/>
        <p:nvPr/>
      </p:nvGrpSpPr>
      <p:grpSpPr>
        <a:xfrm>
          <a:off x="0" y="0"/>
          <a:ext cx="0" cy="0"/>
          <a:chOff x="0" y="0"/>
          <a:chExt cx="0" cy="0"/>
        </a:xfrm>
      </p:grpSpPr>
      <p:sp>
        <p:nvSpPr>
          <p:cNvPr id="423" name="Google Shape;423;p83"/>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Evaluation</a:t>
            </a:r>
            <a:endParaRPr/>
          </a:p>
        </p:txBody>
      </p:sp>
      <p:sp>
        <p:nvSpPr>
          <p:cNvPr id="424" name="Google Shape;424;p83"/>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Case 1: Data is provided for 12 months at 30◦C/75% and 6 months at 40◦C/75%.  No significant change is noted. No/little change and variability.</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A shelf-life of 24 months (12 months + 12 months) can be assigned.</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Storage statement “Do not store above 30◦C”.</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28" name="Shape 428"/>
        <p:cNvGrpSpPr/>
        <p:nvPr/>
      </p:nvGrpSpPr>
      <p:grpSpPr>
        <a:xfrm>
          <a:off x="0" y="0"/>
          <a:ext cx="0" cy="0"/>
          <a:chOff x="0" y="0"/>
          <a:chExt cx="0" cy="0"/>
        </a:xfrm>
      </p:grpSpPr>
      <p:sp>
        <p:nvSpPr>
          <p:cNvPr id="429" name="Google Shape;429;p84"/>
          <p:cNvSpPr txBox="1"/>
          <p:nvPr>
            <p:ph idx="4294967295" type="title"/>
          </p:nvPr>
        </p:nvSpPr>
        <p:spPr>
          <a:xfrm>
            <a:off x="0" y="241300"/>
            <a:ext cx="10693400" cy="884237"/>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Evaluation</a:t>
            </a:r>
            <a:endParaRPr/>
          </a:p>
        </p:txBody>
      </p:sp>
      <p:sp>
        <p:nvSpPr>
          <p:cNvPr id="430" name="Google Shape;430;p84"/>
          <p:cNvSpPr txBox="1"/>
          <p:nvPr>
            <p:ph idx="4294967295" type="body"/>
          </p:nvPr>
        </p:nvSpPr>
        <p:spPr>
          <a:xfrm>
            <a:off x="534987" y="1717675"/>
            <a:ext cx="9623425" cy="4695825"/>
          </a:xfrm>
          <a:prstGeom prst="rect">
            <a:avLst/>
          </a:prstGeom>
          <a:noFill/>
          <a:ln>
            <a:noFill/>
          </a:ln>
        </p:spPr>
        <p:txBody>
          <a:bodyPr anchorCtr="0" anchor="t" bIns="0" lIns="0" spcFirstLastPara="1" rIns="0" wrap="square" tIns="0">
            <a:noAutofit/>
          </a:bodyPr>
          <a:lstStyle/>
          <a:p>
            <a:pPr indent="-390525" lvl="0" marL="390525" marR="0" rtl="0" algn="l">
              <a:lnSpc>
                <a:spcPct val="9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Case 2: Data is provided for 18 months at 30◦C/75% and 6 months at 40◦C/75%. Significant change is noted at 40◦C/75%. There is no intermediate storage condition.</a:t>
            </a:r>
            <a:endParaRPr/>
          </a:p>
          <a:p>
            <a:pPr indent="-390525" lvl="0" marL="390525" marR="0"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A shelf-life of 18 months can be assigned.  The shelf-life is based on real time data due to significant change observed at accelerated conditions.</a:t>
            </a:r>
            <a:endParaRPr/>
          </a:p>
          <a:p>
            <a:pPr indent="-390525" lvl="0" marL="390525" marR="0"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Storage statement “Do not store above 30◦C”.</a:t>
            </a:r>
            <a:endParaRPr/>
          </a:p>
          <a:p>
            <a:pPr indent="-390525" lvl="0" marL="390525" marR="0" rtl="0" algn="l">
              <a:lnSpc>
                <a:spcPct val="9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34" name="Shape 434"/>
        <p:cNvGrpSpPr/>
        <p:nvPr/>
      </p:nvGrpSpPr>
      <p:grpSpPr>
        <a:xfrm>
          <a:off x="0" y="0"/>
          <a:ext cx="0" cy="0"/>
          <a:chOff x="0" y="0"/>
          <a:chExt cx="0" cy="0"/>
        </a:xfrm>
      </p:grpSpPr>
      <p:sp>
        <p:nvSpPr>
          <p:cNvPr id="435" name="Google Shape;435;p85"/>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 Commitments</a:t>
            </a:r>
            <a:endParaRPr/>
          </a:p>
        </p:txBody>
      </p:sp>
      <p:sp>
        <p:nvSpPr>
          <p:cNvPr id="436" name="Google Shape;436;p85"/>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80000"/>
              </a:lnSpc>
              <a:spcBef>
                <a:spcPts val="0"/>
              </a:spcBef>
              <a:spcAft>
                <a:spcPts val="0"/>
              </a:spcAft>
              <a:buClr>
                <a:srgbClr val="1E7FB8"/>
              </a:buClr>
              <a:buSzPts val="2400"/>
              <a:buFont typeface="Noto Sans Symbols"/>
              <a:buNone/>
            </a:pPr>
            <a:r>
              <a:rPr b="1" i="0" lang="en-US" sz="2400" u="none">
                <a:solidFill>
                  <a:srgbClr val="000066"/>
                </a:solidFill>
                <a:latin typeface="Times New Roman"/>
                <a:ea typeface="Times New Roman"/>
                <a:cs typeface="Times New Roman"/>
                <a:sym typeface="Times New Roman"/>
              </a:rPr>
              <a:t>Three  main commitments:</a:t>
            </a:r>
            <a:endParaRPr/>
          </a:p>
          <a:p>
            <a:pPr indent="-390525" lvl="0" marL="390525" marR="0" rtl="0" algn="l">
              <a:lnSpc>
                <a:spcPct val="80000"/>
              </a:lnSpc>
              <a:spcBef>
                <a:spcPts val="1920"/>
              </a:spcBef>
              <a:spcAft>
                <a:spcPts val="0"/>
              </a:spcAft>
              <a:buClr>
                <a:srgbClr val="1E7FB8"/>
              </a:buClr>
              <a:buSzPts val="2400"/>
              <a:buFont typeface="Noto Sans Symbols"/>
              <a:buNone/>
            </a:pPr>
            <a:r>
              <a:rPr b="1" i="0" lang="en-US" sz="2400" u="none">
                <a:solidFill>
                  <a:srgbClr val="000066"/>
                </a:solidFill>
                <a:latin typeface="Times New Roman"/>
                <a:ea typeface="Times New Roman"/>
                <a:cs typeface="Times New Roman"/>
                <a:sym typeface="Times New Roman"/>
              </a:rPr>
              <a:t>	1) Primary stability data did not cover the proposed shelf-life period.</a:t>
            </a:r>
            <a:endParaRPr/>
          </a:p>
          <a:p>
            <a:pPr indent="-390525" lvl="0" marL="390525" marR="0" rtl="0" algn="l">
              <a:lnSpc>
                <a:spcPct val="80000"/>
              </a:lnSpc>
              <a:spcBef>
                <a:spcPts val="1920"/>
              </a:spcBef>
              <a:spcAft>
                <a:spcPts val="0"/>
              </a:spcAft>
              <a:buClr>
                <a:srgbClr val="1E7FB8"/>
              </a:buClr>
              <a:buSzPts val="2400"/>
              <a:buFont typeface="Noto Sans Symbols"/>
              <a:buNone/>
            </a:pPr>
            <a:r>
              <a:rPr b="1" i="0" lang="en-US" sz="2400" u="none">
                <a:solidFill>
                  <a:srgbClr val="000066"/>
                </a:solidFill>
                <a:latin typeface="Times New Roman"/>
                <a:ea typeface="Times New Roman"/>
                <a:cs typeface="Times New Roman"/>
                <a:sym typeface="Times New Roman"/>
              </a:rPr>
              <a:t>	2) Data was not provided on three production batches.</a:t>
            </a:r>
            <a:endParaRPr/>
          </a:p>
          <a:p>
            <a:pPr indent="-390525" lvl="0" marL="390525" marR="0" rtl="0" algn="l">
              <a:lnSpc>
                <a:spcPct val="80000"/>
              </a:lnSpc>
              <a:spcBef>
                <a:spcPts val="1920"/>
              </a:spcBef>
              <a:spcAft>
                <a:spcPts val="0"/>
              </a:spcAft>
              <a:buClr>
                <a:srgbClr val="1E7FB8"/>
              </a:buClr>
              <a:buSzPts val="2400"/>
              <a:buFont typeface="Noto Sans Symbols"/>
              <a:buNone/>
            </a:pPr>
            <a:r>
              <a:rPr b="1" i="0" lang="en-US" sz="2400" u="none">
                <a:solidFill>
                  <a:srgbClr val="000066"/>
                </a:solidFill>
                <a:latin typeface="Times New Roman"/>
                <a:ea typeface="Times New Roman"/>
                <a:cs typeface="Times New Roman"/>
                <a:sym typeface="Times New Roman"/>
              </a:rPr>
              <a:t>	3) Ongoing stability commitment.</a:t>
            </a:r>
            <a:endParaRPr/>
          </a:p>
          <a:p>
            <a:pPr indent="-390525" lvl="0" marL="390525" marR="0" rtl="0" algn="l">
              <a:lnSpc>
                <a:spcPct val="80000"/>
              </a:lnSpc>
              <a:spcBef>
                <a:spcPts val="1920"/>
              </a:spcBef>
              <a:spcAft>
                <a:spcPts val="0"/>
              </a:spcAft>
              <a:buClr>
                <a:srgbClr val="1E7FB8"/>
              </a:buClr>
              <a:buSzPts val="2400"/>
              <a:buFont typeface="Noto Sans Symbols"/>
              <a:buNone/>
            </a:pPr>
            <a:r>
              <a:t/>
            </a:r>
            <a:endParaRPr b="1" i="0" sz="2400" u="none">
              <a:solidFill>
                <a:srgbClr val="000066"/>
              </a:solidFill>
              <a:latin typeface="Times New Roman"/>
              <a:ea typeface="Times New Roman"/>
              <a:cs typeface="Times New Roman"/>
              <a:sym typeface="Times New Roman"/>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To determine that the FPP remains and can be expected to remain within specification during shelf life period for all future batches.</a:t>
            </a:r>
            <a:endParaRPr/>
          </a:p>
          <a:p>
            <a:pPr indent="-390525" lvl="0" marL="390525" marR="0" rtl="0" algn="l">
              <a:lnSpc>
                <a:spcPct val="80000"/>
              </a:lnSpc>
              <a:spcBef>
                <a:spcPts val="1920"/>
              </a:spcBef>
              <a:spcAft>
                <a:spcPts val="0"/>
              </a:spcAft>
              <a:buClr>
                <a:srgbClr val="1E7FB8"/>
              </a:buClr>
              <a:buSzPts val="2400"/>
              <a:buFont typeface="Noto Sans Symbols"/>
              <a:buNone/>
            </a:pPr>
            <a:r>
              <a:t/>
            </a:r>
            <a:endParaRPr b="1" i="0" sz="2400" u="none">
              <a:solidFill>
                <a:srgbClr val="FF0000"/>
              </a:solidFill>
              <a:latin typeface="Times New Roman"/>
              <a:ea typeface="Times New Roman"/>
              <a:cs typeface="Times New Roman"/>
              <a:sym typeface="Times New Roman"/>
            </a:endParaRPr>
          </a:p>
          <a:p>
            <a:pPr indent="-238125" lvl="0" marL="390525" marR="0" rtl="0" algn="l">
              <a:spcBef>
                <a:spcPts val="1920"/>
              </a:spcBef>
              <a:spcAft>
                <a:spcPts val="0"/>
              </a:spcAft>
              <a:buClr>
                <a:srgbClr val="1E7FB8"/>
              </a:buClr>
              <a:buSzPts val="2400"/>
              <a:buFont typeface="Noto Sans Symbols"/>
              <a:buNone/>
            </a:pPr>
            <a:r>
              <a:t/>
            </a:r>
            <a:endParaRPr b="1" i="0" sz="2400" u="none">
              <a:solidFill>
                <a:srgbClr val="FF0000"/>
              </a:solidFill>
              <a:latin typeface="Times New Roman"/>
              <a:ea typeface="Times New Roman"/>
              <a:cs typeface="Times New Roman"/>
              <a:sym typeface="Times New Roman"/>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40" name="Shape 440"/>
        <p:cNvGrpSpPr/>
        <p:nvPr/>
      </p:nvGrpSpPr>
      <p:grpSpPr>
        <a:xfrm>
          <a:off x="0" y="0"/>
          <a:ext cx="0" cy="0"/>
          <a:chOff x="0" y="0"/>
          <a:chExt cx="0" cy="0"/>
        </a:xfrm>
      </p:grpSpPr>
      <p:sp>
        <p:nvSpPr>
          <p:cNvPr id="441" name="Google Shape;441;p86"/>
          <p:cNvSpPr txBox="1"/>
          <p:nvPr>
            <p:ph idx="4294967295" type="title"/>
          </p:nvPr>
        </p:nvSpPr>
        <p:spPr>
          <a:xfrm>
            <a:off x="0" y="190500"/>
            <a:ext cx="10693400" cy="1000125"/>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 Commitments</a:t>
            </a:r>
            <a:endParaRPr/>
          </a:p>
        </p:txBody>
      </p:sp>
      <p:sp>
        <p:nvSpPr>
          <p:cNvPr id="442" name="Google Shape;442;p86"/>
          <p:cNvSpPr txBox="1"/>
          <p:nvPr>
            <p:ph idx="4294967295" type="body"/>
          </p:nvPr>
        </p:nvSpPr>
        <p:spPr>
          <a:xfrm>
            <a:off x="534987" y="1443037"/>
            <a:ext cx="9623425" cy="4948237"/>
          </a:xfrm>
          <a:prstGeom prst="rect">
            <a:avLst/>
          </a:prstGeom>
          <a:noFill/>
          <a:ln>
            <a:noFill/>
          </a:ln>
        </p:spPr>
        <p:txBody>
          <a:bodyPr anchorCtr="0" anchor="t" bIns="0" lIns="0" spcFirstLastPara="1" rIns="0" wrap="square" tIns="0">
            <a:noAutofit/>
          </a:bodyPr>
          <a:lstStyle/>
          <a:p>
            <a:pPr indent="-390525" lvl="0" marL="390525" marR="0" rtl="0" algn="l">
              <a:lnSpc>
                <a:spcPct val="80000"/>
              </a:lnSpc>
              <a:spcBef>
                <a:spcPts val="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a:t>
            </a:r>
            <a:r>
              <a:rPr b="1" i="0" lang="en-US" sz="2800" u="none">
                <a:solidFill>
                  <a:srgbClr val="000066"/>
                </a:solidFill>
                <a:latin typeface="Times New Roman"/>
                <a:ea typeface="Times New Roman"/>
                <a:cs typeface="Times New Roman"/>
                <a:sym typeface="Times New Roman"/>
              </a:rPr>
              <a:t> </a:t>
            </a:r>
            <a:r>
              <a:rPr b="1" i="0" lang="en-US" sz="2400" u="none">
                <a:solidFill>
                  <a:srgbClr val="000066"/>
                </a:solidFill>
                <a:latin typeface="Times New Roman"/>
                <a:ea typeface="Times New Roman"/>
                <a:cs typeface="Times New Roman"/>
                <a:sym typeface="Times New Roman"/>
              </a:rPr>
              <a:t>1) A stability commitment is required when long term data does not cover the proposed shelf-life.</a:t>
            </a:r>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“The Applicant should undertake in writing to continue long-term testing of &lt;trade name (INN of API), strength, pharmaceutical form &gt; for a period of time sufficient to cover the whole provisional shelf-life and to report any significant changes or out-of-specification results immediately to WHO for the following batches :</a:t>
            </a:r>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&lt;Batch numbers, manufacturing dates, batch size, primary packing materials &gt;”</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46" name="Shape 446"/>
        <p:cNvGrpSpPr/>
        <p:nvPr/>
      </p:nvGrpSpPr>
      <p:grpSpPr>
        <a:xfrm>
          <a:off x="0" y="0"/>
          <a:ext cx="0" cy="0"/>
          <a:chOff x="0" y="0"/>
          <a:chExt cx="0" cy="0"/>
        </a:xfrm>
      </p:grpSpPr>
      <p:sp>
        <p:nvSpPr>
          <p:cNvPr id="447" name="Google Shape;447;p87"/>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 Commitments</a:t>
            </a:r>
            <a:endParaRPr/>
          </a:p>
        </p:txBody>
      </p:sp>
      <p:sp>
        <p:nvSpPr>
          <p:cNvPr id="448" name="Google Shape;448;p87"/>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800"/>
              <a:buFont typeface="Noto Sans Symbols"/>
              <a:buNone/>
            </a:pPr>
            <a:r>
              <a:rPr b="1" i="0" lang="en-US" sz="2800" u="none">
                <a:solidFill>
                  <a:srgbClr val="000066"/>
                </a:solidFill>
                <a:latin typeface="Times New Roman"/>
                <a:ea typeface="Times New Roman"/>
                <a:cs typeface="Times New Roman"/>
                <a:sym typeface="Times New Roman"/>
              </a:rPr>
              <a:t>	</a:t>
            </a:r>
            <a:r>
              <a:rPr b="1" i="0" lang="en-US" sz="2400" u="none">
                <a:solidFill>
                  <a:srgbClr val="000066"/>
                </a:solidFill>
                <a:latin typeface="Times New Roman"/>
                <a:ea typeface="Times New Roman"/>
                <a:cs typeface="Times New Roman"/>
                <a:sym typeface="Times New Roman"/>
              </a:rPr>
              <a:t>2)</a:t>
            </a:r>
            <a:r>
              <a:rPr b="0" i="0" lang="en-US" sz="2400" u="none">
                <a:solidFill>
                  <a:srgbClr val="000066"/>
                </a:solidFill>
                <a:latin typeface="Times New Roman"/>
                <a:ea typeface="Times New Roman"/>
                <a:cs typeface="Times New Roman"/>
                <a:sym typeface="Times New Roman"/>
              </a:rPr>
              <a:t> </a:t>
            </a:r>
            <a:r>
              <a:rPr b="1" i="0" lang="en-US" sz="2400" u="none">
                <a:solidFill>
                  <a:srgbClr val="000066"/>
                </a:solidFill>
                <a:latin typeface="Times New Roman"/>
                <a:ea typeface="Times New Roman"/>
                <a:cs typeface="Times New Roman"/>
                <a:sym typeface="Times New Roman"/>
              </a:rPr>
              <a:t>A stability commitment is required when data was not provided on three production scale batches.  </a:t>
            </a:r>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“Since stability data on three production scale batches were not provided with the application,  the remaining number of consecutive production scale batches should be put on long-term stability testing and the data should be provided as soon as available. Any significant changes or out-of-specification results should be reported immediately to WHO.</a:t>
            </a:r>
            <a:endParaRPr/>
          </a:p>
          <a:p>
            <a:pPr indent="-390525" lvl="0" marL="390525" marR="0" rtl="0" algn="l">
              <a:lnSpc>
                <a:spcPct val="10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The approved stability protocol should be used for commitment batches.”</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52" name="Shape 452"/>
        <p:cNvGrpSpPr/>
        <p:nvPr/>
      </p:nvGrpSpPr>
      <p:grpSpPr>
        <a:xfrm>
          <a:off x="0" y="0"/>
          <a:ext cx="0" cy="0"/>
          <a:chOff x="0" y="0"/>
          <a:chExt cx="0" cy="0"/>
        </a:xfrm>
      </p:grpSpPr>
      <p:sp>
        <p:nvSpPr>
          <p:cNvPr id="453" name="Google Shape;453;p88"/>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Ongoing studies</a:t>
            </a:r>
            <a:endParaRPr/>
          </a:p>
        </p:txBody>
      </p:sp>
      <p:sp>
        <p:nvSpPr>
          <p:cNvPr id="454" name="Google Shape;454;p88"/>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2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The Applicant should undertake in writing (or undertook in writing, date of letter of commitment) a commitment regarding ongoing stability studies.  Unless otherwise justified, at least </a:t>
            </a:r>
            <a:r>
              <a:rPr b="1" i="0" lang="en-US" sz="2400" u="none">
                <a:solidFill>
                  <a:srgbClr val="000066"/>
                </a:solidFill>
                <a:latin typeface="Times New Roman"/>
                <a:ea typeface="Times New Roman"/>
                <a:cs typeface="Times New Roman"/>
                <a:sym typeface="Times New Roman"/>
              </a:rPr>
              <a:t>one batch per year </a:t>
            </a:r>
            <a:r>
              <a:rPr b="0" i="0" lang="en-US" sz="2400" u="none">
                <a:solidFill>
                  <a:srgbClr val="000066"/>
                </a:solidFill>
                <a:latin typeface="Times New Roman"/>
                <a:ea typeface="Times New Roman"/>
                <a:cs typeface="Times New Roman"/>
                <a:sym typeface="Times New Roman"/>
              </a:rPr>
              <a:t>of the product manufactured in</a:t>
            </a:r>
            <a:r>
              <a:rPr b="0" i="0" lang="en-US" sz="2400" u="none">
                <a:solidFill>
                  <a:schemeClr val="hlink"/>
                </a:solidFill>
                <a:latin typeface="Times New Roman"/>
                <a:ea typeface="Times New Roman"/>
                <a:cs typeface="Times New Roman"/>
                <a:sym typeface="Times New Roman"/>
              </a:rPr>
              <a:t> every strength and every primary packaging type </a:t>
            </a:r>
            <a:r>
              <a:rPr b="0" i="0" lang="en-US" sz="2400" u="none">
                <a:solidFill>
                  <a:srgbClr val="000066"/>
                </a:solidFill>
                <a:latin typeface="Times New Roman"/>
                <a:ea typeface="Times New Roman"/>
                <a:cs typeface="Times New Roman"/>
                <a:sym typeface="Times New Roman"/>
              </a:rPr>
              <a:t>should be included in the stability programme (unless none is produced during that year).  The stability protocol should be confirmed to be that which was approved for primary batches, or the protocol should be submitted for assessment. OOS results or significant atypical trends should be investigated/reported immediately to WHO. The possible impact on batches on the market should be considered in consultation with WHO inspectors.</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58" name="Shape 458"/>
        <p:cNvGrpSpPr/>
        <p:nvPr/>
      </p:nvGrpSpPr>
      <p:grpSpPr>
        <a:xfrm>
          <a:off x="0" y="0"/>
          <a:ext cx="0" cy="0"/>
          <a:chOff x="0" y="0"/>
          <a:chExt cx="0" cy="0"/>
        </a:xfrm>
      </p:grpSpPr>
      <p:sp>
        <p:nvSpPr>
          <p:cNvPr id="459" name="Google Shape;459;p89"/>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4000"/>
              <a:buFont typeface="Times New Roman"/>
              <a:buNone/>
            </a:pPr>
            <a:r>
              <a:rPr b="0" i="0" lang="en-US" sz="4000" u="none">
                <a:solidFill>
                  <a:srgbClr val="000066"/>
                </a:solidFill>
                <a:latin typeface="Times New Roman"/>
                <a:ea typeface="Times New Roman"/>
                <a:cs typeface="Times New Roman"/>
                <a:sym typeface="Times New Roman"/>
              </a:rPr>
              <a:t>FPP Stability: Commitments</a:t>
            </a:r>
            <a:endParaRPr/>
          </a:p>
        </p:txBody>
      </p:sp>
      <p:sp>
        <p:nvSpPr>
          <p:cNvPr id="460" name="Google Shape;460;p89"/>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Stability protocol should follow the same as primary batches but may change in batch numbers, batch size. Any differences in the stability protocols used for the primary batches and those proposed for the </a:t>
            </a:r>
            <a:r>
              <a:rPr b="0" i="1" lang="en-US" sz="2400" u="none">
                <a:solidFill>
                  <a:srgbClr val="000066"/>
                </a:solidFill>
                <a:latin typeface="Times New Roman"/>
                <a:ea typeface="Times New Roman"/>
                <a:cs typeface="Times New Roman"/>
                <a:sym typeface="Times New Roman"/>
              </a:rPr>
              <a:t>commitment batches </a:t>
            </a:r>
            <a:r>
              <a:rPr b="0" i="0" lang="en-US" sz="2400" u="none">
                <a:solidFill>
                  <a:srgbClr val="000066"/>
                </a:solidFill>
                <a:latin typeface="Times New Roman"/>
                <a:ea typeface="Times New Roman"/>
                <a:cs typeface="Times New Roman"/>
                <a:sym typeface="Times New Roman"/>
              </a:rPr>
              <a:t>or </a:t>
            </a:r>
            <a:r>
              <a:rPr b="0" i="1" lang="en-US" sz="2400" u="none">
                <a:solidFill>
                  <a:srgbClr val="000066"/>
                </a:solidFill>
                <a:latin typeface="Times New Roman"/>
                <a:ea typeface="Times New Roman"/>
                <a:cs typeface="Times New Roman"/>
                <a:sym typeface="Times New Roman"/>
              </a:rPr>
              <a:t>ongoing batches </a:t>
            </a:r>
            <a:r>
              <a:rPr b="0" i="0" lang="en-US" sz="2400" u="none">
                <a:solidFill>
                  <a:srgbClr val="000066"/>
                </a:solidFill>
                <a:latin typeface="Times New Roman"/>
                <a:ea typeface="Times New Roman"/>
                <a:cs typeface="Times New Roman"/>
                <a:sym typeface="Times New Roman"/>
              </a:rPr>
              <a:t>should be scientifically justified.</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In general, we do not request submission of the commitment results. But to report immediately for any OOS, OOT. The reports should be available for inspection. Therefore, a signed and dated commitment is requested and should be recorded.</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When submitting post approval variations, e.g. extension shelf life, change in batch size, the data of commitment batches may be requested. </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64" name="Shape 464"/>
        <p:cNvGrpSpPr/>
        <p:nvPr/>
      </p:nvGrpSpPr>
      <p:grpSpPr>
        <a:xfrm>
          <a:off x="0" y="0"/>
          <a:ext cx="0" cy="0"/>
          <a:chOff x="0" y="0"/>
          <a:chExt cx="0" cy="0"/>
        </a:xfrm>
      </p:grpSpPr>
      <p:sp>
        <p:nvSpPr>
          <p:cNvPr id="465" name="Google Shape;465;p90"/>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Statements/Labelling</a:t>
            </a:r>
            <a:endParaRPr/>
          </a:p>
        </p:txBody>
      </p:sp>
      <p:sp>
        <p:nvSpPr>
          <p:cNvPr id="466" name="Google Shape;466;p90"/>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Storage conditions depend on the stability results and the conditions of long-term testing.</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Terms such as "ambient conditions" or "room temperature" must be avoided</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The statement “</a:t>
            </a:r>
            <a:r>
              <a:rPr b="1" i="0" lang="en-US" sz="2400" u="none">
                <a:solidFill>
                  <a:srgbClr val="000066"/>
                </a:solidFill>
                <a:latin typeface="Times New Roman"/>
                <a:ea typeface="Times New Roman"/>
                <a:cs typeface="Times New Roman"/>
                <a:sym typeface="Times New Roman"/>
              </a:rPr>
              <a:t>This FPP does not require any special storage conditions</a:t>
            </a:r>
            <a:r>
              <a:rPr b="0" i="0" lang="en-US" sz="2400" u="none">
                <a:solidFill>
                  <a:srgbClr val="000066"/>
                </a:solidFill>
                <a:latin typeface="Times New Roman"/>
                <a:ea typeface="Times New Roman"/>
                <a:cs typeface="Times New Roman"/>
                <a:sym typeface="Times New Roman"/>
              </a:rPr>
              <a:t>” is no longer an option.</a:t>
            </a:r>
            <a:endParaRPr b="0" i="0" sz="2400" u="none">
              <a:solidFill>
                <a:srgbClr val="660066"/>
              </a:solidFill>
              <a:latin typeface="Times New Roman"/>
              <a:ea typeface="Times New Roman"/>
              <a:cs typeface="Times New Roman"/>
              <a:sym typeface="Times New Roman"/>
            </a:endParaRPr>
          </a:p>
          <a:p>
            <a:pPr indent="-390525" lvl="0" marL="390525" marR="0" rtl="0" algn="l">
              <a:lnSpc>
                <a:spcPct val="100000"/>
              </a:lnSpc>
              <a:spcBef>
                <a:spcPts val="2240"/>
              </a:spcBef>
              <a:spcAft>
                <a:spcPts val="0"/>
              </a:spcAft>
              <a:buClr>
                <a:srgbClr val="1E7FB8"/>
              </a:buClr>
              <a:buSzPts val="2800"/>
              <a:buFont typeface="Noto Sans Symbols"/>
              <a:buNone/>
            </a:pPr>
            <a:r>
              <a:rPr b="0" i="0" lang="en-US" sz="2800" u="none">
                <a:solidFill>
                  <a:srgbClr val="000066"/>
                </a:solidFill>
                <a:latin typeface="Times New Roman"/>
                <a:ea typeface="Times New Roman"/>
                <a:cs typeface="Times New Roman"/>
                <a:sym typeface="Times New Roman"/>
              </a:rPr>
              <a:t>	</a:t>
            </a:r>
            <a:endParaRPr/>
          </a:p>
          <a:p>
            <a:pPr indent="-212725" lvl="0" marL="390525" marR="0" rtl="0" algn="l">
              <a:spcBef>
                <a:spcPts val="2240"/>
              </a:spcBef>
              <a:spcAft>
                <a:spcPts val="0"/>
              </a:spcAft>
              <a:buClr>
                <a:srgbClr val="1E7FB8"/>
              </a:buClr>
              <a:buSzPts val="2800"/>
              <a:buFont typeface="Noto Sans Symbols"/>
              <a:buNone/>
            </a:pPr>
            <a:r>
              <a:t/>
            </a:r>
            <a:endParaRPr b="0" i="0" sz="28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70" name="Shape 470"/>
        <p:cNvGrpSpPr/>
        <p:nvPr/>
      </p:nvGrpSpPr>
      <p:grpSpPr>
        <a:xfrm>
          <a:off x="0" y="0"/>
          <a:ext cx="0" cy="0"/>
          <a:chOff x="0" y="0"/>
          <a:chExt cx="0" cy="0"/>
        </a:xfrm>
      </p:grpSpPr>
      <p:sp>
        <p:nvSpPr>
          <p:cNvPr id="471" name="Google Shape;471;p91"/>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spcBef>
                <a:spcPts val="0"/>
              </a:spcBef>
              <a:spcAft>
                <a:spcPts val="0"/>
              </a:spcAft>
              <a:buNone/>
            </a:pPr>
            <a:r>
              <a:t/>
            </a:r>
            <a:endParaRPr sz="4000">
              <a:solidFill>
                <a:srgbClr val="000066"/>
              </a:solidFill>
              <a:latin typeface="Times New Roman"/>
              <a:ea typeface="Times New Roman"/>
              <a:cs typeface="Times New Roman"/>
              <a:sym typeface="Times New Roman"/>
            </a:endParaRPr>
          </a:p>
        </p:txBody>
      </p:sp>
      <p:sp>
        <p:nvSpPr>
          <p:cNvPr id="472" name="Google Shape;472;p91"/>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212725" lvl="0" marL="390525" rtl="0" algn="l">
              <a:lnSpc>
                <a:spcPct val="90000"/>
              </a:lnSpc>
              <a:spcBef>
                <a:spcPts val="0"/>
              </a:spcBef>
              <a:spcAft>
                <a:spcPts val="0"/>
              </a:spcAft>
              <a:buClr>
                <a:srgbClr val="1E7FB8"/>
              </a:buClr>
              <a:buSzPts val="2800"/>
              <a:buFont typeface="Noto Sans Symbols"/>
              <a:buNone/>
            </a:pPr>
            <a:r>
              <a:t/>
            </a:r>
            <a:endParaRPr b="0" i="0" sz="2800" u="none">
              <a:solidFill>
                <a:srgbClr val="000066"/>
              </a:solidFill>
              <a:latin typeface="Times New Roman"/>
              <a:ea typeface="Times New Roman"/>
              <a:cs typeface="Times New Roman"/>
              <a:sym typeface="Times New Roman"/>
            </a:endParaRPr>
          </a:p>
          <a:p>
            <a:pPr indent="-212725" lvl="0" marL="390525" rtl="0" algn="l">
              <a:lnSpc>
                <a:spcPct val="90000"/>
              </a:lnSpc>
              <a:spcBef>
                <a:spcPts val="2240"/>
              </a:spcBef>
              <a:spcAft>
                <a:spcPts val="0"/>
              </a:spcAft>
              <a:buClr>
                <a:srgbClr val="1E7FB8"/>
              </a:buClr>
              <a:buSzPts val="2800"/>
              <a:buFont typeface="Noto Sans Symbols"/>
              <a:buNone/>
            </a:pPr>
            <a:r>
              <a:t/>
            </a:r>
            <a:endParaRPr b="0" i="0" sz="2800" u="none">
              <a:solidFill>
                <a:srgbClr val="000066"/>
              </a:solidFill>
              <a:latin typeface="Times New Roman"/>
              <a:ea typeface="Times New Roman"/>
              <a:cs typeface="Times New Roman"/>
              <a:sym typeface="Times New Roman"/>
            </a:endParaRPr>
          </a:p>
          <a:p>
            <a:pPr indent="-212725" lvl="0" marL="390525" rtl="0" algn="l">
              <a:lnSpc>
                <a:spcPct val="90000"/>
              </a:lnSpc>
              <a:spcBef>
                <a:spcPts val="2240"/>
              </a:spcBef>
              <a:spcAft>
                <a:spcPts val="0"/>
              </a:spcAft>
              <a:buClr>
                <a:srgbClr val="1E7FB8"/>
              </a:buClr>
              <a:buSzPts val="2800"/>
              <a:buFont typeface="Noto Sans Symbols"/>
              <a:buNone/>
            </a:pPr>
            <a:r>
              <a:t/>
            </a:r>
            <a:endParaRPr b="0" i="0" sz="2800" u="none">
              <a:solidFill>
                <a:srgbClr val="000066"/>
              </a:solidFill>
              <a:latin typeface="Times New Roman"/>
              <a:ea typeface="Times New Roman"/>
              <a:cs typeface="Times New Roman"/>
              <a:sym typeface="Times New Roman"/>
            </a:endParaRPr>
          </a:p>
          <a:p>
            <a:pPr indent="-212725" lvl="0" marL="390525" rtl="0" algn="l">
              <a:lnSpc>
                <a:spcPct val="90000"/>
              </a:lnSpc>
              <a:spcBef>
                <a:spcPts val="2240"/>
              </a:spcBef>
              <a:spcAft>
                <a:spcPts val="0"/>
              </a:spcAft>
              <a:buClr>
                <a:srgbClr val="1E7FB8"/>
              </a:buClr>
              <a:buSzPts val="2800"/>
              <a:buFont typeface="Noto Sans Symbols"/>
              <a:buNone/>
            </a:pPr>
            <a:r>
              <a:t/>
            </a:r>
            <a:endParaRPr b="0" i="0" sz="2800" u="none">
              <a:solidFill>
                <a:srgbClr val="000066"/>
              </a:solidFill>
              <a:latin typeface="Times New Roman"/>
              <a:ea typeface="Times New Roman"/>
              <a:cs typeface="Times New Roman"/>
              <a:sym typeface="Times New Roman"/>
            </a:endParaRPr>
          </a:p>
          <a:p>
            <a:pPr indent="-212725" lvl="0" marL="390525" rtl="0" algn="l">
              <a:lnSpc>
                <a:spcPct val="90000"/>
              </a:lnSpc>
              <a:spcBef>
                <a:spcPts val="2240"/>
              </a:spcBef>
              <a:spcAft>
                <a:spcPts val="0"/>
              </a:spcAft>
              <a:buClr>
                <a:srgbClr val="1E7FB8"/>
              </a:buClr>
              <a:buSzPts val="2800"/>
              <a:buFont typeface="Noto Sans Symbols"/>
              <a:buNone/>
            </a:pPr>
            <a:r>
              <a:t/>
            </a:r>
            <a:endParaRPr b="0" i="0" sz="2800" u="none">
              <a:solidFill>
                <a:srgbClr val="000066"/>
              </a:solidFill>
              <a:latin typeface="Times New Roman"/>
              <a:ea typeface="Times New Roman"/>
              <a:cs typeface="Times New Roman"/>
              <a:sym typeface="Times New Roman"/>
            </a:endParaRPr>
          </a:p>
          <a:p>
            <a:pPr indent="-212725" lvl="0" marL="390525" rtl="0" algn="l">
              <a:lnSpc>
                <a:spcPct val="90000"/>
              </a:lnSpc>
              <a:spcBef>
                <a:spcPts val="2240"/>
              </a:spcBef>
              <a:spcAft>
                <a:spcPts val="0"/>
              </a:spcAft>
              <a:buClr>
                <a:srgbClr val="1E7FB8"/>
              </a:buClr>
              <a:buSzPts val="2800"/>
              <a:buFont typeface="Noto Sans Symbols"/>
              <a:buNone/>
            </a:pPr>
            <a:r>
              <a:t/>
            </a:r>
            <a:endParaRPr b="0" i="0" sz="2800" u="none">
              <a:solidFill>
                <a:srgbClr val="000066"/>
              </a:solidFill>
              <a:latin typeface="Times New Roman"/>
              <a:ea typeface="Times New Roman"/>
              <a:cs typeface="Times New Roman"/>
              <a:sym typeface="Times New Roman"/>
            </a:endParaRPr>
          </a:p>
          <a:p>
            <a:pPr indent="-390525" lvl="0" marL="390525" rtl="0" algn="l">
              <a:lnSpc>
                <a:spcPct val="90000"/>
              </a:lnSpc>
              <a:spcBef>
                <a:spcPts val="2240"/>
              </a:spcBef>
              <a:spcAft>
                <a:spcPts val="0"/>
              </a:spcAft>
              <a:buClr>
                <a:srgbClr val="1E7FB8"/>
              </a:buClr>
              <a:buSzPts val="2800"/>
              <a:buFont typeface="Noto Sans Symbols"/>
              <a:buChar char="▪"/>
            </a:pPr>
            <a:r>
              <a:rPr b="0" i="0" lang="en-US" sz="2800" u="none">
                <a:solidFill>
                  <a:srgbClr val="000066"/>
                </a:solidFill>
                <a:latin typeface="Times New Roman"/>
                <a:ea typeface="Times New Roman"/>
                <a:cs typeface="Times New Roman"/>
                <a:sym typeface="Times New Roman"/>
              </a:rPr>
              <a:t>b :"protect from moisture" should be added if applicable</a:t>
            </a:r>
            <a:endParaRPr/>
          </a:p>
        </p:txBody>
      </p:sp>
      <p:pic>
        <p:nvPicPr>
          <p:cNvPr id="473" name="Google Shape;473;p91"/>
          <p:cNvPicPr preferRelativeResize="0"/>
          <p:nvPr/>
        </p:nvPicPr>
        <p:blipFill rotWithShape="1">
          <a:blip r:embed="rId3">
            <a:alphaModFix/>
          </a:blip>
          <a:srcRect b="0" l="0" r="0" t="0"/>
          <a:stretch/>
        </p:blipFill>
        <p:spPr>
          <a:xfrm>
            <a:off x="441325" y="263525"/>
            <a:ext cx="9698037" cy="568325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77" name="Shape 477"/>
        <p:cNvGrpSpPr/>
        <p:nvPr/>
      </p:nvGrpSpPr>
      <p:grpSpPr>
        <a:xfrm>
          <a:off x="0" y="0"/>
          <a:ext cx="0" cy="0"/>
          <a:chOff x="0" y="0"/>
          <a:chExt cx="0" cy="0"/>
        </a:xfrm>
      </p:grpSpPr>
      <p:sp>
        <p:nvSpPr>
          <p:cNvPr id="478" name="Google Shape;478;p92"/>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In-use studies</a:t>
            </a:r>
            <a:endParaRPr/>
          </a:p>
        </p:txBody>
      </p:sp>
      <p:sp>
        <p:nvSpPr>
          <p:cNvPr id="479" name="Google Shape;479;p92"/>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0" lvl="0" marL="355600" rtl="0" algn="l">
              <a:lnSpc>
                <a:spcPct val="100000"/>
              </a:lnSpc>
              <a:spcBef>
                <a:spcPts val="0"/>
              </a:spcBef>
              <a:spcAft>
                <a:spcPts val="0"/>
              </a:spcAft>
              <a:buSzPts val="2400"/>
              <a:buNone/>
            </a:pPr>
            <a:r>
              <a:rPr b="0" i="0" lang="en-US" sz="2400" u="none">
                <a:solidFill>
                  <a:srgbClr val="000066"/>
                </a:solidFill>
                <a:latin typeface="Times New Roman"/>
                <a:ea typeface="Times New Roman"/>
                <a:cs typeface="Times New Roman"/>
                <a:sym typeface="Times New Roman"/>
              </a:rPr>
              <a:t>The purpose of in-use stability testing is to </a:t>
            </a:r>
            <a:r>
              <a:rPr b="0" i="0" lang="en-US" sz="2400" u="none">
                <a:solidFill>
                  <a:schemeClr val="hlink"/>
                </a:solidFill>
                <a:latin typeface="Times New Roman"/>
                <a:ea typeface="Times New Roman"/>
                <a:cs typeface="Times New Roman"/>
                <a:sym typeface="Times New Roman"/>
              </a:rPr>
              <a:t>provide the information for the labeling on the</a:t>
            </a:r>
            <a:r>
              <a:rPr b="0" i="0" lang="en-US" sz="2400" u="none">
                <a:solidFill>
                  <a:srgbClr val="000066"/>
                </a:solidFill>
                <a:latin typeface="Times New Roman"/>
                <a:ea typeface="Times New Roman"/>
                <a:cs typeface="Times New Roman"/>
                <a:sym typeface="Times New Roman"/>
              </a:rPr>
              <a:t> </a:t>
            </a:r>
            <a:r>
              <a:rPr b="0" i="0" lang="en-US" sz="2400" u="none">
                <a:solidFill>
                  <a:schemeClr val="hlink"/>
                </a:solidFill>
                <a:latin typeface="Times New Roman"/>
                <a:ea typeface="Times New Roman"/>
                <a:cs typeface="Times New Roman"/>
                <a:sym typeface="Times New Roman"/>
              </a:rPr>
              <a:t>preparation, storage conditions and utilization period for</a:t>
            </a:r>
            <a:endParaRPr/>
          </a:p>
          <a:p>
            <a:pPr indent="-285749" lvl="1" marL="1189037" rtl="0" algn="l">
              <a:lnSpc>
                <a:spcPct val="100000"/>
              </a:lnSpc>
              <a:spcBef>
                <a:spcPts val="16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a multidose product after opening, or </a:t>
            </a:r>
            <a:endParaRPr/>
          </a:p>
          <a:p>
            <a:pPr indent="-285749" lvl="1" marL="1189037" rtl="0" algn="l">
              <a:lnSpc>
                <a:spcPct val="100000"/>
              </a:lnSpc>
              <a:spcBef>
                <a:spcPts val="16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reconstituted or diluted product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1" name="Shape 261"/>
        <p:cNvGrpSpPr/>
        <p:nvPr/>
      </p:nvGrpSpPr>
      <p:grpSpPr>
        <a:xfrm>
          <a:off x="0" y="0"/>
          <a:ext cx="0" cy="0"/>
          <a:chOff x="0" y="0"/>
          <a:chExt cx="0" cy="0"/>
        </a:xfrm>
      </p:grpSpPr>
      <p:sp>
        <p:nvSpPr>
          <p:cNvPr id="262" name="Google Shape;262;p57"/>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Purpose of stability testing</a:t>
            </a:r>
            <a:endParaRPr/>
          </a:p>
        </p:txBody>
      </p:sp>
      <p:sp>
        <p:nvSpPr>
          <p:cNvPr id="263" name="Google Shape;263;p57"/>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Validation of analytical methods</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Establish shelf life acceptance criteria of Specification</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Selecting packaging </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Establish a shelf-life for the FPP</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Establish storage conditions</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In-use periods</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83" name="Shape 483"/>
        <p:cNvGrpSpPr/>
        <p:nvPr/>
      </p:nvGrpSpPr>
      <p:grpSpPr>
        <a:xfrm>
          <a:off x="0" y="0"/>
          <a:ext cx="0" cy="0"/>
          <a:chOff x="0" y="0"/>
          <a:chExt cx="0" cy="0"/>
        </a:xfrm>
      </p:grpSpPr>
      <p:sp>
        <p:nvSpPr>
          <p:cNvPr id="484" name="Google Shape;484;p93"/>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In-use studies</a:t>
            </a:r>
            <a:endParaRPr/>
          </a:p>
        </p:txBody>
      </p:sp>
      <p:sp>
        <p:nvSpPr>
          <p:cNvPr id="485" name="Google Shape;485;p93"/>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in-use studies should be conducted for: </a:t>
            </a:r>
            <a:endParaRPr/>
          </a:p>
          <a:p>
            <a:pPr indent="-285750" lvl="1" marL="742950" rtl="0" algn="l">
              <a:lnSpc>
                <a:spcPct val="100000"/>
              </a:lnSpc>
              <a:spcBef>
                <a:spcPts val="4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Powder/granules for solution/suspension (Multidose)</a:t>
            </a:r>
            <a:endParaRPr/>
          </a:p>
          <a:p>
            <a:pPr indent="-285750" lvl="1" marL="742950" rtl="0" algn="l">
              <a:lnSpc>
                <a:spcPct val="100000"/>
              </a:lnSpc>
              <a:spcBef>
                <a:spcPts val="4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Oral solution/suspension</a:t>
            </a:r>
            <a:endParaRPr/>
          </a:p>
          <a:p>
            <a:pPr indent="-285750" lvl="1" marL="742950" rtl="0" algn="l">
              <a:lnSpc>
                <a:spcPct val="100000"/>
              </a:lnSpc>
              <a:spcBef>
                <a:spcPts val="4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bulk pack of rifampicin containing products</a:t>
            </a:r>
            <a:endParaRPr/>
          </a:p>
          <a:p>
            <a:pPr indent="-285750" lvl="1" marL="742950" rtl="0" algn="l">
              <a:lnSpc>
                <a:spcPct val="100000"/>
              </a:lnSpc>
              <a:spcBef>
                <a:spcPts val="4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Sterile products</a:t>
            </a:r>
            <a:endParaRPr b="0" i="0" sz="2400" u="none">
              <a:solidFill>
                <a:schemeClr val="hlink"/>
              </a:solidFill>
              <a:latin typeface="Times New Roman"/>
              <a:ea typeface="Times New Roman"/>
              <a:cs typeface="Times New Roman"/>
              <a:sym typeface="Times New Roman"/>
            </a:endParaRPr>
          </a:p>
          <a:p>
            <a:pPr indent="-390525" lvl="0" marL="390525" rtl="0" algn="l">
              <a:lnSpc>
                <a:spcPct val="90000"/>
              </a:lnSpc>
              <a:spcBef>
                <a:spcPts val="168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NB: there is no in-use requirement (eg labelling “use within 30 days”) for dispersible tablets; a single dose is intended to be dispersed just prior to use.</a:t>
            </a:r>
            <a:endParaRPr/>
          </a:p>
          <a:p>
            <a:pPr indent="-238125" lvl="0" marL="390525" rtl="0" algn="l">
              <a:spcBef>
                <a:spcPts val="19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89" name="Shape 489"/>
        <p:cNvGrpSpPr/>
        <p:nvPr/>
      </p:nvGrpSpPr>
      <p:grpSpPr>
        <a:xfrm>
          <a:off x="0" y="0"/>
          <a:ext cx="0" cy="0"/>
          <a:chOff x="0" y="0"/>
          <a:chExt cx="0" cy="0"/>
        </a:xfrm>
      </p:grpSpPr>
      <p:sp>
        <p:nvSpPr>
          <p:cNvPr id="490" name="Google Shape;490;p94"/>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4000"/>
              <a:buFont typeface="Times New Roman"/>
              <a:buNone/>
            </a:pPr>
            <a:r>
              <a:rPr b="0" i="0" lang="en-US" sz="4000" u="none">
                <a:solidFill>
                  <a:srgbClr val="000066"/>
                </a:solidFill>
                <a:latin typeface="Times New Roman"/>
                <a:ea typeface="Times New Roman"/>
                <a:cs typeface="Times New Roman"/>
                <a:sym typeface="Times New Roman"/>
              </a:rPr>
              <a:t>FPP Stability</a:t>
            </a:r>
            <a:br>
              <a:rPr b="0" i="0" lang="en-US" sz="4000" u="none">
                <a:solidFill>
                  <a:srgbClr val="000066"/>
                </a:solidFill>
                <a:latin typeface="Times New Roman"/>
                <a:ea typeface="Times New Roman"/>
                <a:cs typeface="Times New Roman"/>
                <a:sym typeface="Times New Roman"/>
              </a:rPr>
            </a:br>
            <a:r>
              <a:rPr b="0" i="0" lang="en-US" sz="4000" u="none">
                <a:solidFill>
                  <a:srgbClr val="000066"/>
                </a:solidFill>
                <a:latin typeface="Times New Roman"/>
                <a:ea typeface="Times New Roman"/>
                <a:cs typeface="Times New Roman"/>
                <a:sym typeface="Times New Roman"/>
              </a:rPr>
              <a:t>In-use studies</a:t>
            </a:r>
            <a:endParaRPr/>
          </a:p>
        </p:txBody>
      </p:sp>
      <p:sp>
        <p:nvSpPr>
          <p:cNvPr id="491" name="Google Shape;491;p94"/>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A minimum of two batches (at least pilot) should be subjected to the test. At least one batch should be chosen towards the end of its shelf-life. </a:t>
            </a:r>
            <a:endParaRPr/>
          </a:p>
          <a:p>
            <a:pPr indent="-390525" lvl="0" marL="390525" rtl="0" algn="l">
              <a:lnSpc>
                <a:spcPct val="100000"/>
              </a:lnSpc>
              <a:spcBef>
                <a:spcPts val="168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Tests should be designed to simulate the use of the FPP in practice. </a:t>
            </a:r>
            <a:endParaRPr/>
          </a:p>
          <a:p>
            <a:pPr indent="-390525" lvl="0" marL="390525" rtl="0" algn="l">
              <a:lnSpc>
                <a:spcPct val="100000"/>
              </a:lnSpc>
              <a:spcBef>
                <a:spcPts val="168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Parameters to be tested as for regulatory stability studies</a:t>
            </a:r>
            <a:endParaRPr/>
          </a:p>
          <a:p>
            <a:pPr indent="-390525" lvl="0" marL="390525" rtl="0" algn="l">
              <a:lnSpc>
                <a:spcPct val="100000"/>
              </a:lnSpc>
              <a:spcBef>
                <a:spcPts val="168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To be conducted as part of the primary stability studies at the initial and final time points </a:t>
            </a:r>
            <a:endParaRPr/>
          </a:p>
          <a:p>
            <a:pPr indent="-390525" lvl="0" marL="390525" rtl="0" algn="l">
              <a:lnSpc>
                <a:spcPct val="100000"/>
              </a:lnSpc>
              <a:spcBef>
                <a:spcPts val="168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In general, this testing need not be repeated on commitment batches</a:t>
            </a:r>
            <a:endParaRPr/>
          </a:p>
          <a:p>
            <a:pPr indent="-238125" lvl="0" marL="390525" rtl="0" algn="l">
              <a:spcBef>
                <a:spcPts val="19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95" name="Shape 495"/>
        <p:cNvGrpSpPr/>
        <p:nvPr/>
      </p:nvGrpSpPr>
      <p:grpSpPr>
        <a:xfrm>
          <a:off x="0" y="0"/>
          <a:ext cx="0" cy="0"/>
          <a:chOff x="0" y="0"/>
          <a:chExt cx="0" cy="0"/>
        </a:xfrm>
      </p:grpSpPr>
      <p:sp>
        <p:nvSpPr>
          <p:cNvPr id="496" name="Google Shape;496;p95"/>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Stability - Variations</a:t>
            </a:r>
            <a:endParaRPr/>
          </a:p>
        </p:txBody>
      </p:sp>
      <p:sp>
        <p:nvSpPr>
          <p:cNvPr id="497" name="Google Shape;497;p95"/>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1E7FB8"/>
              </a:buClr>
              <a:buSzPts val="2800"/>
              <a:buFont typeface="Noto Sans Symbols"/>
              <a:buNone/>
            </a:pPr>
            <a:r>
              <a:rPr b="0" i="0" lang="en-US" sz="2800" u="none">
                <a:solidFill>
                  <a:srgbClr val="000066"/>
                </a:solidFill>
                <a:latin typeface="Times New Roman"/>
                <a:ea typeface="Times New Roman"/>
                <a:cs typeface="Times New Roman"/>
                <a:sym typeface="Times New Roman"/>
              </a:rPr>
              <a:t>The stability studies for variations and changes are based on the knowledge and experience acquired on the API and FPP</a:t>
            </a:r>
            <a:endParaRPr/>
          </a:p>
          <a:p>
            <a:pPr indent="-177800" lvl="0" marL="0" marR="0" rtl="0" algn="l">
              <a:lnSpc>
                <a:spcPct val="90000"/>
              </a:lnSpc>
              <a:spcBef>
                <a:spcPts val="2240"/>
              </a:spcBef>
              <a:spcAft>
                <a:spcPts val="0"/>
              </a:spcAft>
              <a:buClr>
                <a:srgbClr val="1E7FB8"/>
              </a:buClr>
              <a:buSzPts val="2800"/>
              <a:buFont typeface="Noto Sans Symbols"/>
              <a:buChar char="▪"/>
            </a:pPr>
            <a:r>
              <a:rPr b="0" i="0" lang="en-US" sz="2800" u="none">
                <a:solidFill>
                  <a:srgbClr val="000066"/>
                </a:solidFill>
                <a:latin typeface="Times New Roman"/>
                <a:ea typeface="Times New Roman"/>
                <a:cs typeface="Times New Roman"/>
                <a:sym typeface="Times New Roman"/>
              </a:rPr>
              <a:t>The variation guideline </a:t>
            </a:r>
            <a:endParaRPr/>
          </a:p>
          <a:p>
            <a:pPr indent="-322262" lvl="1" marL="919162" marR="0" rtl="0" algn="l">
              <a:lnSpc>
                <a:spcPct val="90000"/>
              </a:lnSpc>
              <a:spcBef>
                <a:spcPts val="48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For minor changes: stability requirements defined under each change </a:t>
            </a:r>
            <a:endParaRPr/>
          </a:p>
          <a:p>
            <a:pPr indent="-322262" lvl="1" marL="919162" marR="0" rtl="0" algn="l">
              <a:lnSpc>
                <a:spcPct val="90000"/>
              </a:lnSpc>
              <a:spcBef>
                <a:spcPts val="48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For major changes: Appendix 4:  “Stability-requirements for variations and changes to prequalifed FPPs”; </a:t>
            </a:r>
            <a:endParaRPr/>
          </a:p>
          <a:p>
            <a:pPr indent="-322262" lvl="1" marL="919162" marR="0" rtl="0" algn="l">
              <a:lnSpc>
                <a:spcPct val="90000"/>
              </a:lnSpc>
              <a:spcBef>
                <a:spcPts val="48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Results of stability studies should be compared to the results of studies on unchanged API/FPP.</a:t>
            </a:r>
            <a:endParaRPr/>
          </a:p>
          <a:p>
            <a:pPr indent="-238125" lvl="0" marL="390525" marR="0" rtl="0" algn="l">
              <a:spcBef>
                <a:spcPts val="1920"/>
              </a:spcBef>
              <a:spcAft>
                <a:spcPts val="0"/>
              </a:spcAft>
              <a:buClr>
                <a:srgbClr val="1E7FB8"/>
              </a:buClr>
              <a:buSzPts val="2400"/>
              <a:buFont typeface="Noto Sans Symbols"/>
              <a:buNone/>
            </a:pPr>
            <a:r>
              <a:t/>
            </a:r>
            <a:endParaRPr b="0" i="0" sz="2400" u="none" cap="none" strike="noStrike">
              <a:solidFill>
                <a:srgbClr val="000066"/>
              </a:solidFill>
              <a:latin typeface="Times New Roman"/>
              <a:ea typeface="Times New Roman"/>
              <a:cs typeface="Times New Roman"/>
              <a:sym typeface="Times New Roman"/>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1" name="Shape 501"/>
        <p:cNvGrpSpPr/>
        <p:nvPr/>
      </p:nvGrpSpPr>
      <p:grpSpPr>
        <a:xfrm>
          <a:off x="0" y="0"/>
          <a:ext cx="0" cy="0"/>
          <a:chOff x="0" y="0"/>
          <a:chExt cx="0" cy="0"/>
        </a:xfrm>
      </p:grpSpPr>
      <p:sp>
        <p:nvSpPr>
          <p:cNvPr id="502" name="Google Shape;502;p96"/>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4000"/>
              <a:buFont typeface="Times New Roman"/>
              <a:buNone/>
            </a:pPr>
            <a:r>
              <a:rPr b="0" i="0" lang="en-US" sz="4000" u="none">
                <a:solidFill>
                  <a:srgbClr val="000066"/>
                </a:solidFill>
                <a:latin typeface="Times New Roman"/>
                <a:ea typeface="Times New Roman"/>
                <a:cs typeface="Times New Roman"/>
                <a:sym typeface="Times New Roman"/>
              </a:rPr>
              <a:t>Stability - Variations</a:t>
            </a:r>
            <a:endParaRPr/>
          </a:p>
        </p:txBody>
      </p:sp>
      <p:sp>
        <p:nvSpPr>
          <p:cNvPr id="503" name="Google Shape;503;p96"/>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The same principle may be applied to similar changes that occur during the development of the product, e.g. Change in manufacturing process, composition or immediate packaging of the primary batches compared with the future production batches –</a:t>
            </a:r>
            <a:r>
              <a:rPr b="0" i="0" lang="en-US" sz="2400" u="none">
                <a:solidFill>
                  <a:schemeClr val="hlink"/>
                </a:solidFill>
                <a:latin typeface="Times New Roman"/>
                <a:ea typeface="Times New Roman"/>
                <a:cs typeface="Times New Roman"/>
                <a:sym typeface="Times New Roman"/>
              </a:rPr>
              <a:t>Proceed with caution </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New EMA variation stability requirements available in July 2011</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PQ Variation guidance is under revision.</a:t>
            </a:r>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7" name="Shape 507"/>
        <p:cNvGrpSpPr/>
        <p:nvPr/>
      </p:nvGrpSpPr>
      <p:grpSpPr>
        <a:xfrm>
          <a:off x="0" y="0"/>
          <a:ext cx="0" cy="0"/>
          <a:chOff x="0" y="0"/>
          <a:chExt cx="0" cy="0"/>
        </a:xfrm>
      </p:grpSpPr>
      <p:sp>
        <p:nvSpPr>
          <p:cNvPr id="508" name="Google Shape;508;p97"/>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Assessment Tips</a:t>
            </a:r>
            <a:endParaRPr/>
          </a:p>
        </p:txBody>
      </p:sp>
      <p:sp>
        <p:nvSpPr>
          <p:cNvPr id="509" name="Google Shape;509;p97"/>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1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Recognizing problem areas that warrant a closer look/more questions.</a:t>
            </a:r>
            <a:endParaRPr/>
          </a:p>
          <a:p>
            <a:pPr indent="-390525" lvl="0" marL="390525" marR="0" rtl="0" algn="l">
              <a:lnSpc>
                <a:spcPct val="11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E.g. Data is provided in such a way that a) trends cannot be determined, eg range of dissolution values but no average, or b) limits cannot be assessed, e.g average dissolution but no range of individual values. </a:t>
            </a:r>
            <a:endParaRPr/>
          </a:p>
          <a:p>
            <a:pPr indent="-390525" lvl="0" marL="390525" marR="0" rtl="0" algn="l">
              <a:lnSpc>
                <a:spcPct val="110000"/>
              </a:lnSpc>
              <a:spcBef>
                <a:spcPts val="192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	E.g. Data shows a lack of mass balance, or variability in results without trends - may indicate problems with analytical methods.</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13" name="Shape 513"/>
        <p:cNvGrpSpPr/>
        <p:nvPr/>
      </p:nvGrpSpPr>
      <p:grpSpPr>
        <a:xfrm>
          <a:off x="0" y="0"/>
          <a:ext cx="0" cy="0"/>
          <a:chOff x="0" y="0"/>
          <a:chExt cx="0" cy="0"/>
        </a:xfrm>
      </p:grpSpPr>
      <p:sp>
        <p:nvSpPr>
          <p:cNvPr id="514" name="Google Shape;514;p98"/>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Assessment Tips</a:t>
            </a:r>
            <a:endParaRPr/>
          </a:p>
        </p:txBody>
      </p:sp>
      <p:sp>
        <p:nvSpPr>
          <p:cNvPr id="515" name="Google Shape;515;p98"/>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OOS: analytical value outside of the registered specification</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OOT: analytical value outside our experience but within the specification (no OOS)</a:t>
            </a:r>
            <a:endParaRPr/>
          </a:p>
          <a:p>
            <a:pPr indent="-238125" lvl="0" marL="390525" rtl="0" algn="l">
              <a:spcBef>
                <a:spcPts val="19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p:txBody>
      </p:sp>
      <p:pic>
        <p:nvPicPr>
          <p:cNvPr id="516" name="Google Shape;516;p98"/>
          <p:cNvPicPr preferRelativeResize="0"/>
          <p:nvPr/>
        </p:nvPicPr>
        <p:blipFill rotWithShape="1">
          <a:blip r:embed="rId3">
            <a:alphaModFix/>
          </a:blip>
          <a:srcRect b="0" l="0" r="0" t="0"/>
          <a:stretch/>
        </p:blipFill>
        <p:spPr>
          <a:xfrm>
            <a:off x="360362" y="3298825"/>
            <a:ext cx="9625012" cy="3171825"/>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20" name="Shape 520"/>
        <p:cNvGrpSpPr/>
        <p:nvPr/>
      </p:nvGrpSpPr>
      <p:grpSpPr>
        <a:xfrm>
          <a:off x="0" y="0"/>
          <a:ext cx="0" cy="0"/>
          <a:chOff x="0" y="0"/>
          <a:chExt cx="0" cy="0"/>
        </a:xfrm>
      </p:grpSpPr>
      <p:sp>
        <p:nvSpPr>
          <p:cNvPr id="521" name="Google Shape;521;p99"/>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OOS</a:t>
            </a:r>
            <a:endParaRPr/>
          </a:p>
        </p:txBody>
      </p:sp>
      <p:sp>
        <p:nvSpPr>
          <p:cNvPr id="522" name="Google Shape;522;p99"/>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Check analytic methods</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Check whether the shelf-life or storage remark are affected</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Check whether relevant to marketed product</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Evaluate the impact of OOS (efficacy and safety)</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Recall (critical)</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Improvement (not critical)</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26" name="Shape 526"/>
        <p:cNvGrpSpPr/>
        <p:nvPr/>
      </p:nvGrpSpPr>
      <p:grpSpPr>
        <a:xfrm>
          <a:off x="0" y="0"/>
          <a:ext cx="0" cy="0"/>
          <a:chOff x="0" y="0"/>
          <a:chExt cx="0" cy="0"/>
        </a:xfrm>
      </p:grpSpPr>
      <p:sp>
        <p:nvSpPr>
          <p:cNvPr id="527" name="Google Shape;527;p100"/>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spcBef>
                <a:spcPts val="0"/>
              </a:spcBef>
              <a:spcAft>
                <a:spcPts val="0"/>
              </a:spcAft>
              <a:buNone/>
            </a:pPr>
            <a:r>
              <a:t/>
            </a:r>
            <a:endParaRPr sz="4000">
              <a:solidFill>
                <a:srgbClr val="000066"/>
              </a:solidFill>
              <a:latin typeface="Times New Roman"/>
              <a:ea typeface="Times New Roman"/>
              <a:cs typeface="Times New Roman"/>
              <a:sym typeface="Times New Roman"/>
            </a:endParaRPr>
          </a:p>
        </p:txBody>
      </p:sp>
      <p:pic>
        <p:nvPicPr>
          <p:cNvPr id="528" name="Google Shape;528;p100"/>
          <p:cNvPicPr preferRelativeResize="0"/>
          <p:nvPr>
            <p:ph idx="1" type="body"/>
          </p:nvPr>
        </p:nvPicPr>
        <p:blipFill rotWithShape="1">
          <a:blip r:embed="rId3">
            <a:alphaModFix/>
          </a:blip>
          <a:srcRect b="0" l="0" r="0" t="0"/>
          <a:stretch/>
        </p:blipFill>
        <p:spPr>
          <a:xfrm>
            <a:off x="0" y="-41275"/>
            <a:ext cx="10693400" cy="6700837"/>
          </a:xfrm>
          <a:prstGeom prst="rect">
            <a:avLst/>
          </a:prstGeom>
          <a:noFill/>
          <a:ln>
            <a:noFill/>
          </a:ln>
        </p:spPr>
      </p:pic>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2" name="Shape 532"/>
        <p:cNvGrpSpPr/>
        <p:nvPr/>
      </p:nvGrpSpPr>
      <p:grpSpPr>
        <a:xfrm>
          <a:off x="0" y="0"/>
          <a:ext cx="0" cy="0"/>
          <a:chOff x="0" y="0"/>
          <a:chExt cx="0" cy="0"/>
        </a:xfrm>
      </p:grpSpPr>
      <p:sp>
        <p:nvSpPr>
          <p:cNvPr id="533" name="Google Shape;533;p101"/>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4000"/>
              <a:buFont typeface="Times New Roman"/>
              <a:buNone/>
            </a:pPr>
            <a:r>
              <a:rPr b="0" i="0" lang="en-US" sz="4000" u="none">
                <a:solidFill>
                  <a:srgbClr val="000066"/>
                </a:solidFill>
                <a:latin typeface="Times New Roman"/>
                <a:ea typeface="Times New Roman"/>
                <a:cs typeface="Times New Roman"/>
                <a:sym typeface="Times New Roman"/>
              </a:rPr>
              <a:t>OOT</a:t>
            </a:r>
            <a:endParaRPr/>
          </a:p>
        </p:txBody>
      </p:sp>
      <p:sp>
        <p:nvSpPr>
          <p:cNvPr id="534" name="Google Shape;534;p101"/>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Possible reasons:</a:t>
            </a:r>
            <a:endParaRPr/>
          </a:p>
          <a:p>
            <a:pPr indent="-322262" lvl="1" marL="919162" rtl="0" algn="l">
              <a:lnSpc>
                <a:spcPct val="100000"/>
              </a:lnSpc>
              <a:spcBef>
                <a:spcPts val="400"/>
              </a:spcBef>
              <a:spcAft>
                <a:spcPts val="0"/>
              </a:spcAft>
              <a:buClr>
                <a:srgbClr val="FF0000"/>
              </a:buClr>
              <a:buSzPts val="2000"/>
              <a:buFont typeface="Noto Sans Symbols"/>
              <a:buChar char="⮚"/>
            </a:pPr>
            <a:r>
              <a:rPr b="0" i="0" lang="en-US" sz="2000" u="none">
                <a:solidFill>
                  <a:srgbClr val="000066"/>
                </a:solidFill>
                <a:latin typeface="Times New Roman"/>
                <a:ea typeface="Times New Roman"/>
                <a:cs typeface="Times New Roman"/>
                <a:sym typeface="Times New Roman"/>
              </a:rPr>
              <a:t>Analytical method</a:t>
            </a:r>
            <a:endParaRPr/>
          </a:p>
          <a:p>
            <a:pPr indent="-322262" lvl="1" marL="919162" rtl="0" algn="l">
              <a:lnSpc>
                <a:spcPct val="100000"/>
              </a:lnSpc>
              <a:spcBef>
                <a:spcPts val="400"/>
              </a:spcBef>
              <a:spcAft>
                <a:spcPts val="0"/>
              </a:spcAft>
              <a:buClr>
                <a:srgbClr val="FF0000"/>
              </a:buClr>
              <a:buSzPts val="2000"/>
              <a:buFont typeface="Noto Sans Symbols"/>
              <a:buChar char="⮚"/>
            </a:pPr>
            <a:r>
              <a:rPr b="0" i="0" lang="en-US" sz="2000" u="none">
                <a:solidFill>
                  <a:srgbClr val="000066"/>
                </a:solidFill>
                <a:latin typeface="Times New Roman"/>
                <a:ea typeface="Times New Roman"/>
                <a:cs typeface="Times New Roman"/>
                <a:sym typeface="Times New Roman"/>
              </a:rPr>
              <a:t>Uniformity of product</a:t>
            </a:r>
            <a:endParaRPr/>
          </a:p>
          <a:p>
            <a:pPr indent="-322262" lvl="1" marL="919162" rtl="0" algn="l">
              <a:lnSpc>
                <a:spcPct val="100000"/>
              </a:lnSpc>
              <a:spcBef>
                <a:spcPts val="400"/>
              </a:spcBef>
              <a:spcAft>
                <a:spcPts val="0"/>
              </a:spcAft>
              <a:buClr>
                <a:srgbClr val="FF0000"/>
              </a:buClr>
              <a:buSzPts val="2000"/>
              <a:buFont typeface="Noto Sans Symbols"/>
              <a:buChar char="⮚"/>
            </a:pPr>
            <a:r>
              <a:rPr b="0" i="0" lang="en-US" sz="2000" u="none">
                <a:solidFill>
                  <a:srgbClr val="000066"/>
                </a:solidFill>
                <a:latin typeface="Times New Roman"/>
                <a:ea typeface="Times New Roman"/>
                <a:cs typeface="Times New Roman"/>
                <a:sym typeface="Times New Roman"/>
              </a:rPr>
              <a:t>Packaging</a:t>
            </a:r>
            <a:endParaRPr/>
          </a:p>
          <a:p>
            <a:pPr indent="-322262" lvl="1" marL="919162" rtl="0" algn="l">
              <a:lnSpc>
                <a:spcPct val="100000"/>
              </a:lnSpc>
              <a:spcBef>
                <a:spcPts val="400"/>
              </a:spcBef>
              <a:spcAft>
                <a:spcPts val="0"/>
              </a:spcAft>
              <a:buClr>
                <a:srgbClr val="FF0000"/>
              </a:buClr>
              <a:buSzPts val="2000"/>
              <a:buFont typeface="Noto Sans Symbols"/>
              <a:buChar char="⮚"/>
            </a:pPr>
            <a:r>
              <a:rPr b="0" i="0" lang="en-US" sz="2000" u="none">
                <a:solidFill>
                  <a:srgbClr val="000066"/>
                </a:solidFill>
                <a:latin typeface="Times New Roman"/>
                <a:ea typeface="Times New Roman"/>
                <a:cs typeface="Times New Roman"/>
                <a:sym typeface="Times New Roman"/>
              </a:rPr>
              <a:t>Other issues</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Request the applicant:</a:t>
            </a:r>
            <a:endParaRPr/>
          </a:p>
          <a:p>
            <a:pPr indent="-322262" lvl="1" marL="919162" rtl="0" algn="l">
              <a:lnSpc>
                <a:spcPct val="100000"/>
              </a:lnSpc>
              <a:spcBef>
                <a:spcPts val="4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To confirm the unusual trend and to provide discussion, correction and any action to avoid in the future</a:t>
            </a:r>
            <a:endParaRPr/>
          </a:p>
          <a:p>
            <a:pPr indent="-322262" lvl="1" marL="919162" rtl="0" algn="l">
              <a:lnSpc>
                <a:spcPct val="100000"/>
              </a:lnSpc>
              <a:spcBef>
                <a:spcPts val="4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If the analytical variability is so high, then the assay method is not stability indicating. The accuracy and precision of the method should be confirmed. </a:t>
            </a:r>
            <a:endParaRPr/>
          </a:p>
          <a:p>
            <a:pPr indent="-322262" lvl="1" marL="919162" rtl="0" algn="l">
              <a:lnSpc>
                <a:spcPct val="100000"/>
              </a:lnSpc>
              <a:spcBef>
                <a:spcPts val="4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The illogical results should be investigated and explained.</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38" name="Shape 538"/>
        <p:cNvGrpSpPr/>
        <p:nvPr/>
      </p:nvGrpSpPr>
      <p:grpSpPr>
        <a:xfrm>
          <a:off x="0" y="0"/>
          <a:ext cx="0" cy="0"/>
          <a:chOff x="0" y="0"/>
          <a:chExt cx="0" cy="0"/>
        </a:xfrm>
      </p:grpSpPr>
      <p:sp>
        <p:nvSpPr>
          <p:cNvPr id="539" name="Google Shape;539;p102"/>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4000"/>
              <a:buFont typeface="Times New Roman"/>
              <a:buNone/>
            </a:pPr>
            <a:r>
              <a:rPr b="0" i="0" lang="en-US" sz="4000" u="none">
                <a:solidFill>
                  <a:srgbClr val="000066"/>
                </a:solidFill>
                <a:latin typeface="Times New Roman"/>
                <a:ea typeface="Times New Roman"/>
                <a:cs typeface="Times New Roman"/>
                <a:sym typeface="Times New Roman"/>
              </a:rPr>
              <a:t>OOT</a:t>
            </a:r>
            <a:endParaRPr/>
          </a:p>
        </p:txBody>
      </p:sp>
      <p:sp>
        <p:nvSpPr>
          <p:cNvPr id="540" name="Google Shape;540;p102"/>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Assessor:</a:t>
            </a:r>
            <a:endParaRPr/>
          </a:p>
          <a:p>
            <a:pPr indent="-322262" lvl="1" marL="919162" rtl="0" algn="l">
              <a:lnSpc>
                <a:spcPct val="100000"/>
              </a:lnSpc>
              <a:spcBef>
                <a:spcPts val="4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Check the analytical methods, confirm the validation of the method, any doubts to be clarified</a:t>
            </a:r>
            <a:endParaRPr/>
          </a:p>
          <a:p>
            <a:pPr indent="-322262" lvl="1" marL="919162" rtl="0" algn="l">
              <a:lnSpc>
                <a:spcPct val="100000"/>
              </a:lnSpc>
              <a:spcBef>
                <a:spcPts val="4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Recommendation to inspector to verify the qualification of equipements, validation results, GMP status of the lab</a:t>
            </a:r>
            <a:endParaRPr/>
          </a:p>
          <a:p>
            <a:pPr indent="-322262" lvl="1" marL="919162" rtl="0" algn="l">
              <a:lnSpc>
                <a:spcPct val="100000"/>
              </a:lnSpc>
              <a:spcBef>
                <a:spcPts val="48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Request more data to ensure the quality. For example, </a:t>
            </a:r>
            <a:endParaRPr/>
          </a:p>
          <a:p>
            <a:pPr indent="-307974" lvl="2" marL="1433512" rtl="0" algn="l">
              <a:lnSpc>
                <a:spcPct val="100000"/>
              </a:lnSpc>
              <a:spcBef>
                <a:spcPts val="480"/>
              </a:spcBef>
              <a:spcAft>
                <a:spcPts val="0"/>
              </a:spcAft>
              <a:buClr>
                <a:srgbClr val="00B050"/>
              </a:buClr>
              <a:buSzPts val="2400"/>
              <a:buFont typeface="Times New Roman"/>
              <a:buChar char="•"/>
            </a:pPr>
            <a:r>
              <a:rPr b="0" i="0" lang="en-US" sz="2400" u="none">
                <a:solidFill>
                  <a:srgbClr val="000066"/>
                </a:solidFill>
                <a:latin typeface="Times New Roman"/>
                <a:ea typeface="Times New Roman"/>
                <a:cs typeface="Times New Roman"/>
                <a:sym typeface="Times New Roman"/>
              </a:rPr>
              <a:t>Investigation/corrective action from the applicant</a:t>
            </a:r>
            <a:endParaRPr/>
          </a:p>
          <a:p>
            <a:pPr indent="-307974" lvl="2" marL="1433512" rtl="0" algn="l">
              <a:lnSpc>
                <a:spcPct val="100000"/>
              </a:lnSpc>
              <a:spcBef>
                <a:spcPts val="480"/>
              </a:spcBef>
              <a:spcAft>
                <a:spcPts val="0"/>
              </a:spcAft>
              <a:buClr>
                <a:srgbClr val="00B050"/>
              </a:buClr>
              <a:buSzPts val="2400"/>
              <a:buFont typeface="Times New Roman"/>
              <a:buChar char="•"/>
            </a:pPr>
            <a:r>
              <a:rPr b="0" i="0" lang="en-US" sz="2400" u="none">
                <a:solidFill>
                  <a:srgbClr val="000066"/>
                </a:solidFill>
                <a:latin typeface="Times New Roman"/>
                <a:ea typeface="Times New Roman"/>
                <a:cs typeface="Times New Roman"/>
                <a:sym typeface="Times New Roman"/>
              </a:rPr>
              <a:t>Adopt the pharmacopoeia methods, if applicable</a:t>
            </a:r>
            <a:endParaRPr/>
          </a:p>
          <a:p>
            <a:pPr indent="-307974" lvl="2" marL="1433512" rtl="0" algn="l">
              <a:lnSpc>
                <a:spcPct val="100000"/>
              </a:lnSpc>
              <a:spcBef>
                <a:spcPts val="480"/>
              </a:spcBef>
              <a:spcAft>
                <a:spcPts val="0"/>
              </a:spcAft>
              <a:buClr>
                <a:srgbClr val="00B050"/>
              </a:buClr>
              <a:buSzPts val="2400"/>
              <a:buFont typeface="Times New Roman"/>
              <a:buChar char="•"/>
            </a:pPr>
            <a:r>
              <a:rPr b="0" i="0" lang="en-US" sz="2400" u="none">
                <a:solidFill>
                  <a:srgbClr val="000066"/>
                </a:solidFill>
                <a:latin typeface="Times New Roman"/>
                <a:ea typeface="Times New Roman"/>
                <a:cs typeface="Times New Roman"/>
                <a:sym typeface="Times New Roman"/>
              </a:rPr>
              <a:t>Retest the stability batches  (for current station) to confirm the results</a:t>
            </a:r>
            <a:endParaRPr/>
          </a:p>
          <a:p>
            <a:pPr indent="-307974" lvl="2" marL="1433512" rtl="0" algn="l">
              <a:lnSpc>
                <a:spcPct val="100000"/>
              </a:lnSpc>
              <a:spcBef>
                <a:spcPts val="480"/>
              </a:spcBef>
              <a:spcAft>
                <a:spcPts val="0"/>
              </a:spcAft>
              <a:buClr>
                <a:srgbClr val="00B050"/>
              </a:buClr>
              <a:buSzPts val="2400"/>
              <a:buFont typeface="Times New Roman"/>
              <a:buChar char="•"/>
            </a:pPr>
            <a:r>
              <a:rPr b="0" i="0" lang="en-US" sz="2400" u="none">
                <a:solidFill>
                  <a:srgbClr val="000066"/>
                </a:solidFill>
                <a:latin typeface="Times New Roman"/>
                <a:ea typeface="Times New Roman"/>
                <a:cs typeface="Times New Roman"/>
                <a:sym typeface="Times New Roman"/>
              </a:rPr>
              <a:t>Put further production batches into stability studies</a:t>
            </a:r>
            <a:endParaRPr/>
          </a:p>
          <a:p>
            <a:pPr indent="-238125" lvl="0" marL="390525" rtl="0" algn="l">
              <a:spcBef>
                <a:spcPts val="19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7" name="Shape 267"/>
        <p:cNvGrpSpPr/>
        <p:nvPr/>
      </p:nvGrpSpPr>
      <p:grpSpPr>
        <a:xfrm>
          <a:off x="0" y="0"/>
          <a:ext cx="0" cy="0"/>
          <a:chOff x="0" y="0"/>
          <a:chExt cx="0" cy="0"/>
        </a:xfrm>
      </p:grpSpPr>
      <p:sp>
        <p:nvSpPr>
          <p:cNvPr id="268" name="Google Shape;268;p58"/>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Overview</a:t>
            </a:r>
            <a:endParaRPr/>
          </a:p>
        </p:txBody>
      </p:sp>
      <p:sp>
        <p:nvSpPr>
          <p:cNvPr id="269" name="Google Shape;269;p58"/>
          <p:cNvSpPr txBox="1"/>
          <p:nvPr>
            <p:ph idx="1" type="body"/>
          </p:nvPr>
        </p:nvSpPr>
        <p:spPr>
          <a:xfrm>
            <a:off x="585787" y="14763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Stress testing (photostability)</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Accelerate, intermediate and long term</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In-use Stability</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Statements/Labelling</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Bracketing/Matrixing</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Variations </a:t>
            </a:r>
            <a:endParaRPr b="0" i="0" sz="2400" u="none">
              <a:solidFill>
                <a:srgbClr val="8C329E"/>
              </a:solidFill>
              <a:latin typeface="Times New Roman"/>
              <a:ea typeface="Times New Roman"/>
              <a:cs typeface="Times New Roman"/>
              <a:sym typeface="Times New Roman"/>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Assessment tips</a:t>
            </a:r>
            <a:endParaRPr/>
          </a:p>
          <a:p>
            <a:pPr indent="-390525" lvl="0" marL="390525"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Common stability deficiencies</a:t>
            </a:r>
            <a:endParaRPr/>
          </a:p>
          <a:p>
            <a:pPr indent="-238125" lvl="0" marL="390525" rtl="0" algn="l">
              <a:lnSpc>
                <a:spcPct val="100000"/>
              </a:lnSpc>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a:p>
            <a:pPr indent="-238125" lvl="0" marL="390525" rtl="0" algn="l">
              <a:spcBef>
                <a:spcPts val="19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44" name="Shape 544"/>
        <p:cNvGrpSpPr/>
        <p:nvPr/>
      </p:nvGrpSpPr>
      <p:grpSpPr>
        <a:xfrm>
          <a:off x="0" y="0"/>
          <a:ext cx="0" cy="0"/>
          <a:chOff x="0" y="0"/>
          <a:chExt cx="0" cy="0"/>
        </a:xfrm>
      </p:grpSpPr>
      <p:sp>
        <p:nvSpPr>
          <p:cNvPr id="545" name="Google Shape;545;p103"/>
          <p:cNvSpPr txBox="1"/>
          <p:nvPr>
            <p:ph idx="4294967295" type="title"/>
          </p:nvPr>
        </p:nvSpPr>
        <p:spPr>
          <a:xfrm>
            <a:off x="0" y="266700"/>
            <a:ext cx="10693400" cy="955675"/>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4000"/>
              <a:buFont typeface="Times New Roman"/>
              <a:buNone/>
            </a:pPr>
            <a:r>
              <a:rPr b="0" i="0" lang="en-US" sz="4000" u="none">
                <a:solidFill>
                  <a:srgbClr val="000066"/>
                </a:solidFill>
                <a:latin typeface="Times New Roman"/>
                <a:ea typeface="Times New Roman"/>
                <a:cs typeface="Times New Roman"/>
                <a:sym typeface="Times New Roman"/>
              </a:rPr>
              <a:t>Assessment Tips</a:t>
            </a:r>
            <a:endParaRPr/>
          </a:p>
        </p:txBody>
      </p:sp>
      <p:sp>
        <p:nvSpPr>
          <p:cNvPr id="546" name="Google Shape;546;p103"/>
          <p:cNvSpPr txBox="1"/>
          <p:nvPr>
            <p:ph idx="4294967295" type="body"/>
          </p:nvPr>
        </p:nvSpPr>
        <p:spPr>
          <a:xfrm>
            <a:off x="534987" y="1557337"/>
            <a:ext cx="9623425" cy="5635625"/>
          </a:xfrm>
          <a:prstGeom prst="rect">
            <a:avLst/>
          </a:prstGeom>
          <a:noFill/>
          <a:ln>
            <a:noFill/>
          </a:ln>
        </p:spPr>
        <p:txBody>
          <a:bodyPr anchorCtr="0" anchor="t" bIns="0" lIns="0" spcFirstLastPara="1" rIns="0" wrap="square" tIns="0">
            <a:noAutofit/>
          </a:bodyPr>
          <a:lstStyle/>
          <a:p>
            <a:pPr indent="-533400" lvl="0" marL="533400" marR="0" rtl="0" algn="l">
              <a:lnSpc>
                <a:spcPct val="100000"/>
              </a:lnSpc>
              <a:spcBef>
                <a:spcPts val="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When summarizing/discussing stability data, always: </a:t>
            </a:r>
            <a:endParaRPr/>
          </a:p>
          <a:p>
            <a:pPr indent="-533400" lvl="0" marL="533400"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Include the limits with reporting of results.</a:t>
            </a:r>
            <a:endParaRPr/>
          </a:p>
          <a:p>
            <a:pPr indent="-533400" lvl="0" marL="533400"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Clearly state the actual length of data in the various packaging formats and storage conditions which was provided/assessed.</a:t>
            </a:r>
            <a:endParaRPr/>
          </a:p>
          <a:p>
            <a:pPr indent="-533400" lvl="0" marL="533400"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Reiterate the shelf-life declared by the applicant and what has been considered acceptable by assessment of the data.</a:t>
            </a:r>
            <a:endParaRPr/>
          </a:p>
          <a:p>
            <a:pPr indent="-533400" lvl="0" marL="533400"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State what shelf-life is actually declared in the labelling such as SmPC, and on the FPP specifications.</a:t>
            </a:r>
            <a:endParaRPr/>
          </a:p>
          <a:p>
            <a:pPr indent="-533400" lvl="0" marL="533400"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Record or request stability commitment, if applicable</a:t>
            </a:r>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50" name="Shape 550"/>
        <p:cNvGrpSpPr/>
        <p:nvPr/>
      </p:nvGrpSpPr>
      <p:grpSpPr>
        <a:xfrm>
          <a:off x="0" y="0"/>
          <a:ext cx="0" cy="0"/>
          <a:chOff x="0" y="0"/>
          <a:chExt cx="0" cy="0"/>
        </a:xfrm>
      </p:grpSpPr>
      <p:sp>
        <p:nvSpPr>
          <p:cNvPr id="551" name="Google Shape;551;p104"/>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Bracketing and Matrixing</a:t>
            </a:r>
            <a:endParaRPr/>
          </a:p>
        </p:txBody>
      </p:sp>
      <p:sp>
        <p:nvSpPr>
          <p:cNvPr id="552" name="Google Shape;552;p104"/>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90000"/>
              </a:lnSpc>
              <a:spcBef>
                <a:spcPts val="0"/>
              </a:spcBef>
              <a:spcAft>
                <a:spcPts val="0"/>
              </a:spcAft>
              <a:buSzPts val="2400"/>
              <a:buNone/>
            </a:pPr>
            <a:r>
              <a:rPr b="1" i="0" lang="en-US" sz="2400" u="none">
                <a:solidFill>
                  <a:srgbClr val="000066"/>
                </a:solidFill>
                <a:latin typeface="Times New Roman"/>
                <a:ea typeface="Times New Roman"/>
                <a:cs typeface="Times New Roman"/>
                <a:sym typeface="Times New Roman"/>
              </a:rPr>
              <a:t>Efforts required for tests of a solid product</a:t>
            </a:r>
            <a:endParaRPr b="0" i="0" sz="2400" u="none">
              <a:solidFill>
                <a:srgbClr val="000066"/>
              </a:solidFill>
              <a:latin typeface="Times New Roman"/>
              <a:ea typeface="Times New Roman"/>
              <a:cs typeface="Times New Roman"/>
              <a:sym typeface="Times New Roman"/>
            </a:endParaRPr>
          </a:p>
          <a:p>
            <a:pPr indent="-390525" lvl="0" marL="390525"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3 strengths</a:t>
            </a:r>
            <a:endParaRPr/>
          </a:p>
          <a:p>
            <a:pPr indent="-390525" lvl="0" marL="390525"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3 batches per strength</a:t>
            </a:r>
            <a:endParaRPr/>
          </a:p>
          <a:p>
            <a:pPr indent="-390525" lvl="0" marL="390525"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Packaged in 3 different primary packaging configurations</a:t>
            </a:r>
            <a:endParaRPr/>
          </a:p>
          <a:p>
            <a:pPr indent="-390525" lvl="0" marL="390525"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Long term 25°C / 60% RH and  30°C / 75% RH</a:t>
            </a:r>
            <a:endParaRPr/>
          </a:p>
          <a:p>
            <a:pPr indent="-390525" lvl="0" marL="390525"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Accelerated 40°C / 75% RH (0, 3, 6 months)</a:t>
            </a:r>
            <a:endParaRPr/>
          </a:p>
          <a:p>
            <a:pPr indent="-390525" lvl="0" marL="390525" rtl="0" algn="l">
              <a:lnSpc>
                <a:spcPct val="9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Study duration 60 months</a:t>
            </a:r>
            <a:endParaRPr/>
          </a:p>
          <a:p>
            <a:pPr indent="-390525" lvl="0" marL="390525" rtl="0" algn="l">
              <a:lnSpc>
                <a:spcPct val="90000"/>
              </a:lnSpc>
              <a:spcBef>
                <a:spcPts val="1920"/>
              </a:spcBef>
              <a:spcAft>
                <a:spcPts val="0"/>
              </a:spcAft>
              <a:buClr>
                <a:srgbClr val="1E7FB8"/>
              </a:buClr>
              <a:buSzPts val="2400"/>
              <a:buFont typeface="Noto Sans Symbols"/>
              <a:buChar char="▪"/>
            </a:pPr>
            <a:r>
              <a:rPr b="0" i="0" lang="en-US" sz="2400" u="none">
                <a:solidFill>
                  <a:schemeClr val="hlink"/>
                </a:solidFill>
                <a:latin typeface="Times New Roman"/>
                <a:ea typeface="Times New Roman"/>
                <a:cs typeface="Times New Roman"/>
                <a:sym typeface="Times New Roman"/>
              </a:rPr>
              <a:t>9 batches; 27 studies and 567 analyses required</a:t>
            </a: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56" name="Shape 556"/>
        <p:cNvGrpSpPr/>
        <p:nvPr/>
      </p:nvGrpSpPr>
      <p:grpSpPr>
        <a:xfrm>
          <a:off x="0" y="0"/>
          <a:ext cx="0" cy="0"/>
          <a:chOff x="0" y="0"/>
          <a:chExt cx="0" cy="0"/>
        </a:xfrm>
      </p:grpSpPr>
      <p:sp>
        <p:nvSpPr>
          <p:cNvPr id="557" name="Google Shape;557;p105"/>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Bracketing and Matrixing</a:t>
            </a:r>
            <a:endParaRPr/>
          </a:p>
        </p:txBody>
      </p:sp>
      <p:sp>
        <p:nvSpPr>
          <p:cNvPr id="558" name="Google Shape;558;p105"/>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110000"/>
              </a:lnSpc>
              <a:spcBef>
                <a:spcPts val="0"/>
              </a:spcBef>
              <a:spcAft>
                <a:spcPts val="0"/>
              </a:spcAft>
              <a:buSzPts val="2400"/>
              <a:buNone/>
            </a:pPr>
            <a:r>
              <a:rPr b="1" i="0" lang="en-US" sz="2400" u="none">
                <a:solidFill>
                  <a:srgbClr val="000066"/>
                </a:solidFill>
                <a:latin typeface="Times New Roman"/>
                <a:ea typeface="Times New Roman"/>
                <a:cs typeface="Times New Roman"/>
                <a:sym typeface="Times New Roman"/>
              </a:rPr>
              <a:t>ICHQ1D outlines recommendations, principles, and considerations for reduced designs.</a:t>
            </a:r>
            <a:endParaRPr/>
          </a:p>
          <a:p>
            <a:pPr indent="-238125" lvl="0" marL="390525" rtl="0" algn="l">
              <a:lnSpc>
                <a:spcPct val="110000"/>
              </a:lnSpc>
              <a:spcBef>
                <a:spcPts val="600"/>
              </a:spcBef>
              <a:spcAft>
                <a:spcPts val="0"/>
              </a:spcAft>
              <a:buClr>
                <a:srgbClr val="FF0000"/>
              </a:buClr>
              <a:buSzPts val="2400"/>
              <a:buFont typeface="Noto Sans Symbols"/>
              <a:buNone/>
            </a:pPr>
            <a:r>
              <a:t/>
            </a:r>
            <a:endParaRPr b="1" i="0" sz="2400" u="none">
              <a:solidFill>
                <a:srgbClr val="000066"/>
              </a:solidFill>
              <a:latin typeface="Times New Roman"/>
              <a:ea typeface="Times New Roman"/>
              <a:cs typeface="Times New Roman"/>
              <a:sym typeface="Times New Roman"/>
            </a:endParaRPr>
          </a:p>
          <a:p>
            <a:pPr indent="-322262" lvl="1" marL="919162" rtl="0" algn="l">
              <a:lnSpc>
                <a:spcPct val="110000"/>
              </a:lnSpc>
              <a:spcBef>
                <a:spcPts val="600"/>
              </a:spcBef>
              <a:spcAft>
                <a:spcPts val="0"/>
              </a:spcAft>
              <a:buClr>
                <a:srgbClr val="FF0000"/>
              </a:buClr>
              <a:buSzPts val="2400"/>
              <a:buFont typeface="Noto Sans Symbols"/>
              <a:buChar char="⮚"/>
            </a:pPr>
            <a:r>
              <a:rPr b="1" i="0" lang="en-US" sz="2400" u="none">
                <a:solidFill>
                  <a:srgbClr val="000066"/>
                </a:solidFill>
                <a:latin typeface="Times New Roman"/>
                <a:ea typeface="Times New Roman"/>
                <a:cs typeface="Times New Roman"/>
                <a:sym typeface="Times New Roman"/>
              </a:rPr>
              <a:t>Bracketing:</a:t>
            </a:r>
            <a:r>
              <a:rPr b="0" i="0" lang="en-US" sz="2400" u="none">
                <a:solidFill>
                  <a:srgbClr val="000066"/>
                </a:solidFill>
                <a:latin typeface="Times New Roman"/>
                <a:ea typeface="Times New Roman"/>
                <a:cs typeface="Times New Roman"/>
                <a:sym typeface="Times New Roman"/>
              </a:rPr>
              <a:t> testing samples on the extremes of certain design factors (e.g., strengths, container sizes and/or fills) </a:t>
            </a:r>
            <a:endParaRPr/>
          </a:p>
          <a:p>
            <a:pPr indent="-322262" lvl="1" marL="919162" rtl="0" algn="l">
              <a:lnSpc>
                <a:spcPct val="110000"/>
              </a:lnSpc>
              <a:spcBef>
                <a:spcPts val="600"/>
              </a:spcBef>
              <a:spcAft>
                <a:spcPts val="0"/>
              </a:spcAft>
              <a:buClr>
                <a:srgbClr val="FF0000"/>
              </a:buClr>
              <a:buSzPts val="2400"/>
              <a:buFont typeface="Noto Sans Symbols"/>
              <a:buChar char="⮚"/>
            </a:pPr>
            <a:r>
              <a:rPr b="1" i="0" lang="en-US" sz="2400" u="none">
                <a:solidFill>
                  <a:srgbClr val="000066"/>
                </a:solidFill>
                <a:latin typeface="Times New Roman"/>
                <a:ea typeface="Times New Roman"/>
                <a:cs typeface="Times New Roman"/>
                <a:sym typeface="Times New Roman"/>
              </a:rPr>
              <a:t>Matrixing:</a:t>
            </a:r>
            <a:r>
              <a:rPr b="0" i="0" lang="en-US" sz="2400" u="none">
                <a:solidFill>
                  <a:srgbClr val="000066"/>
                </a:solidFill>
                <a:latin typeface="Times New Roman"/>
                <a:ea typeface="Times New Roman"/>
                <a:cs typeface="Times New Roman"/>
                <a:sym typeface="Times New Roman"/>
              </a:rPr>
              <a:t> testing a selected subset of the total number of possible samples for all factor combinations at a specified time point, while testing another subset of samples at a subsequent time point</a:t>
            </a:r>
            <a:endParaRPr/>
          </a:p>
          <a:p>
            <a:pPr indent="-238125" lvl="0" marL="390525" rtl="0" algn="l">
              <a:spcBef>
                <a:spcPts val="19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62" name="Shape 562"/>
        <p:cNvGrpSpPr/>
        <p:nvPr/>
      </p:nvGrpSpPr>
      <p:grpSpPr>
        <a:xfrm>
          <a:off x="0" y="0"/>
          <a:ext cx="0" cy="0"/>
          <a:chOff x="0" y="0"/>
          <a:chExt cx="0" cy="0"/>
        </a:xfrm>
      </p:grpSpPr>
      <p:sp>
        <p:nvSpPr>
          <p:cNvPr id="563" name="Google Shape;563;p106"/>
          <p:cNvSpPr txBox="1"/>
          <p:nvPr>
            <p:ph type="title"/>
          </p:nvPr>
        </p:nvSpPr>
        <p:spPr>
          <a:xfrm>
            <a:off x="882650" y="4389437"/>
            <a:ext cx="9124950" cy="1501775"/>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t/>
            </a:r>
            <a:endParaRPr b="1" sz="4000" cap="none"/>
          </a:p>
        </p:txBody>
      </p:sp>
      <p:sp>
        <p:nvSpPr>
          <p:cNvPr id="564" name="Google Shape;564;p106"/>
          <p:cNvSpPr txBox="1"/>
          <p:nvPr>
            <p:ph idx="1" type="body"/>
          </p:nvPr>
        </p:nvSpPr>
        <p:spPr>
          <a:xfrm>
            <a:off x="844550" y="1731962"/>
            <a:ext cx="9090025" cy="1654175"/>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SzPts val="2000"/>
              <a:buNone/>
            </a:pPr>
            <a:r>
              <a:t/>
            </a:r>
            <a:endParaRPr sz="2000"/>
          </a:p>
        </p:txBody>
      </p:sp>
      <p:sp>
        <p:nvSpPr>
          <p:cNvPr id="565" name="Google Shape;565;p106"/>
          <p:cNvSpPr txBox="1"/>
          <p:nvPr/>
        </p:nvSpPr>
        <p:spPr>
          <a:xfrm>
            <a:off x="444500" y="417512"/>
            <a:ext cx="9791700" cy="6413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Bracketing</a:t>
            </a:r>
            <a:endParaRPr/>
          </a:p>
        </p:txBody>
      </p:sp>
      <p:graphicFrame>
        <p:nvGraphicFramePr>
          <p:cNvPr id="566" name="Google Shape;566;p106"/>
          <p:cNvGraphicFramePr/>
          <p:nvPr/>
        </p:nvGraphicFramePr>
        <p:xfrm>
          <a:off x="876300" y="1524000"/>
          <a:ext cx="3000000" cy="3000000"/>
        </p:xfrm>
        <a:graphic>
          <a:graphicData uri="http://schemas.openxmlformats.org/drawingml/2006/table">
            <a:tbl>
              <a:tblPr>
                <a:noFill/>
                <a:tableStyleId>{EC779254-D72A-4804-99CB-3DB71FE056AD}</a:tableStyleId>
              </a:tblPr>
              <a:tblGrid>
                <a:gridCol w="1157275"/>
                <a:gridCol w="801675"/>
                <a:gridCol w="757225"/>
                <a:gridCol w="906450"/>
                <a:gridCol w="892175"/>
                <a:gridCol w="917575"/>
                <a:gridCol w="906450"/>
                <a:gridCol w="904875"/>
                <a:gridCol w="906450"/>
                <a:gridCol w="904875"/>
              </a:tblGrid>
              <a:tr h="692150">
                <a:tc>
                  <a:txBody>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000000"/>
                          </a:solidFill>
                          <a:latin typeface="Arial"/>
                          <a:ea typeface="Arial"/>
                          <a:cs typeface="Arial"/>
                          <a:sym typeface="Arial"/>
                        </a:rPr>
                        <a:t>Strength</a:t>
                      </a:r>
                      <a:endParaRPr b="1" i="0" sz="1800" u="none">
                        <a:solidFill>
                          <a:srgbClr val="00000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b="1" i="0" sz="1800" u="none">
                        <a:solidFill>
                          <a:srgbClr val="000000"/>
                        </a:solidFill>
                        <a:latin typeface="Times New Roman"/>
                        <a:ea typeface="Times New Roman"/>
                        <a:cs typeface="Times New Roman"/>
                        <a:sym typeface="Times New Roman"/>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gridSpan="3">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50 mg</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hMerge="1"/>
                <a:tc hMerge="1"/>
                <a:tc gridSpan="3">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75 mg</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hMerge="1"/>
                <a:tc hMerge="1"/>
                <a:tc gridSpan="3">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100 mg</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hMerge="1"/>
                <a:tc hMerge="1"/>
              </a:tr>
              <a:tr h="406400">
                <a:tc>
                  <a:txBody>
                    <a:bodyPr/>
                    <a:lstStyle/>
                    <a:p>
                      <a:pPr indent="0" lvl="0" marL="0" marR="0" rtl="0" algn="l">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Batch</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B1</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B2</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B3</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B4</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B5</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B6</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B7</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B8</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B9</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r>
              <a:tr h="406400">
                <a:tc>
                  <a:txBody>
                    <a:bodyPr/>
                    <a:lstStyle/>
                    <a:p>
                      <a:pPr indent="0" lvl="0" marL="0" marR="0" rtl="0" algn="l">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Tested</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r>
              <a:tr h="692150">
                <a:tc gridSpan="10">
                  <a:txBody>
                    <a:bodyPr/>
                    <a:lstStyle/>
                    <a:p>
                      <a:pPr indent="0" lvl="0" marL="0" marR="0" rtl="0" algn="l">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Key:  B1 – B9 indicate batches, T = sample tested</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hMerge="1"/>
                <a:tc hMerge="1"/>
                <a:tc hMerge="1"/>
                <a:tc hMerge="1"/>
                <a:tc hMerge="1"/>
                <a:tc hMerge="1"/>
                <a:tc hMerge="1"/>
                <a:tc hMerge="1"/>
                <a:tc hMerge="1"/>
              </a:tr>
            </a:tbl>
          </a:graphicData>
        </a:graphic>
      </p:graphicFrame>
      <p:graphicFrame>
        <p:nvGraphicFramePr>
          <p:cNvPr id="567" name="Google Shape;567;p106"/>
          <p:cNvGraphicFramePr/>
          <p:nvPr/>
        </p:nvGraphicFramePr>
        <p:xfrm>
          <a:off x="762000" y="4110037"/>
          <a:ext cx="3000000" cy="3000000"/>
        </p:xfrm>
        <a:graphic>
          <a:graphicData uri="http://schemas.openxmlformats.org/drawingml/2006/table">
            <a:tbl>
              <a:tblPr>
                <a:noFill/>
                <a:tableStyleId>{EC779254-D72A-4804-99CB-3DB71FE056AD}</a:tableStyleId>
              </a:tblPr>
              <a:tblGrid>
                <a:gridCol w="1854200"/>
                <a:gridCol w="1854200"/>
                <a:gridCol w="1854200"/>
                <a:gridCol w="1854200"/>
                <a:gridCol w="1854200"/>
              </a:tblGrid>
              <a:tr h="369875">
                <a:tc gridSpan="2">
                  <a:txBody>
                    <a:bodyPr/>
                    <a:lstStyle/>
                    <a:p>
                      <a:pPr indent="0" lvl="0" marL="0" marR="0" rtl="0" algn="l">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Strength</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hMerge="1"/>
                <a:tc gridSpan="3">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50 mg</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hMerge="1"/>
                <a:tc hMerge="1"/>
              </a:tr>
              <a:tr h="371475">
                <a:tc gridSpan="2">
                  <a:txBody>
                    <a:bodyPr/>
                    <a:lstStyle/>
                    <a:p>
                      <a:pPr indent="0" lvl="0" marL="0" marR="0" rtl="0" algn="l">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Batch</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hMerge="1"/>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B1</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B2</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B3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r>
              <a:tr h="369875">
                <a:tc rowSpan="3">
                  <a:txBody>
                    <a:bodyPr/>
                    <a:lstStyle/>
                    <a:p>
                      <a:pPr indent="0" lvl="0" marL="0" marR="0" rtl="0" algn="l">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Container Size</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15 mL</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r>
              <a:tr h="371475">
                <a:tc vMerge="1"/>
                <a:tc>
                  <a:txBody>
                    <a:bodyPr/>
                    <a:lstStyle/>
                    <a:p>
                      <a:pPr indent="0" lvl="0" marL="0" marR="0" rtl="0" algn="l">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100 mL</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r>
              <a:tr h="371475">
                <a:tc vMerge="1"/>
                <a:tc>
                  <a:txBody>
                    <a:bodyPr/>
                    <a:lstStyle/>
                    <a:p>
                      <a:pPr indent="0" lvl="0" marL="0" marR="0" rtl="0" algn="l">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500 mL</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r>
              <a:tr h="369875">
                <a:tc gridSpan="5">
                  <a:txBody>
                    <a:bodyPr/>
                    <a:lstStyle/>
                    <a:p>
                      <a:pPr indent="0" lvl="0" marL="0" marR="0" rtl="0" algn="l">
                        <a:lnSpc>
                          <a:spcPct val="100000"/>
                        </a:lnSpc>
                        <a:spcBef>
                          <a:spcPts val="0"/>
                        </a:spcBef>
                        <a:spcAft>
                          <a:spcPts val="0"/>
                        </a:spcAft>
                        <a:buClr>
                          <a:srgbClr val="000000"/>
                        </a:buClr>
                        <a:buSzPts val="2000"/>
                        <a:buFont typeface="Arial"/>
                        <a:buNone/>
                      </a:pPr>
                      <a:r>
                        <a:rPr b="1" i="0" lang="en-US" sz="2000" u="none">
                          <a:solidFill>
                            <a:srgbClr val="000000"/>
                          </a:solidFill>
                          <a:latin typeface="Arial"/>
                          <a:ea typeface="Arial"/>
                          <a:cs typeface="Arial"/>
                          <a:sym typeface="Arial"/>
                        </a:rPr>
                        <a:t>Key:  B1 – B3 indicate batches, T = sample tested</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FFFFF"/>
                    </a:solidFill>
                  </a:tcPr>
                </a:tc>
                <a:tc hMerge="1"/>
                <a:tc hMerge="1"/>
                <a:tc hMerge="1"/>
                <a:tc hMerge="1"/>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71" name="Shape 571"/>
        <p:cNvGrpSpPr/>
        <p:nvPr/>
      </p:nvGrpSpPr>
      <p:grpSpPr>
        <a:xfrm>
          <a:off x="0" y="0"/>
          <a:ext cx="0" cy="0"/>
          <a:chOff x="0" y="0"/>
          <a:chExt cx="0" cy="0"/>
        </a:xfrm>
      </p:grpSpPr>
      <p:sp>
        <p:nvSpPr>
          <p:cNvPr id="572" name="Google Shape;572;p107"/>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4000"/>
              <a:buFont typeface="Times New Roman"/>
              <a:buNone/>
            </a:pPr>
            <a:r>
              <a:rPr b="0" i="0" lang="en-US" sz="4000" u="none">
                <a:solidFill>
                  <a:srgbClr val="000066"/>
                </a:solidFill>
                <a:latin typeface="Times New Roman"/>
                <a:ea typeface="Times New Roman"/>
                <a:cs typeface="Times New Roman"/>
                <a:sym typeface="Times New Roman"/>
              </a:rPr>
              <a:t>Bracketing</a:t>
            </a:r>
            <a:endParaRPr/>
          </a:p>
        </p:txBody>
      </p:sp>
      <p:sp>
        <p:nvSpPr>
          <p:cNvPr id="573" name="Google Shape;573;p107"/>
          <p:cNvSpPr txBox="1"/>
          <p:nvPr>
            <p:ph idx="1" type="body"/>
          </p:nvPr>
        </p:nvSpPr>
        <p:spPr>
          <a:xfrm>
            <a:off x="547687" y="1463675"/>
            <a:ext cx="9821862" cy="4987925"/>
          </a:xfrm>
          <a:prstGeom prst="rect">
            <a:avLst/>
          </a:prstGeom>
          <a:noFill/>
          <a:ln>
            <a:noFill/>
          </a:ln>
        </p:spPr>
        <p:txBody>
          <a:bodyPr anchorCtr="0" anchor="t" bIns="0" lIns="0" spcFirstLastPara="1" rIns="0" wrap="square" tIns="0">
            <a:noAutofit/>
          </a:bodyPr>
          <a:lstStyle/>
          <a:p>
            <a:pPr indent="-390525" lvl="0" marL="390525" rtl="0" algn="l">
              <a:lnSpc>
                <a:spcPct val="90000"/>
              </a:lnSpc>
              <a:spcBef>
                <a:spcPts val="0"/>
              </a:spcBef>
              <a:spcAft>
                <a:spcPts val="0"/>
              </a:spcAft>
              <a:buClr>
                <a:srgbClr val="FF0000"/>
              </a:buClr>
              <a:buSzPts val="2400"/>
              <a:buFont typeface="Noto Sans Symbols"/>
              <a:buChar char="▪"/>
            </a:pPr>
            <a:r>
              <a:rPr b="1" i="0" lang="en-US" sz="2400" u="none">
                <a:solidFill>
                  <a:srgbClr val="000066"/>
                </a:solidFill>
                <a:latin typeface="Times New Roman"/>
                <a:ea typeface="Times New Roman"/>
                <a:cs typeface="Times New Roman"/>
                <a:sym typeface="Times New Roman"/>
              </a:rPr>
              <a:t>Bracketing - Strengths:</a:t>
            </a:r>
            <a:endParaRPr/>
          </a:p>
          <a:p>
            <a:pPr indent="-322262" lvl="1" marL="919162" rtl="0" algn="l">
              <a:lnSpc>
                <a:spcPct val="90000"/>
              </a:lnSpc>
              <a:spcBef>
                <a:spcPts val="72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Applicable: strengths of identical or closely related formulations</a:t>
            </a:r>
            <a:endParaRPr/>
          </a:p>
          <a:p>
            <a:pPr indent="-322262" lvl="1" marL="919162" rtl="0" algn="l">
              <a:lnSpc>
                <a:spcPct val="90000"/>
              </a:lnSpc>
              <a:spcBef>
                <a:spcPts val="72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Applicable with justification (e.g., supporting data): strengths where the relative amounts of the drug substance and excipients vary</a:t>
            </a:r>
            <a:endParaRPr/>
          </a:p>
          <a:p>
            <a:pPr indent="-322262" lvl="1" marL="919162" rtl="0" algn="l">
              <a:lnSpc>
                <a:spcPct val="90000"/>
              </a:lnSpc>
              <a:spcBef>
                <a:spcPts val="72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Not applicable: different excipients among strengths</a:t>
            </a:r>
            <a:endParaRPr/>
          </a:p>
          <a:p>
            <a:pPr indent="-390525" lvl="0" marL="390525" rtl="0" algn="l">
              <a:lnSpc>
                <a:spcPct val="90000"/>
              </a:lnSpc>
              <a:spcBef>
                <a:spcPts val="720"/>
              </a:spcBef>
              <a:spcAft>
                <a:spcPts val="0"/>
              </a:spcAft>
              <a:buClr>
                <a:srgbClr val="FF0000"/>
              </a:buClr>
              <a:buSzPts val="2400"/>
              <a:buFont typeface="Noto Sans Symbols"/>
              <a:buChar char="▪"/>
            </a:pPr>
            <a:r>
              <a:rPr b="1" i="0" lang="en-US" sz="2400" u="none">
                <a:solidFill>
                  <a:srgbClr val="000066"/>
                </a:solidFill>
                <a:latin typeface="Times New Roman"/>
                <a:ea typeface="Times New Roman"/>
                <a:cs typeface="Times New Roman"/>
                <a:sym typeface="Times New Roman"/>
              </a:rPr>
              <a:t>Bracketing - Container Size, Fill:</a:t>
            </a:r>
            <a:endParaRPr/>
          </a:p>
          <a:p>
            <a:pPr indent="-322262" lvl="1" marL="919162" rtl="0" algn="l">
              <a:lnSpc>
                <a:spcPct val="90000"/>
              </a:lnSpc>
              <a:spcBef>
                <a:spcPts val="72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Applicable: same container closure system where either the container size or fill varies while the other remains constant</a:t>
            </a:r>
            <a:endParaRPr/>
          </a:p>
          <a:p>
            <a:pPr indent="-322262" lvl="1" marL="919162" rtl="0" algn="l">
              <a:lnSpc>
                <a:spcPct val="90000"/>
              </a:lnSpc>
              <a:spcBef>
                <a:spcPts val="72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Applicable with justification (e.g., supporting data): same container closure system but both the container size and fill vary </a:t>
            </a:r>
            <a:endParaRPr/>
          </a:p>
          <a:p>
            <a:pPr indent="-322262" lvl="1" marL="919162" rtl="0" algn="l">
              <a:lnSpc>
                <a:spcPct val="90000"/>
              </a:lnSpc>
              <a:spcBef>
                <a:spcPts val="72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Not applicable: different container closure systems</a:t>
            </a:r>
            <a:endParaRPr/>
          </a:p>
          <a:p>
            <a:pPr indent="-322262" lvl="1" marL="919162" rtl="0" algn="l">
              <a:lnSpc>
                <a:spcPct val="90000"/>
              </a:lnSpc>
              <a:spcBef>
                <a:spcPts val="7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a:p>
            <a:pPr indent="-238125" lvl="0" marL="390525" rtl="0" algn="l">
              <a:spcBef>
                <a:spcPts val="19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77" name="Shape 577"/>
        <p:cNvGrpSpPr/>
        <p:nvPr/>
      </p:nvGrpSpPr>
      <p:grpSpPr>
        <a:xfrm>
          <a:off x="0" y="0"/>
          <a:ext cx="0" cy="0"/>
          <a:chOff x="0" y="0"/>
          <a:chExt cx="0" cy="0"/>
        </a:xfrm>
      </p:grpSpPr>
      <p:sp>
        <p:nvSpPr>
          <p:cNvPr id="578" name="Google Shape;578;p108"/>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4000"/>
              <a:buFont typeface="Times New Roman"/>
              <a:buNone/>
            </a:pPr>
            <a:r>
              <a:rPr b="0" i="0" lang="en-US" sz="4000" u="none">
                <a:solidFill>
                  <a:srgbClr val="000066"/>
                </a:solidFill>
                <a:latin typeface="Times New Roman"/>
                <a:ea typeface="Times New Roman"/>
                <a:cs typeface="Times New Roman"/>
                <a:sym typeface="Times New Roman"/>
              </a:rPr>
              <a:t>Bracketing</a:t>
            </a:r>
            <a:endParaRPr/>
          </a:p>
        </p:txBody>
      </p:sp>
      <p:sp>
        <p:nvSpPr>
          <p:cNvPr id="579" name="Google Shape;579;p108"/>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533400" lvl="0" marL="533400" rtl="0" algn="l">
              <a:lnSpc>
                <a:spcPct val="90000"/>
              </a:lnSpc>
              <a:spcBef>
                <a:spcPts val="0"/>
              </a:spcBef>
              <a:spcAft>
                <a:spcPts val="0"/>
              </a:spcAft>
              <a:buSzPts val="2800"/>
              <a:buNone/>
            </a:pPr>
            <a:r>
              <a:rPr b="1" i="0" lang="en-US" sz="2800" u="none">
                <a:solidFill>
                  <a:srgbClr val="000066"/>
                </a:solidFill>
                <a:latin typeface="Times New Roman"/>
                <a:ea typeface="Times New Roman"/>
                <a:cs typeface="Times New Roman"/>
                <a:sym typeface="Times New Roman"/>
              </a:rPr>
              <a:t>Considerations:</a:t>
            </a:r>
            <a:endParaRPr/>
          </a:p>
          <a:p>
            <a:pPr indent="-533400" lvl="0" marL="533400" rtl="0" algn="l">
              <a:lnSpc>
                <a:spcPct val="90000"/>
              </a:lnSpc>
              <a:spcBef>
                <a:spcPts val="840"/>
              </a:spcBef>
              <a:spcAft>
                <a:spcPts val="0"/>
              </a:spcAft>
              <a:buSzPts val="2800"/>
              <a:buNone/>
            </a:pPr>
            <a:r>
              <a:t/>
            </a:r>
            <a:endParaRPr b="1" i="0" sz="2800" u="none">
              <a:solidFill>
                <a:srgbClr val="000066"/>
              </a:solidFill>
              <a:latin typeface="Times New Roman"/>
              <a:ea typeface="Times New Roman"/>
              <a:cs typeface="Times New Roman"/>
              <a:sym typeface="Times New Roman"/>
            </a:endParaRPr>
          </a:p>
          <a:p>
            <a:pPr indent="-533400" lvl="0" marL="533400" rtl="0" algn="l">
              <a:lnSpc>
                <a:spcPct val="110000"/>
              </a:lnSpc>
              <a:spcBef>
                <a:spcPts val="720"/>
              </a:spcBef>
              <a:spcAft>
                <a:spcPts val="0"/>
              </a:spcAft>
              <a:buClr>
                <a:srgbClr val="FF0000"/>
              </a:buClr>
              <a:buSzPts val="2400"/>
              <a:buFont typeface="Noto Sans Symbols"/>
              <a:buAutoNum type="arabicPeriod"/>
            </a:pPr>
            <a:r>
              <a:rPr b="0" i="0" lang="en-US" sz="2400" u="none">
                <a:solidFill>
                  <a:srgbClr val="000066"/>
                </a:solidFill>
                <a:latin typeface="Times New Roman"/>
                <a:ea typeface="Times New Roman"/>
                <a:cs typeface="Times New Roman"/>
                <a:sym typeface="Times New Roman"/>
              </a:rPr>
              <a:t>If stability of extremes are shown to be different, the intermediates should be considered no more stable than the least stable extreme</a:t>
            </a:r>
            <a:endParaRPr/>
          </a:p>
          <a:p>
            <a:pPr indent="-533400" lvl="0" marL="533400" rtl="0" algn="l">
              <a:lnSpc>
                <a:spcPct val="110000"/>
              </a:lnSpc>
              <a:spcBef>
                <a:spcPts val="720"/>
              </a:spcBef>
              <a:spcAft>
                <a:spcPts val="0"/>
              </a:spcAft>
              <a:buClr>
                <a:srgbClr val="FF0000"/>
              </a:buClr>
              <a:buSzPts val="2400"/>
              <a:buFont typeface="Noto Sans Symbols"/>
              <a:buAutoNum type="arabicPeriod"/>
            </a:pPr>
            <a:r>
              <a:rPr b="0" i="0" lang="en-US" sz="2400" u="none">
                <a:solidFill>
                  <a:srgbClr val="000066"/>
                </a:solidFill>
                <a:latin typeface="Times New Roman"/>
                <a:ea typeface="Times New Roman"/>
                <a:cs typeface="Times New Roman"/>
                <a:sym typeface="Times New Roman"/>
              </a:rPr>
              <a:t>Selected extreme may be dropped from proposed market presentations. A commitment should be provided to carry out stability studies on the marketed extremes post-approval.</a:t>
            </a:r>
            <a:endParaRPr/>
          </a:p>
          <a:p>
            <a:pPr indent="-381000" lvl="0" marL="533400" rtl="0" algn="l">
              <a:lnSpc>
                <a:spcPct val="110000"/>
              </a:lnSpc>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a:p>
            <a:pPr indent="-238125" lvl="0" marL="390525" rtl="0" algn="l">
              <a:spcBef>
                <a:spcPts val="19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83" name="Shape 583"/>
        <p:cNvGrpSpPr/>
        <p:nvPr/>
      </p:nvGrpSpPr>
      <p:grpSpPr>
        <a:xfrm>
          <a:off x="0" y="0"/>
          <a:ext cx="0" cy="0"/>
          <a:chOff x="0" y="0"/>
          <a:chExt cx="0" cy="0"/>
        </a:xfrm>
      </p:grpSpPr>
      <p:sp>
        <p:nvSpPr>
          <p:cNvPr id="584" name="Google Shape;584;p109"/>
          <p:cNvSpPr txBox="1"/>
          <p:nvPr>
            <p:ph type="title"/>
          </p:nvPr>
        </p:nvSpPr>
        <p:spPr>
          <a:xfrm>
            <a:off x="882650" y="4389437"/>
            <a:ext cx="9090025" cy="1501775"/>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None/>
            </a:pPr>
            <a:r>
              <a:t/>
            </a:r>
            <a:endParaRPr b="1" sz="4000" cap="none"/>
          </a:p>
        </p:txBody>
      </p:sp>
      <p:sp>
        <p:nvSpPr>
          <p:cNvPr id="585" name="Google Shape;585;p109"/>
          <p:cNvSpPr txBox="1"/>
          <p:nvPr>
            <p:ph idx="1" type="body"/>
          </p:nvPr>
        </p:nvSpPr>
        <p:spPr>
          <a:xfrm>
            <a:off x="844550" y="1731962"/>
            <a:ext cx="9090025" cy="1654175"/>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SzPts val="2000"/>
              <a:buNone/>
            </a:pPr>
            <a:r>
              <a:t/>
            </a:r>
            <a:endParaRPr sz="2000"/>
          </a:p>
        </p:txBody>
      </p:sp>
      <p:sp>
        <p:nvSpPr>
          <p:cNvPr id="586" name="Google Shape;586;p109"/>
          <p:cNvSpPr txBox="1"/>
          <p:nvPr/>
        </p:nvSpPr>
        <p:spPr>
          <a:xfrm>
            <a:off x="444500" y="417512"/>
            <a:ext cx="9791700" cy="6413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Matrixing</a:t>
            </a:r>
            <a:endParaRPr/>
          </a:p>
        </p:txBody>
      </p:sp>
      <p:graphicFrame>
        <p:nvGraphicFramePr>
          <p:cNvPr id="587" name="Google Shape;587;p109"/>
          <p:cNvGraphicFramePr/>
          <p:nvPr/>
        </p:nvGraphicFramePr>
        <p:xfrm>
          <a:off x="774700" y="1681162"/>
          <a:ext cx="3000000" cy="3000000"/>
        </p:xfrm>
        <a:graphic>
          <a:graphicData uri="http://schemas.openxmlformats.org/drawingml/2006/table">
            <a:tbl>
              <a:tblPr>
                <a:noFill/>
                <a:tableStyleId>{EC779254-D72A-4804-99CB-3DB71FE056AD}</a:tableStyleId>
              </a:tblPr>
              <a:tblGrid>
                <a:gridCol w="1598600"/>
                <a:gridCol w="1344600"/>
                <a:gridCol w="771525"/>
                <a:gridCol w="773100"/>
                <a:gridCol w="771525"/>
                <a:gridCol w="771525"/>
                <a:gridCol w="771525"/>
                <a:gridCol w="773100"/>
                <a:gridCol w="771525"/>
                <a:gridCol w="771525"/>
              </a:tblGrid>
              <a:tr h="274625">
                <a:tc gridSpan="2">
                  <a:txBody>
                    <a:bodyPr/>
                    <a:lstStyle/>
                    <a:p>
                      <a:pPr indent="179387"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Time point (months)</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hMerge="1"/>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0</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3</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6</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9</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12</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18</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24</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36</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r>
              <a:tr h="274625">
                <a:tc rowSpan="3">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Strength 1</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1</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r>
              <a:tr h="273050">
                <a:tc vMerge="1"/>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2</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r>
              <a:tr h="274625">
                <a:tc vMerge="1"/>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3</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r>
              <a:tr h="274625">
                <a:tc rowSpan="3">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Strength 2</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1</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r>
              <a:tr h="274625">
                <a:tc vMerge="1"/>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2</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r>
              <a:tr h="274625">
                <a:tc vMerge="1"/>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3</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r>
              <a:tr h="273050">
                <a:tc gridSpan="10">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 = sample tested</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hMerge="1"/>
                <a:tc hMerge="1"/>
                <a:tc hMerge="1"/>
                <a:tc hMerge="1"/>
                <a:tc hMerge="1"/>
                <a:tc hMerge="1"/>
                <a:tc hMerge="1"/>
                <a:tc hMerge="1"/>
                <a:tc hMerge="1"/>
              </a:tr>
            </a:tbl>
          </a:graphicData>
        </a:graphic>
      </p:graphicFrame>
      <p:graphicFrame>
        <p:nvGraphicFramePr>
          <p:cNvPr id="588" name="Google Shape;588;p109"/>
          <p:cNvGraphicFramePr/>
          <p:nvPr/>
        </p:nvGraphicFramePr>
        <p:xfrm>
          <a:off x="774700" y="4210050"/>
          <a:ext cx="3000000" cy="3000000"/>
        </p:xfrm>
        <a:graphic>
          <a:graphicData uri="http://schemas.openxmlformats.org/drawingml/2006/table">
            <a:tbl>
              <a:tblPr>
                <a:noFill/>
                <a:tableStyleId>{EC779254-D72A-4804-99CB-3DB71FE056AD}</a:tableStyleId>
              </a:tblPr>
              <a:tblGrid>
                <a:gridCol w="1457325"/>
                <a:gridCol w="1368425"/>
                <a:gridCol w="784225"/>
                <a:gridCol w="785800"/>
                <a:gridCol w="784225"/>
                <a:gridCol w="785800"/>
                <a:gridCol w="784225"/>
                <a:gridCol w="785800"/>
                <a:gridCol w="784225"/>
                <a:gridCol w="785800"/>
              </a:tblGrid>
              <a:tr h="274625">
                <a:tc gridSpan="2">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Time point (months)</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hMerge="1"/>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0</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3</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6</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9</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12</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18</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24</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36</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r>
              <a:tr h="274625">
                <a:tc rowSpan="3">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Strength 1</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1</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r>
              <a:tr h="273050">
                <a:tc vMerge="1"/>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2</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r>
              <a:tr h="274625">
                <a:tc vMerge="1"/>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3</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r>
              <a:tr h="274625">
                <a:tc rowSpan="3">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Strength 2</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1</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r>
              <a:tr h="274625">
                <a:tc vMerge="1"/>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2</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r>
              <a:tr h="274625">
                <a:tc vMerge="1"/>
                <a:tc>
                  <a:txBody>
                    <a:bodyPr/>
                    <a:lstStyle/>
                    <a:p>
                      <a:pPr indent="0" lvl="0" marL="0" marR="0" rtl="0" algn="l">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Batch 3</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 </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C4DAF4"/>
                    </a:solidFill>
                  </a:tcPr>
                </a:tc>
                <a:tc>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r>
              <a:tr h="273050">
                <a:tc gridSpan="10">
                  <a:txBody>
                    <a:bodyPr/>
                    <a:lstStyle/>
                    <a:p>
                      <a:pPr indent="0" lvl="0" marL="0" marR="0" rtl="0" algn="ctr">
                        <a:lnSpc>
                          <a:spcPct val="100000"/>
                        </a:lnSpc>
                        <a:spcBef>
                          <a:spcPts val="0"/>
                        </a:spcBef>
                        <a:spcAft>
                          <a:spcPts val="0"/>
                        </a:spcAft>
                        <a:buClr>
                          <a:srgbClr val="000000"/>
                        </a:buClr>
                        <a:buSzPts val="1800"/>
                        <a:buFont typeface="Times New Roman"/>
                        <a:buNone/>
                      </a:pPr>
                      <a:r>
                        <a:rPr b="1" i="0" lang="en-US" sz="1800" u="none">
                          <a:solidFill>
                            <a:srgbClr val="000000"/>
                          </a:solidFill>
                          <a:latin typeface="Times New Roman"/>
                          <a:ea typeface="Times New Roman"/>
                          <a:cs typeface="Times New Roman"/>
                          <a:sym typeface="Times New Roman"/>
                        </a:rPr>
                        <a:t>T = sample tested</a:t>
                      </a:r>
                      <a:endParaRPr/>
                    </a:p>
                  </a:txBody>
                  <a:tcPr marT="0" marB="0" marR="68575" marL="6857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EF9E9"/>
                    </a:solidFill>
                  </a:tcPr>
                </a:tc>
                <a:tc hMerge="1"/>
                <a:tc hMerge="1"/>
                <a:tc hMerge="1"/>
                <a:tc hMerge="1"/>
                <a:tc hMerge="1"/>
                <a:tc hMerge="1"/>
                <a:tc hMerge="1"/>
                <a:tc hMerge="1"/>
                <a:tc hMerge="1"/>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92" name="Shape 592"/>
        <p:cNvGrpSpPr/>
        <p:nvPr/>
      </p:nvGrpSpPr>
      <p:grpSpPr>
        <a:xfrm>
          <a:off x="0" y="0"/>
          <a:ext cx="0" cy="0"/>
          <a:chOff x="0" y="0"/>
          <a:chExt cx="0" cy="0"/>
        </a:xfrm>
      </p:grpSpPr>
      <p:sp>
        <p:nvSpPr>
          <p:cNvPr id="593" name="Google Shape;593;p110"/>
          <p:cNvSpPr txBox="1"/>
          <p:nvPr>
            <p:ph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Clr>
                <a:srgbClr val="000066"/>
              </a:buClr>
              <a:buSzPts val="4000"/>
              <a:buFont typeface="Times New Roman"/>
              <a:buNone/>
            </a:pPr>
            <a:r>
              <a:rPr b="0" i="0" lang="en-US" sz="4000" u="none">
                <a:solidFill>
                  <a:srgbClr val="000066"/>
                </a:solidFill>
                <a:latin typeface="Times New Roman"/>
                <a:ea typeface="Times New Roman"/>
                <a:cs typeface="Times New Roman"/>
                <a:sym typeface="Times New Roman"/>
              </a:rPr>
              <a:t>Matrixing</a:t>
            </a:r>
            <a:endParaRPr/>
          </a:p>
        </p:txBody>
      </p:sp>
      <p:sp>
        <p:nvSpPr>
          <p:cNvPr id="594" name="Google Shape;594;p110"/>
          <p:cNvSpPr txBox="1"/>
          <p:nvPr>
            <p:ph idx="1"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rtl="0" algn="l">
              <a:lnSpc>
                <a:spcPct val="90000"/>
              </a:lnSpc>
              <a:spcBef>
                <a:spcPts val="0"/>
              </a:spcBef>
              <a:spcAft>
                <a:spcPts val="0"/>
              </a:spcAft>
              <a:buClr>
                <a:srgbClr val="1E7FB8"/>
              </a:buClr>
              <a:buSzPts val="2800"/>
              <a:buFont typeface="Noto Sans Symbols"/>
              <a:buChar char="▪"/>
            </a:pPr>
            <a:r>
              <a:rPr b="1" i="0" lang="en-US" sz="2800" u="none">
                <a:solidFill>
                  <a:srgbClr val="000066"/>
                </a:solidFill>
                <a:latin typeface="Times New Roman"/>
                <a:ea typeface="Times New Roman"/>
                <a:cs typeface="Times New Roman"/>
                <a:sym typeface="Times New Roman"/>
              </a:rPr>
              <a:t>Matrixing:</a:t>
            </a:r>
            <a:endParaRPr/>
          </a:p>
          <a:p>
            <a:pPr indent="-322262" lvl="1" marL="919162" rtl="0" algn="l">
              <a:lnSpc>
                <a:spcPct val="90000"/>
              </a:lnSpc>
              <a:spcBef>
                <a:spcPts val="720"/>
              </a:spcBef>
              <a:spcAft>
                <a:spcPts val="0"/>
              </a:spcAft>
              <a:buClr>
                <a:srgbClr val="FF0000"/>
              </a:buClr>
              <a:buSzPts val="2200"/>
              <a:buFont typeface="Noto Sans Symbols"/>
              <a:buChar char="⮚"/>
            </a:pPr>
            <a:r>
              <a:rPr b="0" i="0" lang="en-US" sz="2200" u="none">
                <a:solidFill>
                  <a:srgbClr val="000066"/>
                </a:solidFill>
                <a:latin typeface="Times New Roman"/>
                <a:ea typeface="Times New Roman"/>
                <a:cs typeface="Times New Roman"/>
                <a:sym typeface="Times New Roman"/>
              </a:rPr>
              <a:t>a</a:t>
            </a:r>
            <a:r>
              <a:rPr b="0" i="0" lang="en-US" sz="2400" u="none">
                <a:solidFill>
                  <a:srgbClr val="000066"/>
                </a:solidFill>
                <a:latin typeface="Times New Roman"/>
                <a:ea typeface="Times New Roman"/>
                <a:cs typeface="Times New Roman"/>
                <a:sym typeface="Times New Roman"/>
              </a:rPr>
              <a:t>pplicable:</a:t>
            </a:r>
            <a:endParaRPr/>
          </a:p>
          <a:p>
            <a:pPr indent="-307974" lvl="2" marL="1433512" rtl="0" algn="l">
              <a:lnSpc>
                <a:spcPct val="90000"/>
              </a:lnSpc>
              <a:spcBef>
                <a:spcPts val="0"/>
              </a:spcBef>
              <a:spcAft>
                <a:spcPts val="0"/>
              </a:spcAft>
              <a:buClr>
                <a:srgbClr val="00B050"/>
              </a:buClr>
              <a:buSzPts val="2400"/>
              <a:buFont typeface="Times New Roman"/>
              <a:buChar char="•"/>
            </a:pPr>
            <a:r>
              <a:rPr b="0" i="0" lang="en-US" sz="2400" u="none">
                <a:solidFill>
                  <a:srgbClr val="000066"/>
                </a:solidFill>
                <a:latin typeface="Times New Roman"/>
                <a:ea typeface="Times New Roman"/>
                <a:cs typeface="Times New Roman"/>
                <a:sym typeface="Times New Roman"/>
              </a:rPr>
              <a:t>strengths with identical or closely related formulations</a:t>
            </a:r>
            <a:endParaRPr/>
          </a:p>
          <a:p>
            <a:pPr indent="-307974" lvl="2" marL="1433512" rtl="0" algn="l">
              <a:lnSpc>
                <a:spcPct val="90000"/>
              </a:lnSpc>
              <a:spcBef>
                <a:spcPts val="0"/>
              </a:spcBef>
              <a:spcAft>
                <a:spcPts val="0"/>
              </a:spcAft>
              <a:buClr>
                <a:srgbClr val="00B050"/>
              </a:buClr>
              <a:buSzPts val="2400"/>
              <a:buFont typeface="Times New Roman"/>
              <a:buChar char="•"/>
            </a:pPr>
            <a:r>
              <a:rPr b="0" i="0" lang="en-US" sz="2400" u="none">
                <a:solidFill>
                  <a:srgbClr val="000066"/>
                </a:solidFill>
                <a:latin typeface="Times New Roman"/>
                <a:ea typeface="Times New Roman"/>
                <a:cs typeface="Times New Roman"/>
                <a:sym typeface="Times New Roman"/>
              </a:rPr>
              <a:t>container sizes or fills of the same C/C system</a:t>
            </a:r>
            <a:endParaRPr/>
          </a:p>
          <a:p>
            <a:pPr indent="-307974" lvl="2" marL="1433512" rtl="0" algn="l">
              <a:lnSpc>
                <a:spcPct val="90000"/>
              </a:lnSpc>
              <a:spcBef>
                <a:spcPts val="0"/>
              </a:spcBef>
              <a:spcAft>
                <a:spcPts val="0"/>
              </a:spcAft>
              <a:buClr>
                <a:srgbClr val="00B050"/>
              </a:buClr>
              <a:buSzPts val="2400"/>
              <a:buFont typeface="Times New Roman"/>
              <a:buChar char="•"/>
            </a:pPr>
            <a:r>
              <a:rPr b="0" i="0" lang="en-US" sz="2400" u="none">
                <a:solidFill>
                  <a:srgbClr val="000066"/>
                </a:solidFill>
                <a:latin typeface="Times New Roman"/>
                <a:ea typeface="Times New Roman"/>
                <a:cs typeface="Times New Roman"/>
                <a:sym typeface="Times New Roman"/>
              </a:rPr>
              <a:t>different batches made with the same equipment and process</a:t>
            </a:r>
            <a:endParaRPr/>
          </a:p>
          <a:p>
            <a:pPr indent="-322262" lvl="1" marL="919162" rtl="0" algn="l">
              <a:lnSpc>
                <a:spcPct val="90000"/>
              </a:lnSpc>
              <a:spcBef>
                <a:spcPts val="72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applicable with additional justification:</a:t>
            </a:r>
            <a:endParaRPr/>
          </a:p>
          <a:p>
            <a:pPr indent="-307974" lvl="2" marL="1433512" rtl="0" algn="l">
              <a:lnSpc>
                <a:spcPct val="90000"/>
              </a:lnSpc>
              <a:spcBef>
                <a:spcPts val="0"/>
              </a:spcBef>
              <a:spcAft>
                <a:spcPts val="0"/>
              </a:spcAft>
              <a:buClr>
                <a:srgbClr val="00B050"/>
              </a:buClr>
              <a:buSzPts val="2400"/>
              <a:buFont typeface="Times New Roman"/>
              <a:buChar char="•"/>
            </a:pPr>
            <a:r>
              <a:rPr b="0" i="0" lang="en-US" sz="2400" u="none">
                <a:solidFill>
                  <a:srgbClr val="000066"/>
                </a:solidFill>
                <a:latin typeface="Times New Roman"/>
                <a:ea typeface="Times New Roman"/>
                <a:cs typeface="Times New Roman"/>
                <a:sym typeface="Times New Roman"/>
              </a:rPr>
              <a:t>where the relative amounts of excipients change</a:t>
            </a:r>
            <a:endParaRPr/>
          </a:p>
          <a:p>
            <a:pPr indent="-322262" lvl="1" marL="919162" rtl="0" algn="l">
              <a:lnSpc>
                <a:spcPct val="90000"/>
              </a:lnSpc>
              <a:spcBef>
                <a:spcPts val="720"/>
              </a:spcBef>
              <a:spcAft>
                <a:spcPts val="0"/>
              </a:spcAft>
              <a:buClr>
                <a:srgbClr val="FF0000"/>
              </a:buClr>
              <a:buSzPts val="2400"/>
              <a:buFont typeface="Noto Sans Symbols"/>
              <a:buChar char="⮚"/>
            </a:pPr>
            <a:r>
              <a:rPr b="0" i="0" lang="en-US" sz="2400" u="none">
                <a:solidFill>
                  <a:srgbClr val="000066"/>
                </a:solidFill>
                <a:latin typeface="Times New Roman"/>
                <a:ea typeface="Times New Roman"/>
                <a:cs typeface="Times New Roman"/>
                <a:sym typeface="Times New Roman"/>
              </a:rPr>
              <a:t>not applicable:</a:t>
            </a:r>
            <a:endParaRPr/>
          </a:p>
          <a:p>
            <a:pPr indent="-307974" lvl="2" marL="1433512" rtl="0" algn="l">
              <a:lnSpc>
                <a:spcPct val="90000"/>
              </a:lnSpc>
              <a:spcBef>
                <a:spcPts val="0"/>
              </a:spcBef>
              <a:spcAft>
                <a:spcPts val="0"/>
              </a:spcAft>
              <a:buClr>
                <a:srgbClr val="00B050"/>
              </a:buClr>
              <a:buSzPts val="2400"/>
              <a:buFont typeface="Times New Roman"/>
              <a:buChar char="•"/>
            </a:pPr>
            <a:r>
              <a:rPr b="0" i="0" lang="en-US" sz="2400" u="none">
                <a:solidFill>
                  <a:srgbClr val="000066"/>
                </a:solidFill>
                <a:latin typeface="Times New Roman"/>
                <a:ea typeface="Times New Roman"/>
                <a:cs typeface="Times New Roman"/>
                <a:sym typeface="Times New Roman"/>
              </a:rPr>
              <a:t>different storage conditions</a:t>
            </a:r>
            <a:endParaRPr/>
          </a:p>
          <a:p>
            <a:pPr indent="-307974" lvl="2" marL="1433512" rtl="0" algn="l">
              <a:lnSpc>
                <a:spcPct val="90000"/>
              </a:lnSpc>
              <a:spcBef>
                <a:spcPts val="0"/>
              </a:spcBef>
              <a:spcAft>
                <a:spcPts val="0"/>
              </a:spcAft>
              <a:buClr>
                <a:srgbClr val="00B050"/>
              </a:buClr>
              <a:buSzPts val="2400"/>
              <a:buFont typeface="Times New Roman"/>
              <a:buChar char="•"/>
            </a:pPr>
            <a:r>
              <a:rPr b="0" i="0" lang="en-US" sz="2400" u="none">
                <a:solidFill>
                  <a:srgbClr val="000066"/>
                </a:solidFill>
                <a:latin typeface="Times New Roman"/>
                <a:ea typeface="Times New Roman"/>
                <a:cs typeface="Times New Roman"/>
                <a:sym typeface="Times New Roman"/>
              </a:rPr>
              <a:t>different test attributes</a:t>
            </a:r>
            <a:endParaRPr/>
          </a:p>
          <a:p>
            <a:pPr indent="-307974" lvl="2" marL="1433512" rtl="0" algn="l">
              <a:lnSpc>
                <a:spcPct val="90000"/>
              </a:lnSpc>
              <a:spcBef>
                <a:spcPts val="0"/>
              </a:spcBef>
              <a:spcAft>
                <a:spcPts val="0"/>
              </a:spcAft>
              <a:buClr>
                <a:srgbClr val="00B050"/>
              </a:buClr>
              <a:buSzPts val="2400"/>
              <a:buFont typeface="Times New Roman"/>
              <a:buChar char="•"/>
            </a:pPr>
            <a:r>
              <a:rPr b="0" i="0" lang="en-US" sz="2400" u="none">
                <a:solidFill>
                  <a:srgbClr val="000066"/>
                </a:solidFill>
                <a:latin typeface="Times New Roman"/>
                <a:ea typeface="Times New Roman"/>
                <a:cs typeface="Times New Roman"/>
                <a:sym typeface="Times New Roman"/>
              </a:rPr>
              <a:t>different excipients are used</a:t>
            </a:r>
            <a:endParaRPr/>
          </a:p>
          <a:p>
            <a:pPr indent="-238125" lvl="0" marL="390525" rtl="0" algn="l">
              <a:lnSpc>
                <a:spcPct val="100000"/>
              </a:lnSpc>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a:p>
            <a:pPr indent="-238125" lvl="0" marL="390525" rtl="0" algn="l">
              <a:spcBef>
                <a:spcPts val="1920"/>
              </a:spcBef>
              <a:spcAft>
                <a:spcPts val="0"/>
              </a:spcAft>
              <a:buSzPts val="2400"/>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98" name="Shape 598"/>
        <p:cNvGrpSpPr/>
        <p:nvPr/>
      </p:nvGrpSpPr>
      <p:grpSpPr>
        <a:xfrm>
          <a:off x="0" y="0"/>
          <a:ext cx="0" cy="0"/>
          <a:chOff x="0" y="0"/>
          <a:chExt cx="0" cy="0"/>
        </a:xfrm>
      </p:grpSpPr>
      <p:sp>
        <p:nvSpPr>
          <p:cNvPr id="599" name="Google Shape;599;p111"/>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Common Deficiencies</a:t>
            </a:r>
            <a:endParaRPr/>
          </a:p>
        </p:txBody>
      </p:sp>
      <p:sp>
        <p:nvSpPr>
          <p:cNvPr id="600" name="Google Shape;600;p111"/>
          <p:cNvSpPr txBox="1"/>
          <p:nvPr>
            <p:ph idx="4294967295" type="body"/>
          </p:nvPr>
        </p:nvSpPr>
        <p:spPr>
          <a:xfrm>
            <a:off x="534987" y="1479550"/>
            <a:ext cx="9623425" cy="5713412"/>
          </a:xfrm>
          <a:prstGeom prst="rect">
            <a:avLst/>
          </a:prstGeom>
          <a:noFill/>
          <a:ln>
            <a:noFill/>
          </a:ln>
        </p:spPr>
        <p:txBody>
          <a:bodyPr anchorCtr="0" anchor="t" bIns="0" lIns="0" spcFirstLastPara="1" rIns="0" wrap="square" tIns="0">
            <a:noAutofit/>
          </a:bodyPr>
          <a:lstStyle/>
          <a:p>
            <a:pPr indent="-533400" lvl="0" marL="533400" marR="0" rtl="0" algn="l">
              <a:lnSpc>
                <a:spcPct val="100000"/>
              </a:lnSpc>
              <a:spcBef>
                <a:spcPts val="0"/>
              </a:spcBef>
              <a:spcAft>
                <a:spcPts val="0"/>
              </a:spcAft>
              <a:buClr>
                <a:srgbClr val="1E7FB8"/>
              </a:buClr>
              <a:buSzPts val="2400"/>
              <a:buFont typeface="Noto Sans Symbols"/>
              <a:buNone/>
            </a:pPr>
            <a:r>
              <a:rPr b="0" i="0" lang="en-US" sz="2400" u="none">
                <a:solidFill>
                  <a:srgbClr val="000066"/>
                </a:solidFill>
                <a:latin typeface="Times New Roman"/>
                <a:ea typeface="Times New Roman"/>
                <a:cs typeface="Times New Roman"/>
                <a:sym typeface="Times New Roman"/>
              </a:rPr>
              <a:t>These deficiencies are commonly encountered and lead to questions and delays in approval of a shelf life:	</a:t>
            </a:r>
            <a:endParaRPr/>
          </a:p>
          <a:p>
            <a:pPr indent="-533400" lvl="0" marL="533400" marR="0" rtl="0" algn="l">
              <a:lnSpc>
                <a:spcPct val="90000"/>
              </a:lnSpc>
              <a:spcBef>
                <a:spcPts val="1920"/>
              </a:spcBef>
              <a:spcAft>
                <a:spcPts val="0"/>
              </a:spcAft>
              <a:buClr>
                <a:srgbClr val="1E7FB8"/>
              </a:buClr>
              <a:buSzPts val="2400"/>
              <a:buFont typeface="Noto Sans Symbols"/>
              <a:buAutoNum type="arabicPeriod"/>
            </a:pPr>
            <a:r>
              <a:rPr b="0" i="0" lang="en-US" sz="2400" u="none">
                <a:solidFill>
                  <a:srgbClr val="000066"/>
                </a:solidFill>
                <a:latin typeface="Times New Roman"/>
                <a:ea typeface="Times New Roman"/>
                <a:cs typeface="Times New Roman"/>
                <a:sym typeface="Times New Roman"/>
              </a:rPr>
              <a:t>Failure to specify the formulations used in the trial, and to state which batches are identical to the proposed formulation.</a:t>
            </a:r>
            <a:endParaRPr/>
          </a:p>
          <a:p>
            <a:pPr indent="-533400" lvl="0" marL="533400" marR="0" rtl="0" algn="l">
              <a:lnSpc>
                <a:spcPct val="90000"/>
              </a:lnSpc>
              <a:spcBef>
                <a:spcPts val="1920"/>
              </a:spcBef>
              <a:spcAft>
                <a:spcPts val="0"/>
              </a:spcAft>
              <a:buClr>
                <a:srgbClr val="1E7FB8"/>
              </a:buClr>
              <a:buSzPts val="2400"/>
              <a:buFont typeface="Noto Sans Symbols"/>
              <a:buAutoNum type="arabicPeriod"/>
            </a:pPr>
            <a:r>
              <a:rPr b="0" i="0" lang="en-US" sz="2400" u="none">
                <a:solidFill>
                  <a:srgbClr val="000066"/>
                </a:solidFill>
                <a:latin typeface="Times New Roman"/>
                <a:ea typeface="Times New Roman"/>
                <a:cs typeface="Times New Roman"/>
                <a:sym typeface="Times New Roman"/>
              </a:rPr>
              <a:t>Failure to state the size or scale of the batches used in the trial.</a:t>
            </a:r>
            <a:endParaRPr/>
          </a:p>
          <a:p>
            <a:pPr indent="-533400" lvl="0" marL="533400" marR="0" rtl="0" algn="l">
              <a:lnSpc>
                <a:spcPct val="90000"/>
              </a:lnSpc>
              <a:spcBef>
                <a:spcPts val="1920"/>
              </a:spcBef>
              <a:spcAft>
                <a:spcPts val="0"/>
              </a:spcAft>
              <a:buClr>
                <a:srgbClr val="1E7FB8"/>
              </a:buClr>
              <a:buSzPts val="2400"/>
              <a:buFont typeface="Noto Sans Symbols"/>
              <a:buAutoNum type="arabicPeriod"/>
            </a:pPr>
            <a:r>
              <a:rPr b="0" i="0" lang="en-US" sz="2400" u="none">
                <a:solidFill>
                  <a:srgbClr val="000066"/>
                </a:solidFill>
                <a:latin typeface="Times New Roman"/>
                <a:ea typeface="Times New Roman"/>
                <a:cs typeface="Times New Roman"/>
                <a:sym typeface="Times New Roman"/>
              </a:rPr>
              <a:t>Failure to describe clearly the packaging used in the trial and to confirm whether it is identical to the proposed pack.</a:t>
            </a:r>
            <a:endParaRPr/>
          </a:p>
          <a:p>
            <a:pPr indent="-533400" lvl="0" marL="533400" marR="0" rtl="0" algn="l">
              <a:lnSpc>
                <a:spcPct val="90000"/>
              </a:lnSpc>
              <a:spcBef>
                <a:spcPts val="1920"/>
              </a:spcBef>
              <a:spcAft>
                <a:spcPts val="0"/>
              </a:spcAft>
              <a:buClr>
                <a:srgbClr val="1E7FB8"/>
              </a:buClr>
              <a:buSzPts val="2400"/>
              <a:buFont typeface="Noto Sans Symbols"/>
              <a:buAutoNum type="arabicPeriod"/>
            </a:pPr>
            <a:r>
              <a:rPr b="0" i="0" lang="en-US" sz="2400" u="none">
                <a:solidFill>
                  <a:srgbClr val="000066"/>
                </a:solidFill>
                <a:latin typeface="Times New Roman"/>
                <a:ea typeface="Times New Roman"/>
                <a:cs typeface="Times New Roman"/>
                <a:sym typeface="Times New Roman"/>
              </a:rPr>
              <a:t>Failure to accumulate stability data on the required number of batches of the product</a:t>
            </a:r>
            <a:endParaRPr/>
          </a:p>
          <a:p>
            <a:pPr indent="-533400" lvl="0" marL="533400" marR="0" rtl="0" algn="l">
              <a:lnSpc>
                <a:spcPct val="90000"/>
              </a:lnSpc>
              <a:spcBef>
                <a:spcPts val="1920"/>
              </a:spcBef>
              <a:spcAft>
                <a:spcPts val="0"/>
              </a:spcAft>
              <a:buClr>
                <a:srgbClr val="1E7FB8"/>
              </a:buClr>
              <a:buSzPts val="2400"/>
              <a:buFont typeface="Noto Sans Symbols"/>
              <a:buAutoNum type="arabicPeriod"/>
            </a:pPr>
            <a:r>
              <a:rPr b="0" i="0" lang="en-US" sz="2400" u="none">
                <a:solidFill>
                  <a:srgbClr val="000066"/>
                </a:solidFill>
                <a:latin typeface="Times New Roman"/>
                <a:ea typeface="Times New Roman"/>
                <a:cs typeface="Times New Roman"/>
                <a:sym typeface="Times New Roman"/>
              </a:rPr>
              <a:t>Failure to define accurately the temperature and humidity conditions applied during the trial.</a:t>
            </a:r>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04" name="Shape 604"/>
        <p:cNvGrpSpPr/>
        <p:nvPr/>
      </p:nvGrpSpPr>
      <p:grpSpPr>
        <a:xfrm>
          <a:off x="0" y="0"/>
          <a:ext cx="0" cy="0"/>
          <a:chOff x="0" y="0"/>
          <a:chExt cx="0" cy="0"/>
        </a:xfrm>
      </p:grpSpPr>
      <p:sp>
        <p:nvSpPr>
          <p:cNvPr id="605" name="Google Shape;605;p112"/>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Common Deficiencies</a:t>
            </a:r>
            <a:endParaRPr/>
          </a:p>
        </p:txBody>
      </p:sp>
      <p:sp>
        <p:nvSpPr>
          <p:cNvPr id="606" name="Google Shape;606;p112"/>
          <p:cNvSpPr txBox="1"/>
          <p:nvPr>
            <p:ph idx="4294967295" type="body"/>
          </p:nvPr>
        </p:nvSpPr>
        <p:spPr>
          <a:xfrm>
            <a:off x="433387" y="1501775"/>
            <a:ext cx="9529762" cy="4797425"/>
          </a:xfrm>
          <a:prstGeom prst="rect">
            <a:avLst/>
          </a:prstGeom>
          <a:noFill/>
          <a:ln>
            <a:noFill/>
          </a:ln>
        </p:spPr>
        <p:txBody>
          <a:bodyPr anchorCtr="0" anchor="t" bIns="0" lIns="0" spcFirstLastPara="1" rIns="0" wrap="square" tIns="0">
            <a:noAutofit/>
          </a:bodyPr>
          <a:lstStyle/>
          <a:p>
            <a:pPr indent="-457200" lvl="0" marL="457200" marR="0" rtl="0" algn="l">
              <a:lnSpc>
                <a:spcPct val="90000"/>
              </a:lnSpc>
              <a:spcBef>
                <a:spcPts val="0"/>
              </a:spcBef>
              <a:spcAft>
                <a:spcPts val="0"/>
              </a:spcAft>
              <a:buClr>
                <a:srgbClr val="1E7FB8"/>
              </a:buClr>
              <a:buSzPts val="2400"/>
              <a:buFont typeface="Noto Sans Symbols"/>
              <a:buAutoNum type="arabicPeriod" startAt="6"/>
            </a:pPr>
            <a:r>
              <a:rPr b="0" i="0" lang="en-US" sz="2400" u="none">
                <a:solidFill>
                  <a:srgbClr val="000066"/>
                </a:solidFill>
                <a:latin typeface="Times New Roman"/>
                <a:ea typeface="Times New Roman"/>
                <a:cs typeface="Times New Roman"/>
                <a:sym typeface="Times New Roman"/>
              </a:rPr>
              <a:t>Failure to fully describe test methods.</a:t>
            </a:r>
            <a:endParaRPr/>
          </a:p>
          <a:p>
            <a:pPr indent="-457200" lvl="0" marL="457200" marR="0" rtl="0" algn="l">
              <a:lnSpc>
                <a:spcPct val="90000"/>
              </a:lnSpc>
              <a:spcBef>
                <a:spcPts val="1920"/>
              </a:spcBef>
              <a:spcAft>
                <a:spcPts val="0"/>
              </a:spcAft>
              <a:buClr>
                <a:srgbClr val="1E7FB8"/>
              </a:buClr>
              <a:buSzPts val="2400"/>
              <a:buFont typeface="Noto Sans Symbols"/>
              <a:buAutoNum type="arabicPeriod" startAt="6"/>
            </a:pPr>
            <a:r>
              <a:rPr b="0" i="0" lang="en-US" sz="2400" u="none">
                <a:solidFill>
                  <a:srgbClr val="000066"/>
                </a:solidFill>
                <a:latin typeface="Times New Roman"/>
                <a:ea typeface="Times New Roman"/>
                <a:cs typeface="Times New Roman"/>
                <a:sym typeface="Times New Roman"/>
              </a:rPr>
              <a:t>Failure to provide validation of analytical methods. </a:t>
            </a:r>
            <a:endParaRPr/>
          </a:p>
          <a:p>
            <a:pPr indent="-457200" lvl="0" marL="457200" marR="0" rtl="0" algn="l">
              <a:lnSpc>
                <a:spcPct val="90000"/>
              </a:lnSpc>
              <a:spcBef>
                <a:spcPts val="1920"/>
              </a:spcBef>
              <a:spcAft>
                <a:spcPts val="0"/>
              </a:spcAft>
              <a:buClr>
                <a:srgbClr val="1E7FB8"/>
              </a:buClr>
              <a:buSzPts val="2400"/>
              <a:buFont typeface="Noto Sans Symbols"/>
              <a:buAutoNum type="arabicPeriod" startAt="6"/>
            </a:pPr>
            <a:r>
              <a:rPr b="0" i="0" lang="en-US" sz="2400" u="none">
                <a:solidFill>
                  <a:srgbClr val="000066"/>
                </a:solidFill>
                <a:latin typeface="Times New Roman"/>
                <a:ea typeface="Times New Roman"/>
                <a:cs typeface="Times New Roman"/>
                <a:sym typeface="Times New Roman"/>
              </a:rPr>
              <a:t>Expression of results as passes test or similar when a quantitative figure would be available.</a:t>
            </a:r>
            <a:endParaRPr/>
          </a:p>
          <a:p>
            <a:pPr indent="-457200" lvl="0" marL="457200" marR="0" rtl="0" algn="l">
              <a:lnSpc>
                <a:spcPct val="90000"/>
              </a:lnSpc>
              <a:spcBef>
                <a:spcPts val="1920"/>
              </a:spcBef>
              <a:spcAft>
                <a:spcPts val="0"/>
              </a:spcAft>
              <a:buClr>
                <a:srgbClr val="1E7FB8"/>
              </a:buClr>
              <a:buSzPts val="2400"/>
              <a:buFont typeface="Noto Sans Symbols"/>
              <a:buAutoNum type="arabicPeriod" startAt="6"/>
            </a:pPr>
            <a:r>
              <a:rPr b="0" i="0" lang="en-US" sz="2400" u="none">
                <a:solidFill>
                  <a:srgbClr val="000066"/>
                </a:solidFill>
                <a:latin typeface="Times New Roman"/>
                <a:ea typeface="Times New Roman"/>
                <a:cs typeface="Times New Roman"/>
                <a:sym typeface="Times New Roman"/>
              </a:rPr>
              <a:t>Failure to include quantitative or semiquantitative determinations of the content of degradation products, or to provide only total content rather than values for individual impurities.</a:t>
            </a:r>
            <a:endParaRPr/>
          </a:p>
          <a:p>
            <a:pPr indent="-457200" lvl="0" marL="457200" marR="0" rtl="0" algn="l">
              <a:lnSpc>
                <a:spcPct val="90000"/>
              </a:lnSpc>
              <a:spcBef>
                <a:spcPts val="1920"/>
              </a:spcBef>
              <a:spcAft>
                <a:spcPts val="0"/>
              </a:spcAft>
              <a:buClr>
                <a:srgbClr val="1E7FB8"/>
              </a:buClr>
              <a:buSzPts val="2400"/>
              <a:buFont typeface="Noto Sans Symbols"/>
              <a:buAutoNum type="arabicPeriod" startAt="6"/>
            </a:pPr>
            <a:r>
              <a:rPr b="0" i="0" lang="en-US" sz="2400" u="none">
                <a:solidFill>
                  <a:srgbClr val="000066"/>
                </a:solidFill>
                <a:latin typeface="Times New Roman"/>
                <a:ea typeface="Times New Roman"/>
                <a:cs typeface="Times New Roman"/>
                <a:sym typeface="Times New Roman"/>
              </a:rPr>
              <a:t>Failure to provide results for individual dosage units where these are available (for example, dissolution profiles).</a:t>
            </a:r>
            <a:endParaRPr/>
          </a:p>
          <a:p>
            <a:pPr indent="-457200" lvl="0" marL="457200" marR="0" rtl="0" algn="l">
              <a:lnSpc>
                <a:spcPct val="90000"/>
              </a:lnSpc>
              <a:spcBef>
                <a:spcPts val="1920"/>
              </a:spcBef>
              <a:spcAft>
                <a:spcPts val="0"/>
              </a:spcAft>
              <a:buClr>
                <a:srgbClr val="1E7FB8"/>
              </a:buClr>
              <a:buSzPts val="2400"/>
              <a:buFont typeface="Noto Sans Symbols"/>
              <a:buAutoNum type="arabicPeriod" startAt="6"/>
            </a:pPr>
            <a:r>
              <a:rPr b="0" i="0" lang="en-US" sz="2400" u="none">
                <a:solidFill>
                  <a:srgbClr val="000066"/>
                </a:solidFill>
                <a:latin typeface="Times New Roman"/>
                <a:ea typeface="Times New Roman"/>
                <a:cs typeface="Times New Roman"/>
                <a:sym typeface="Times New Roman"/>
              </a:rPr>
              <a:t>Use of an HPLC assay procedure to detect impurities without validation for the purpose.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3" name="Shape 273"/>
        <p:cNvGrpSpPr/>
        <p:nvPr/>
      </p:nvGrpSpPr>
      <p:grpSpPr>
        <a:xfrm>
          <a:off x="0" y="0"/>
          <a:ext cx="0" cy="0"/>
          <a:chOff x="0" y="0"/>
          <a:chExt cx="0" cy="0"/>
        </a:xfrm>
      </p:grpSpPr>
      <p:sp>
        <p:nvSpPr>
          <p:cNvPr id="274" name="Google Shape;274;p59"/>
          <p:cNvSpPr txBox="1"/>
          <p:nvPr>
            <p:ph idx="4294967295" type="title"/>
          </p:nvPr>
        </p:nvSpPr>
        <p:spPr>
          <a:xfrm>
            <a:off x="127000" y="165100"/>
            <a:ext cx="10439400" cy="11049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Stress testing</a:t>
            </a:r>
            <a:endParaRPr/>
          </a:p>
        </p:txBody>
      </p:sp>
      <p:sp>
        <p:nvSpPr>
          <p:cNvPr id="275" name="Google Shape;275;p59"/>
          <p:cNvSpPr txBox="1"/>
          <p:nvPr>
            <p:ph idx="4294967295" type="body"/>
          </p:nvPr>
        </p:nvSpPr>
        <p:spPr>
          <a:xfrm>
            <a:off x="484187" y="1503362"/>
            <a:ext cx="9688512" cy="5319712"/>
          </a:xfrm>
          <a:prstGeom prst="rect">
            <a:avLst/>
          </a:prstGeom>
          <a:noFill/>
          <a:ln>
            <a:noFill/>
          </a:ln>
        </p:spPr>
        <p:txBody>
          <a:bodyPr anchorCtr="0" anchor="t" bIns="0" lIns="0" spcFirstLastPara="1" rIns="0" wrap="square" tIns="0">
            <a:noAutofit/>
          </a:bodyPr>
          <a:lstStyle/>
          <a:p>
            <a:pPr indent="-390525" lvl="0" marL="390525" marR="0" rtl="0" algn="l">
              <a:lnSpc>
                <a:spcPct val="110000"/>
              </a:lnSpc>
              <a:spcBef>
                <a:spcPts val="0"/>
              </a:spcBef>
              <a:spcAft>
                <a:spcPts val="0"/>
              </a:spcAft>
              <a:buClr>
                <a:srgbClr val="1E7FB8"/>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Photostability Studies should be conducted on at least one primary batch of the FPP; see ICHQ1B. </a:t>
            </a:r>
            <a:r>
              <a:rPr b="0" i="0" lang="en-US" sz="2400" u="none" cap="none" strike="noStrike">
                <a:solidFill>
                  <a:schemeClr val="hlink"/>
                </a:solidFill>
                <a:latin typeface="Times New Roman"/>
                <a:ea typeface="Times New Roman"/>
                <a:cs typeface="Times New Roman"/>
                <a:sym typeface="Times New Roman"/>
              </a:rPr>
              <a:t>(direct expose outside immediate pack; in immediate pack; in the marketing pack. End at acceptable change)</a:t>
            </a:r>
            <a:endParaRPr/>
          </a:p>
          <a:p>
            <a:pPr indent="-390525" lvl="0" marL="390525" marR="0" rtl="0" algn="l">
              <a:lnSpc>
                <a:spcPct val="110000"/>
              </a:lnSpc>
              <a:spcBef>
                <a:spcPts val="1920"/>
              </a:spcBef>
              <a:spcAft>
                <a:spcPts val="0"/>
              </a:spcAft>
              <a:buClr>
                <a:srgbClr val="1E7FB8"/>
              </a:buClr>
              <a:buSzPts val="2400"/>
              <a:buFont typeface="Noto Sans Symbols"/>
              <a:buNone/>
            </a:pPr>
            <a:r>
              <a:rPr b="0" i="0" lang="en-US" sz="2400" u="none" cap="none" strike="noStrike">
                <a:solidFill>
                  <a:srgbClr val="000066"/>
                </a:solidFill>
                <a:latin typeface="Times New Roman"/>
                <a:ea typeface="Times New Roman"/>
                <a:cs typeface="Times New Roman"/>
                <a:sym typeface="Times New Roman"/>
              </a:rPr>
              <a:t>Note: for PQP, if PhInt, USP or BP, states in the monograph for the API or FPP, "Protect from light", photostability data is not required. But to state "Protect from light" on labelling, when the CCS shown to be light protective.</a:t>
            </a:r>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10" name="Shape 610"/>
        <p:cNvGrpSpPr/>
        <p:nvPr/>
      </p:nvGrpSpPr>
      <p:grpSpPr>
        <a:xfrm>
          <a:off x="0" y="0"/>
          <a:ext cx="0" cy="0"/>
          <a:chOff x="0" y="0"/>
          <a:chExt cx="0" cy="0"/>
        </a:xfrm>
      </p:grpSpPr>
      <p:sp>
        <p:nvSpPr>
          <p:cNvPr id="611" name="Google Shape;611;p113"/>
          <p:cNvSpPr txBox="1"/>
          <p:nvPr>
            <p:ph idx="4294967295" type="title"/>
          </p:nvPr>
        </p:nvSpPr>
        <p:spPr>
          <a:xfrm>
            <a:off x="0" y="228600"/>
            <a:ext cx="10541000" cy="955675"/>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Common Deficiencies</a:t>
            </a:r>
            <a:endParaRPr/>
          </a:p>
        </p:txBody>
      </p:sp>
      <p:sp>
        <p:nvSpPr>
          <p:cNvPr id="612" name="Google Shape;612;p113"/>
          <p:cNvSpPr txBox="1"/>
          <p:nvPr>
            <p:ph idx="4294967295" type="body"/>
          </p:nvPr>
        </p:nvSpPr>
        <p:spPr>
          <a:xfrm>
            <a:off x="534987" y="1557337"/>
            <a:ext cx="9623425" cy="5795962"/>
          </a:xfrm>
          <a:prstGeom prst="rect">
            <a:avLst/>
          </a:prstGeom>
          <a:noFill/>
          <a:ln>
            <a:noFill/>
          </a:ln>
        </p:spPr>
        <p:txBody>
          <a:bodyPr anchorCtr="0" anchor="t" bIns="0" lIns="0" spcFirstLastPara="1" rIns="0" wrap="square" tIns="0">
            <a:noAutofit/>
          </a:bodyPr>
          <a:lstStyle/>
          <a:p>
            <a:pPr indent="-533400" lvl="0" marL="533400" marR="0" rtl="0" algn="l">
              <a:lnSpc>
                <a:spcPct val="105000"/>
              </a:lnSpc>
              <a:spcBef>
                <a:spcPts val="0"/>
              </a:spcBef>
              <a:spcAft>
                <a:spcPts val="0"/>
              </a:spcAft>
              <a:buClr>
                <a:srgbClr val="1E7FB8"/>
              </a:buClr>
              <a:buSzPts val="2400"/>
              <a:buFont typeface="Noto Sans Symbols"/>
              <a:buAutoNum type="arabicPeriod" startAt="12"/>
            </a:pPr>
            <a:r>
              <a:rPr b="0" i="0" lang="en-US" sz="2400" u="none">
                <a:solidFill>
                  <a:srgbClr val="000066"/>
                </a:solidFill>
                <a:latin typeface="Times New Roman"/>
                <a:ea typeface="Times New Roman"/>
                <a:cs typeface="Times New Roman"/>
                <a:sym typeface="Times New Roman"/>
              </a:rPr>
              <a:t>Failure to comment or conduct additional tests when there is a lack of mass balance between the formation of degradation products and the loss of the active substance. For example, are the assay procedures sufficiently specific? Is the API volatile? Is it adsorbed on to the container wall?</a:t>
            </a:r>
            <a:endParaRPr/>
          </a:p>
          <a:p>
            <a:pPr indent="-533400" lvl="0" marL="533400" marR="0" rtl="0" algn="l">
              <a:lnSpc>
                <a:spcPct val="105000"/>
              </a:lnSpc>
              <a:spcBef>
                <a:spcPts val="1920"/>
              </a:spcBef>
              <a:spcAft>
                <a:spcPts val="0"/>
              </a:spcAft>
              <a:buClr>
                <a:srgbClr val="1E7FB8"/>
              </a:buClr>
              <a:buSzPts val="2400"/>
              <a:buFont typeface="Noto Sans Symbols"/>
              <a:buAutoNum type="arabicPeriod" startAt="12"/>
            </a:pPr>
            <a:r>
              <a:rPr b="0" i="0" lang="en-US" sz="2400" u="none">
                <a:solidFill>
                  <a:srgbClr val="000066"/>
                </a:solidFill>
                <a:latin typeface="Times New Roman"/>
                <a:ea typeface="Times New Roman"/>
                <a:cs typeface="Times New Roman"/>
                <a:sym typeface="Times New Roman"/>
              </a:rPr>
              <a:t>Failure to conduct additional tests to investigate the significance of obvious alterations in the characteristics of the product. For example a distinct change in the colour of the product may necessitate additional investigation for degradation products.</a:t>
            </a:r>
            <a:endParaRPr/>
          </a:p>
          <a:p>
            <a:pPr indent="-533400" lvl="0" marL="533400" marR="0" rtl="0" algn="l">
              <a:lnSpc>
                <a:spcPct val="80000"/>
              </a:lnSpc>
              <a:spcBef>
                <a:spcPts val="1920"/>
              </a:spcBef>
              <a:spcAft>
                <a:spcPts val="0"/>
              </a:spcAft>
              <a:buClr>
                <a:srgbClr val="1E7FB8"/>
              </a:buClr>
              <a:buSzPts val="2400"/>
              <a:buFont typeface="Noto Sans Symbols"/>
              <a:buAutoNum type="arabicPeriod" startAt="12"/>
            </a:pPr>
            <a:r>
              <a:rPr b="0" i="0" lang="en-US" sz="2400" u="none">
                <a:solidFill>
                  <a:srgbClr val="000066"/>
                </a:solidFill>
                <a:latin typeface="Times New Roman"/>
                <a:ea typeface="Times New Roman"/>
                <a:cs typeface="Times New Roman"/>
                <a:sym typeface="Times New Roman"/>
              </a:rPr>
              <a:t>Failure to provide results from intermediate time stations to facilitate assessment of any trends in the parameters measured.</a:t>
            </a:r>
            <a:endParaRPr/>
          </a:p>
          <a:p>
            <a:pPr indent="-533400" lvl="0" marL="533400" marR="0" rtl="0" algn="l">
              <a:lnSpc>
                <a:spcPct val="80000"/>
              </a:lnSpc>
              <a:spcBef>
                <a:spcPts val="1920"/>
              </a:spcBef>
              <a:spcAft>
                <a:spcPts val="0"/>
              </a:spcAft>
              <a:buClr>
                <a:srgbClr val="1E7FB8"/>
              </a:buClr>
              <a:buSzPts val="2400"/>
              <a:buFont typeface="Noto Sans Symbols"/>
              <a:buAutoNum type="arabicPeriod" startAt="12"/>
            </a:pPr>
            <a:r>
              <a:rPr b="0" i="0" lang="en-US" sz="2400" u="none">
                <a:solidFill>
                  <a:srgbClr val="000066"/>
                </a:solidFill>
                <a:latin typeface="Times New Roman"/>
                <a:ea typeface="Times New Roman"/>
                <a:cs typeface="Times New Roman"/>
                <a:sym typeface="Times New Roman"/>
              </a:rPr>
              <a:t>Attempting to extrapolate data obtained in the trial beyond reasonable limits.</a:t>
            </a:r>
            <a:endParaRPr/>
          </a:p>
          <a:p>
            <a:pPr indent="-533400" lvl="0" marL="533400" marR="0" rtl="0" algn="l">
              <a:lnSpc>
                <a:spcPct val="80000"/>
              </a:lnSpc>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a:p>
            <a:pPr indent="-381000" lvl="0" marL="533400" marR="0" rtl="0" algn="l">
              <a:lnSpc>
                <a:spcPct val="105000"/>
              </a:lnSpc>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a:p>
            <a:pPr indent="-533400" lvl="0" marL="533400" marR="0" rtl="0" algn="l">
              <a:lnSpc>
                <a:spcPct val="105000"/>
              </a:lnSpc>
              <a:spcBef>
                <a:spcPts val="560"/>
              </a:spcBef>
              <a:spcAft>
                <a:spcPts val="0"/>
              </a:spcAft>
              <a:buClr>
                <a:srgbClr val="1E7FB8"/>
              </a:buClr>
              <a:buSzPts val="700"/>
              <a:buFont typeface="Noto Sans Symbols"/>
              <a:buNone/>
            </a:pPr>
            <a:r>
              <a:rPr b="0" i="0" lang="en-US" sz="700" u="none">
                <a:solidFill>
                  <a:srgbClr val="000066"/>
                </a:solidFill>
                <a:latin typeface="Times New Roman"/>
                <a:ea typeface="Times New Roman"/>
                <a:cs typeface="Times New Roman"/>
                <a:sym typeface="Times New Roman"/>
              </a:rPr>
              <a:t>	</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16" name="Shape 616"/>
        <p:cNvGrpSpPr/>
        <p:nvPr/>
      </p:nvGrpSpPr>
      <p:grpSpPr>
        <a:xfrm>
          <a:off x="0" y="0"/>
          <a:ext cx="0" cy="0"/>
          <a:chOff x="0" y="0"/>
          <a:chExt cx="0" cy="0"/>
        </a:xfrm>
      </p:grpSpPr>
      <p:sp>
        <p:nvSpPr>
          <p:cNvPr id="617" name="Google Shape;617;p114"/>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4000"/>
              <a:buFont typeface="Times New Roman"/>
              <a:buNone/>
            </a:pPr>
            <a:r>
              <a:rPr b="0" i="0" lang="en-US" sz="4000" u="none">
                <a:solidFill>
                  <a:srgbClr val="000066"/>
                </a:solidFill>
                <a:latin typeface="Times New Roman"/>
                <a:ea typeface="Times New Roman"/>
                <a:cs typeface="Times New Roman"/>
                <a:sym typeface="Times New Roman"/>
              </a:rPr>
              <a:t>Questions?</a:t>
            </a:r>
            <a:endParaRPr/>
          </a:p>
        </p:txBody>
      </p:sp>
      <p:sp>
        <p:nvSpPr>
          <p:cNvPr id="618" name="Google Shape;618;p114"/>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ctr">
              <a:lnSpc>
                <a:spcPct val="100000"/>
              </a:lnSpc>
              <a:spcBef>
                <a:spcPts val="0"/>
              </a:spcBef>
              <a:spcAft>
                <a:spcPts val="0"/>
              </a:spcAft>
              <a:buClr>
                <a:srgbClr val="1E7FB8"/>
              </a:buClr>
              <a:buSzPts val="3600"/>
              <a:buFont typeface="Noto Sans Symbols"/>
              <a:buNone/>
            </a:pPr>
            <a:r>
              <a:t/>
            </a:r>
            <a:endParaRPr b="0" i="0" sz="3600" u="none">
              <a:solidFill>
                <a:srgbClr val="000066"/>
              </a:solidFill>
              <a:latin typeface="Times New Roman"/>
              <a:ea typeface="Times New Roman"/>
              <a:cs typeface="Times New Roman"/>
              <a:sym typeface="Times New Roman"/>
            </a:endParaRPr>
          </a:p>
          <a:p>
            <a:pPr indent="-390525" lvl="0" marL="390525" marR="0" rtl="0" algn="ctr">
              <a:lnSpc>
                <a:spcPct val="100000"/>
              </a:lnSpc>
              <a:spcBef>
                <a:spcPts val="2880"/>
              </a:spcBef>
              <a:spcAft>
                <a:spcPts val="0"/>
              </a:spcAft>
              <a:buClr>
                <a:srgbClr val="1E7FB8"/>
              </a:buClr>
              <a:buSzPts val="3600"/>
              <a:buFont typeface="Noto Sans Symbols"/>
              <a:buNone/>
            </a:pPr>
            <a:r>
              <a:t/>
            </a:r>
            <a:endParaRPr b="0" i="0" sz="3600" u="none">
              <a:solidFill>
                <a:srgbClr val="000066"/>
              </a:solidFill>
              <a:latin typeface="Times New Roman"/>
              <a:ea typeface="Times New Roman"/>
              <a:cs typeface="Times New Roman"/>
              <a:sym typeface="Times New Roman"/>
            </a:endParaRPr>
          </a:p>
          <a:p>
            <a:pPr indent="-390525" lvl="0" marL="390525" marR="0" rtl="0" algn="ctr">
              <a:lnSpc>
                <a:spcPct val="100000"/>
              </a:lnSpc>
              <a:spcBef>
                <a:spcPts val="2880"/>
              </a:spcBef>
              <a:spcAft>
                <a:spcPts val="0"/>
              </a:spcAft>
              <a:buClr>
                <a:srgbClr val="1E7FB8"/>
              </a:buClr>
              <a:buSzPts val="3600"/>
              <a:buFont typeface="Noto Sans Symbols"/>
              <a:buNone/>
            </a:pPr>
            <a:r>
              <a:rPr b="0" i="0" lang="en-US" sz="3600" u="none">
                <a:solidFill>
                  <a:srgbClr val="000066"/>
                </a:solidFill>
                <a:latin typeface="Times New Roman"/>
                <a:ea typeface="Times New Roman"/>
                <a:cs typeface="Times New Roman"/>
                <a:sym typeface="Times New Roman"/>
              </a:rPr>
              <a:t>Thank you for your attention!</a:t>
            </a:r>
            <a:endParaRPr/>
          </a:p>
          <a:p>
            <a:pPr indent="-161925" lvl="0" marL="390525" marR="0" rtl="0" algn="l">
              <a:spcBef>
                <a:spcPts val="2880"/>
              </a:spcBef>
              <a:spcAft>
                <a:spcPts val="0"/>
              </a:spcAft>
              <a:buClr>
                <a:srgbClr val="1E7FB8"/>
              </a:buClr>
              <a:buSzPts val="3600"/>
              <a:buFont typeface="Noto Sans Symbols"/>
              <a:buNone/>
            </a:pPr>
            <a:r>
              <a:t/>
            </a:r>
            <a:endParaRPr b="0" i="0" sz="36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9" name="Shape 279"/>
        <p:cNvGrpSpPr/>
        <p:nvPr/>
      </p:nvGrpSpPr>
      <p:grpSpPr>
        <a:xfrm>
          <a:off x="0" y="0"/>
          <a:ext cx="0" cy="0"/>
          <a:chOff x="0" y="0"/>
          <a:chExt cx="0" cy="0"/>
        </a:xfrm>
      </p:grpSpPr>
      <p:sp>
        <p:nvSpPr>
          <p:cNvPr id="280" name="Google Shape;280;p60"/>
          <p:cNvSpPr txBox="1"/>
          <p:nvPr>
            <p:ph idx="4294967295" type="title"/>
          </p:nvPr>
        </p:nvSpPr>
        <p:spPr>
          <a:xfrm>
            <a:off x="127000" y="165100"/>
            <a:ext cx="10439400" cy="11049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Stress testing</a:t>
            </a:r>
            <a:endParaRPr/>
          </a:p>
        </p:txBody>
      </p:sp>
      <p:sp>
        <p:nvSpPr>
          <p:cNvPr id="281" name="Google Shape;281;p60"/>
          <p:cNvSpPr txBox="1"/>
          <p:nvPr>
            <p:ph idx="4294967295" type="body"/>
          </p:nvPr>
        </p:nvSpPr>
        <p:spPr>
          <a:xfrm>
            <a:off x="395287" y="1503362"/>
            <a:ext cx="9917112" cy="5319712"/>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Additional stress testing of specific dosage forms</a:t>
            </a:r>
            <a:endParaRPr/>
          </a:p>
          <a:p>
            <a:pPr indent="-322262" lvl="1" marL="919162" marR="0" rtl="0" algn="l">
              <a:lnSpc>
                <a:spcPct val="100000"/>
              </a:lnSpc>
              <a:spcBef>
                <a:spcPts val="48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Freeze/thaw study for liquid products</a:t>
            </a:r>
            <a:endParaRPr/>
          </a:p>
          <a:p>
            <a:pPr indent="0" lvl="2" marL="1125537" marR="0" rtl="0" algn="l">
              <a:lnSpc>
                <a:spcPct val="100000"/>
              </a:lnSpc>
              <a:spcBef>
                <a:spcPts val="480"/>
              </a:spcBef>
              <a:spcAft>
                <a:spcPts val="0"/>
              </a:spcAft>
              <a:buClr>
                <a:srgbClr val="00B050"/>
              </a:buClr>
              <a:buSzPts val="2400"/>
              <a:buFont typeface="Times New Roman"/>
              <a:buNone/>
            </a:pPr>
            <a:r>
              <a:rPr b="0" i="0" lang="en-US" sz="2400" u="none" cap="none" strike="noStrike">
                <a:solidFill>
                  <a:srgbClr val="000066"/>
                </a:solidFill>
                <a:latin typeface="Times New Roman"/>
                <a:ea typeface="Times New Roman"/>
                <a:cs typeface="Times New Roman"/>
                <a:sym typeface="Times New Roman"/>
              </a:rPr>
              <a:t>important if the drug product is at risk for experiencing temperatures &lt;0°C</a:t>
            </a:r>
            <a:endParaRPr/>
          </a:p>
          <a:p>
            <a:pPr indent="-322262" lvl="1" marL="919162" marR="0" rtl="0" algn="l">
              <a:lnSpc>
                <a:spcPct val="100000"/>
              </a:lnSpc>
              <a:spcBef>
                <a:spcPts val="480"/>
              </a:spcBef>
              <a:spcAft>
                <a:spcPts val="0"/>
              </a:spcAft>
              <a:buClr>
                <a:srgbClr val="FF0000"/>
              </a:buClr>
              <a:buSzPts val="2400"/>
              <a:buFont typeface="Noto Sans Symbols"/>
              <a:buChar char="⮚"/>
            </a:pPr>
            <a:r>
              <a:rPr b="0" i="0" lang="en-US" sz="2400" u="none" cap="none" strike="noStrike">
                <a:solidFill>
                  <a:srgbClr val="000066"/>
                </a:solidFill>
                <a:latin typeface="Times New Roman"/>
                <a:ea typeface="Times New Roman"/>
                <a:cs typeface="Times New Roman"/>
                <a:sym typeface="Times New Roman"/>
              </a:rPr>
              <a:t>Cyclic studies for semi-solid products</a:t>
            </a:r>
            <a:endParaRPr/>
          </a:p>
          <a:p>
            <a:pPr indent="-390525" lvl="0" marL="390525" marR="0" rtl="0" algn="l">
              <a:lnSpc>
                <a:spcPct val="100000"/>
              </a:lnSpc>
              <a:spcBef>
                <a:spcPts val="192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Stress testing under other conditions (T, RH, pH, etc) may be conducted as part of method validation (specificity) </a:t>
            </a:r>
            <a:endParaRPr b="0" i="0" sz="2400" u="none">
              <a:solidFill>
                <a:srgbClr val="000066"/>
              </a:solidFill>
              <a:latin typeface="Times New Roman"/>
              <a:ea typeface="Times New Roman"/>
              <a:cs typeface="Times New Roman"/>
              <a:sym typeface="Times New Roman"/>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66"/>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5" name="Shape 285"/>
        <p:cNvGrpSpPr/>
        <p:nvPr/>
      </p:nvGrpSpPr>
      <p:grpSpPr>
        <a:xfrm>
          <a:off x="0" y="0"/>
          <a:ext cx="0" cy="0"/>
          <a:chOff x="0" y="0"/>
          <a:chExt cx="0" cy="0"/>
        </a:xfrm>
      </p:grpSpPr>
      <p:sp>
        <p:nvSpPr>
          <p:cNvPr id="286" name="Google Shape;286;p61"/>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 –Stability protocol </a:t>
            </a:r>
            <a:endParaRPr/>
          </a:p>
        </p:txBody>
      </p:sp>
      <p:sp>
        <p:nvSpPr>
          <p:cNvPr id="287" name="Google Shape;287;p61"/>
          <p:cNvSpPr txBox="1"/>
          <p:nvPr>
            <p:ph idx="4294967295" type="body"/>
          </p:nvPr>
        </p:nvSpPr>
        <p:spPr>
          <a:xfrm>
            <a:off x="547687" y="1654175"/>
            <a:ext cx="9529762" cy="4797425"/>
          </a:xfrm>
          <a:prstGeom prst="rect">
            <a:avLst/>
          </a:prstGeom>
          <a:noFill/>
          <a:ln>
            <a:noFill/>
          </a:ln>
        </p:spPr>
        <p:txBody>
          <a:bodyPr anchorCtr="0" anchor="t" bIns="0" lIns="0" spcFirstLastPara="1" rIns="0" wrap="square" tIns="0">
            <a:noAutofit/>
          </a:bodyPr>
          <a:lstStyle/>
          <a:p>
            <a:pPr indent="-390525" lvl="0" marL="390525" marR="0" rtl="0" algn="l">
              <a:lnSpc>
                <a:spcPct val="150000"/>
              </a:lnSpc>
              <a:spcBef>
                <a:spcPts val="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Number of batch(es) and batch sizes</a:t>
            </a:r>
            <a:endParaRPr/>
          </a:p>
          <a:p>
            <a:pPr indent="-390525" lvl="0" marL="390525" marR="0" rtl="0" algn="l">
              <a:lnSpc>
                <a:spcPct val="150000"/>
              </a:lnSpc>
              <a:spcBef>
                <a:spcPts val="60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Container closure system (s)</a:t>
            </a:r>
            <a:endParaRPr/>
          </a:p>
          <a:p>
            <a:pPr indent="-390525" lvl="0" marL="390525" marR="0" rtl="0" algn="l">
              <a:lnSpc>
                <a:spcPct val="150000"/>
              </a:lnSpc>
              <a:spcBef>
                <a:spcPts val="60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Tests and acceptance criteria (reference to test methods)</a:t>
            </a:r>
            <a:endParaRPr/>
          </a:p>
          <a:p>
            <a:pPr indent="-390525" lvl="0" marL="390525" marR="0" rtl="0" algn="l">
              <a:lnSpc>
                <a:spcPct val="150000"/>
              </a:lnSpc>
              <a:spcBef>
                <a:spcPts val="60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Conditions of storage</a:t>
            </a:r>
            <a:endParaRPr/>
          </a:p>
          <a:p>
            <a:pPr indent="-390525" lvl="0" marL="390525" marR="0" rtl="0" algn="l">
              <a:lnSpc>
                <a:spcPct val="150000"/>
              </a:lnSpc>
              <a:spcBef>
                <a:spcPts val="600"/>
              </a:spcBef>
              <a:spcAft>
                <a:spcPts val="0"/>
              </a:spcAft>
              <a:buClr>
                <a:srgbClr val="1E7FB8"/>
              </a:buClr>
              <a:buSzPts val="2400"/>
              <a:buFont typeface="Noto Sans Symbols"/>
              <a:buChar char="▪"/>
            </a:pPr>
            <a:r>
              <a:rPr b="0" i="0" lang="en-US" sz="2400" u="none">
                <a:solidFill>
                  <a:srgbClr val="000066"/>
                </a:solidFill>
                <a:latin typeface="Times New Roman"/>
                <a:ea typeface="Times New Roman"/>
                <a:cs typeface="Times New Roman"/>
                <a:sym typeface="Times New Roman"/>
              </a:rPr>
              <a:t>Testing frequency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1" name="Shape 291"/>
        <p:cNvGrpSpPr/>
        <p:nvPr/>
      </p:nvGrpSpPr>
      <p:grpSpPr>
        <a:xfrm>
          <a:off x="0" y="0"/>
          <a:ext cx="0" cy="0"/>
          <a:chOff x="0" y="0"/>
          <a:chExt cx="0" cy="0"/>
        </a:xfrm>
      </p:grpSpPr>
      <p:sp>
        <p:nvSpPr>
          <p:cNvPr id="292" name="Google Shape;292;p62"/>
          <p:cNvSpPr txBox="1"/>
          <p:nvPr>
            <p:ph idx="4294967295" type="title"/>
          </p:nvPr>
        </p:nvSpPr>
        <p:spPr>
          <a:xfrm>
            <a:off x="0" y="0"/>
            <a:ext cx="10693400" cy="136525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66"/>
              </a:buClr>
              <a:buSzPts val="3600"/>
              <a:buFont typeface="Times New Roman"/>
              <a:buNone/>
            </a:pPr>
            <a:r>
              <a:rPr b="0" i="0" lang="en-US" sz="3600" u="none">
                <a:solidFill>
                  <a:srgbClr val="000066"/>
                </a:solidFill>
                <a:latin typeface="Times New Roman"/>
                <a:ea typeface="Times New Roman"/>
                <a:cs typeface="Times New Roman"/>
                <a:sym typeface="Times New Roman"/>
              </a:rPr>
              <a:t>FPP Stability </a:t>
            </a:r>
            <a:br>
              <a:rPr b="0" i="0" lang="en-US" sz="3600" u="none">
                <a:solidFill>
                  <a:srgbClr val="000066"/>
                </a:solidFill>
                <a:latin typeface="Times New Roman"/>
                <a:ea typeface="Times New Roman"/>
                <a:cs typeface="Times New Roman"/>
                <a:sym typeface="Times New Roman"/>
              </a:rPr>
            </a:br>
            <a:r>
              <a:rPr b="0" i="0" lang="en-US" sz="3600" u="none">
                <a:solidFill>
                  <a:srgbClr val="000066"/>
                </a:solidFill>
                <a:latin typeface="Times New Roman"/>
                <a:ea typeface="Times New Roman"/>
                <a:cs typeface="Times New Roman"/>
                <a:sym typeface="Times New Roman"/>
              </a:rPr>
              <a:t>Selection of Batches</a:t>
            </a:r>
            <a:endParaRPr/>
          </a:p>
        </p:txBody>
      </p:sp>
      <p:sp>
        <p:nvSpPr>
          <p:cNvPr id="293" name="Google Shape;293;p62"/>
          <p:cNvSpPr txBox="1"/>
          <p:nvPr>
            <p:ph idx="4294967295" type="body"/>
          </p:nvPr>
        </p:nvSpPr>
        <p:spPr>
          <a:xfrm>
            <a:off x="598487" y="1477962"/>
            <a:ext cx="9891712" cy="4892675"/>
          </a:xfrm>
          <a:prstGeom prst="rect">
            <a:avLst/>
          </a:prstGeom>
          <a:noFill/>
          <a:ln>
            <a:noFill/>
          </a:ln>
        </p:spPr>
        <p:txBody>
          <a:bodyPr anchorCtr="0" anchor="t" bIns="0" lIns="0" spcFirstLastPara="1" rIns="0" wrap="square" tIns="0">
            <a:noAutofit/>
          </a:bodyPr>
          <a:lstStyle/>
          <a:p>
            <a:pPr indent="-390525" lvl="0" marL="390525" marR="0" rtl="0" algn="l">
              <a:lnSpc>
                <a:spcPct val="100000"/>
              </a:lnSpc>
              <a:spcBef>
                <a:spcPts val="0"/>
              </a:spcBef>
              <a:spcAft>
                <a:spcPts val="0"/>
              </a:spcAft>
              <a:buClr>
                <a:srgbClr val="1E7FB8"/>
              </a:buClr>
              <a:buSzPts val="2400"/>
              <a:buFont typeface="Noto Sans Symbols"/>
              <a:buChar char="▪"/>
            </a:pPr>
            <a:r>
              <a:rPr b="0" i="0" lang="en-US" sz="2400" u="none">
                <a:solidFill>
                  <a:srgbClr val="000099"/>
                </a:solidFill>
                <a:latin typeface="Times New Roman"/>
                <a:ea typeface="Times New Roman"/>
                <a:cs typeface="Times New Roman"/>
                <a:sym typeface="Times New Roman"/>
              </a:rPr>
              <a:t>ICH Q1A: 3 batches (2 pilot scale + 1 smaller)</a:t>
            </a:r>
            <a:endParaRPr/>
          </a:p>
          <a:p>
            <a:pPr indent="-390525" lvl="0" marL="390525" marR="0" rtl="0" algn="l">
              <a:lnSpc>
                <a:spcPct val="100000"/>
              </a:lnSpc>
              <a:spcBef>
                <a:spcPts val="1440"/>
              </a:spcBef>
              <a:spcAft>
                <a:spcPts val="0"/>
              </a:spcAft>
              <a:buClr>
                <a:srgbClr val="1E7FB8"/>
              </a:buClr>
              <a:buSzPts val="2400"/>
              <a:buFont typeface="Noto Sans Symbols"/>
              <a:buChar char="▪"/>
            </a:pPr>
            <a:r>
              <a:rPr b="0" i="0" lang="en-US" sz="2400" u="none">
                <a:solidFill>
                  <a:srgbClr val="000099"/>
                </a:solidFill>
                <a:latin typeface="Times New Roman"/>
                <a:ea typeface="Times New Roman"/>
                <a:cs typeface="Times New Roman"/>
                <a:sym typeface="Times New Roman"/>
              </a:rPr>
              <a:t>WHO stability guidance: 3 batches (2 pilot scale + 1 smaller) ; 2 primary batches (for conventional dosage forms with APIs known to be stable)</a:t>
            </a:r>
            <a:endParaRPr/>
          </a:p>
          <a:p>
            <a:pPr indent="-390525" lvl="0" marL="390525" marR="0" rtl="0" algn="l">
              <a:lnSpc>
                <a:spcPct val="100000"/>
              </a:lnSpc>
              <a:spcBef>
                <a:spcPts val="1200"/>
              </a:spcBef>
              <a:spcAft>
                <a:spcPts val="0"/>
              </a:spcAft>
              <a:buClr>
                <a:srgbClr val="1E7FB8"/>
              </a:buClr>
              <a:buSzPts val="2400"/>
              <a:buFont typeface="Noto Sans Symbols"/>
              <a:buChar char="▪"/>
            </a:pPr>
            <a:r>
              <a:rPr b="0" i="0" lang="en-US" sz="2400" u="none">
                <a:solidFill>
                  <a:srgbClr val="000099"/>
                </a:solidFill>
                <a:latin typeface="Times New Roman"/>
                <a:ea typeface="Times New Roman"/>
                <a:cs typeface="Times New Roman"/>
                <a:sym typeface="Times New Roman"/>
              </a:rPr>
              <a:t>PQ :  </a:t>
            </a:r>
            <a:endParaRPr/>
          </a:p>
          <a:p>
            <a:pPr indent="-285750" lvl="1" marL="742950" marR="0" rtl="0" algn="l">
              <a:lnSpc>
                <a:spcPct val="100000"/>
              </a:lnSpc>
              <a:spcBef>
                <a:spcPts val="1200"/>
              </a:spcBef>
              <a:spcAft>
                <a:spcPts val="0"/>
              </a:spcAft>
              <a:buClr>
                <a:srgbClr val="FF0000"/>
              </a:buClr>
              <a:buSzPts val="2400"/>
              <a:buFont typeface="Noto Sans Symbols"/>
              <a:buChar char="⮚"/>
            </a:pPr>
            <a:r>
              <a:rPr b="0" i="0" lang="en-US" sz="2400" u="none" cap="none" strike="noStrike">
                <a:solidFill>
                  <a:srgbClr val="000099"/>
                </a:solidFill>
                <a:latin typeface="Times New Roman"/>
                <a:ea typeface="Times New Roman"/>
                <a:cs typeface="Times New Roman"/>
                <a:sym typeface="Times New Roman"/>
              </a:rPr>
              <a:t>2 batches of at least pilot scale, OR， </a:t>
            </a:r>
            <a:endParaRPr/>
          </a:p>
          <a:p>
            <a:pPr indent="-285750" lvl="1" marL="742950" marR="0" rtl="0" algn="l">
              <a:lnSpc>
                <a:spcPct val="100000"/>
              </a:lnSpc>
              <a:spcBef>
                <a:spcPts val="1200"/>
              </a:spcBef>
              <a:spcAft>
                <a:spcPts val="0"/>
              </a:spcAft>
              <a:buClr>
                <a:srgbClr val="FF0000"/>
              </a:buClr>
              <a:buSzPts val="2400"/>
              <a:buFont typeface="Noto Sans Symbols"/>
              <a:buChar char="⮚"/>
            </a:pPr>
            <a:r>
              <a:rPr b="0" i="0" lang="en-US" sz="2400" u="none" cap="none" strike="noStrike">
                <a:solidFill>
                  <a:srgbClr val="000099"/>
                </a:solidFill>
                <a:latin typeface="Times New Roman"/>
                <a:ea typeface="Times New Roman"/>
                <a:cs typeface="Times New Roman"/>
                <a:sym typeface="Times New Roman"/>
              </a:rPr>
              <a:t>Uncomplicated products--1 batch of at least pilot scale +  1 batch which may be smaller (e.g. for solid oral dosage forms, 25 000 or 50 000 tablets or capsules)  </a:t>
            </a:r>
            <a:endParaRPr/>
          </a:p>
          <a:p>
            <a:pPr indent="-390525" lvl="0" marL="390525" marR="0" rtl="0" algn="l">
              <a:lnSpc>
                <a:spcPct val="100000"/>
              </a:lnSpc>
              <a:spcBef>
                <a:spcPts val="1200"/>
              </a:spcBef>
              <a:spcAft>
                <a:spcPts val="0"/>
              </a:spcAft>
              <a:buClr>
                <a:srgbClr val="1E7FB8"/>
              </a:buClr>
              <a:buSzPts val="2400"/>
              <a:buFont typeface="Noto Sans Symbols"/>
              <a:buNone/>
            </a:pPr>
            <a:r>
              <a:rPr b="1" i="0" lang="en-US" sz="2400" u="none">
                <a:solidFill>
                  <a:srgbClr val="000099"/>
                </a:solidFill>
                <a:latin typeface="Times New Roman"/>
                <a:ea typeface="Times New Roman"/>
                <a:cs typeface="Times New Roman"/>
                <a:sym typeface="Times New Roman"/>
              </a:rPr>
              <a:t>Uncomplicated FPPs:</a:t>
            </a:r>
            <a:endParaRPr/>
          </a:p>
          <a:p>
            <a:pPr indent="-390525" lvl="0" marL="390525" marR="0" rtl="0" algn="l">
              <a:lnSpc>
                <a:spcPct val="100000"/>
              </a:lnSpc>
              <a:spcBef>
                <a:spcPts val="1200"/>
              </a:spcBef>
              <a:spcAft>
                <a:spcPts val="0"/>
              </a:spcAft>
              <a:buClr>
                <a:srgbClr val="1E7FB8"/>
              </a:buClr>
              <a:buSzPts val="2400"/>
              <a:buFont typeface="Noto Sans Symbols"/>
              <a:buNone/>
            </a:pPr>
            <a:r>
              <a:rPr b="0" i="0" lang="en-US" sz="2400" u="none">
                <a:solidFill>
                  <a:srgbClr val="000099"/>
                </a:solidFill>
                <a:latin typeface="Times New Roman"/>
                <a:ea typeface="Times New Roman"/>
                <a:cs typeface="Times New Roman"/>
                <a:sym typeface="Times New Roman"/>
              </a:rPr>
              <a:t>	 e.g. immediate-release solid FPPs (with noted exceptions), non-sterile solutions</a:t>
            </a:r>
            <a:endParaRPr/>
          </a:p>
          <a:p>
            <a:pPr indent="-238125" lvl="0" marL="390525" marR="0" rtl="0" algn="l">
              <a:spcBef>
                <a:spcPts val="1920"/>
              </a:spcBef>
              <a:spcAft>
                <a:spcPts val="0"/>
              </a:spcAft>
              <a:buClr>
                <a:srgbClr val="1E7FB8"/>
              </a:buClr>
              <a:buSzPts val="2400"/>
              <a:buFont typeface="Noto Sans Symbols"/>
              <a:buNone/>
            </a:pPr>
            <a:r>
              <a:t/>
            </a:r>
            <a:endParaRPr b="0" i="0" sz="2400" u="none">
              <a:solidFill>
                <a:srgbClr val="000099"/>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VisID">
  <a:themeElements>
    <a:clrScheme name="1_VisI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3_VisID">
  <a:themeElements>
    <a:clrScheme name="3_VisI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VisID">
  <a:themeElements>
    <a:clrScheme name="VisI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2_VisID">
  <a:themeElements>
    <a:clrScheme name="2_VisI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