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6858000" cx="9144000"/>
  <p:notesSz cx="6858000" cy="9144000"/>
  <p:embeddedFontLst>
    <p:embeddedFont>
      <p:font typeface="Constantia"/>
      <p:regular r:id="rId26"/>
      <p:bold r:id="rId27"/>
      <p:italic r:id="rId28"/>
      <p:boldItalic r:id="rId29"/>
    </p:embeddedFont>
    <p:embeddedFont>
      <p:font typeface="Helvetica Neue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Constantia-regular.fntdata"/><Relationship Id="rId25" Type="http://schemas.openxmlformats.org/officeDocument/2006/relationships/slide" Target="slides/slide19.xml"/><Relationship Id="rId28" Type="http://schemas.openxmlformats.org/officeDocument/2006/relationships/font" Target="fonts/Constantia-italic.fntdata"/><Relationship Id="rId27" Type="http://schemas.openxmlformats.org/officeDocument/2006/relationships/font" Target="fonts/Constantia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font" Target="fonts/Constantia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HelveticaNeue-bold.fntdata"/><Relationship Id="rId30" Type="http://schemas.openxmlformats.org/officeDocument/2006/relationships/font" Target="fonts/HelveticaNeue-regular.fntdata"/><Relationship Id="rId11" Type="http://schemas.openxmlformats.org/officeDocument/2006/relationships/slide" Target="slides/slide5.xml"/><Relationship Id="rId33" Type="http://schemas.openxmlformats.org/officeDocument/2006/relationships/font" Target="fonts/HelveticaNeue-boldItalic.fntdata"/><Relationship Id="rId10" Type="http://schemas.openxmlformats.org/officeDocument/2006/relationships/slide" Target="slides/slide4.xml"/><Relationship Id="rId32" Type="http://schemas.openxmlformats.org/officeDocument/2006/relationships/font" Target="fonts/HelveticaNeue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9EA67E"/>
            </a:gs>
            <a:gs pos="25000">
              <a:srgbClr val="999D79"/>
            </a:gs>
            <a:gs pos="100000">
              <a:srgbClr val="323519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AFD5DF"/>
              </a:buClr>
              <a:buSzPts val="5600"/>
              <a:buFont typeface="Calibri"/>
              <a:buNone/>
              <a:defRPr b="1" sz="5600">
                <a:solidFill>
                  <a:srgbClr val="AFD5D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Google Shape;89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Google Shape;90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7E967E">
                  <a:alpha val="44705"/>
                </a:srgbClr>
              </a:gs>
              <a:gs pos="100000">
                <a:srgbClr val="8BBFCD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Google Shape;97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498A1">
                  <a:alpha val="29803"/>
                </a:srgbClr>
              </a:gs>
              <a:gs pos="80000">
                <a:srgbClr val="95B695">
                  <a:alpha val="44705"/>
                </a:srgbClr>
              </a:gs>
              <a:gs pos="100000">
                <a:srgbClr val="95B695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9EA67E"/>
            </a:gs>
            <a:gs pos="25000">
              <a:srgbClr val="999D79"/>
            </a:gs>
            <a:gs pos="100000">
              <a:srgbClr val="323519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AFD5DF"/>
              </a:buClr>
              <a:buSzPts val="5600"/>
              <a:buFont typeface="Calibri"/>
              <a:buNone/>
              <a:defRPr b="1" sz="5600">
                <a:solidFill>
                  <a:srgbClr val="AFD5D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9EA67E"/>
            </a:gs>
            <a:gs pos="25000">
              <a:srgbClr val="999D79"/>
            </a:gs>
            <a:gs pos="100000">
              <a:srgbClr val="323519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8C7B7"/>
              </a:buClr>
              <a:buSzPts val="5600"/>
              <a:buFont typeface="Calibri"/>
              <a:buNone/>
              <a:defRPr b="1" sz="5600" cap="none">
                <a:solidFill>
                  <a:srgbClr val="C8C7B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7E967E">
                  <a:alpha val="44705"/>
                </a:srgbClr>
              </a:gs>
              <a:gs pos="100000">
                <a:srgbClr val="8BBFCD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498A1">
                  <a:alpha val="29803"/>
                </a:srgbClr>
              </a:gs>
              <a:gs pos="80000">
                <a:srgbClr val="95B695">
                  <a:alpha val="44705"/>
                </a:srgbClr>
              </a:gs>
              <a:gs pos="100000">
                <a:srgbClr val="95B695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FE0D3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FE0D3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FE0D3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FE0D3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FE0D3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FE0D3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FE0D3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FE0D3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FE0D3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FE0D3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FE0D3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7" name="Google Shape;17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Google Shape;18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93B3B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7E967E">
                  <a:alpha val="44705"/>
                </a:srgbClr>
              </a:gs>
              <a:gs pos="100000">
                <a:srgbClr val="8BBFCD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498A1">
                  <a:alpha val="29803"/>
                </a:srgbClr>
              </a:gs>
              <a:gs pos="80000">
                <a:srgbClr val="95B695">
                  <a:alpha val="44705"/>
                </a:srgbClr>
              </a:gs>
              <a:gs pos="100000">
                <a:srgbClr val="95B695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62655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62655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62655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62655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62655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62655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62655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62655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62655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62655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62655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4" name="Google Shape;34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5" name="Google Shape;35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93B3B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Relationship Id="rId4" Type="http://schemas.openxmlformats.org/officeDocument/2006/relationships/image" Target="../media/image13.png"/><Relationship Id="rId5" Type="http://schemas.openxmlformats.org/officeDocument/2006/relationships/image" Target="../media/image1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5" Type="http://schemas.openxmlformats.org/officeDocument/2006/relationships/image" Target="../media/image1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png"/><Relationship Id="rId4" Type="http://schemas.openxmlformats.org/officeDocument/2006/relationships/image" Target="../media/image1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11.png"/><Relationship Id="rId5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jpg"/><Relationship Id="rId4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AFD5DF"/>
              </a:buClr>
              <a:buSzPts val="5600"/>
              <a:buFont typeface="Calibri"/>
              <a:buNone/>
            </a:pPr>
            <a:r>
              <a:rPr lang="en-US"/>
              <a:t>Natural products chemistry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4"/>
          <p:cNvSpPr/>
          <p:nvPr/>
        </p:nvSpPr>
        <p:spPr>
          <a:xfrm>
            <a:off x="0" y="1905000"/>
            <a:ext cx="9144000" cy="1372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1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Natural biological active substances, at the base of which there lies system of benzo-α-pyrone </a:t>
            </a:r>
            <a:endParaRPr/>
          </a:p>
          <a:p>
            <a:pPr indent="-274320" lvl="1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Antispasmodic, anticoagulant, coronary vasodilatory</a:t>
            </a:r>
            <a:endParaRPr b="0" i="0" sz="26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pic>
        <p:nvPicPr>
          <p:cNvPr id="183" name="Google Shape;183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4267200"/>
            <a:ext cx="2808287" cy="1741487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4"/>
          <p:cNvSpPr/>
          <p:nvPr/>
        </p:nvSpPr>
        <p:spPr>
          <a:xfrm>
            <a:off x="685800" y="6172200"/>
            <a:ext cx="162736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(coumarin) </a:t>
            </a:r>
            <a:endParaRPr sz="24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pic>
        <p:nvPicPr>
          <p:cNvPr id="185" name="Google Shape;185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05400" y="4343400"/>
            <a:ext cx="3168650" cy="178435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4"/>
          <p:cNvSpPr/>
          <p:nvPr/>
        </p:nvSpPr>
        <p:spPr>
          <a:xfrm>
            <a:off x="5867400" y="6396335"/>
            <a:ext cx="253146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(o-coumaric acid) </a:t>
            </a:r>
            <a:endParaRPr sz="24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87" name="Google Shape;187;p2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Coumarins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5"/>
          <p:cNvSpPr txBox="1"/>
          <p:nvPr>
            <p:ph type="title"/>
          </p:nvPr>
        </p:nvSpPr>
        <p:spPr>
          <a:xfrm>
            <a:off x="6096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Alkaloid characteristics</a:t>
            </a:r>
            <a:endParaRPr/>
          </a:p>
        </p:txBody>
      </p:sp>
      <p:sp>
        <p:nvSpPr>
          <p:cNvPr id="193" name="Google Shape;193;p25"/>
          <p:cNvSpPr txBox="1"/>
          <p:nvPr/>
        </p:nvSpPr>
        <p:spPr>
          <a:xfrm>
            <a:off x="288925" y="1600200"/>
            <a:ext cx="8855075" cy="313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4320" lvl="1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Nitrogen containing, basic natural products  often have powerful biological activity alkaloids are not as   conveniently organized	 by some common structural components</a:t>
            </a:r>
            <a:endParaRPr/>
          </a:p>
          <a:p>
            <a:pPr indent="-274320" lvl="1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Common in fungi, plants, insects</a:t>
            </a:r>
            <a:endParaRPr/>
          </a:p>
          <a:p>
            <a:pPr indent="-117475" lvl="1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74320" lvl="1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Derived from amino acid precursors</a:t>
            </a:r>
            <a:endParaRPr/>
          </a:p>
        </p:txBody>
      </p:sp>
      <p:pic>
        <p:nvPicPr>
          <p:cNvPr id="194" name="Google Shape;194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3600" y="4114800"/>
            <a:ext cx="2654300" cy="2230438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5"/>
          <p:cNvSpPr/>
          <p:nvPr/>
        </p:nvSpPr>
        <p:spPr>
          <a:xfrm>
            <a:off x="6781800" y="5181600"/>
            <a:ext cx="457200" cy="381000"/>
          </a:xfrm>
          <a:prstGeom prst="ellipse">
            <a:avLst/>
          </a:prstGeom>
          <a:noFill/>
          <a:ln cap="flat" cmpd="sng" w="28575">
            <a:solidFill>
              <a:schemeClr val="hlink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6"/>
          <p:cNvSpPr/>
          <p:nvPr/>
        </p:nvSpPr>
        <p:spPr>
          <a:xfrm>
            <a:off x="304800" y="1219200"/>
            <a:ext cx="7091171" cy="366767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	 Amino acids		   Alkaloids, Peptides, Penicillins</a:t>
            </a:r>
            <a:endParaRPr/>
          </a:p>
        </p:txBody>
      </p:sp>
      <p:cxnSp>
        <p:nvCxnSpPr>
          <p:cNvPr id="201" name="Google Shape;201;p26"/>
          <p:cNvCxnSpPr/>
          <p:nvPr/>
        </p:nvCxnSpPr>
        <p:spPr>
          <a:xfrm>
            <a:off x="3124200" y="1371600"/>
            <a:ext cx="762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02" name="Google Shape;20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0" y="1905000"/>
            <a:ext cx="2143125" cy="1582738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26"/>
          <p:cNvSpPr txBox="1"/>
          <p:nvPr/>
        </p:nvSpPr>
        <p:spPr>
          <a:xfrm>
            <a:off x="7543800" y="2438400"/>
            <a:ext cx="1154113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Penicillin</a:t>
            </a:r>
            <a:endParaRPr/>
          </a:p>
        </p:txBody>
      </p:sp>
      <p:pic>
        <p:nvPicPr>
          <p:cNvPr id="204" name="Google Shape;204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28800" y="2693987"/>
            <a:ext cx="2979738" cy="2716213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6"/>
          <p:cNvSpPr txBox="1"/>
          <p:nvPr/>
        </p:nvSpPr>
        <p:spPr>
          <a:xfrm>
            <a:off x="2667000" y="5486400"/>
            <a:ext cx="1766888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Cyclosporin 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114FFB"/>
                </a:solidFill>
                <a:latin typeface="Constantia"/>
                <a:ea typeface="Constantia"/>
                <a:cs typeface="Constantia"/>
                <a:sym typeface="Constantia"/>
              </a:rPr>
              <a:t>(cyclic peptide)</a:t>
            </a:r>
            <a:endParaRPr/>
          </a:p>
        </p:txBody>
      </p:sp>
      <p:pic>
        <p:nvPicPr>
          <p:cNvPr id="206" name="Google Shape;206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53000" y="3886200"/>
            <a:ext cx="2654300" cy="2230438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26"/>
          <p:cNvSpPr txBox="1"/>
          <p:nvPr/>
        </p:nvSpPr>
        <p:spPr>
          <a:xfrm>
            <a:off x="7543800" y="4572000"/>
            <a:ext cx="12827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Strychnine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114FFB"/>
                </a:solidFill>
                <a:latin typeface="Constantia"/>
                <a:ea typeface="Constantia"/>
                <a:cs typeface="Constantia"/>
                <a:sym typeface="Constantia"/>
              </a:rPr>
              <a:t>(alkaloid)</a:t>
            </a:r>
            <a:endParaRPr/>
          </a:p>
        </p:txBody>
      </p:sp>
      <p:sp>
        <p:nvSpPr>
          <p:cNvPr id="208" name="Google Shape;208;p26"/>
          <p:cNvSpPr txBox="1"/>
          <p:nvPr>
            <p:ph type="title"/>
          </p:nvPr>
        </p:nvSpPr>
        <p:spPr>
          <a:xfrm>
            <a:off x="609600" y="3810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lang="en-US"/>
              <a:t>Alkaloids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43000"/>
            <a:ext cx="2324100" cy="10144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00400" y="1143000"/>
            <a:ext cx="2071688" cy="268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352800" y="3962400"/>
            <a:ext cx="2243138" cy="1463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6" name="Google Shape;216;p27"/>
          <p:cNvCxnSpPr/>
          <p:nvPr/>
        </p:nvCxnSpPr>
        <p:spPr>
          <a:xfrm>
            <a:off x="2743200" y="1676400"/>
            <a:ext cx="6858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7" name="Google Shape;217;p27"/>
          <p:cNvCxnSpPr/>
          <p:nvPr/>
        </p:nvCxnSpPr>
        <p:spPr>
          <a:xfrm>
            <a:off x="4495800" y="3505200"/>
            <a:ext cx="0" cy="6096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8" name="Google Shape;218;p27"/>
          <p:cNvSpPr txBox="1"/>
          <p:nvPr/>
        </p:nvSpPr>
        <p:spPr>
          <a:xfrm>
            <a:off x="898525" y="1997075"/>
            <a:ext cx="1431925" cy="488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Tyrosine</a:t>
            </a:r>
            <a:endParaRPr/>
          </a:p>
        </p:txBody>
      </p:sp>
      <p:sp>
        <p:nvSpPr>
          <p:cNvPr id="219" name="Google Shape;219;p27"/>
          <p:cNvSpPr txBox="1"/>
          <p:nvPr/>
        </p:nvSpPr>
        <p:spPr>
          <a:xfrm>
            <a:off x="3870325" y="625475"/>
            <a:ext cx="1466850" cy="488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Tyramine</a:t>
            </a:r>
            <a:endParaRPr/>
          </a:p>
        </p:txBody>
      </p:sp>
      <p:sp>
        <p:nvSpPr>
          <p:cNvPr id="220" name="Google Shape;220;p27"/>
          <p:cNvSpPr txBox="1"/>
          <p:nvPr/>
        </p:nvSpPr>
        <p:spPr>
          <a:xfrm>
            <a:off x="5394325" y="2682875"/>
            <a:ext cx="1558925" cy="488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Dopamine</a:t>
            </a:r>
            <a:endParaRPr/>
          </a:p>
        </p:txBody>
      </p:sp>
      <p:sp>
        <p:nvSpPr>
          <p:cNvPr id="221" name="Google Shape;221;p27"/>
          <p:cNvSpPr txBox="1"/>
          <p:nvPr/>
        </p:nvSpPr>
        <p:spPr>
          <a:xfrm>
            <a:off x="5410200" y="4343400"/>
            <a:ext cx="1595438" cy="488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hlink"/>
                </a:solidFill>
                <a:latin typeface="Constantia"/>
                <a:ea typeface="Constantia"/>
                <a:cs typeface="Constantia"/>
                <a:sym typeface="Constantia"/>
              </a:rPr>
              <a:t>Mescaline</a:t>
            </a:r>
            <a:endParaRPr/>
          </a:p>
        </p:txBody>
      </p:sp>
      <p:sp>
        <p:nvSpPr>
          <p:cNvPr id="222" name="Google Shape;222;p27"/>
          <p:cNvSpPr txBox="1"/>
          <p:nvPr/>
        </p:nvSpPr>
        <p:spPr>
          <a:xfrm>
            <a:off x="838200" y="4925163"/>
            <a:ext cx="6665543" cy="1932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4320" lvl="1" marL="27432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Mescaline</a:t>
            </a:r>
            <a:endParaRPr/>
          </a:p>
          <a:p>
            <a:pPr indent="-274320" lvl="1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Potent hallucinogen from the peyote cactus</a:t>
            </a:r>
            <a:endParaRPr/>
          </a:p>
          <a:p>
            <a:pPr indent="-117475" lvl="1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74320" lvl="1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Competitively binds to dopamine receptors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933450" y="3319463"/>
            <a:ext cx="7739063" cy="21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8"/>
          <p:cNvSpPr txBox="1"/>
          <p:nvPr/>
        </p:nvSpPr>
        <p:spPr>
          <a:xfrm>
            <a:off x="4191000" y="242888"/>
            <a:ext cx="3903663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Examples of alkaloids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pic>
        <p:nvPicPr>
          <p:cNvPr id="229" name="Google Shape;229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5481638" cy="640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When we discuss the terpenes we are most interested in the carbon skeleton</a:t>
            </a:r>
            <a:endParaRPr/>
          </a:p>
        </p:txBody>
      </p:sp>
      <p:sp>
        <p:nvSpPr>
          <p:cNvPr id="235" name="Google Shape;235;p29"/>
          <p:cNvSpPr txBox="1"/>
          <p:nvPr>
            <p:ph type="title"/>
          </p:nvPr>
        </p:nvSpPr>
        <p:spPr>
          <a:xfrm>
            <a:off x="609600" y="9144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Terpenes</a:t>
            </a:r>
            <a:endParaRPr/>
          </a:p>
        </p:txBody>
      </p:sp>
      <p:sp>
        <p:nvSpPr>
          <p:cNvPr id="236" name="Google Shape;236;p29"/>
          <p:cNvSpPr/>
          <p:nvPr/>
        </p:nvSpPr>
        <p:spPr>
          <a:xfrm>
            <a:off x="2378075" y="3914775"/>
            <a:ext cx="919163" cy="466725"/>
          </a:xfrm>
          <a:custGeom>
            <a:rect b="b" l="l" r="r" t="t"/>
            <a:pathLst>
              <a:path extrusionOk="0" h="294" w="579">
                <a:moveTo>
                  <a:pt x="579" y="294"/>
                </a:moveTo>
                <a:lnTo>
                  <a:pt x="232" y="294"/>
                </a:lnTo>
                <a:lnTo>
                  <a:pt x="0" y="0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cxnSp>
        <p:nvCxnSpPr>
          <p:cNvPr id="237" name="Google Shape;237;p29"/>
          <p:cNvCxnSpPr/>
          <p:nvPr/>
        </p:nvCxnSpPr>
        <p:spPr>
          <a:xfrm flipH="1" rot="10800000">
            <a:off x="2470150" y="4381500"/>
            <a:ext cx="276225" cy="436563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8" name="Google Shape;238;p29"/>
          <p:cNvCxnSpPr/>
          <p:nvPr/>
        </p:nvCxnSpPr>
        <p:spPr>
          <a:xfrm>
            <a:off x="3297238" y="4381500"/>
            <a:ext cx="306387" cy="466725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9" name="Google Shape;239;p29"/>
          <p:cNvCxnSpPr/>
          <p:nvPr/>
        </p:nvCxnSpPr>
        <p:spPr>
          <a:xfrm rot="10800000">
            <a:off x="4552950" y="5129213"/>
            <a:ext cx="306388" cy="434975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0" name="Google Shape;240;p29"/>
          <p:cNvCxnSpPr/>
          <p:nvPr/>
        </p:nvCxnSpPr>
        <p:spPr>
          <a:xfrm flipH="1" rot="10800000">
            <a:off x="4583113" y="5595938"/>
            <a:ext cx="276225" cy="466725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1" name="Google Shape;241;p29"/>
          <p:cNvSpPr/>
          <p:nvPr/>
        </p:nvSpPr>
        <p:spPr>
          <a:xfrm>
            <a:off x="4889500" y="5564188"/>
            <a:ext cx="857250" cy="466725"/>
          </a:xfrm>
          <a:custGeom>
            <a:rect b="b" l="l" r="r" t="t"/>
            <a:pathLst>
              <a:path extrusionOk="0" h="294" w="540">
                <a:moveTo>
                  <a:pt x="0" y="0"/>
                </a:moveTo>
                <a:lnTo>
                  <a:pt x="328" y="0"/>
                </a:lnTo>
                <a:lnTo>
                  <a:pt x="540" y="294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grpSp>
        <p:nvGrpSpPr>
          <p:cNvPr id="242" name="Google Shape;242;p29"/>
          <p:cNvGrpSpPr/>
          <p:nvPr/>
        </p:nvGrpSpPr>
        <p:grpSpPr>
          <a:xfrm>
            <a:off x="2195513" y="3697288"/>
            <a:ext cx="366712" cy="342900"/>
            <a:chOff x="1383" y="1391"/>
            <a:chExt cx="231" cy="216"/>
          </a:xfrm>
        </p:grpSpPr>
        <p:sp>
          <p:nvSpPr>
            <p:cNvPr id="243" name="Google Shape;243;p29"/>
            <p:cNvSpPr/>
            <p:nvPr/>
          </p:nvSpPr>
          <p:spPr>
            <a:xfrm>
              <a:off x="1383" y="1391"/>
              <a:ext cx="231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44" name="Google Shape;244;p29"/>
            <p:cNvSpPr/>
            <p:nvPr/>
          </p:nvSpPr>
          <p:spPr>
            <a:xfrm>
              <a:off x="1383" y="1391"/>
              <a:ext cx="192" cy="177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45" name="Google Shape;245;p29"/>
            <p:cNvSpPr/>
            <p:nvPr/>
          </p:nvSpPr>
          <p:spPr>
            <a:xfrm>
              <a:off x="1402" y="1391"/>
              <a:ext cx="154" cy="177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46" name="Google Shape;246;p29"/>
            <p:cNvSpPr/>
            <p:nvPr/>
          </p:nvSpPr>
          <p:spPr>
            <a:xfrm>
              <a:off x="1402" y="1391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47" name="Google Shape;247;p29"/>
            <p:cNvSpPr/>
            <p:nvPr/>
          </p:nvSpPr>
          <p:spPr>
            <a:xfrm>
              <a:off x="1421" y="1411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48" name="Google Shape;248;p29"/>
            <p:cNvSpPr/>
            <p:nvPr/>
          </p:nvSpPr>
          <p:spPr>
            <a:xfrm>
              <a:off x="1383" y="1391"/>
              <a:ext cx="231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49" name="Google Shape;249;p29"/>
          <p:cNvGrpSpPr/>
          <p:nvPr/>
        </p:nvGrpSpPr>
        <p:grpSpPr>
          <a:xfrm>
            <a:off x="2624138" y="4195763"/>
            <a:ext cx="366712" cy="373062"/>
            <a:chOff x="1653" y="1705"/>
            <a:chExt cx="231" cy="235"/>
          </a:xfrm>
        </p:grpSpPr>
        <p:sp>
          <p:nvSpPr>
            <p:cNvPr id="250" name="Google Shape;250;p29"/>
            <p:cNvSpPr/>
            <p:nvPr/>
          </p:nvSpPr>
          <p:spPr>
            <a:xfrm>
              <a:off x="1653" y="1705"/>
              <a:ext cx="231" cy="23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1" name="Google Shape;251;p29"/>
            <p:cNvSpPr/>
            <p:nvPr/>
          </p:nvSpPr>
          <p:spPr>
            <a:xfrm>
              <a:off x="1653" y="1705"/>
              <a:ext cx="193" cy="196"/>
            </a:xfrm>
            <a:prstGeom prst="ellipse">
              <a:avLst/>
            </a:prstGeom>
            <a:solidFill>
              <a:srgbClr val="4E4E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2" name="Google Shape;252;p29"/>
            <p:cNvSpPr/>
            <p:nvPr/>
          </p:nvSpPr>
          <p:spPr>
            <a:xfrm>
              <a:off x="1653" y="1705"/>
              <a:ext cx="193" cy="196"/>
            </a:xfrm>
            <a:prstGeom prst="ellipse">
              <a:avLst/>
            </a:prstGeom>
            <a:solidFill>
              <a:srgbClr val="8E8E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3" name="Google Shape;253;p29"/>
            <p:cNvSpPr/>
            <p:nvPr/>
          </p:nvSpPr>
          <p:spPr>
            <a:xfrm>
              <a:off x="1672" y="1724"/>
              <a:ext cx="154" cy="157"/>
            </a:xfrm>
            <a:prstGeom prst="ellipse">
              <a:avLst/>
            </a:prstGeom>
            <a:solidFill>
              <a:srgbClr val="BFB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4" name="Google Shape;254;p29"/>
            <p:cNvSpPr/>
            <p:nvPr/>
          </p:nvSpPr>
          <p:spPr>
            <a:xfrm>
              <a:off x="1672" y="1724"/>
              <a:ext cx="116" cy="118"/>
            </a:xfrm>
            <a:prstGeom prst="ellipse">
              <a:avLst/>
            </a:prstGeom>
            <a:solidFill>
              <a:srgbClr val="E3E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5" name="Google Shape;255;p29"/>
            <p:cNvSpPr/>
            <p:nvPr/>
          </p:nvSpPr>
          <p:spPr>
            <a:xfrm>
              <a:off x="1691" y="1744"/>
              <a:ext cx="77" cy="78"/>
            </a:xfrm>
            <a:prstGeom prst="ellipse">
              <a:avLst/>
            </a:prstGeom>
            <a:solidFill>
              <a:srgbClr val="F8F8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6" name="Google Shape;256;p29"/>
            <p:cNvSpPr/>
            <p:nvPr/>
          </p:nvSpPr>
          <p:spPr>
            <a:xfrm>
              <a:off x="1653" y="1705"/>
              <a:ext cx="231" cy="23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57" name="Google Shape;257;p29"/>
          <p:cNvGrpSpPr/>
          <p:nvPr/>
        </p:nvGrpSpPr>
        <p:grpSpPr>
          <a:xfrm>
            <a:off x="2317750" y="4692650"/>
            <a:ext cx="366713" cy="342900"/>
            <a:chOff x="1460" y="2018"/>
            <a:chExt cx="231" cy="216"/>
          </a:xfrm>
        </p:grpSpPr>
        <p:sp>
          <p:nvSpPr>
            <p:cNvPr id="258" name="Google Shape;258;p29"/>
            <p:cNvSpPr/>
            <p:nvPr/>
          </p:nvSpPr>
          <p:spPr>
            <a:xfrm>
              <a:off x="1460" y="2018"/>
              <a:ext cx="231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9" name="Google Shape;259;p29"/>
            <p:cNvSpPr/>
            <p:nvPr/>
          </p:nvSpPr>
          <p:spPr>
            <a:xfrm>
              <a:off x="1460" y="2018"/>
              <a:ext cx="193" cy="177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60" name="Google Shape;260;p29"/>
            <p:cNvSpPr/>
            <p:nvPr/>
          </p:nvSpPr>
          <p:spPr>
            <a:xfrm>
              <a:off x="1479" y="2018"/>
              <a:ext cx="154" cy="177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61" name="Google Shape;261;p29"/>
            <p:cNvSpPr/>
            <p:nvPr/>
          </p:nvSpPr>
          <p:spPr>
            <a:xfrm>
              <a:off x="1479" y="2018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62" name="Google Shape;262;p29"/>
            <p:cNvSpPr/>
            <p:nvPr/>
          </p:nvSpPr>
          <p:spPr>
            <a:xfrm>
              <a:off x="1498" y="2038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63" name="Google Shape;263;p29"/>
            <p:cNvSpPr/>
            <p:nvPr/>
          </p:nvSpPr>
          <p:spPr>
            <a:xfrm>
              <a:off x="1460" y="2018"/>
              <a:ext cx="231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64" name="Google Shape;264;p29"/>
          <p:cNvGrpSpPr/>
          <p:nvPr/>
        </p:nvGrpSpPr>
        <p:grpSpPr>
          <a:xfrm>
            <a:off x="3205163" y="4289425"/>
            <a:ext cx="368300" cy="341313"/>
            <a:chOff x="2019" y="1764"/>
            <a:chExt cx="232" cy="215"/>
          </a:xfrm>
        </p:grpSpPr>
        <p:sp>
          <p:nvSpPr>
            <p:cNvPr id="265" name="Google Shape;265;p29"/>
            <p:cNvSpPr/>
            <p:nvPr/>
          </p:nvSpPr>
          <p:spPr>
            <a:xfrm>
              <a:off x="2019" y="1764"/>
              <a:ext cx="232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66" name="Google Shape;266;p29"/>
            <p:cNvSpPr/>
            <p:nvPr/>
          </p:nvSpPr>
          <p:spPr>
            <a:xfrm>
              <a:off x="2019" y="1764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67" name="Google Shape;267;p29"/>
            <p:cNvSpPr/>
            <p:nvPr/>
          </p:nvSpPr>
          <p:spPr>
            <a:xfrm>
              <a:off x="2038" y="1764"/>
              <a:ext cx="155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68" name="Google Shape;268;p29"/>
            <p:cNvSpPr/>
            <p:nvPr/>
          </p:nvSpPr>
          <p:spPr>
            <a:xfrm>
              <a:off x="2038" y="1764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69" name="Google Shape;269;p29"/>
            <p:cNvSpPr/>
            <p:nvPr/>
          </p:nvSpPr>
          <p:spPr>
            <a:xfrm>
              <a:off x="2058" y="1783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70" name="Google Shape;270;p29"/>
            <p:cNvSpPr/>
            <p:nvPr/>
          </p:nvSpPr>
          <p:spPr>
            <a:xfrm>
              <a:off x="2019" y="1764"/>
              <a:ext cx="232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71" name="Google Shape;271;p29"/>
          <p:cNvGrpSpPr/>
          <p:nvPr/>
        </p:nvGrpSpPr>
        <p:grpSpPr>
          <a:xfrm>
            <a:off x="3481388" y="4724400"/>
            <a:ext cx="366712" cy="341313"/>
            <a:chOff x="2193" y="2038"/>
            <a:chExt cx="231" cy="215"/>
          </a:xfrm>
        </p:grpSpPr>
        <p:sp>
          <p:nvSpPr>
            <p:cNvPr id="272" name="Google Shape;272;p29"/>
            <p:cNvSpPr/>
            <p:nvPr/>
          </p:nvSpPr>
          <p:spPr>
            <a:xfrm>
              <a:off x="2193" y="2038"/>
              <a:ext cx="231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73" name="Google Shape;273;p29"/>
            <p:cNvSpPr/>
            <p:nvPr/>
          </p:nvSpPr>
          <p:spPr>
            <a:xfrm>
              <a:off x="2193" y="2038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74" name="Google Shape;274;p29"/>
            <p:cNvSpPr/>
            <p:nvPr/>
          </p:nvSpPr>
          <p:spPr>
            <a:xfrm>
              <a:off x="2212" y="2038"/>
              <a:ext cx="154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75" name="Google Shape;275;p29"/>
            <p:cNvSpPr/>
            <p:nvPr/>
          </p:nvSpPr>
          <p:spPr>
            <a:xfrm>
              <a:off x="2212" y="2038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76" name="Google Shape;276;p29"/>
            <p:cNvSpPr/>
            <p:nvPr/>
          </p:nvSpPr>
          <p:spPr>
            <a:xfrm>
              <a:off x="2231" y="2057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77" name="Google Shape;277;p29"/>
            <p:cNvSpPr/>
            <p:nvPr/>
          </p:nvSpPr>
          <p:spPr>
            <a:xfrm>
              <a:off x="2193" y="2038"/>
              <a:ext cx="231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78" name="Google Shape;278;p29"/>
          <p:cNvGrpSpPr/>
          <p:nvPr/>
        </p:nvGrpSpPr>
        <p:grpSpPr>
          <a:xfrm>
            <a:off x="4398963" y="4941888"/>
            <a:ext cx="368300" cy="342900"/>
            <a:chOff x="2771" y="2175"/>
            <a:chExt cx="232" cy="216"/>
          </a:xfrm>
        </p:grpSpPr>
        <p:sp>
          <p:nvSpPr>
            <p:cNvPr id="279" name="Google Shape;279;p29"/>
            <p:cNvSpPr/>
            <p:nvPr/>
          </p:nvSpPr>
          <p:spPr>
            <a:xfrm>
              <a:off x="2771" y="2175"/>
              <a:ext cx="232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80" name="Google Shape;280;p29"/>
            <p:cNvSpPr/>
            <p:nvPr/>
          </p:nvSpPr>
          <p:spPr>
            <a:xfrm>
              <a:off x="2771" y="2175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81" name="Google Shape;281;p29"/>
            <p:cNvSpPr/>
            <p:nvPr/>
          </p:nvSpPr>
          <p:spPr>
            <a:xfrm>
              <a:off x="2791" y="2175"/>
              <a:ext cx="154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82" name="Google Shape;282;p29"/>
            <p:cNvSpPr/>
            <p:nvPr/>
          </p:nvSpPr>
          <p:spPr>
            <a:xfrm>
              <a:off x="2791" y="2175"/>
              <a:ext cx="115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83" name="Google Shape;283;p29"/>
            <p:cNvSpPr/>
            <p:nvPr/>
          </p:nvSpPr>
          <p:spPr>
            <a:xfrm>
              <a:off x="2810" y="2195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84" name="Google Shape;284;p29"/>
            <p:cNvSpPr/>
            <p:nvPr/>
          </p:nvSpPr>
          <p:spPr>
            <a:xfrm>
              <a:off x="2771" y="2175"/>
              <a:ext cx="232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85" name="Google Shape;285;p29"/>
          <p:cNvGrpSpPr/>
          <p:nvPr/>
        </p:nvGrpSpPr>
        <p:grpSpPr>
          <a:xfrm>
            <a:off x="4675188" y="5440363"/>
            <a:ext cx="366712" cy="341312"/>
            <a:chOff x="2945" y="2489"/>
            <a:chExt cx="231" cy="215"/>
          </a:xfrm>
        </p:grpSpPr>
        <p:sp>
          <p:nvSpPr>
            <p:cNvPr id="286" name="Google Shape;286;p29"/>
            <p:cNvSpPr/>
            <p:nvPr/>
          </p:nvSpPr>
          <p:spPr>
            <a:xfrm>
              <a:off x="2945" y="2489"/>
              <a:ext cx="231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87" name="Google Shape;287;p29"/>
            <p:cNvSpPr/>
            <p:nvPr/>
          </p:nvSpPr>
          <p:spPr>
            <a:xfrm>
              <a:off x="2945" y="2489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88" name="Google Shape;288;p29"/>
            <p:cNvSpPr/>
            <p:nvPr/>
          </p:nvSpPr>
          <p:spPr>
            <a:xfrm>
              <a:off x="2964" y="2489"/>
              <a:ext cx="155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89" name="Google Shape;289;p29"/>
            <p:cNvSpPr/>
            <p:nvPr/>
          </p:nvSpPr>
          <p:spPr>
            <a:xfrm>
              <a:off x="2964" y="2489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90" name="Google Shape;290;p29"/>
            <p:cNvSpPr/>
            <p:nvPr/>
          </p:nvSpPr>
          <p:spPr>
            <a:xfrm>
              <a:off x="2984" y="2508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91" name="Google Shape;291;p29"/>
            <p:cNvSpPr/>
            <p:nvPr/>
          </p:nvSpPr>
          <p:spPr>
            <a:xfrm>
              <a:off x="2945" y="2489"/>
              <a:ext cx="231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92" name="Google Shape;292;p29"/>
          <p:cNvGrpSpPr/>
          <p:nvPr/>
        </p:nvGrpSpPr>
        <p:grpSpPr>
          <a:xfrm>
            <a:off x="4430713" y="5907088"/>
            <a:ext cx="366712" cy="341312"/>
            <a:chOff x="2791" y="2783"/>
            <a:chExt cx="231" cy="215"/>
          </a:xfrm>
        </p:grpSpPr>
        <p:sp>
          <p:nvSpPr>
            <p:cNvPr id="293" name="Google Shape;293;p29"/>
            <p:cNvSpPr/>
            <p:nvPr/>
          </p:nvSpPr>
          <p:spPr>
            <a:xfrm>
              <a:off x="2791" y="2783"/>
              <a:ext cx="231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94" name="Google Shape;294;p29"/>
            <p:cNvSpPr/>
            <p:nvPr/>
          </p:nvSpPr>
          <p:spPr>
            <a:xfrm>
              <a:off x="2791" y="2783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95" name="Google Shape;295;p29"/>
            <p:cNvSpPr/>
            <p:nvPr/>
          </p:nvSpPr>
          <p:spPr>
            <a:xfrm>
              <a:off x="2810" y="2783"/>
              <a:ext cx="154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96" name="Google Shape;296;p29"/>
            <p:cNvSpPr/>
            <p:nvPr/>
          </p:nvSpPr>
          <p:spPr>
            <a:xfrm>
              <a:off x="2810" y="2783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97" name="Google Shape;297;p29"/>
            <p:cNvSpPr/>
            <p:nvPr/>
          </p:nvSpPr>
          <p:spPr>
            <a:xfrm>
              <a:off x="2829" y="2802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98" name="Google Shape;298;p29"/>
            <p:cNvSpPr/>
            <p:nvPr/>
          </p:nvSpPr>
          <p:spPr>
            <a:xfrm>
              <a:off x="2791" y="2783"/>
              <a:ext cx="231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99" name="Google Shape;299;p29"/>
          <p:cNvGrpSpPr/>
          <p:nvPr/>
        </p:nvGrpSpPr>
        <p:grpSpPr>
          <a:xfrm>
            <a:off x="5226050" y="5470525"/>
            <a:ext cx="368300" cy="342900"/>
            <a:chOff x="3292" y="2508"/>
            <a:chExt cx="232" cy="216"/>
          </a:xfrm>
        </p:grpSpPr>
        <p:sp>
          <p:nvSpPr>
            <p:cNvPr id="300" name="Google Shape;300;p29"/>
            <p:cNvSpPr/>
            <p:nvPr/>
          </p:nvSpPr>
          <p:spPr>
            <a:xfrm>
              <a:off x="3292" y="2508"/>
              <a:ext cx="232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01" name="Google Shape;301;p29"/>
            <p:cNvSpPr/>
            <p:nvPr/>
          </p:nvSpPr>
          <p:spPr>
            <a:xfrm>
              <a:off x="3292" y="2508"/>
              <a:ext cx="193" cy="177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02" name="Google Shape;302;p29"/>
            <p:cNvSpPr/>
            <p:nvPr/>
          </p:nvSpPr>
          <p:spPr>
            <a:xfrm>
              <a:off x="3311" y="2508"/>
              <a:ext cx="155" cy="177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03" name="Google Shape;303;p29"/>
            <p:cNvSpPr/>
            <p:nvPr/>
          </p:nvSpPr>
          <p:spPr>
            <a:xfrm>
              <a:off x="3311" y="2508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04" name="Google Shape;304;p29"/>
            <p:cNvSpPr/>
            <p:nvPr/>
          </p:nvSpPr>
          <p:spPr>
            <a:xfrm>
              <a:off x="3331" y="2528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05" name="Google Shape;305;p29"/>
            <p:cNvSpPr/>
            <p:nvPr/>
          </p:nvSpPr>
          <p:spPr>
            <a:xfrm>
              <a:off x="3292" y="2508"/>
              <a:ext cx="232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306" name="Google Shape;306;p29"/>
          <p:cNvGrpSpPr/>
          <p:nvPr/>
        </p:nvGrpSpPr>
        <p:grpSpPr>
          <a:xfrm>
            <a:off x="5654675" y="5875338"/>
            <a:ext cx="368300" cy="342900"/>
            <a:chOff x="3562" y="2763"/>
            <a:chExt cx="232" cy="216"/>
          </a:xfrm>
        </p:grpSpPr>
        <p:sp>
          <p:nvSpPr>
            <p:cNvPr id="307" name="Google Shape;307;p29"/>
            <p:cNvSpPr/>
            <p:nvPr/>
          </p:nvSpPr>
          <p:spPr>
            <a:xfrm>
              <a:off x="3562" y="2763"/>
              <a:ext cx="232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08" name="Google Shape;308;p29"/>
            <p:cNvSpPr/>
            <p:nvPr/>
          </p:nvSpPr>
          <p:spPr>
            <a:xfrm>
              <a:off x="3562" y="2763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09" name="Google Shape;309;p29"/>
            <p:cNvSpPr/>
            <p:nvPr/>
          </p:nvSpPr>
          <p:spPr>
            <a:xfrm>
              <a:off x="3581" y="2763"/>
              <a:ext cx="155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10" name="Google Shape;310;p29"/>
            <p:cNvSpPr/>
            <p:nvPr/>
          </p:nvSpPr>
          <p:spPr>
            <a:xfrm>
              <a:off x="3581" y="2763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11" name="Google Shape;311;p29"/>
            <p:cNvSpPr/>
            <p:nvPr/>
          </p:nvSpPr>
          <p:spPr>
            <a:xfrm>
              <a:off x="3601" y="2783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12" name="Google Shape;312;p29"/>
            <p:cNvSpPr/>
            <p:nvPr/>
          </p:nvSpPr>
          <p:spPr>
            <a:xfrm>
              <a:off x="3562" y="2763"/>
              <a:ext cx="232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313" name="Google Shape;313;p29"/>
          <p:cNvGrpSpPr/>
          <p:nvPr/>
        </p:nvGrpSpPr>
        <p:grpSpPr>
          <a:xfrm>
            <a:off x="4613275" y="3168650"/>
            <a:ext cx="490538" cy="560388"/>
            <a:chOff x="2906" y="1058"/>
            <a:chExt cx="309" cy="353"/>
          </a:xfrm>
        </p:grpSpPr>
        <p:cxnSp>
          <p:nvCxnSpPr>
            <p:cNvPr id="314" name="Google Shape;314;p29"/>
            <p:cNvCxnSpPr/>
            <p:nvPr/>
          </p:nvCxnSpPr>
          <p:spPr>
            <a:xfrm rot="10800000">
              <a:off x="2964" y="1058"/>
              <a:ext cx="251" cy="333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5" name="Google Shape;315;p29"/>
            <p:cNvCxnSpPr/>
            <p:nvPr/>
          </p:nvCxnSpPr>
          <p:spPr>
            <a:xfrm rot="10800000">
              <a:off x="2906" y="1097"/>
              <a:ext cx="251" cy="314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316" name="Google Shape;316;p29"/>
          <p:cNvCxnSpPr/>
          <p:nvPr/>
        </p:nvCxnSpPr>
        <p:spPr>
          <a:xfrm flipH="1" rot="10800000">
            <a:off x="4767263" y="3697288"/>
            <a:ext cx="274637" cy="373062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7" name="Google Shape;317;p29"/>
          <p:cNvCxnSpPr/>
          <p:nvPr/>
        </p:nvCxnSpPr>
        <p:spPr>
          <a:xfrm flipH="1">
            <a:off x="5041900" y="3697288"/>
            <a:ext cx="674688" cy="1587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318" name="Google Shape;318;p29"/>
          <p:cNvGrpSpPr/>
          <p:nvPr/>
        </p:nvGrpSpPr>
        <p:grpSpPr>
          <a:xfrm>
            <a:off x="5654675" y="3136900"/>
            <a:ext cx="306388" cy="560388"/>
            <a:chOff x="3562" y="1038"/>
            <a:chExt cx="193" cy="353"/>
          </a:xfrm>
        </p:grpSpPr>
        <p:cxnSp>
          <p:nvCxnSpPr>
            <p:cNvPr id="319" name="Google Shape;319;p29"/>
            <p:cNvCxnSpPr/>
            <p:nvPr/>
          </p:nvCxnSpPr>
          <p:spPr>
            <a:xfrm flipH="1">
              <a:off x="3601" y="1078"/>
              <a:ext cx="154" cy="313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0" name="Google Shape;320;p29"/>
            <p:cNvCxnSpPr/>
            <p:nvPr/>
          </p:nvCxnSpPr>
          <p:spPr>
            <a:xfrm flipH="1" rot="10800000">
              <a:off x="3562" y="1038"/>
              <a:ext cx="135" cy="294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21" name="Google Shape;321;p29"/>
          <p:cNvSpPr/>
          <p:nvPr/>
        </p:nvSpPr>
        <p:spPr>
          <a:xfrm>
            <a:off x="5240338" y="3868738"/>
            <a:ext cx="1654175" cy="373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9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Isoprene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0"/>
          <p:cNvSpPr/>
          <p:nvPr/>
        </p:nvSpPr>
        <p:spPr>
          <a:xfrm>
            <a:off x="2378075" y="2425700"/>
            <a:ext cx="919163" cy="466725"/>
          </a:xfrm>
          <a:custGeom>
            <a:rect b="b" l="l" r="r" t="t"/>
            <a:pathLst>
              <a:path extrusionOk="0" h="294" w="579">
                <a:moveTo>
                  <a:pt x="579" y="294"/>
                </a:moveTo>
                <a:lnTo>
                  <a:pt x="232" y="294"/>
                </a:lnTo>
                <a:lnTo>
                  <a:pt x="0" y="0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cxnSp>
        <p:nvCxnSpPr>
          <p:cNvPr id="327" name="Google Shape;327;p30"/>
          <p:cNvCxnSpPr/>
          <p:nvPr/>
        </p:nvCxnSpPr>
        <p:spPr>
          <a:xfrm flipH="1" rot="10800000">
            <a:off x="2470150" y="2892425"/>
            <a:ext cx="276225" cy="436563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8" name="Google Shape;328;p30"/>
          <p:cNvCxnSpPr/>
          <p:nvPr/>
        </p:nvCxnSpPr>
        <p:spPr>
          <a:xfrm>
            <a:off x="3297238" y="2892425"/>
            <a:ext cx="306387" cy="466725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9" name="Google Shape;329;p30"/>
          <p:cNvCxnSpPr/>
          <p:nvPr/>
        </p:nvCxnSpPr>
        <p:spPr>
          <a:xfrm rot="10800000">
            <a:off x="4552950" y="3640138"/>
            <a:ext cx="306388" cy="434975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0" name="Google Shape;330;p30"/>
          <p:cNvCxnSpPr/>
          <p:nvPr/>
        </p:nvCxnSpPr>
        <p:spPr>
          <a:xfrm flipH="1" rot="10800000">
            <a:off x="4583113" y="4106863"/>
            <a:ext cx="276225" cy="466725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31" name="Google Shape;331;p30"/>
          <p:cNvSpPr/>
          <p:nvPr/>
        </p:nvSpPr>
        <p:spPr>
          <a:xfrm>
            <a:off x="4889500" y="4075113"/>
            <a:ext cx="857250" cy="466725"/>
          </a:xfrm>
          <a:custGeom>
            <a:rect b="b" l="l" r="r" t="t"/>
            <a:pathLst>
              <a:path extrusionOk="0" h="294" w="540">
                <a:moveTo>
                  <a:pt x="0" y="0"/>
                </a:moveTo>
                <a:lnTo>
                  <a:pt x="328" y="0"/>
                </a:lnTo>
                <a:lnTo>
                  <a:pt x="540" y="294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grpSp>
        <p:nvGrpSpPr>
          <p:cNvPr id="332" name="Google Shape;332;p30"/>
          <p:cNvGrpSpPr/>
          <p:nvPr/>
        </p:nvGrpSpPr>
        <p:grpSpPr>
          <a:xfrm>
            <a:off x="2195513" y="2208213"/>
            <a:ext cx="366712" cy="342900"/>
            <a:chOff x="1383" y="1391"/>
            <a:chExt cx="231" cy="216"/>
          </a:xfrm>
        </p:grpSpPr>
        <p:sp>
          <p:nvSpPr>
            <p:cNvPr id="333" name="Google Shape;333;p30"/>
            <p:cNvSpPr/>
            <p:nvPr/>
          </p:nvSpPr>
          <p:spPr>
            <a:xfrm>
              <a:off x="1383" y="1391"/>
              <a:ext cx="231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34" name="Google Shape;334;p30"/>
            <p:cNvSpPr/>
            <p:nvPr/>
          </p:nvSpPr>
          <p:spPr>
            <a:xfrm>
              <a:off x="1383" y="1391"/>
              <a:ext cx="192" cy="177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35" name="Google Shape;335;p30"/>
            <p:cNvSpPr/>
            <p:nvPr/>
          </p:nvSpPr>
          <p:spPr>
            <a:xfrm>
              <a:off x="1402" y="1391"/>
              <a:ext cx="154" cy="177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36" name="Google Shape;336;p30"/>
            <p:cNvSpPr/>
            <p:nvPr/>
          </p:nvSpPr>
          <p:spPr>
            <a:xfrm>
              <a:off x="1402" y="1391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37" name="Google Shape;337;p30"/>
            <p:cNvSpPr/>
            <p:nvPr/>
          </p:nvSpPr>
          <p:spPr>
            <a:xfrm>
              <a:off x="1421" y="1411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38" name="Google Shape;338;p30"/>
            <p:cNvSpPr/>
            <p:nvPr/>
          </p:nvSpPr>
          <p:spPr>
            <a:xfrm>
              <a:off x="1383" y="1391"/>
              <a:ext cx="231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339" name="Google Shape;339;p30"/>
          <p:cNvGrpSpPr/>
          <p:nvPr/>
        </p:nvGrpSpPr>
        <p:grpSpPr>
          <a:xfrm>
            <a:off x="2624138" y="2706688"/>
            <a:ext cx="366712" cy="373062"/>
            <a:chOff x="1653" y="1705"/>
            <a:chExt cx="231" cy="235"/>
          </a:xfrm>
        </p:grpSpPr>
        <p:sp>
          <p:nvSpPr>
            <p:cNvPr id="340" name="Google Shape;340;p30"/>
            <p:cNvSpPr/>
            <p:nvPr/>
          </p:nvSpPr>
          <p:spPr>
            <a:xfrm>
              <a:off x="1653" y="1705"/>
              <a:ext cx="231" cy="23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41" name="Google Shape;341;p30"/>
            <p:cNvSpPr/>
            <p:nvPr/>
          </p:nvSpPr>
          <p:spPr>
            <a:xfrm>
              <a:off x="1653" y="1705"/>
              <a:ext cx="193" cy="196"/>
            </a:xfrm>
            <a:prstGeom prst="ellipse">
              <a:avLst/>
            </a:prstGeom>
            <a:solidFill>
              <a:srgbClr val="4E4E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42" name="Google Shape;342;p30"/>
            <p:cNvSpPr/>
            <p:nvPr/>
          </p:nvSpPr>
          <p:spPr>
            <a:xfrm>
              <a:off x="1653" y="1705"/>
              <a:ext cx="193" cy="196"/>
            </a:xfrm>
            <a:prstGeom prst="ellipse">
              <a:avLst/>
            </a:prstGeom>
            <a:solidFill>
              <a:srgbClr val="8E8E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43" name="Google Shape;343;p30"/>
            <p:cNvSpPr/>
            <p:nvPr/>
          </p:nvSpPr>
          <p:spPr>
            <a:xfrm>
              <a:off x="1672" y="1724"/>
              <a:ext cx="154" cy="157"/>
            </a:xfrm>
            <a:prstGeom prst="ellipse">
              <a:avLst/>
            </a:prstGeom>
            <a:solidFill>
              <a:srgbClr val="BFB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44" name="Google Shape;344;p30"/>
            <p:cNvSpPr/>
            <p:nvPr/>
          </p:nvSpPr>
          <p:spPr>
            <a:xfrm>
              <a:off x="1672" y="1724"/>
              <a:ext cx="116" cy="118"/>
            </a:xfrm>
            <a:prstGeom prst="ellipse">
              <a:avLst/>
            </a:prstGeom>
            <a:solidFill>
              <a:srgbClr val="E3E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45" name="Google Shape;345;p30"/>
            <p:cNvSpPr/>
            <p:nvPr/>
          </p:nvSpPr>
          <p:spPr>
            <a:xfrm>
              <a:off x="1691" y="1744"/>
              <a:ext cx="77" cy="78"/>
            </a:xfrm>
            <a:prstGeom prst="ellipse">
              <a:avLst/>
            </a:prstGeom>
            <a:solidFill>
              <a:srgbClr val="F8F8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46" name="Google Shape;346;p30"/>
            <p:cNvSpPr/>
            <p:nvPr/>
          </p:nvSpPr>
          <p:spPr>
            <a:xfrm>
              <a:off x="1653" y="1705"/>
              <a:ext cx="231" cy="23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347" name="Google Shape;347;p30"/>
          <p:cNvGrpSpPr/>
          <p:nvPr/>
        </p:nvGrpSpPr>
        <p:grpSpPr>
          <a:xfrm>
            <a:off x="2317750" y="3203575"/>
            <a:ext cx="366713" cy="342900"/>
            <a:chOff x="1460" y="2018"/>
            <a:chExt cx="231" cy="216"/>
          </a:xfrm>
        </p:grpSpPr>
        <p:sp>
          <p:nvSpPr>
            <p:cNvPr id="348" name="Google Shape;348;p30"/>
            <p:cNvSpPr/>
            <p:nvPr/>
          </p:nvSpPr>
          <p:spPr>
            <a:xfrm>
              <a:off x="1460" y="2018"/>
              <a:ext cx="231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49" name="Google Shape;349;p30"/>
            <p:cNvSpPr/>
            <p:nvPr/>
          </p:nvSpPr>
          <p:spPr>
            <a:xfrm>
              <a:off x="1460" y="2018"/>
              <a:ext cx="193" cy="177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50" name="Google Shape;350;p30"/>
            <p:cNvSpPr/>
            <p:nvPr/>
          </p:nvSpPr>
          <p:spPr>
            <a:xfrm>
              <a:off x="1479" y="2018"/>
              <a:ext cx="154" cy="177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51" name="Google Shape;351;p30"/>
            <p:cNvSpPr/>
            <p:nvPr/>
          </p:nvSpPr>
          <p:spPr>
            <a:xfrm>
              <a:off x="1479" y="2018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52" name="Google Shape;352;p30"/>
            <p:cNvSpPr/>
            <p:nvPr/>
          </p:nvSpPr>
          <p:spPr>
            <a:xfrm>
              <a:off x="1498" y="2038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53" name="Google Shape;353;p30"/>
            <p:cNvSpPr/>
            <p:nvPr/>
          </p:nvSpPr>
          <p:spPr>
            <a:xfrm>
              <a:off x="1460" y="2018"/>
              <a:ext cx="231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354" name="Google Shape;354;p30"/>
          <p:cNvGrpSpPr/>
          <p:nvPr/>
        </p:nvGrpSpPr>
        <p:grpSpPr>
          <a:xfrm>
            <a:off x="3205163" y="2800350"/>
            <a:ext cx="368300" cy="341313"/>
            <a:chOff x="2019" y="1764"/>
            <a:chExt cx="232" cy="215"/>
          </a:xfrm>
        </p:grpSpPr>
        <p:sp>
          <p:nvSpPr>
            <p:cNvPr id="355" name="Google Shape;355;p30"/>
            <p:cNvSpPr/>
            <p:nvPr/>
          </p:nvSpPr>
          <p:spPr>
            <a:xfrm>
              <a:off x="2019" y="1764"/>
              <a:ext cx="232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56" name="Google Shape;356;p30"/>
            <p:cNvSpPr/>
            <p:nvPr/>
          </p:nvSpPr>
          <p:spPr>
            <a:xfrm>
              <a:off x="2019" y="1764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57" name="Google Shape;357;p30"/>
            <p:cNvSpPr/>
            <p:nvPr/>
          </p:nvSpPr>
          <p:spPr>
            <a:xfrm>
              <a:off x="2038" y="1764"/>
              <a:ext cx="155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58" name="Google Shape;358;p30"/>
            <p:cNvSpPr/>
            <p:nvPr/>
          </p:nvSpPr>
          <p:spPr>
            <a:xfrm>
              <a:off x="2038" y="1764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59" name="Google Shape;359;p30"/>
            <p:cNvSpPr/>
            <p:nvPr/>
          </p:nvSpPr>
          <p:spPr>
            <a:xfrm>
              <a:off x="2058" y="1783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0" name="Google Shape;360;p30"/>
            <p:cNvSpPr/>
            <p:nvPr/>
          </p:nvSpPr>
          <p:spPr>
            <a:xfrm>
              <a:off x="2019" y="1764"/>
              <a:ext cx="232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361" name="Google Shape;361;p30"/>
          <p:cNvGrpSpPr/>
          <p:nvPr/>
        </p:nvGrpSpPr>
        <p:grpSpPr>
          <a:xfrm>
            <a:off x="3481388" y="3235325"/>
            <a:ext cx="366712" cy="341313"/>
            <a:chOff x="2193" y="2038"/>
            <a:chExt cx="231" cy="215"/>
          </a:xfrm>
        </p:grpSpPr>
        <p:sp>
          <p:nvSpPr>
            <p:cNvPr id="362" name="Google Shape;362;p30"/>
            <p:cNvSpPr/>
            <p:nvPr/>
          </p:nvSpPr>
          <p:spPr>
            <a:xfrm>
              <a:off x="2193" y="2038"/>
              <a:ext cx="231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3" name="Google Shape;363;p30"/>
            <p:cNvSpPr/>
            <p:nvPr/>
          </p:nvSpPr>
          <p:spPr>
            <a:xfrm>
              <a:off x="2193" y="2038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4" name="Google Shape;364;p30"/>
            <p:cNvSpPr/>
            <p:nvPr/>
          </p:nvSpPr>
          <p:spPr>
            <a:xfrm>
              <a:off x="2212" y="2038"/>
              <a:ext cx="154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5" name="Google Shape;365;p30"/>
            <p:cNvSpPr/>
            <p:nvPr/>
          </p:nvSpPr>
          <p:spPr>
            <a:xfrm>
              <a:off x="2212" y="2038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6" name="Google Shape;366;p30"/>
            <p:cNvSpPr/>
            <p:nvPr/>
          </p:nvSpPr>
          <p:spPr>
            <a:xfrm>
              <a:off x="2231" y="2057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7" name="Google Shape;367;p30"/>
            <p:cNvSpPr/>
            <p:nvPr/>
          </p:nvSpPr>
          <p:spPr>
            <a:xfrm>
              <a:off x="2193" y="2038"/>
              <a:ext cx="231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368" name="Google Shape;368;p30"/>
          <p:cNvGrpSpPr/>
          <p:nvPr/>
        </p:nvGrpSpPr>
        <p:grpSpPr>
          <a:xfrm>
            <a:off x="4398963" y="3452813"/>
            <a:ext cx="368300" cy="342900"/>
            <a:chOff x="2771" y="2175"/>
            <a:chExt cx="232" cy="216"/>
          </a:xfrm>
        </p:grpSpPr>
        <p:sp>
          <p:nvSpPr>
            <p:cNvPr id="369" name="Google Shape;369;p30"/>
            <p:cNvSpPr/>
            <p:nvPr/>
          </p:nvSpPr>
          <p:spPr>
            <a:xfrm>
              <a:off x="2771" y="2175"/>
              <a:ext cx="232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70" name="Google Shape;370;p30"/>
            <p:cNvSpPr/>
            <p:nvPr/>
          </p:nvSpPr>
          <p:spPr>
            <a:xfrm>
              <a:off x="2771" y="2175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71" name="Google Shape;371;p30"/>
            <p:cNvSpPr/>
            <p:nvPr/>
          </p:nvSpPr>
          <p:spPr>
            <a:xfrm>
              <a:off x="2791" y="2175"/>
              <a:ext cx="154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72" name="Google Shape;372;p30"/>
            <p:cNvSpPr/>
            <p:nvPr/>
          </p:nvSpPr>
          <p:spPr>
            <a:xfrm>
              <a:off x="2791" y="2175"/>
              <a:ext cx="115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73" name="Google Shape;373;p30"/>
            <p:cNvSpPr/>
            <p:nvPr/>
          </p:nvSpPr>
          <p:spPr>
            <a:xfrm>
              <a:off x="2810" y="2195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74" name="Google Shape;374;p30"/>
            <p:cNvSpPr/>
            <p:nvPr/>
          </p:nvSpPr>
          <p:spPr>
            <a:xfrm>
              <a:off x="2771" y="2175"/>
              <a:ext cx="232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375" name="Google Shape;375;p30"/>
          <p:cNvGrpSpPr/>
          <p:nvPr/>
        </p:nvGrpSpPr>
        <p:grpSpPr>
          <a:xfrm>
            <a:off x="4675188" y="3951288"/>
            <a:ext cx="366712" cy="341312"/>
            <a:chOff x="2945" y="2489"/>
            <a:chExt cx="231" cy="215"/>
          </a:xfrm>
        </p:grpSpPr>
        <p:sp>
          <p:nvSpPr>
            <p:cNvPr id="376" name="Google Shape;376;p30"/>
            <p:cNvSpPr/>
            <p:nvPr/>
          </p:nvSpPr>
          <p:spPr>
            <a:xfrm>
              <a:off x="2945" y="2489"/>
              <a:ext cx="231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77" name="Google Shape;377;p30"/>
            <p:cNvSpPr/>
            <p:nvPr/>
          </p:nvSpPr>
          <p:spPr>
            <a:xfrm>
              <a:off x="2945" y="2489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78" name="Google Shape;378;p30"/>
            <p:cNvSpPr/>
            <p:nvPr/>
          </p:nvSpPr>
          <p:spPr>
            <a:xfrm>
              <a:off x="2964" y="2489"/>
              <a:ext cx="155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79" name="Google Shape;379;p30"/>
            <p:cNvSpPr/>
            <p:nvPr/>
          </p:nvSpPr>
          <p:spPr>
            <a:xfrm>
              <a:off x="2964" y="2489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80" name="Google Shape;380;p30"/>
            <p:cNvSpPr/>
            <p:nvPr/>
          </p:nvSpPr>
          <p:spPr>
            <a:xfrm>
              <a:off x="2984" y="2508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81" name="Google Shape;381;p30"/>
            <p:cNvSpPr/>
            <p:nvPr/>
          </p:nvSpPr>
          <p:spPr>
            <a:xfrm>
              <a:off x="2945" y="2489"/>
              <a:ext cx="231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382" name="Google Shape;382;p30"/>
          <p:cNvGrpSpPr/>
          <p:nvPr/>
        </p:nvGrpSpPr>
        <p:grpSpPr>
          <a:xfrm>
            <a:off x="4430713" y="4418013"/>
            <a:ext cx="366712" cy="341312"/>
            <a:chOff x="2791" y="2783"/>
            <a:chExt cx="231" cy="215"/>
          </a:xfrm>
        </p:grpSpPr>
        <p:sp>
          <p:nvSpPr>
            <p:cNvPr id="383" name="Google Shape;383;p30"/>
            <p:cNvSpPr/>
            <p:nvPr/>
          </p:nvSpPr>
          <p:spPr>
            <a:xfrm>
              <a:off x="2791" y="2783"/>
              <a:ext cx="231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84" name="Google Shape;384;p30"/>
            <p:cNvSpPr/>
            <p:nvPr/>
          </p:nvSpPr>
          <p:spPr>
            <a:xfrm>
              <a:off x="2791" y="2783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85" name="Google Shape;385;p30"/>
            <p:cNvSpPr/>
            <p:nvPr/>
          </p:nvSpPr>
          <p:spPr>
            <a:xfrm>
              <a:off x="2810" y="2783"/>
              <a:ext cx="154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86" name="Google Shape;386;p30"/>
            <p:cNvSpPr/>
            <p:nvPr/>
          </p:nvSpPr>
          <p:spPr>
            <a:xfrm>
              <a:off x="2810" y="2783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87" name="Google Shape;387;p30"/>
            <p:cNvSpPr/>
            <p:nvPr/>
          </p:nvSpPr>
          <p:spPr>
            <a:xfrm>
              <a:off x="2829" y="2802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88" name="Google Shape;388;p30"/>
            <p:cNvSpPr/>
            <p:nvPr/>
          </p:nvSpPr>
          <p:spPr>
            <a:xfrm>
              <a:off x="2791" y="2783"/>
              <a:ext cx="231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389" name="Google Shape;389;p30"/>
          <p:cNvGrpSpPr/>
          <p:nvPr/>
        </p:nvGrpSpPr>
        <p:grpSpPr>
          <a:xfrm>
            <a:off x="5226050" y="3981450"/>
            <a:ext cx="368300" cy="342900"/>
            <a:chOff x="3292" y="2508"/>
            <a:chExt cx="232" cy="216"/>
          </a:xfrm>
        </p:grpSpPr>
        <p:sp>
          <p:nvSpPr>
            <p:cNvPr id="390" name="Google Shape;390;p30"/>
            <p:cNvSpPr/>
            <p:nvPr/>
          </p:nvSpPr>
          <p:spPr>
            <a:xfrm>
              <a:off x="3292" y="2508"/>
              <a:ext cx="232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91" name="Google Shape;391;p30"/>
            <p:cNvSpPr/>
            <p:nvPr/>
          </p:nvSpPr>
          <p:spPr>
            <a:xfrm>
              <a:off x="3292" y="2508"/>
              <a:ext cx="193" cy="177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92" name="Google Shape;392;p30"/>
            <p:cNvSpPr/>
            <p:nvPr/>
          </p:nvSpPr>
          <p:spPr>
            <a:xfrm>
              <a:off x="3311" y="2508"/>
              <a:ext cx="155" cy="177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93" name="Google Shape;393;p30"/>
            <p:cNvSpPr/>
            <p:nvPr/>
          </p:nvSpPr>
          <p:spPr>
            <a:xfrm>
              <a:off x="3311" y="2508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94" name="Google Shape;394;p30"/>
            <p:cNvSpPr/>
            <p:nvPr/>
          </p:nvSpPr>
          <p:spPr>
            <a:xfrm>
              <a:off x="3331" y="2528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95" name="Google Shape;395;p30"/>
            <p:cNvSpPr/>
            <p:nvPr/>
          </p:nvSpPr>
          <p:spPr>
            <a:xfrm>
              <a:off x="3292" y="2508"/>
              <a:ext cx="232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396" name="Google Shape;396;p30"/>
          <p:cNvGrpSpPr/>
          <p:nvPr/>
        </p:nvGrpSpPr>
        <p:grpSpPr>
          <a:xfrm>
            <a:off x="5654675" y="4386263"/>
            <a:ext cx="368300" cy="342900"/>
            <a:chOff x="3562" y="2763"/>
            <a:chExt cx="232" cy="216"/>
          </a:xfrm>
        </p:grpSpPr>
        <p:sp>
          <p:nvSpPr>
            <p:cNvPr id="397" name="Google Shape;397;p30"/>
            <p:cNvSpPr/>
            <p:nvPr/>
          </p:nvSpPr>
          <p:spPr>
            <a:xfrm>
              <a:off x="3562" y="2763"/>
              <a:ext cx="232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98" name="Google Shape;398;p30"/>
            <p:cNvSpPr/>
            <p:nvPr/>
          </p:nvSpPr>
          <p:spPr>
            <a:xfrm>
              <a:off x="3562" y="2763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99" name="Google Shape;399;p30"/>
            <p:cNvSpPr/>
            <p:nvPr/>
          </p:nvSpPr>
          <p:spPr>
            <a:xfrm>
              <a:off x="3581" y="2763"/>
              <a:ext cx="155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00" name="Google Shape;400;p30"/>
            <p:cNvSpPr/>
            <p:nvPr/>
          </p:nvSpPr>
          <p:spPr>
            <a:xfrm>
              <a:off x="3581" y="2763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01" name="Google Shape;401;p30"/>
            <p:cNvSpPr/>
            <p:nvPr/>
          </p:nvSpPr>
          <p:spPr>
            <a:xfrm>
              <a:off x="3601" y="2783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02" name="Google Shape;402;p30"/>
            <p:cNvSpPr/>
            <p:nvPr/>
          </p:nvSpPr>
          <p:spPr>
            <a:xfrm>
              <a:off x="3562" y="2763"/>
              <a:ext cx="232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403" name="Google Shape;403;p30"/>
          <p:cNvGrpSpPr/>
          <p:nvPr/>
        </p:nvGrpSpPr>
        <p:grpSpPr>
          <a:xfrm>
            <a:off x="4613275" y="1679575"/>
            <a:ext cx="490538" cy="560388"/>
            <a:chOff x="2906" y="1058"/>
            <a:chExt cx="309" cy="353"/>
          </a:xfrm>
        </p:grpSpPr>
        <p:cxnSp>
          <p:nvCxnSpPr>
            <p:cNvPr id="404" name="Google Shape;404;p30"/>
            <p:cNvCxnSpPr/>
            <p:nvPr/>
          </p:nvCxnSpPr>
          <p:spPr>
            <a:xfrm rot="10800000">
              <a:off x="2964" y="1058"/>
              <a:ext cx="251" cy="333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5" name="Google Shape;405;p30"/>
            <p:cNvCxnSpPr/>
            <p:nvPr/>
          </p:nvCxnSpPr>
          <p:spPr>
            <a:xfrm rot="10800000">
              <a:off x="2906" y="1097"/>
              <a:ext cx="251" cy="314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406" name="Google Shape;406;p30"/>
          <p:cNvCxnSpPr/>
          <p:nvPr/>
        </p:nvCxnSpPr>
        <p:spPr>
          <a:xfrm flipH="1" rot="10800000">
            <a:off x="4767263" y="2208213"/>
            <a:ext cx="274637" cy="373062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7" name="Google Shape;407;p30"/>
          <p:cNvCxnSpPr/>
          <p:nvPr/>
        </p:nvCxnSpPr>
        <p:spPr>
          <a:xfrm flipH="1">
            <a:off x="5041900" y="2208213"/>
            <a:ext cx="674688" cy="1587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408" name="Google Shape;408;p30"/>
          <p:cNvGrpSpPr/>
          <p:nvPr/>
        </p:nvGrpSpPr>
        <p:grpSpPr>
          <a:xfrm>
            <a:off x="5654675" y="1647825"/>
            <a:ext cx="306388" cy="560388"/>
            <a:chOff x="3562" y="1038"/>
            <a:chExt cx="193" cy="353"/>
          </a:xfrm>
        </p:grpSpPr>
        <p:cxnSp>
          <p:nvCxnSpPr>
            <p:cNvPr id="409" name="Google Shape;409;p30"/>
            <p:cNvCxnSpPr/>
            <p:nvPr/>
          </p:nvCxnSpPr>
          <p:spPr>
            <a:xfrm flipH="1">
              <a:off x="3601" y="1078"/>
              <a:ext cx="154" cy="313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0" name="Google Shape;410;p30"/>
            <p:cNvCxnSpPr/>
            <p:nvPr/>
          </p:nvCxnSpPr>
          <p:spPr>
            <a:xfrm flipH="1" rot="10800000">
              <a:off x="3562" y="1038"/>
              <a:ext cx="135" cy="294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411" name="Google Shape;411;p30"/>
          <p:cNvSpPr/>
          <p:nvPr/>
        </p:nvSpPr>
        <p:spPr>
          <a:xfrm>
            <a:off x="2178050" y="1851025"/>
            <a:ext cx="1103313" cy="3730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9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Head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412" name="Google Shape;412;p30"/>
          <p:cNvSpPr/>
          <p:nvPr/>
        </p:nvSpPr>
        <p:spPr>
          <a:xfrm>
            <a:off x="3495675" y="2503488"/>
            <a:ext cx="735013" cy="373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9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Tail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413" name="Google Shape;413;p30"/>
          <p:cNvSpPr/>
          <p:nvPr/>
        </p:nvSpPr>
        <p:spPr>
          <a:xfrm>
            <a:off x="4843463" y="3187700"/>
            <a:ext cx="1103312" cy="3730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9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Head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414" name="Google Shape;414;p30"/>
          <p:cNvSpPr/>
          <p:nvPr/>
        </p:nvSpPr>
        <p:spPr>
          <a:xfrm>
            <a:off x="6129338" y="4214813"/>
            <a:ext cx="735012" cy="373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9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Tail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415" name="Google Shape;415;p30"/>
          <p:cNvSpPr/>
          <p:nvPr/>
        </p:nvSpPr>
        <p:spPr>
          <a:xfrm>
            <a:off x="5240338" y="2379663"/>
            <a:ext cx="1654175" cy="373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9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Isoprene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416" name="Google Shape;416;p30"/>
          <p:cNvSpPr txBox="1"/>
          <p:nvPr/>
        </p:nvSpPr>
        <p:spPr>
          <a:xfrm>
            <a:off x="609600" y="9144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Terpenes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1"/>
          <p:cNvSpPr/>
          <p:nvPr/>
        </p:nvSpPr>
        <p:spPr>
          <a:xfrm>
            <a:off x="2378075" y="2425700"/>
            <a:ext cx="919163" cy="466725"/>
          </a:xfrm>
          <a:custGeom>
            <a:rect b="b" l="l" r="r" t="t"/>
            <a:pathLst>
              <a:path extrusionOk="0" h="294" w="579">
                <a:moveTo>
                  <a:pt x="579" y="294"/>
                </a:moveTo>
                <a:lnTo>
                  <a:pt x="232" y="294"/>
                </a:lnTo>
                <a:lnTo>
                  <a:pt x="0" y="0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cxnSp>
        <p:nvCxnSpPr>
          <p:cNvPr id="422" name="Google Shape;422;p31"/>
          <p:cNvCxnSpPr/>
          <p:nvPr/>
        </p:nvCxnSpPr>
        <p:spPr>
          <a:xfrm flipH="1" rot="10800000">
            <a:off x="2470150" y="2892425"/>
            <a:ext cx="276225" cy="436563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3" name="Google Shape;423;p31"/>
          <p:cNvCxnSpPr/>
          <p:nvPr/>
        </p:nvCxnSpPr>
        <p:spPr>
          <a:xfrm>
            <a:off x="3297238" y="2892425"/>
            <a:ext cx="306387" cy="466725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4" name="Google Shape;424;p31"/>
          <p:cNvCxnSpPr/>
          <p:nvPr/>
        </p:nvCxnSpPr>
        <p:spPr>
          <a:xfrm rot="10800000">
            <a:off x="4552950" y="3640138"/>
            <a:ext cx="306388" cy="434975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5" name="Google Shape;425;p31"/>
          <p:cNvCxnSpPr/>
          <p:nvPr/>
        </p:nvCxnSpPr>
        <p:spPr>
          <a:xfrm flipH="1" rot="10800000">
            <a:off x="4583113" y="4106863"/>
            <a:ext cx="276225" cy="466725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6" name="Google Shape;426;p31"/>
          <p:cNvSpPr/>
          <p:nvPr/>
        </p:nvSpPr>
        <p:spPr>
          <a:xfrm>
            <a:off x="4889500" y="4075113"/>
            <a:ext cx="857250" cy="466725"/>
          </a:xfrm>
          <a:custGeom>
            <a:rect b="b" l="l" r="r" t="t"/>
            <a:pathLst>
              <a:path extrusionOk="0" h="294" w="540">
                <a:moveTo>
                  <a:pt x="0" y="0"/>
                </a:moveTo>
                <a:lnTo>
                  <a:pt x="328" y="0"/>
                </a:lnTo>
                <a:lnTo>
                  <a:pt x="540" y="294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grpSp>
        <p:nvGrpSpPr>
          <p:cNvPr id="427" name="Google Shape;427;p31"/>
          <p:cNvGrpSpPr/>
          <p:nvPr/>
        </p:nvGrpSpPr>
        <p:grpSpPr>
          <a:xfrm>
            <a:off x="2195513" y="2208213"/>
            <a:ext cx="366712" cy="342900"/>
            <a:chOff x="1383" y="1391"/>
            <a:chExt cx="231" cy="216"/>
          </a:xfrm>
        </p:grpSpPr>
        <p:sp>
          <p:nvSpPr>
            <p:cNvPr id="428" name="Google Shape;428;p31"/>
            <p:cNvSpPr/>
            <p:nvPr/>
          </p:nvSpPr>
          <p:spPr>
            <a:xfrm>
              <a:off x="1383" y="1391"/>
              <a:ext cx="231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29" name="Google Shape;429;p31"/>
            <p:cNvSpPr/>
            <p:nvPr/>
          </p:nvSpPr>
          <p:spPr>
            <a:xfrm>
              <a:off x="1383" y="1391"/>
              <a:ext cx="192" cy="177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0" name="Google Shape;430;p31"/>
            <p:cNvSpPr/>
            <p:nvPr/>
          </p:nvSpPr>
          <p:spPr>
            <a:xfrm>
              <a:off x="1402" y="1391"/>
              <a:ext cx="154" cy="177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1" name="Google Shape;431;p31"/>
            <p:cNvSpPr/>
            <p:nvPr/>
          </p:nvSpPr>
          <p:spPr>
            <a:xfrm>
              <a:off x="1402" y="1391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2" name="Google Shape;432;p31"/>
            <p:cNvSpPr/>
            <p:nvPr/>
          </p:nvSpPr>
          <p:spPr>
            <a:xfrm>
              <a:off x="1421" y="1411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3" name="Google Shape;433;p31"/>
            <p:cNvSpPr/>
            <p:nvPr/>
          </p:nvSpPr>
          <p:spPr>
            <a:xfrm>
              <a:off x="1383" y="1391"/>
              <a:ext cx="231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434" name="Google Shape;434;p31"/>
          <p:cNvGrpSpPr/>
          <p:nvPr/>
        </p:nvGrpSpPr>
        <p:grpSpPr>
          <a:xfrm>
            <a:off x="2624138" y="2706688"/>
            <a:ext cx="366712" cy="373062"/>
            <a:chOff x="1653" y="1705"/>
            <a:chExt cx="231" cy="235"/>
          </a:xfrm>
        </p:grpSpPr>
        <p:sp>
          <p:nvSpPr>
            <p:cNvPr id="435" name="Google Shape;435;p31"/>
            <p:cNvSpPr/>
            <p:nvPr/>
          </p:nvSpPr>
          <p:spPr>
            <a:xfrm>
              <a:off x="1653" y="1705"/>
              <a:ext cx="231" cy="23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6" name="Google Shape;436;p31"/>
            <p:cNvSpPr/>
            <p:nvPr/>
          </p:nvSpPr>
          <p:spPr>
            <a:xfrm>
              <a:off x="1653" y="1705"/>
              <a:ext cx="193" cy="196"/>
            </a:xfrm>
            <a:prstGeom prst="ellipse">
              <a:avLst/>
            </a:prstGeom>
            <a:solidFill>
              <a:srgbClr val="4E4E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7" name="Google Shape;437;p31"/>
            <p:cNvSpPr/>
            <p:nvPr/>
          </p:nvSpPr>
          <p:spPr>
            <a:xfrm>
              <a:off x="1653" y="1705"/>
              <a:ext cx="193" cy="196"/>
            </a:xfrm>
            <a:prstGeom prst="ellipse">
              <a:avLst/>
            </a:prstGeom>
            <a:solidFill>
              <a:srgbClr val="8E8E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8" name="Google Shape;438;p31"/>
            <p:cNvSpPr/>
            <p:nvPr/>
          </p:nvSpPr>
          <p:spPr>
            <a:xfrm>
              <a:off x="1672" y="1724"/>
              <a:ext cx="154" cy="157"/>
            </a:xfrm>
            <a:prstGeom prst="ellipse">
              <a:avLst/>
            </a:prstGeom>
            <a:solidFill>
              <a:srgbClr val="BFB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9" name="Google Shape;439;p31"/>
            <p:cNvSpPr/>
            <p:nvPr/>
          </p:nvSpPr>
          <p:spPr>
            <a:xfrm>
              <a:off x="1672" y="1724"/>
              <a:ext cx="116" cy="118"/>
            </a:xfrm>
            <a:prstGeom prst="ellipse">
              <a:avLst/>
            </a:prstGeom>
            <a:solidFill>
              <a:srgbClr val="E3E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0" name="Google Shape;440;p31"/>
            <p:cNvSpPr/>
            <p:nvPr/>
          </p:nvSpPr>
          <p:spPr>
            <a:xfrm>
              <a:off x="1691" y="1744"/>
              <a:ext cx="77" cy="78"/>
            </a:xfrm>
            <a:prstGeom prst="ellipse">
              <a:avLst/>
            </a:prstGeom>
            <a:solidFill>
              <a:srgbClr val="F8F8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1" name="Google Shape;441;p31"/>
            <p:cNvSpPr/>
            <p:nvPr/>
          </p:nvSpPr>
          <p:spPr>
            <a:xfrm>
              <a:off x="1653" y="1705"/>
              <a:ext cx="231" cy="23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442" name="Google Shape;442;p31"/>
          <p:cNvGrpSpPr/>
          <p:nvPr/>
        </p:nvGrpSpPr>
        <p:grpSpPr>
          <a:xfrm>
            <a:off x="2317750" y="3203575"/>
            <a:ext cx="366713" cy="342900"/>
            <a:chOff x="1460" y="2018"/>
            <a:chExt cx="231" cy="216"/>
          </a:xfrm>
        </p:grpSpPr>
        <p:sp>
          <p:nvSpPr>
            <p:cNvPr id="443" name="Google Shape;443;p31"/>
            <p:cNvSpPr/>
            <p:nvPr/>
          </p:nvSpPr>
          <p:spPr>
            <a:xfrm>
              <a:off x="1460" y="2018"/>
              <a:ext cx="231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4" name="Google Shape;444;p31"/>
            <p:cNvSpPr/>
            <p:nvPr/>
          </p:nvSpPr>
          <p:spPr>
            <a:xfrm>
              <a:off x="1460" y="2018"/>
              <a:ext cx="193" cy="177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5" name="Google Shape;445;p31"/>
            <p:cNvSpPr/>
            <p:nvPr/>
          </p:nvSpPr>
          <p:spPr>
            <a:xfrm>
              <a:off x="1479" y="2018"/>
              <a:ext cx="154" cy="177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6" name="Google Shape;446;p31"/>
            <p:cNvSpPr/>
            <p:nvPr/>
          </p:nvSpPr>
          <p:spPr>
            <a:xfrm>
              <a:off x="1479" y="2018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7" name="Google Shape;447;p31"/>
            <p:cNvSpPr/>
            <p:nvPr/>
          </p:nvSpPr>
          <p:spPr>
            <a:xfrm>
              <a:off x="1498" y="2038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8" name="Google Shape;448;p31"/>
            <p:cNvSpPr/>
            <p:nvPr/>
          </p:nvSpPr>
          <p:spPr>
            <a:xfrm>
              <a:off x="1460" y="2018"/>
              <a:ext cx="231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449" name="Google Shape;449;p31"/>
          <p:cNvGrpSpPr/>
          <p:nvPr/>
        </p:nvGrpSpPr>
        <p:grpSpPr>
          <a:xfrm>
            <a:off x="3205163" y="2800350"/>
            <a:ext cx="368300" cy="341313"/>
            <a:chOff x="2019" y="1764"/>
            <a:chExt cx="232" cy="215"/>
          </a:xfrm>
        </p:grpSpPr>
        <p:sp>
          <p:nvSpPr>
            <p:cNvPr id="450" name="Google Shape;450;p31"/>
            <p:cNvSpPr/>
            <p:nvPr/>
          </p:nvSpPr>
          <p:spPr>
            <a:xfrm>
              <a:off x="2019" y="1764"/>
              <a:ext cx="232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51" name="Google Shape;451;p31"/>
            <p:cNvSpPr/>
            <p:nvPr/>
          </p:nvSpPr>
          <p:spPr>
            <a:xfrm>
              <a:off x="2019" y="1764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52" name="Google Shape;452;p31"/>
            <p:cNvSpPr/>
            <p:nvPr/>
          </p:nvSpPr>
          <p:spPr>
            <a:xfrm>
              <a:off x="2038" y="1764"/>
              <a:ext cx="155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53" name="Google Shape;453;p31"/>
            <p:cNvSpPr/>
            <p:nvPr/>
          </p:nvSpPr>
          <p:spPr>
            <a:xfrm>
              <a:off x="2038" y="1764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54" name="Google Shape;454;p31"/>
            <p:cNvSpPr/>
            <p:nvPr/>
          </p:nvSpPr>
          <p:spPr>
            <a:xfrm>
              <a:off x="2058" y="1783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55" name="Google Shape;455;p31"/>
            <p:cNvSpPr/>
            <p:nvPr/>
          </p:nvSpPr>
          <p:spPr>
            <a:xfrm>
              <a:off x="2019" y="1764"/>
              <a:ext cx="232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456" name="Google Shape;456;p31"/>
          <p:cNvGrpSpPr/>
          <p:nvPr/>
        </p:nvGrpSpPr>
        <p:grpSpPr>
          <a:xfrm>
            <a:off x="3481388" y="3235325"/>
            <a:ext cx="366712" cy="341313"/>
            <a:chOff x="2193" y="2038"/>
            <a:chExt cx="231" cy="215"/>
          </a:xfrm>
        </p:grpSpPr>
        <p:sp>
          <p:nvSpPr>
            <p:cNvPr id="457" name="Google Shape;457;p31"/>
            <p:cNvSpPr/>
            <p:nvPr/>
          </p:nvSpPr>
          <p:spPr>
            <a:xfrm>
              <a:off x="2193" y="2038"/>
              <a:ext cx="231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58" name="Google Shape;458;p31"/>
            <p:cNvSpPr/>
            <p:nvPr/>
          </p:nvSpPr>
          <p:spPr>
            <a:xfrm>
              <a:off x="2193" y="2038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59" name="Google Shape;459;p31"/>
            <p:cNvSpPr/>
            <p:nvPr/>
          </p:nvSpPr>
          <p:spPr>
            <a:xfrm>
              <a:off x="2212" y="2038"/>
              <a:ext cx="154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60" name="Google Shape;460;p31"/>
            <p:cNvSpPr/>
            <p:nvPr/>
          </p:nvSpPr>
          <p:spPr>
            <a:xfrm>
              <a:off x="2212" y="2038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61" name="Google Shape;461;p31"/>
            <p:cNvSpPr/>
            <p:nvPr/>
          </p:nvSpPr>
          <p:spPr>
            <a:xfrm>
              <a:off x="2231" y="2057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62" name="Google Shape;462;p31"/>
            <p:cNvSpPr/>
            <p:nvPr/>
          </p:nvSpPr>
          <p:spPr>
            <a:xfrm>
              <a:off x="2193" y="2038"/>
              <a:ext cx="231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463" name="Google Shape;463;p31"/>
          <p:cNvGrpSpPr/>
          <p:nvPr/>
        </p:nvGrpSpPr>
        <p:grpSpPr>
          <a:xfrm>
            <a:off x="4398963" y="3452813"/>
            <a:ext cx="368300" cy="342900"/>
            <a:chOff x="2771" y="2175"/>
            <a:chExt cx="232" cy="216"/>
          </a:xfrm>
        </p:grpSpPr>
        <p:sp>
          <p:nvSpPr>
            <p:cNvPr id="464" name="Google Shape;464;p31"/>
            <p:cNvSpPr/>
            <p:nvPr/>
          </p:nvSpPr>
          <p:spPr>
            <a:xfrm>
              <a:off x="2771" y="2175"/>
              <a:ext cx="232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65" name="Google Shape;465;p31"/>
            <p:cNvSpPr/>
            <p:nvPr/>
          </p:nvSpPr>
          <p:spPr>
            <a:xfrm>
              <a:off x="2771" y="2175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66" name="Google Shape;466;p31"/>
            <p:cNvSpPr/>
            <p:nvPr/>
          </p:nvSpPr>
          <p:spPr>
            <a:xfrm>
              <a:off x="2791" y="2175"/>
              <a:ext cx="154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67" name="Google Shape;467;p31"/>
            <p:cNvSpPr/>
            <p:nvPr/>
          </p:nvSpPr>
          <p:spPr>
            <a:xfrm>
              <a:off x="2791" y="2175"/>
              <a:ext cx="115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68" name="Google Shape;468;p31"/>
            <p:cNvSpPr/>
            <p:nvPr/>
          </p:nvSpPr>
          <p:spPr>
            <a:xfrm>
              <a:off x="2810" y="2195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69" name="Google Shape;469;p31"/>
            <p:cNvSpPr/>
            <p:nvPr/>
          </p:nvSpPr>
          <p:spPr>
            <a:xfrm>
              <a:off x="2771" y="2175"/>
              <a:ext cx="232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470" name="Google Shape;470;p31"/>
          <p:cNvGrpSpPr/>
          <p:nvPr/>
        </p:nvGrpSpPr>
        <p:grpSpPr>
          <a:xfrm>
            <a:off x="4675188" y="3951288"/>
            <a:ext cx="366712" cy="341312"/>
            <a:chOff x="2945" y="2489"/>
            <a:chExt cx="231" cy="215"/>
          </a:xfrm>
        </p:grpSpPr>
        <p:sp>
          <p:nvSpPr>
            <p:cNvPr id="471" name="Google Shape;471;p31"/>
            <p:cNvSpPr/>
            <p:nvPr/>
          </p:nvSpPr>
          <p:spPr>
            <a:xfrm>
              <a:off x="2945" y="2489"/>
              <a:ext cx="231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72" name="Google Shape;472;p31"/>
            <p:cNvSpPr/>
            <p:nvPr/>
          </p:nvSpPr>
          <p:spPr>
            <a:xfrm>
              <a:off x="2945" y="2489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73" name="Google Shape;473;p31"/>
            <p:cNvSpPr/>
            <p:nvPr/>
          </p:nvSpPr>
          <p:spPr>
            <a:xfrm>
              <a:off x="2964" y="2489"/>
              <a:ext cx="155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74" name="Google Shape;474;p31"/>
            <p:cNvSpPr/>
            <p:nvPr/>
          </p:nvSpPr>
          <p:spPr>
            <a:xfrm>
              <a:off x="2964" y="2489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75" name="Google Shape;475;p31"/>
            <p:cNvSpPr/>
            <p:nvPr/>
          </p:nvSpPr>
          <p:spPr>
            <a:xfrm>
              <a:off x="2984" y="2508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76" name="Google Shape;476;p31"/>
            <p:cNvSpPr/>
            <p:nvPr/>
          </p:nvSpPr>
          <p:spPr>
            <a:xfrm>
              <a:off x="2945" y="2489"/>
              <a:ext cx="231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477" name="Google Shape;477;p31"/>
          <p:cNvGrpSpPr/>
          <p:nvPr/>
        </p:nvGrpSpPr>
        <p:grpSpPr>
          <a:xfrm>
            <a:off x="4430713" y="4418013"/>
            <a:ext cx="366712" cy="341312"/>
            <a:chOff x="2791" y="2783"/>
            <a:chExt cx="231" cy="215"/>
          </a:xfrm>
        </p:grpSpPr>
        <p:sp>
          <p:nvSpPr>
            <p:cNvPr id="478" name="Google Shape;478;p31"/>
            <p:cNvSpPr/>
            <p:nvPr/>
          </p:nvSpPr>
          <p:spPr>
            <a:xfrm>
              <a:off x="2791" y="2783"/>
              <a:ext cx="231" cy="2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79" name="Google Shape;479;p31"/>
            <p:cNvSpPr/>
            <p:nvPr/>
          </p:nvSpPr>
          <p:spPr>
            <a:xfrm>
              <a:off x="2791" y="2783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80" name="Google Shape;480;p31"/>
            <p:cNvSpPr/>
            <p:nvPr/>
          </p:nvSpPr>
          <p:spPr>
            <a:xfrm>
              <a:off x="2810" y="2783"/>
              <a:ext cx="154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81" name="Google Shape;481;p31"/>
            <p:cNvSpPr/>
            <p:nvPr/>
          </p:nvSpPr>
          <p:spPr>
            <a:xfrm>
              <a:off x="2810" y="2783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82" name="Google Shape;482;p31"/>
            <p:cNvSpPr/>
            <p:nvPr/>
          </p:nvSpPr>
          <p:spPr>
            <a:xfrm>
              <a:off x="2829" y="2802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83" name="Google Shape;483;p31"/>
            <p:cNvSpPr/>
            <p:nvPr/>
          </p:nvSpPr>
          <p:spPr>
            <a:xfrm>
              <a:off x="2791" y="2783"/>
              <a:ext cx="231" cy="215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484" name="Google Shape;484;p31"/>
          <p:cNvGrpSpPr/>
          <p:nvPr/>
        </p:nvGrpSpPr>
        <p:grpSpPr>
          <a:xfrm>
            <a:off x="5226050" y="3981450"/>
            <a:ext cx="368300" cy="342900"/>
            <a:chOff x="3292" y="2508"/>
            <a:chExt cx="232" cy="216"/>
          </a:xfrm>
        </p:grpSpPr>
        <p:sp>
          <p:nvSpPr>
            <p:cNvPr id="485" name="Google Shape;485;p31"/>
            <p:cNvSpPr/>
            <p:nvPr/>
          </p:nvSpPr>
          <p:spPr>
            <a:xfrm>
              <a:off x="3292" y="2508"/>
              <a:ext cx="232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86" name="Google Shape;486;p31"/>
            <p:cNvSpPr/>
            <p:nvPr/>
          </p:nvSpPr>
          <p:spPr>
            <a:xfrm>
              <a:off x="3292" y="2508"/>
              <a:ext cx="193" cy="177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87" name="Google Shape;487;p31"/>
            <p:cNvSpPr/>
            <p:nvPr/>
          </p:nvSpPr>
          <p:spPr>
            <a:xfrm>
              <a:off x="3311" y="2508"/>
              <a:ext cx="155" cy="177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88" name="Google Shape;488;p31"/>
            <p:cNvSpPr/>
            <p:nvPr/>
          </p:nvSpPr>
          <p:spPr>
            <a:xfrm>
              <a:off x="3311" y="2508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89" name="Google Shape;489;p31"/>
            <p:cNvSpPr/>
            <p:nvPr/>
          </p:nvSpPr>
          <p:spPr>
            <a:xfrm>
              <a:off x="3331" y="2528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90" name="Google Shape;490;p31"/>
            <p:cNvSpPr/>
            <p:nvPr/>
          </p:nvSpPr>
          <p:spPr>
            <a:xfrm>
              <a:off x="3292" y="2508"/>
              <a:ext cx="232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491" name="Google Shape;491;p31"/>
          <p:cNvGrpSpPr/>
          <p:nvPr/>
        </p:nvGrpSpPr>
        <p:grpSpPr>
          <a:xfrm>
            <a:off x="5654675" y="4386263"/>
            <a:ext cx="368300" cy="342900"/>
            <a:chOff x="3562" y="2763"/>
            <a:chExt cx="232" cy="216"/>
          </a:xfrm>
        </p:grpSpPr>
        <p:sp>
          <p:nvSpPr>
            <p:cNvPr id="492" name="Google Shape;492;p31"/>
            <p:cNvSpPr/>
            <p:nvPr/>
          </p:nvSpPr>
          <p:spPr>
            <a:xfrm>
              <a:off x="3562" y="2763"/>
              <a:ext cx="232" cy="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93" name="Google Shape;493;p31"/>
            <p:cNvSpPr/>
            <p:nvPr/>
          </p:nvSpPr>
          <p:spPr>
            <a:xfrm>
              <a:off x="3562" y="2763"/>
              <a:ext cx="193" cy="176"/>
            </a:xfrm>
            <a:prstGeom prst="ellipse">
              <a:avLst/>
            </a:prstGeom>
            <a:solidFill>
              <a:srgbClr val="5C5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94" name="Google Shape;494;p31"/>
            <p:cNvSpPr/>
            <p:nvPr/>
          </p:nvSpPr>
          <p:spPr>
            <a:xfrm>
              <a:off x="3581" y="2763"/>
              <a:ext cx="155" cy="176"/>
            </a:xfrm>
            <a:prstGeom prst="ellipse">
              <a:avLst/>
            </a:prstGeom>
            <a:solidFill>
              <a:srgbClr val="A3A3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95" name="Google Shape;495;p31"/>
            <p:cNvSpPr/>
            <p:nvPr/>
          </p:nvSpPr>
          <p:spPr>
            <a:xfrm>
              <a:off x="3581" y="2763"/>
              <a:ext cx="116" cy="137"/>
            </a:xfrm>
            <a:prstGeom prst="ellipse">
              <a:avLst/>
            </a:prstGeom>
            <a:solidFill>
              <a:srgbClr val="D7D7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96" name="Google Shape;496;p31"/>
            <p:cNvSpPr/>
            <p:nvPr/>
          </p:nvSpPr>
          <p:spPr>
            <a:xfrm>
              <a:off x="3601" y="2783"/>
              <a:ext cx="77" cy="98"/>
            </a:xfrm>
            <a:prstGeom prst="ellipse">
              <a:avLst/>
            </a:prstGeom>
            <a:solidFill>
              <a:srgbClr val="F5F5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97" name="Google Shape;497;p31"/>
            <p:cNvSpPr/>
            <p:nvPr/>
          </p:nvSpPr>
          <p:spPr>
            <a:xfrm>
              <a:off x="3562" y="2763"/>
              <a:ext cx="232" cy="216"/>
            </a:xfrm>
            <a:prstGeom prst="ellipse">
              <a:avLst/>
            </a:prstGeom>
            <a:noFill/>
            <a:ln cap="flat" cmpd="sng" w="3015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cxnSp>
        <p:nvCxnSpPr>
          <p:cNvPr id="498" name="Google Shape;498;p31"/>
          <p:cNvCxnSpPr/>
          <p:nvPr/>
        </p:nvCxnSpPr>
        <p:spPr>
          <a:xfrm>
            <a:off x="3817938" y="3452813"/>
            <a:ext cx="520700" cy="123825"/>
          </a:xfrm>
          <a:prstGeom prst="straightConnector1">
            <a:avLst/>
          </a:prstGeom>
          <a:noFill/>
          <a:ln cap="flat" cmpd="sng" w="301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99" name="Google Shape;499;p31"/>
          <p:cNvSpPr/>
          <p:nvPr/>
        </p:nvSpPr>
        <p:spPr>
          <a:xfrm>
            <a:off x="3817938" y="3421063"/>
            <a:ext cx="550862" cy="187325"/>
          </a:xfrm>
          <a:custGeom>
            <a:rect b="b" l="l" r="r" t="t"/>
            <a:pathLst>
              <a:path extrusionOk="0" h="118" w="347">
                <a:moveTo>
                  <a:pt x="0" y="40"/>
                </a:moveTo>
                <a:lnTo>
                  <a:pt x="0" y="0"/>
                </a:lnTo>
                <a:lnTo>
                  <a:pt x="347" y="79"/>
                </a:lnTo>
                <a:lnTo>
                  <a:pt x="347" y="118"/>
                </a:lnTo>
                <a:lnTo>
                  <a:pt x="0" y="4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grpSp>
        <p:nvGrpSpPr>
          <p:cNvPr id="500" name="Google Shape;500;p31"/>
          <p:cNvGrpSpPr/>
          <p:nvPr/>
        </p:nvGrpSpPr>
        <p:grpSpPr>
          <a:xfrm>
            <a:off x="4613275" y="1679575"/>
            <a:ext cx="490538" cy="560388"/>
            <a:chOff x="2906" y="1058"/>
            <a:chExt cx="309" cy="353"/>
          </a:xfrm>
        </p:grpSpPr>
        <p:cxnSp>
          <p:nvCxnSpPr>
            <p:cNvPr id="501" name="Google Shape;501;p31"/>
            <p:cNvCxnSpPr/>
            <p:nvPr/>
          </p:nvCxnSpPr>
          <p:spPr>
            <a:xfrm rot="10800000">
              <a:off x="2964" y="1058"/>
              <a:ext cx="251" cy="333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2" name="Google Shape;502;p31"/>
            <p:cNvCxnSpPr/>
            <p:nvPr/>
          </p:nvCxnSpPr>
          <p:spPr>
            <a:xfrm rot="10800000">
              <a:off x="2906" y="1097"/>
              <a:ext cx="251" cy="314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503" name="Google Shape;503;p31"/>
          <p:cNvCxnSpPr/>
          <p:nvPr/>
        </p:nvCxnSpPr>
        <p:spPr>
          <a:xfrm flipH="1" rot="10800000">
            <a:off x="4767263" y="2208213"/>
            <a:ext cx="274637" cy="373062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4" name="Google Shape;504;p31"/>
          <p:cNvCxnSpPr/>
          <p:nvPr/>
        </p:nvCxnSpPr>
        <p:spPr>
          <a:xfrm flipH="1">
            <a:off x="5041900" y="2208213"/>
            <a:ext cx="674688" cy="1587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05" name="Google Shape;505;p31"/>
          <p:cNvGrpSpPr/>
          <p:nvPr/>
        </p:nvGrpSpPr>
        <p:grpSpPr>
          <a:xfrm>
            <a:off x="5654675" y="1647825"/>
            <a:ext cx="306388" cy="560388"/>
            <a:chOff x="3562" y="1038"/>
            <a:chExt cx="193" cy="353"/>
          </a:xfrm>
        </p:grpSpPr>
        <p:cxnSp>
          <p:nvCxnSpPr>
            <p:cNvPr id="506" name="Google Shape;506;p31"/>
            <p:cNvCxnSpPr/>
            <p:nvPr/>
          </p:nvCxnSpPr>
          <p:spPr>
            <a:xfrm flipH="1">
              <a:off x="3601" y="1078"/>
              <a:ext cx="154" cy="313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7" name="Google Shape;507;p31"/>
            <p:cNvCxnSpPr/>
            <p:nvPr/>
          </p:nvCxnSpPr>
          <p:spPr>
            <a:xfrm flipH="1" rot="10800000">
              <a:off x="3562" y="1038"/>
              <a:ext cx="135" cy="294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08" name="Google Shape;508;p31"/>
          <p:cNvSpPr/>
          <p:nvPr/>
        </p:nvSpPr>
        <p:spPr>
          <a:xfrm>
            <a:off x="2178050" y="1851025"/>
            <a:ext cx="1103313" cy="3730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9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Head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09" name="Google Shape;509;p31"/>
          <p:cNvSpPr/>
          <p:nvPr/>
        </p:nvSpPr>
        <p:spPr>
          <a:xfrm>
            <a:off x="3495675" y="2503488"/>
            <a:ext cx="735013" cy="373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9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Tail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10" name="Google Shape;510;p31"/>
          <p:cNvSpPr/>
          <p:nvPr/>
        </p:nvSpPr>
        <p:spPr>
          <a:xfrm>
            <a:off x="4843463" y="3187700"/>
            <a:ext cx="1103312" cy="3730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9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Head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11" name="Google Shape;511;p31"/>
          <p:cNvSpPr/>
          <p:nvPr/>
        </p:nvSpPr>
        <p:spPr>
          <a:xfrm>
            <a:off x="6129338" y="4214813"/>
            <a:ext cx="735012" cy="373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9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Tail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12" name="Google Shape;512;p31"/>
          <p:cNvSpPr/>
          <p:nvPr/>
        </p:nvSpPr>
        <p:spPr>
          <a:xfrm>
            <a:off x="5240338" y="2379663"/>
            <a:ext cx="1654175" cy="373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9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Isoprene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13" name="Google Shape;513;p31"/>
          <p:cNvSpPr txBox="1"/>
          <p:nvPr/>
        </p:nvSpPr>
        <p:spPr>
          <a:xfrm>
            <a:off x="609600" y="9144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Terpenes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32"/>
          <p:cNvSpPr/>
          <p:nvPr/>
        </p:nvSpPr>
        <p:spPr>
          <a:xfrm>
            <a:off x="990600" y="1981200"/>
            <a:ext cx="7162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    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accent1"/>
                </a:solidFill>
                <a:latin typeface="Constantia"/>
                <a:ea typeface="Constantia"/>
                <a:cs typeface="Constantia"/>
                <a:sym typeface="Constantia"/>
              </a:rPr>
              <a:t>	    </a:t>
            </a: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Class Name                   Isoprene Units            Carbon Number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   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         </a:t>
            </a:r>
            <a:r>
              <a:rPr lang="en-US" sz="2400">
                <a:solidFill>
                  <a:schemeClr val="hlink"/>
                </a:solidFill>
                <a:latin typeface="Constantia"/>
                <a:ea typeface="Constantia"/>
                <a:cs typeface="Constantia"/>
                <a:sym typeface="Constantia"/>
              </a:rPr>
              <a:t>Monoterpene                   	 2  </a:t>
            </a: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                   		</a:t>
            </a:r>
            <a:endParaRPr sz="2400">
              <a:solidFill>
                <a:schemeClr val="accent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        </a:t>
            </a:r>
            <a:r>
              <a:rPr lang="en-US" sz="2400">
                <a:solidFill>
                  <a:schemeClr val="hlink"/>
                </a:solidFill>
                <a:latin typeface="Constantia"/>
                <a:ea typeface="Constantia"/>
                <a:cs typeface="Constantia"/>
                <a:sym typeface="Constantia"/>
              </a:rPr>
              <a:t> Sesquiterpene                  	 3   </a:t>
            </a: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                  		</a:t>
            </a:r>
            <a:endParaRPr sz="2400">
              <a:solidFill>
                <a:schemeClr val="accent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         </a:t>
            </a:r>
            <a:r>
              <a:rPr lang="en-US" sz="2400">
                <a:solidFill>
                  <a:schemeClr val="hlink"/>
                </a:solidFill>
                <a:latin typeface="Constantia"/>
                <a:ea typeface="Constantia"/>
                <a:cs typeface="Constantia"/>
                <a:sym typeface="Constantia"/>
              </a:rPr>
              <a:t>Diterpene                         	 4 </a:t>
            </a: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                    		</a:t>
            </a:r>
            <a:endParaRPr sz="2400">
              <a:solidFill>
                <a:schemeClr val="accent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        </a:t>
            </a:r>
            <a:r>
              <a:rPr lang="en-US" sz="2400">
                <a:solidFill>
                  <a:schemeClr val="hlink"/>
                </a:solidFill>
                <a:latin typeface="Constantia"/>
                <a:ea typeface="Constantia"/>
                <a:cs typeface="Constantia"/>
                <a:sym typeface="Constantia"/>
              </a:rPr>
              <a:t> Triterpene                        	 6   </a:t>
            </a: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                  		</a:t>
            </a:r>
            <a:endParaRPr sz="2400">
              <a:solidFill>
                <a:schemeClr val="accent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133350" lvl="0" marL="28575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nstantia"/>
              <a:buNone/>
            </a:pPr>
            <a:r>
              <a:t/>
            </a:r>
            <a:endParaRPr sz="2400">
              <a:solidFill>
                <a:schemeClr val="accen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19" name="Google Shape;519;p32"/>
          <p:cNvSpPr txBox="1"/>
          <p:nvPr/>
        </p:nvSpPr>
        <p:spPr>
          <a:xfrm>
            <a:off x="609600" y="9144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Terpene</a:t>
            </a: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classification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3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Monoterpene Examples</a:t>
            </a:r>
            <a:endParaRPr/>
          </a:p>
        </p:txBody>
      </p:sp>
      <p:cxnSp>
        <p:nvCxnSpPr>
          <p:cNvPr id="525" name="Google Shape;525;p33"/>
          <p:cNvCxnSpPr/>
          <p:nvPr/>
        </p:nvCxnSpPr>
        <p:spPr>
          <a:xfrm flipH="1" rot="10800000">
            <a:off x="3973513" y="2474913"/>
            <a:ext cx="1587" cy="309562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26" name="Google Shape;526;p33"/>
          <p:cNvCxnSpPr/>
          <p:nvPr/>
        </p:nvCxnSpPr>
        <p:spPr>
          <a:xfrm rot="10800000">
            <a:off x="3973513" y="2784475"/>
            <a:ext cx="285750" cy="166688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27" name="Google Shape;527;p33"/>
          <p:cNvGrpSpPr/>
          <p:nvPr/>
        </p:nvGrpSpPr>
        <p:grpSpPr>
          <a:xfrm>
            <a:off x="4259263" y="2760663"/>
            <a:ext cx="285750" cy="190500"/>
            <a:chOff x="3595" y="1739"/>
            <a:chExt cx="180" cy="120"/>
          </a:xfrm>
        </p:grpSpPr>
        <p:cxnSp>
          <p:nvCxnSpPr>
            <p:cNvPr id="528" name="Google Shape;528;p33"/>
            <p:cNvCxnSpPr/>
            <p:nvPr/>
          </p:nvCxnSpPr>
          <p:spPr>
            <a:xfrm flipH="1">
              <a:off x="3595" y="1754"/>
              <a:ext cx="180" cy="105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9" name="Google Shape;529;p33"/>
            <p:cNvCxnSpPr/>
            <p:nvPr/>
          </p:nvCxnSpPr>
          <p:spPr>
            <a:xfrm flipH="1">
              <a:off x="3595" y="1739"/>
              <a:ext cx="135" cy="75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530" name="Google Shape;530;p33"/>
          <p:cNvCxnSpPr/>
          <p:nvPr/>
        </p:nvCxnSpPr>
        <p:spPr>
          <a:xfrm>
            <a:off x="4545013" y="2474913"/>
            <a:ext cx="1587" cy="309562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31" name="Google Shape;531;p33"/>
          <p:cNvGrpSpPr/>
          <p:nvPr/>
        </p:nvGrpSpPr>
        <p:grpSpPr>
          <a:xfrm>
            <a:off x="4259263" y="2309813"/>
            <a:ext cx="285750" cy="188912"/>
            <a:chOff x="3595" y="1455"/>
            <a:chExt cx="180" cy="119"/>
          </a:xfrm>
        </p:grpSpPr>
        <p:cxnSp>
          <p:nvCxnSpPr>
            <p:cNvPr id="532" name="Google Shape;532;p33"/>
            <p:cNvCxnSpPr/>
            <p:nvPr/>
          </p:nvCxnSpPr>
          <p:spPr>
            <a:xfrm>
              <a:off x="3595" y="1455"/>
              <a:ext cx="180" cy="104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3" name="Google Shape;533;p33"/>
            <p:cNvCxnSpPr/>
            <p:nvPr/>
          </p:nvCxnSpPr>
          <p:spPr>
            <a:xfrm rot="10800000">
              <a:off x="3595" y="1500"/>
              <a:ext cx="135" cy="74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534" name="Google Shape;534;p33"/>
          <p:cNvCxnSpPr/>
          <p:nvPr/>
        </p:nvCxnSpPr>
        <p:spPr>
          <a:xfrm flipH="1" rot="10800000">
            <a:off x="3973513" y="2309813"/>
            <a:ext cx="285750" cy="16510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35" name="Google Shape;535;p33"/>
          <p:cNvCxnSpPr/>
          <p:nvPr/>
        </p:nvCxnSpPr>
        <p:spPr>
          <a:xfrm>
            <a:off x="4259263" y="2000250"/>
            <a:ext cx="1587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36" name="Google Shape;536;p33"/>
          <p:cNvCxnSpPr/>
          <p:nvPr/>
        </p:nvCxnSpPr>
        <p:spPr>
          <a:xfrm flipH="1" rot="10800000">
            <a:off x="4259263" y="2951163"/>
            <a:ext cx="1587" cy="309562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37" name="Google Shape;537;p33"/>
          <p:cNvCxnSpPr/>
          <p:nvPr/>
        </p:nvCxnSpPr>
        <p:spPr>
          <a:xfrm flipH="1" rot="10800000">
            <a:off x="3973513" y="3260725"/>
            <a:ext cx="285750" cy="9525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38" name="Google Shape;538;p33"/>
          <p:cNvCxnSpPr/>
          <p:nvPr/>
        </p:nvCxnSpPr>
        <p:spPr>
          <a:xfrm rot="10800000">
            <a:off x="4259263" y="3260725"/>
            <a:ext cx="309562" cy="1428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39" name="Google Shape;539;p33"/>
          <p:cNvCxnSpPr/>
          <p:nvPr/>
        </p:nvCxnSpPr>
        <p:spPr>
          <a:xfrm flipH="1" rot="10800000">
            <a:off x="5354638" y="2474913"/>
            <a:ext cx="1587" cy="309562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0" name="Google Shape;540;p33"/>
          <p:cNvCxnSpPr/>
          <p:nvPr/>
        </p:nvCxnSpPr>
        <p:spPr>
          <a:xfrm rot="10800000">
            <a:off x="5354638" y="2784475"/>
            <a:ext cx="285750" cy="166688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1" name="Google Shape;541;p33"/>
          <p:cNvCxnSpPr/>
          <p:nvPr/>
        </p:nvCxnSpPr>
        <p:spPr>
          <a:xfrm flipH="1">
            <a:off x="5640388" y="2784475"/>
            <a:ext cx="261937" cy="166688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2" name="Google Shape;542;p33"/>
          <p:cNvCxnSpPr/>
          <p:nvPr/>
        </p:nvCxnSpPr>
        <p:spPr>
          <a:xfrm>
            <a:off x="5902325" y="2474913"/>
            <a:ext cx="1588" cy="309562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3" name="Google Shape;543;p33"/>
          <p:cNvCxnSpPr/>
          <p:nvPr/>
        </p:nvCxnSpPr>
        <p:spPr>
          <a:xfrm>
            <a:off x="5664200" y="2309813"/>
            <a:ext cx="238125" cy="16510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4" name="Google Shape;544;p33"/>
          <p:cNvCxnSpPr/>
          <p:nvPr/>
        </p:nvCxnSpPr>
        <p:spPr>
          <a:xfrm flipH="1" rot="10800000">
            <a:off x="5354638" y="2309813"/>
            <a:ext cx="261937" cy="16510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5" name="Google Shape;545;p33"/>
          <p:cNvCxnSpPr/>
          <p:nvPr/>
        </p:nvCxnSpPr>
        <p:spPr>
          <a:xfrm flipH="1" rot="10800000">
            <a:off x="5640388" y="2951163"/>
            <a:ext cx="1587" cy="3333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6" name="Google Shape;546;p33"/>
          <p:cNvCxnSpPr/>
          <p:nvPr/>
        </p:nvCxnSpPr>
        <p:spPr>
          <a:xfrm flipH="1" rot="10800000">
            <a:off x="5354638" y="3260725"/>
            <a:ext cx="285750" cy="1190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7" name="Google Shape;547;p33"/>
          <p:cNvCxnSpPr/>
          <p:nvPr/>
        </p:nvCxnSpPr>
        <p:spPr>
          <a:xfrm rot="10800000">
            <a:off x="5640388" y="3284538"/>
            <a:ext cx="261937" cy="1428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8" name="Google Shape;548;p33"/>
          <p:cNvCxnSpPr/>
          <p:nvPr/>
        </p:nvCxnSpPr>
        <p:spPr>
          <a:xfrm flipH="1" rot="10800000">
            <a:off x="5568950" y="2333625"/>
            <a:ext cx="71438" cy="1174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49" name="Google Shape;549;p33"/>
          <p:cNvSpPr/>
          <p:nvPr/>
        </p:nvSpPr>
        <p:spPr>
          <a:xfrm>
            <a:off x="5545138" y="2309813"/>
            <a:ext cx="119062" cy="165100"/>
          </a:xfrm>
          <a:custGeom>
            <a:rect b="b" l="l" r="r" t="t"/>
            <a:pathLst>
              <a:path extrusionOk="0" h="104" w="75">
                <a:moveTo>
                  <a:pt x="45" y="104"/>
                </a:moveTo>
                <a:lnTo>
                  <a:pt x="0" y="104"/>
                </a:lnTo>
                <a:lnTo>
                  <a:pt x="45" y="15"/>
                </a:lnTo>
                <a:lnTo>
                  <a:pt x="60" y="0"/>
                </a:lnTo>
                <a:lnTo>
                  <a:pt x="75" y="15"/>
                </a:lnTo>
                <a:lnTo>
                  <a:pt x="45" y="10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50" name="Google Shape;550;p33"/>
          <p:cNvSpPr/>
          <p:nvPr/>
        </p:nvSpPr>
        <p:spPr>
          <a:xfrm>
            <a:off x="5497513" y="2713038"/>
            <a:ext cx="166687" cy="571500"/>
          </a:xfrm>
          <a:custGeom>
            <a:rect b="b" l="l" r="r" t="t"/>
            <a:pathLst>
              <a:path extrusionOk="0" h="360" w="105">
                <a:moveTo>
                  <a:pt x="0" y="0"/>
                </a:moveTo>
                <a:lnTo>
                  <a:pt x="45" y="0"/>
                </a:lnTo>
                <a:lnTo>
                  <a:pt x="105" y="360"/>
                </a:lnTo>
                <a:lnTo>
                  <a:pt x="90" y="360"/>
                </a:lnTo>
                <a:lnTo>
                  <a:pt x="90" y="34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cxnSp>
        <p:nvCxnSpPr>
          <p:cNvPr id="551" name="Google Shape;551;p33"/>
          <p:cNvCxnSpPr/>
          <p:nvPr/>
        </p:nvCxnSpPr>
        <p:spPr>
          <a:xfrm>
            <a:off x="5521325" y="2713038"/>
            <a:ext cx="119063" cy="5238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2" name="Google Shape;552;p33"/>
          <p:cNvCxnSpPr/>
          <p:nvPr/>
        </p:nvCxnSpPr>
        <p:spPr>
          <a:xfrm>
            <a:off x="5640388" y="2000250"/>
            <a:ext cx="1587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3" name="Google Shape;553;p33"/>
          <p:cNvCxnSpPr/>
          <p:nvPr/>
        </p:nvCxnSpPr>
        <p:spPr>
          <a:xfrm flipH="1" rot="10800000">
            <a:off x="2046287" y="2274887"/>
            <a:ext cx="1588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4" name="Google Shape;554;p33"/>
          <p:cNvCxnSpPr/>
          <p:nvPr/>
        </p:nvCxnSpPr>
        <p:spPr>
          <a:xfrm rot="10800000">
            <a:off x="2046287" y="2584450"/>
            <a:ext cx="285750" cy="1428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5" name="Google Shape;555;p33"/>
          <p:cNvCxnSpPr/>
          <p:nvPr/>
        </p:nvCxnSpPr>
        <p:spPr>
          <a:xfrm flipH="1">
            <a:off x="2355850" y="2584450"/>
            <a:ext cx="261937" cy="1428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6" name="Google Shape;556;p33"/>
          <p:cNvCxnSpPr/>
          <p:nvPr/>
        </p:nvCxnSpPr>
        <p:spPr>
          <a:xfrm>
            <a:off x="2617787" y="2274887"/>
            <a:ext cx="1588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7" name="Google Shape;557;p33"/>
          <p:cNvCxnSpPr/>
          <p:nvPr/>
        </p:nvCxnSpPr>
        <p:spPr>
          <a:xfrm>
            <a:off x="2355850" y="2109787"/>
            <a:ext cx="261937" cy="16510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8" name="Google Shape;558;p33"/>
          <p:cNvCxnSpPr/>
          <p:nvPr/>
        </p:nvCxnSpPr>
        <p:spPr>
          <a:xfrm flipH="1">
            <a:off x="2046287" y="2109787"/>
            <a:ext cx="285750" cy="16510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59" name="Google Shape;559;p33"/>
          <p:cNvGrpSpPr/>
          <p:nvPr/>
        </p:nvGrpSpPr>
        <p:grpSpPr>
          <a:xfrm>
            <a:off x="2347027" y="2723447"/>
            <a:ext cx="73025" cy="309563"/>
            <a:chOff x="1104" y="3222"/>
            <a:chExt cx="46" cy="195"/>
          </a:xfrm>
        </p:grpSpPr>
        <p:cxnSp>
          <p:nvCxnSpPr>
            <p:cNvPr id="560" name="Google Shape;560;p33"/>
            <p:cNvCxnSpPr/>
            <p:nvPr/>
          </p:nvCxnSpPr>
          <p:spPr>
            <a:xfrm flipH="1" rot="10800000">
              <a:off x="1104" y="3222"/>
              <a:ext cx="1" cy="195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1" name="Google Shape;561;p33"/>
            <p:cNvCxnSpPr/>
            <p:nvPr/>
          </p:nvCxnSpPr>
          <p:spPr>
            <a:xfrm flipH="1" rot="10800000">
              <a:off x="1149" y="3237"/>
              <a:ext cx="1" cy="165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562" name="Google Shape;562;p33"/>
          <p:cNvCxnSpPr/>
          <p:nvPr/>
        </p:nvCxnSpPr>
        <p:spPr>
          <a:xfrm flipH="1" rot="10800000">
            <a:off x="2076267" y="3030720"/>
            <a:ext cx="285750" cy="16510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3" name="Google Shape;563;p33"/>
          <p:cNvCxnSpPr/>
          <p:nvPr/>
        </p:nvCxnSpPr>
        <p:spPr>
          <a:xfrm>
            <a:off x="2385830" y="3030720"/>
            <a:ext cx="238125" cy="188912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64" name="Google Shape;564;p33"/>
          <p:cNvGrpSpPr/>
          <p:nvPr/>
        </p:nvGrpSpPr>
        <p:grpSpPr>
          <a:xfrm>
            <a:off x="2593975" y="2536825"/>
            <a:ext cx="166687" cy="166687"/>
            <a:chOff x="1269" y="3087"/>
            <a:chExt cx="105" cy="105"/>
          </a:xfrm>
        </p:grpSpPr>
        <p:cxnSp>
          <p:nvCxnSpPr>
            <p:cNvPr id="565" name="Google Shape;565;p33"/>
            <p:cNvCxnSpPr/>
            <p:nvPr/>
          </p:nvCxnSpPr>
          <p:spPr>
            <a:xfrm rot="10800000">
              <a:off x="1284" y="3087"/>
              <a:ext cx="90" cy="75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6" name="Google Shape;566;p33"/>
            <p:cNvCxnSpPr/>
            <p:nvPr/>
          </p:nvCxnSpPr>
          <p:spPr>
            <a:xfrm>
              <a:off x="1269" y="3117"/>
              <a:ext cx="90" cy="75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567" name="Google Shape;567;p33"/>
          <p:cNvCxnSpPr/>
          <p:nvPr/>
        </p:nvCxnSpPr>
        <p:spPr>
          <a:xfrm flipH="1" rot="10800000">
            <a:off x="1828800" y="4638675"/>
            <a:ext cx="1588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8" name="Google Shape;568;p33"/>
          <p:cNvCxnSpPr/>
          <p:nvPr/>
        </p:nvCxnSpPr>
        <p:spPr>
          <a:xfrm rot="10800000">
            <a:off x="1828800" y="4948238"/>
            <a:ext cx="285750" cy="1428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9" name="Google Shape;569;p33"/>
          <p:cNvCxnSpPr/>
          <p:nvPr/>
        </p:nvCxnSpPr>
        <p:spPr>
          <a:xfrm flipH="1" rot="10800000">
            <a:off x="2114550" y="4948238"/>
            <a:ext cx="285750" cy="1428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0" name="Google Shape;570;p33"/>
          <p:cNvCxnSpPr/>
          <p:nvPr/>
        </p:nvCxnSpPr>
        <p:spPr>
          <a:xfrm>
            <a:off x="2400300" y="4638675"/>
            <a:ext cx="1588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1" name="Google Shape;571;p33"/>
          <p:cNvCxnSpPr/>
          <p:nvPr/>
        </p:nvCxnSpPr>
        <p:spPr>
          <a:xfrm>
            <a:off x="2114550" y="4473575"/>
            <a:ext cx="285750" cy="16510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2" name="Google Shape;572;p33"/>
          <p:cNvCxnSpPr/>
          <p:nvPr/>
        </p:nvCxnSpPr>
        <p:spPr>
          <a:xfrm flipH="1" rot="10800000">
            <a:off x="1828800" y="4473575"/>
            <a:ext cx="285750" cy="16510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73" name="Google Shape;573;p33"/>
          <p:cNvGrpSpPr/>
          <p:nvPr/>
        </p:nvGrpSpPr>
        <p:grpSpPr>
          <a:xfrm>
            <a:off x="2114550" y="5114925"/>
            <a:ext cx="49213" cy="309563"/>
            <a:chOff x="2244" y="3222"/>
            <a:chExt cx="31" cy="195"/>
          </a:xfrm>
        </p:grpSpPr>
        <p:cxnSp>
          <p:nvCxnSpPr>
            <p:cNvPr id="574" name="Google Shape;574;p33"/>
            <p:cNvCxnSpPr/>
            <p:nvPr/>
          </p:nvCxnSpPr>
          <p:spPr>
            <a:xfrm flipH="1" rot="10800000">
              <a:off x="2244" y="3222"/>
              <a:ext cx="1" cy="195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5" name="Google Shape;575;p33"/>
            <p:cNvCxnSpPr/>
            <p:nvPr/>
          </p:nvCxnSpPr>
          <p:spPr>
            <a:xfrm flipH="1" rot="10800000">
              <a:off x="2274" y="3237"/>
              <a:ext cx="1" cy="165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76" name="Google Shape;576;p33"/>
          <p:cNvSpPr/>
          <p:nvPr/>
        </p:nvSpPr>
        <p:spPr>
          <a:xfrm>
            <a:off x="1828800" y="5424488"/>
            <a:ext cx="547688" cy="188912"/>
          </a:xfrm>
          <a:custGeom>
            <a:rect b="b" l="l" r="r" t="t"/>
            <a:pathLst>
              <a:path extrusionOk="0" h="119" w="345">
                <a:moveTo>
                  <a:pt x="0" y="104"/>
                </a:moveTo>
                <a:lnTo>
                  <a:pt x="180" y="0"/>
                </a:lnTo>
                <a:lnTo>
                  <a:pt x="345" y="119"/>
                </a:lnTo>
              </a:path>
            </a:pathLst>
          </a:cu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cxnSp>
        <p:nvCxnSpPr>
          <p:cNvPr id="577" name="Google Shape;577;p33"/>
          <p:cNvCxnSpPr/>
          <p:nvPr/>
        </p:nvCxnSpPr>
        <p:spPr>
          <a:xfrm rot="10800000">
            <a:off x="2400300" y="4948238"/>
            <a:ext cx="119063" cy="9525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8" name="Google Shape;578;p33"/>
          <p:cNvCxnSpPr/>
          <p:nvPr/>
        </p:nvCxnSpPr>
        <p:spPr>
          <a:xfrm flipH="1" rot="10800000">
            <a:off x="3973513" y="4638675"/>
            <a:ext cx="1587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9" name="Google Shape;579;p33"/>
          <p:cNvCxnSpPr/>
          <p:nvPr/>
        </p:nvCxnSpPr>
        <p:spPr>
          <a:xfrm rot="10800000">
            <a:off x="3973513" y="4948238"/>
            <a:ext cx="285750" cy="1428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0" name="Google Shape;580;p33"/>
          <p:cNvCxnSpPr/>
          <p:nvPr/>
        </p:nvCxnSpPr>
        <p:spPr>
          <a:xfrm flipH="1">
            <a:off x="4259263" y="4948238"/>
            <a:ext cx="285750" cy="1428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1" name="Google Shape;581;p33"/>
          <p:cNvCxnSpPr/>
          <p:nvPr/>
        </p:nvCxnSpPr>
        <p:spPr>
          <a:xfrm>
            <a:off x="4545013" y="4638675"/>
            <a:ext cx="1587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2" name="Google Shape;582;p33"/>
          <p:cNvCxnSpPr/>
          <p:nvPr/>
        </p:nvCxnSpPr>
        <p:spPr>
          <a:xfrm>
            <a:off x="4259263" y="4473575"/>
            <a:ext cx="285750" cy="16510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83" name="Google Shape;583;p33"/>
          <p:cNvGrpSpPr/>
          <p:nvPr/>
        </p:nvGrpSpPr>
        <p:grpSpPr>
          <a:xfrm>
            <a:off x="3973513" y="4473575"/>
            <a:ext cx="285750" cy="188913"/>
            <a:chOff x="3415" y="2818"/>
            <a:chExt cx="180" cy="119"/>
          </a:xfrm>
        </p:grpSpPr>
        <p:cxnSp>
          <p:nvCxnSpPr>
            <p:cNvPr id="584" name="Google Shape;584;p33"/>
            <p:cNvCxnSpPr/>
            <p:nvPr/>
          </p:nvCxnSpPr>
          <p:spPr>
            <a:xfrm flipH="1">
              <a:off x="3415" y="2818"/>
              <a:ext cx="180" cy="89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5" name="Google Shape;585;p33"/>
            <p:cNvCxnSpPr/>
            <p:nvPr/>
          </p:nvCxnSpPr>
          <p:spPr>
            <a:xfrm flipH="1">
              <a:off x="3460" y="2847"/>
              <a:ext cx="135" cy="90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586" name="Google Shape;586;p33"/>
          <p:cNvCxnSpPr/>
          <p:nvPr/>
        </p:nvCxnSpPr>
        <p:spPr>
          <a:xfrm flipH="1" rot="10800000">
            <a:off x="4259263" y="5114925"/>
            <a:ext cx="1587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87" name="Google Shape;587;p33"/>
          <p:cNvGrpSpPr/>
          <p:nvPr/>
        </p:nvGrpSpPr>
        <p:grpSpPr>
          <a:xfrm>
            <a:off x="3973513" y="5400675"/>
            <a:ext cx="309562" cy="212725"/>
            <a:chOff x="3415" y="3402"/>
            <a:chExt cx="195" cy="134"/>
          </a:xfrm>
        </p:grpSpPr>
        <p:cxnSp>
          <p:nvCxnSpPr>
            <p:cNvPr id="588" name="Google Shape;588;p33"/>
            <p:cNvCxnSpPr/>
            <p:nvPr/>
          </p:nvCxnSpPr>
          <p:spPr>
            <a:xfrm flipH="1">
              <a:off x="3430" y="3432"/>
              <a:ext cx="180" cy="104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9" name="Google Shape;589;p33"/>
            <p:cNvCxnSpPr/>
            <p:nvPr/>
          </p:nvCxnSpPr>
          <p:spPr>
            <a:xfrm flipH="1">
              <a:off x="3415" y="3402"/>
              <a:ext cx="180" cy="104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590" name="Google Shape;590;p33"/>
          <p:cNvCxnSpPr/>
          <p:nvPr/>
        </p:nvCxnSpPr>
        <p:spPr>
          <a:xfrm rot="10800000">
            <a:off x="4259263" y="5424488"/>
            <a:ext cx="261937" cy="188912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1" name="Google Shape;591;p33"/>
          <p:cNvCxnSpPr/>
          <p:nvPr/>
        </p:nvCxnSpPr>
        <p:spPr>
          <a:xfrm>
            <a:off x="4259263" y="4140200"/>
            <a:ext cx="1587" cy="3333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92" name="Google Shape;592;p33"/>
          <p:cNvGrpSpPr/>
          <p:nvPr/>
        </p:nvGrpSpPr>
        <p:grpSpPr>
          <a:xfrm>
            <a:off x="4521200" y="4473575"/>
            <a:ext cx="190500" cy="188913"/>
            <a:chOff x="3760" y="2818"/>
            <a:chExt cx="120" cy="119"/>
          </a:xfrm>
        </p:grpSpPr>
        <p:cxnSp>
          <p:nvCxnSpPr>
            <p:cNvPr id="593" name="Google Shape;593;p33"/>
            <p:cNvCxnSpPr/>
            <p:nvPr/>
          </p:nvCxnSpPr>
          <p:spPr>
            <a:xfrm flipH="1">
              <a:off x="3760" y="2818"/>
              <a:ext cx="90" cy="89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4" name="Google Shape;594;p33"/>
            <p:cNvCxnSpPr/>
            <p:nvPr/>
          </p:nvCxnSpPr>
          <p:spPr>
            <a:xfrm flipH="1">
              <a:off x="3775" y="2847"/>
              <a:ext cx="105" cy="90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595" name="Google Shape;595;p33"/>
          <p:cNvCxnSpPr/>
          <p:nvPr/>
        </p:nvCxnSpPr>
        <p:spPr>
          <a:xfrm flipH="1" rot="10800000">
            <a:off x="5497513" y="4638675"/>
            <a:ext cx="1587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6" name="Google Shape;596;p33"/>
          <p:cNvCxnSpPr/>
          <p:nvPr/>
        </p:nvCxnSpPr>
        <p:spPr>
          <a:xfrm rot="10800000">
            <a:off x="5497513" y="4948238"/>
            <a:ext cx="261937" cy="1428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7" name="Google Shape;597;p33"/>
          <p:cNvCxnSpPr/>
          <p:nvPr/>
        </p:nvCxnSpPr>
        <p:spPr>
          <a:xfrm flipH="1">
            <a:off x="5783263" y="4948238"/>
            <a:ext cx="261937" cy="1428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8" name="Google Shape;598;p33"/>
          <p:cNvCxnSpPr/>
          <p:nvPr/>
        </p:nvCxnSpPr>
        <p:spPr>
          <a:xfrm>
            <a:off x="6045200" y="4638675"/>
            <a:ext cx="1588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9" name="Google Shape;599;p33"/>
          <p:cNvCxnSpPr/>
          <p:nvPr/>
        </p:nvCxnSpPr>
        <p:spPr>
          <a:xfrm>
            <a:off x="5783263" y="4473575"/>
            <a:ext cx="261937" cy="16510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0" name="Google Shape;600;p33"/>
          <p:cNvCxnSpPr/>
          <p:nvPr/>
        </p:nvCxnSpPr>
        <p:spPr>
          <a:xfrm flipH="1" rot="10800000">
            <a:off x="5497513" y="4473575"/>
            <a:ext cx="285750" cy="165100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1" name="Google Shape;601;p33"/>
          <p:cNvCxnSpPr/>
          <p:nvPr/>
        </p:nvCxnSpPr>
        <p:spPr>
          <a:xfrm flipH="1" rot="10800000">
            <a:off x="5783263" y="5114925"/>
            <a:ext cx="1587" cy="309563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02" name="Google Shape;602;p33"/>
          <p:cNvSpPr/>
          <p:nvPr/>
        </p:nvSpPr>
        <p:spPr>
          <a:xfrm>
            <a:off x="5497513" y="5424488"/>
            <a:ext cx="547687" cy="188912"/>
          </a:xfrm>
          <a:custGeom>
            <a:rect b="b" l="l" r="r" t="t"/>
            <a:pathLst>
              <a:path extrusionOk="0" h="119" w="345">
                <a:moveTo>
                  <a:pt x="0" y="104"/>
                </a:moveTo>
                <a:lnTo>
                  <a:pt x="180" y="0"/>
                </a:lnTo>
                <a:lnTo>
                  <a:pt x="345" y="119"/>
                </a:lnTo>
              </a:path>
            </a:pathLst>
          </a:cu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cxnSp>
        <p:nvCxnSpPr>
          <p:cNvPr id="603" name="Google Shape;603;p33"/>
          <p:cNvCxnSpPr/>
          <p:nvPr/>
        </p:nvCxnSpPr>
        <p:spPr>
          <a:xfrm>
            <a:off x="5783263" y="4140200"/>
            <a:ext cx="1587" cy="333375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04" name="Google Shape;604;p33"/>
          <p:cNvGrpSpPr/>
          <p:nvPr/>
        </p:nvGrpSpPr>
        <p:grpSpPr>
          <a:xfrm>
            <a:off x="6021388" y="4497388"/>
            <a:ext cx="214312" cy="165100"/>
            <a:chOff x="4705" y="2833"/>
            <a:chExt cx="135" cy="104"/>
          </a:xfrm>
        </p:grpSpPr>
        <p:cxnSp>
          <p:nvCxnSpPr>
            <p:cNvPr id="605" name="Google Shape;605;p33"/>
            <p:cNvCxnSpPr/>
            <p:nvPr/>
          </p:nvCxnSpPr>
          <p:spPr>
            <a:xfrm flipH="1">
              <a:off x="4705" y="2833"/>
              <a:ext cx="105" cy="74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6" name="Google Shape;606;p33"/>
            <p:cNvCxnSpPr/>
            <p:nvPr/>
          </p:nvCxnSpPr>
          <p:spPr>
            <a:xfrm flipH="1">
              <a:off x="4735" y="2862"/>
              <a:ext cx="105" cy="75"/>
            </a:xfrm>
            <a:prstGeom prst="straightConnector1">
              <a:avLst/>
            </a:prstGeom>
            <a:noFill/>
            <a:ln cap="flat" cmpd="sng" w="238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607" name="Google Shape;607;p33"/>
          <p:cNvCxnSpPr/>
          <p:nvPr/>
        </p:nvCxnSpPr>
        <p:spPr>
          <a:xfrm>
            <a:off x="5521325" y="4638675"/>
            <a:ext cx="238125" cy="452438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08" name="Google Shape;608;p33"/>
          <p:cNvSpPr/>
          <p:nvPr/>
        </p:nvSpPr>
        <p:spPr>
          <a:xfrm>
            <a:off x="5461000" y="2509838"/>
            <a:ext cx="285750" cy="214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7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O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09" name="Google Shape;609;p33"/>
          <p:cNvSpPr/>
          <p:nvPr/>
        </p:nvSpPr>
        <p:spPr>
          <a:xfrm>
            <a:off x="2819400" y="2690812"/>
            <a:ext cx="285750" cy="214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7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O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10" name="Google Shape;610;p33"/>
          <p:cNvSpPr/>
          <p:nvPr/>
        </p:nvSpPr>
        <p:spPr>
          <a:xfrm>
            <a:off x="2601913" y="5054600"/>
            <a:ext cx="452437" cy="214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7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OH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11" name="Google Shape;611;p33"/>
          <p:cNvSpPr/>
          <p:nvPr/>
        </p:nvSpPr>
        <p:spPr>
          <a:xfrm>
            <a:off x="4722813" y="4340225"/>
            <a:ext cx="285750" cy="214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7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O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12" name="Google Shape;612;p33"/>
          <p:cNvSpPr/>
          <p:nvPr/>
        </p:nvSpPr>
        <p:spPr>
          <a:xfrm>
            <a:off x="6270625" y="4364038"/>
            <a:ext cx="285750" cy="214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7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O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grpSp>
        <p:nvGrpSpPr>
          <p:cNvPr id="613" name="Google Shape;613;p33"/>
          <p:cNvGrpSpPr/>
          <p:nvPr/>
        </p:nvGrpSpPr>
        <p:grpSpPr>
          <a:xfrm>
            <a:off x="4008438" y="3627438"/>
            <a:ext cx="1247775" cy="258762"/>
            <a:chOff x="3437" y="2285"/>
            <a:chExt cx="786" cy="163"/>
          </a:xfrm>
        </p:grpSpPr>
        <p:sp>
          <p:nvSpPr>
            <p:cNvPr id="614" name="Google Shape;614;p33"/>
            <p:cNvSpPr/>
            <p:nvPr/>
          </p:nvSpPr>
          <p:spPr>
            <a:xfrm>
              <a:off x="3437" y="2300"/>
              <a:ext cx="150" cy="1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700">
                  <a:solidFill>
                    <a:srgbClr val="000000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α</a:t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15" name="Google Shape;615;p33"/>
            <p:cNvSpPr/>
            <p:nvPr/>
          </p:nvSpPr>
          <p:spPr>
            <a:xfrm>
              <a:off x="3527" y="2285"/>
              <a:ext cx="696" cy="1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-Terpinene</a:t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sp>
        <p:nvSpPr>
          <p:cNvPr id="616" name="Google Shape;616;p33"/>
          <p:cNvSpPr/>
          <p:nvPr/>
        </p:nvSpPr>
        <p:spPr>
          <a:xfrm>
            <a:off x="5675313" y="3627438"/>
            <a:ext cx="781050" cy="2587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Cineole</a:t>
            </a:r>
            <a:endParaRPr sz="18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7" name="Google Shape;617;p33"/>
          <p:cNvSpPr/>
          <p:nvPr/>
        </p:nvSpPr>
        <p:spPr>
          <a:xfrm>
            <a:off x="2105025" y="3475037"/>
            <a:ext cx="1019175" cy="2587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Menthone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18" name="Google Shape;618;p33"/>
          <p:cNvSpPr/>
          <p:nvPr/>
        </p:nvSpPr>
        <p:spPr>
          <a:xfrm>
            <a:off x="1935163" y="5815013"/>
            <a:ext cx="827087" cy="2587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Menthol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19" name="Google Shape;619;p33"/>
          <p:cNvSpPr/>
          <p:nvPr/>
        </p:nvSpPr>
        <p:spPr>
          <a:xfrm>
            <a:off x="4079875" y="5838825"/>
            <a:ext cx="865188" cy="2587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Carvone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20" name="Google Shape;620;p33"/>
          <p:cNvSpPr/>
          <p:nvPr/>
        </p:nvSpPr>
        <p:spPr>
          <a:xfrm>
            <a:off x="5675313" y="5815013"/>
            <a:ext cx="839787" cy="2587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Thujone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Plants make primary products such as: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Carbohydrates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Proteins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Lipids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Enzymes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Secondary products made by plants: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Tannins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Alkaloids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Glycosides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Resins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Secondary plant products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Some plants get rid of nitrogen by synthesis of secondary products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Some secondary products are toxic for humans and animals such as digoxin, strychnine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Some secondary products have bitter taste, or pungent taste… etc.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Some are insect repellant like nicotine, and some are insect attractants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/>
          <p:nvPr/>
        </p:nvSpPr>
        <p:spPr>
          <a:xfrm>
            <a:off x="152400" y="1235075"/>
            <a:ext cx="8991600" cy="37240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Typically a process of </a:t>
            </a:r>
            <a:r>
              <a:rPr b="1"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polymerization</a:t>
            </a: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 stringing monomers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 together into a macromolecule that performs a cellular function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	sugars			polysaccharides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	amino acids		proteins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	fats			phospholipid bilayers</a:t>
            </a:r>
            <a:endParaRPr sz="22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	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cxnSp>
        <p:nvCxnSpPr>
          <p:cNvPr id="132" name="Google Shape;132;p18"/>
          <p:cNvCxnSpPr/>
          <p:nvPr/>
        </p:nvCxnSpPr>
        <p:spPr>
          <a:xfrm>
            <a:off x="2286000" y="2895600"/>
            <a:ext cx="13716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3" name="Google Shape;133;p18"/>
          <p:cNvCxnSpPr/>
          <p:nvPr/>
        </p:nvCxnSpPr>
        <p:spPr>
          <a:xfrm>
            <a:off x="2743200" y="3505200"/>
            <a:ext cx="762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4" name="Google Shape;134;p18"/>
          <p:cNvCxnSpPr/>
          <p:nvPr/>
        </p:nvCxnSpPr>
        <p:spPr>
          <a:xfrm>
            <a:off x="1905000" y="4114800"/>
            <a:ext cx="16764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Carbohydrates</a:t>
            </a:r>
            <a:endParaRPr/>
          </a:p>
        </p:txBody>
      </p:sp>
      <p:sp>
        <p:nvSpPr>
          <p:cNvPr id="140" name="Google Shape;140;p1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Natural plant products that contain carbon, hydrogen and oxygen COH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Energy stores like starch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Building blocks in plant cells like cellulose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Unite with different compounds to form glycosides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Protect plants from diseases like gums and resins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4922837"/>
            <a:ext cx="2974975" cy="1630363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0"/>
          <p:cNvSpPr txBox="1"/>
          <p:nvPr>
            <p:ph type="title"/>
          </p:nvPr>
        </p:nvSpPr>
        <p:spPr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Glycosides</a:t>
            </a:r>
            <a:endParaRPr/>
          </a:p>
        </p:txBody>
      </p:sp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381000" y="137160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Composed of sugar (glycone) and non-sugar part (aglycone)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Examples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Digoxin from foxglove leaves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Sennosides from senna leaves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Salicin from willow bark, which was used in folk remedies for treating fevers  and has led to synthetic analog </a:t>
            </a:r>
            <a:r>
              <a:rPr b="1" lang="en-US"/>
              <a:t>aspirin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  <p:pic>
        <p:nvPicPr>
          <p:cNvPr descr="Digoxin_structure_2.svg.png" id="148" name="Google Shape;14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43600" y="1295400"/>
            <a:ext cx="2857500" cy="23812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0"/>
          <p:cNvSpPr txBox="1"/>
          <p:nvPr/>
        </p:nvSpPr>
        <p:spPr>
          <a:xfrm>
            <a:off x="1676400" y="6324600"/>
            <a:ext cx="10636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Salicin</a:t>
            </a:r>
            <a:endParaRPr b="1" sz="24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50" name="Google Shape;150;p20"/>
          <p:cNvSpPr/>
          <p:nvPr/>
        </p:nvSpPr>
        <p:spPr>
          <a:xfrm>
            <a:off x="6934200" y="5688012"/>
            <a:ext cx="914400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pic>
        <p:nvPicPr>
          <p:cNvPr id="151" name="Google Shape;151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24400" y="4849812"/>
            <a:ext cx="2362200" cy="1366838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0"/>
          <p:cNvSpPr txBox="1"/>
          <p:nvPr/>
        </p:nvSpPr>
        <p:spPr>
          <a:xfrm>
            <a:off x="6324600" y="5764212"/>
            <a:ext cx="1371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COCH</a:t>
            </a:r>
            <a:r>
              <a:rPr b="1" baseline="-25000"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3</a:t>
            </a:r>
            <a:endParaRPr/>
          </a:p>
        </p:txBody>
      </p:sp>
      <p:sp>
        <p:nvSpPr>
          <p:cNvPr id="153" name="Google Shape;153;p20"/>
          <p:cNvSpPr txBox="1"/>
          <p:nvPr/>
        </p:nvSpPr>
        <p:spPr>
          <a:xfrm>
            <a:off x="4800600" y="6324600"/>
            <a:ext cx="37861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Acetyl-salicilic acid: aspirin</a:t>
            </a:r>
            <a:endParaRPr/>
          </a:p>
        </p:txBody>
      </p:sp>
      <p:sp>
        <p:nvSpPr>
          <p:cNvPr id="154" name="Google Shape;154;p20"/>
          <p:cNvSpPr/>
          <p:nvPr/>
        </p:nvSpPr>
        <p:spPr>
          <a:xfrm>
            <a:off x="6324600" y="5764212"/>
            <a:ext cx="1066800" cy="4572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55" name="Google Shape;155;p20"/>
          <p:cNvSpPr/>
          <p:nvPr/>
        </p:nvSpPr>
        <p:spPr>
          <a:xfrm>
            <a:off x="2819400" y="5943600"/>
            <a:ext cx="1066800" cy="4572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Saponins</a:t>
            </a:r>
            <a:endParaRPr/>
          </a:p>
        </p:txBody>
      </p:sp>
      <p:sp>
        <p:nvSpPr>
          <p:cNvPr id="161" name="Google Shape;161;p2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Group of glycosides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Most have bitter taste except glycyrrhizin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Aqueous solution form foam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descr="glycyrrhizin.png" id="162" name="Google Shape;16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0800" y="3657600"/>
            <a:ext cx="3660655" cy="21976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Flavonoids</a:t>
            </a:r>
            <a:endParaRPr/>
          </a:p>
        </p:txBody>
      </p:sp>
      <p:sp>
        <p:nvSpPr>
          <p:cNvPr id="168" name="Google Shape;168;p22"/>
          <p:cNvSpPr txBox="1"/>
          <p:nvPr>
            <p:ph idx="1" type="body"/>
          </p:nvPr>
        </p:nvSpPr>
        <p:spPr>
          <a:xfrm>
            <a:off x="457200" y="1935480"/>
            <a:ext cx="56388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 group of glycosides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Widely distributed in the plant kingdom, in flowers, peels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Can be found in the free state or glycoside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descr="quercetin.jpg" id="169" name="Google Shape;16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10200" y="4191000"/>
            <a:ext cx="3048000" cy="234350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lavone.png" id="170" name="Google Shape;170;p22"/>
          <p:cNvPicPr preferRelativeResize="0"/>
          <p:nvPr/>
        </p:nvPicPr>
        <p:blipFill rotWithShape="1">
          <a:blip r:embed="rId4">
            <a:alphaModFix/>
          </a:blip>
          <a:srcRect b="0" l="0" r="50833" t="0"/>
          <a:stretch/>
        </p:blipFill>
        <p:spPr>
          <a:xfrm>
            <a:off x="5486400" y="990600"/>
            <a:ext cx="3289379" cy="220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Tannins</a:t>
            </a:r>
            <a:endParaRPr/>
          </a:p>
        </p:txBody>
      </p:sp>
      <p:sp>
        <p:nvSpPr>
          <p:cNvPr id="176" name="Google Shape;176;p23"/>
          <p:cNvSpPr txBox="1"/>
          <p:nvPr>
            <p:ph idx="1" type="body"/>
          </p:nvPr>
        </p:nvSpPr>
        <p:spPr>
          <a:xfrm>
            <a:off x="457200" y="1935480"/>
            <a:ext cx="56388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Organic non-nitrogenous compounds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Widely distributed in plant kingdoms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Protect the plants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Have astringent properties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Can have anti-inflammatory, anti-diarrheal, mild diuretic effects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descr="tannin.jpg" id="177" name="Google Shape;177;p23"/>
          <p:cNvPicPr preferRelativeResize="0"/>
          <p:nvPr/>
        </p:nvPicPr>
        <p:blipFill rotWithShape="1">
          <a:blip r:embed="rId3">
            <a:alphaModFix/>
          </a:blip>
          <a:srcRect b="6899" l="4020" r="3517" t="2217"/>
          <a:stretch/>
        </p:blipFill>
        <p:spPr>
          <a:xfrm>
            <a:off x="5638800" y="3200400"/>
            <a:ext cx="3505200" cy="312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oundry">
      <a:dk1>
        <a:srgbClr val="000000"/>
      </a:dk1>
      <a:lt1>
        <a:srgbClr val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ow">
  <a:themeElements>
    <a:clrScheme name="Foundry">
      <a:dk1>
        <a:srgbClr val="000000"/>
      </a:dk1>
      <a:lt1>
        <a:srgbClr val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