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6565392" y="3602038"/>
            <a:ext cx="4102608" cy="31553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ar-SA" sz="1100"/>
              <a:t>استروجين بعد انقطاع الدورة ممكن يعمل سرطان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ar-SA" sz="1100"/>
              <a:t>فنسعمل حليب الصويا بدلاً من ذلك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ar-SA" sz="1100"/>
              <a:t>مشكلة بهرمون نعوض بالهرمون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ar-SA" sz="1100"/>
              <a:t>حلبة للسكري –حلبة الحب وليس الحلو يلي منعمله- وقرفة كذلك</a:t>
            </a:r>
            <a:br>
              <a:rPr lang="ar-SA" sz="1100"/>
            </a:br>
            <a:r>
              <a:rPr lang="ar-SA" sz="1100"/>
              <a:t>الرائحة من الحلبة مزعجة</a:t>
            </a:r>
            <a:br>
              <a:rPr lang="ar-SA" sz="1100"/>
            </a:br>
            <a:r>
              <a:rPr lang="ar-SA" sz="1100"/>
              <a:t>كركم، حلبة، فلفل اسود (الحليب الذهبي)</a:t>
            </a:r>
            <a:br>
              <a:rPr lang="ar-SA" sz="1100"/>
            </a:br>
            <a:r>
              <a:rPr lang="ar-SA" sz="1100"/>
              <a:t>بالهند بحطوا حلبة بالبهار بالعادة</a:t>
            </a:r>
            <a:endParaRPr sz="11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ar-SA" sz="1100"/>
              <a:t>الأفضل للسكري </a:t>
            </a:r>
            <a:br>
              <a:rPr lang="ar-SA" sz="1100"/>
            </a:br>
            <a:r>
              <a:rPr lang="ar-SA" sz="1100"/>
              <a:t>Fiber </a:t>
            </a:r>
            <a:endParaRPr sz="11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ar-SA" sz="1100"/>
              <a:t>Guar gum </a:t>
            </a:r>
            <a:br>
              <a:rPr lang="ar-SA" sz="1100"/>
            </a:br>
            <a:r>
              <a:rPr lang="ar-SA" sz="1100"/>
              <a:t>فواكهة وخضار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ar-SA" sz="1100"/>
              <a:t>لانه الفركتوز بده يتحول ويتكسر ليوصل الجلوكوز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ar-SA" sz="1100"/>
              <a:t>بترفع السكر ولكن بوقت اعلى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ar-SA" sz="1100"/>
              <a:t>للكيك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ar-SA" sz="1100"/>
              <a:t>عصير بروح الفايبر وكمية أكبر سكر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100"/>
          </a:p>
        </p:txBody>
      </p:sp>
      <p:sp>
        <p:nvSpPr>
          <p:cNvPr id="86" name="Google Shape;86;p13"/>
          <p:cNvSpPr txBox="1"/>
          <p:nvPr/>
        </p:nvSpPr>
        <p:spPr>
          <a:xfrm>
            <a:off x="1880616" y="3702622"/>
            <a:ext cx="4102608" cy="31553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ar-SA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في وثائقي كفلم يعني عن الأكل من ماكدونلز وبسببه صاروا يعملوا سلطات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ar-SA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Super size Me</a:t>
            </a:r>
            <a:br>
              <a:rPr b="0" i="0" lang="ar-SA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ar-SA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ar-SA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ملخص انه أكل من عندهم لمدة شهر فطور وغداء وعشاء بشكل يومي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ar-SA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العرق ويلي بسبب العرق منيح لانه بخرج سموم من جسمنا</a:t>
            </a:r>
            <a:br>
              <a:rPr b="0" i="0" lang="ar-SA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ar-SA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ar-SA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مُحلي بديل عن السكر مثل  القرفةCinnamon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ar-SA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Soya milk بديل عن حليب البقر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ar-SA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بديل اللحومTofu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