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11.jpg"/><Relationship Id="rId8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4907" l="33609" r="34357" t="11433"/>
          <a:stretch/>
        </p:blipFill>
        <p:spPr>
          <a:xfrm>
            <a:off x="7232679" y="3374136"/>
            <a:ext cx="4677270" cy="276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39826" l="21301" r="46926" t="26550"/>
          <a:stretch/>
        </p:blipFill>
        <p:spPr>
          <a:xfrm>
            <a:off x="3520215" y="210311"/>
            <a:ext cx="4677270" cy="27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58739" l="32782" r="32466" t="3855"/>
          <a:stretch/>
        </p:blipFill>
        <p:spPr>
          <a:xfrm>
            <a:off x="466119" y="3470064"/>
            <a:ext cx="4677270" cy="27614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91886" y="839754"/>
            <a:ext cx="2839080" cy="117994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الأنواع هنا مخلوطة مع Short acting and others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963072" y="6145852"/>
            <a:ext cx="1946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Intermerdiate NPH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3504" l="7412" r="11301" t="3452"/>
          <a:stretch/>
        </p:blipFill>
        <p:spPr>
          <a:xfrm>
            <a:off x="825313" y="228600"/>
            <a:ext cx="10083479" cy="649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735" y="3402483"/>
            <a:ext cx="6143141" cy="345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38355" l="21553" r="21353" t="0"/>
          <a:stretch/>
        </p:blipFill>
        <p:spPr>
          <a:xfrm>
            <a:off x="0" y="0"/>
            <a:ext cx="6052735" cy="367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139" l="12219" r="8885" t="1917"/>
          <a:stretch/>
        </p:blipFill>
        <p:spPr>
          <a:xfrm>
            <a:off x="0" y="0"/>
            <a:ext cx="3670993" cy="22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18849" l="25080" r="28734" t="7987"/>
          <a:stretch/>
        </p:blipFill>
        <p:spPr>
          <a:xfrm>
            <a:off x="5267802" y="0"/>
            <a:ext cx="3633602" cy="323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b="10544" l="12760" r="10324" t="9904"/>
          <a:stretch/>
        </p:blipFill>
        <p:spPr>
          <a:xfrm>
            <a:off x="0" y="2249424"/>
            <a:ext cx="3720653" cy="216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b="7028" l="26698" r="33585" t="5112"/>
          <a:stretch/>
        </p:blipFill>
        <p:spPr>
          <a:xfrm>
            <a:off x="8901404" y="0"/>
            <a:ext cx="3290596" cy="409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7">
            <a:alphaModFix/>
          </a:blip>
          <a:srcRect b="62359" l="22868" r="32448" t="0"/>
          <a:stretch/>
        </p:blipFill>
        <p:spPr>
          <a:xfrm>
            <a:off x="4873502" y="4602230"/>
            <a:ext cx="4422202" cy="209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8">
            <a:alphaModFix/>
          </a:blip>
          <a:srcRect b="67778" l="29929" r="42570" t="0"/>
          <a:stretch/>
        </p:blipFill>
        <p:spPr>
          <a:xfrm>
            <a:off x="113822" y="4498848"/>
            <a:ext cx="3493008" cy="230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9">
            <a:alphaModFix/>
          </a:blip>
          <a:srcRect b="10533" l="17550" r="56124" t="71200"/>
          <a:stretch/>
        </p:blipFill>
        <p:spPr>
          <a:xfrm rot="-5400000">
            <a:off x="2607478" y="1151232"/>
            <a:ext cx="3776475" cy="147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0266" r="22273" t="0"/>
          <a:stretch/>
        </p:blipFill>
        <p:spPr>
          <a:xfrm>
            <a:off x="2569464" y="209027"/>
            <a:ext cx="6643756" cy="650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