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12192000"/>
  <p:notesSz cx="6858000" cy="9144000"/>
  <p:embeddedFontLst>
    <p:embeddedFont>
      <p:font typeface="Corbel"/>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orbel-bold.fntdata"/><Relationship Id="rId11" Type="http://schemas.openxmlformats.org/officeDocument/2006/relationships/slide" Target="slides/slide6.xml"/><Relationship Id="rId22" Type="http://schemas.openxmlformats.org/officeDocument/2006/relationships/font" Target="fonts/Corbel-boldItalic.fntdata"/><Relationship Id="rId10" Type="http://schemas.openxmlformats.org/officeDocument/2006/relationships/slide" Target="slides/slide5.xml"/><Relationship Id="rId21" Type="http://schemas.openxmlformats.org/officeDocument/2006/relationships/font" Target="fonts/Corbel-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Corbel-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2" name="Shape 12"/>
        <p:cNvGrpSpPr/>
        <p:nvPr/>
      </p:nvGrpSpPr>
      <p:grpSpPr>
        <a:xfrm>
          <a:off x="0" y="0"/>
          <a:ext cx="0" cy="0"/>
          <a:chOff x="0" y="0"/>
          <a:chExt cx="0" cy="0"/>
        </a:xfrm>
      </p:grpSpPr>
      <p:sp>
        <p:nvSpPr>
          <p:cNvPr id="13" name="Google Shape;13;p2"/>
          <p:cNvSpPr/>
          <p:nvPr/>
        </p:nvSpPr>
        <p:spPr>
          <a:xfrm>
            <a:off x="231140" y="243840"/>
            <a:ext cx="11724640" cy="6377939"/>
          </a:xfrm>
          <a:prstGeom prst="rect">
            <a:avLst/>
          </a:prstGeom>
          <a:solidFill>
            <a:schemeClr val="accent1"/>
          </a:solidFill>
          <a:ln cap="flat" cmpd="sng" w="127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txBox="1"/>
          <p:nvPr>
            <p:ph type="ctrTitle"/>
          </p:nvPr>
        </p:nvSpPr>
        <p:spPr>
          <a:xfrm>
            <a:off x="1109980" y="882376"/>
            <a:ext cx="9966960" cy="2926080"/>
          </a:xfrm>
          <a:prstGeom prst="rect">
            <a:avLst/>
          </a:prstGeom>
          <a:noFill/>
          <a:ln>
            <a:noFill/>
          </a:ln>
        </p:spPr>
        <p:txBody>
          <a:bodyPr anchorCtr="0" anchor="b" bIns="45700" lIns="91425" spcFirstLastPara="1" rIns="91425" wrap="square" tIns="45700">
            <a:normAutofit/>
          </a:bodyPr>
          <a:lstStyle>
            <a:lvl1pPr lvl="0" algn="ctr">
              <a:lnSpc>
                <a:spcPct val="85000"/>
              </a:lnSpc>
              <a:spcBef>
                <a:spcPts val="0"/>
              </a:spcBef>
              <a:spcAft>
                <a:spcPts val="0"/>
              </a:spcAft>
              <a:buClr>
                <a:srgbClr val="FFFFFF"/>
              </a:buClr>
              <a:buSzPts val="7200"/>
              <a:buFont typeface="Corbel"/>
              <a:buNone/>
              <a:defRPr b="1" sz="7200" cap="none">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2"/>
          <p:cNvSpPr txBox="1"/>
          <p:nvPr>
            <p:ph idx="1" type="subTitle"/>
          </p:nvPr>
        </p:nvSpPr>
        <p:spPr>
          <a:xfrm>
            <a:off x="1709530" y="3869634"/>
            <a:ext cx="8767860" cy="138816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400"/>
              </a:spcBef>
              <a:spcAft>
                <a:spcPts val="0"/>
              </a:spcAft>
              <a:buSzPts val="1760"/>
              <a:buNone/>
              <a:defRPr sz="2200">
                <a:solidFill>
                  <a:srgbClr val="FFFFFF"/>
                </a:solidFill>
              </a:defRPr>
            </a:lvl1pPr>
            <a:lvl2pPr lvl="1" algn="ctr">
              <a:lnSpc>
                <a:spcPct val="90000"/>
              </a:lnSpc>
              <a:spcBef>
                <a:spcPts val="200"/>
              </a:spcBef>
              <a:spcAft>
                <a:spcPts val="0"/>
              </a:spcAft>
              <a:buSzPts val="1760"/>
              <a:buNone/>
              <a:defRPr sz="2200"/>
            </a:lvl2pPr>
            <a:lvl3pPr lvl="2" algn="ctr">
              <a:lnSpc>
                <a:spcPct val="90000"/>
              </a:lnSpc>
              <a:spcBef>
                <a:spcPts val="400"/>
              </a:spcBef>
              <a:spcAft>
                <a:spcPts val="0"/>
              </a:spcAft>
              <a:buSzPts val="1760"/>
              <a:buNone/>
              <a:defRPr sz="2200"/>
            </a:lvl3pPr>
            <a:lvl4pPr lvl="3" algn="ctr">
              <a:lnSpc>
                <a:spcPct val="90000"/>
              </a:lnSpc>
              <a:spcBef>
                <a:spcPts val="400"/>
              </a:spcBef>
              <a:spcAft>
                <a:spcPts val="0"/>
              </a:spcAft>
              <a:buSzPts val="1600"/>
              <a:buNone/>
              <a:defRPr sz="2000"/>
            </a:lvl4pPr>
            <a:lvl5pPr lvl="4" algn="ctr">
              <a:lnSpc>
                <a:spcPct val="90000"/>
              </a:lnSpc>
              <a:spcBef>
                <a:spcPts val="400"/>
              </a:spcBef>
              <a:spcAft>
                <a:spcPts val="0"/>
              </a:spcAft>
              <a:buSzPts val="1600"/>
              <a:buNone/>
              <a:defRPr sz="2000"/>
            </a:lvl5pPr>
            <a:lvl6pPr lvl="5" algn="ctr">
              <a:lnSpc>
                <a:spcPct val="90000"/>
              </a:lnSpc>
              <a:spcBef>
                <a:spcPts val="400"/>
              </a:spcBef>
              <a:spcAft>
                <a:spcPts val="0"/>
              </a:spcAft>
              <a:buSzPts val="1600"/>
              <a:buNone/>
              <a:defRPr sz="2000"/>
            </a:lvl6pPr>
            <a:lvl7pPr lvl="6" algn="ctr">
              <a:lnSpc>
                <a:spcPct val="90000"/>
              </a:lnSpc>
              <a:spcBef>
                <a:spcPts val="400"/>
              </a:spcBef>
              <a:spcAft>
                <a:spcPts val="0"/>
              </a:spcAft>
              <a:buSzPts val="1600"/>
              <a:buNone/>
              <a:defRPr sz="2000"/>
            </a:lvl7pPr>
            <a:lvl8pPr lvl="7" algn="ctr">
              <a:lnSpc>
                <a:spcPct val="90000"/>
              </a:lnSpc>
              <a:spcBef>
                <a:spcPts val="400"/>
              </a:spcBef>
              <a:spcAft>
                <a:spcPts val="0"/>
              </a:spcAft>
              <a:buSzPts val="1600"/>
              <a:buNone/>
              <a:defRPr sz="2000"/>
            </a:lvl8pPr>
            <a:lvl9pPr lvl="8" algn="ctr">
              <a:lnSpc>
                <a:spcPct val="90000"/>
              </a:lnSpc>
              <a:spcBef>
                <a:spcPts val="400"/>
              </a:spcBef>
              <a:spcAft>
                <a:spcPts val="400"/>
              </a:spcAft>
              <a:buSzPts val="1600"/>
              <a:buNone/>
              <a:defRPr sz="2000"/>
            </a:lvl9pPr>
          </a:lstStyle>
          <a:p/>
        </p:txBody>
      </p:sp>
      <p:sp>
        <p:nvSpPr>
          <p:cNvPr id="16" name="Google Shape;16;p2"/>
          <p:cNvSpPr txBox="1"/>
          <p:nvPr>
            <p:ph idx="10" type="dt"/>
          </p:nvPr>
        </p:nvSpPr>
        <p:spPr>
          <a:xfrm>
            <a:off x="1142996" y="6223828"/>
            <a:ext cx="232907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txBox="1"/>
          <p:nvPr>
            <p:ph idx="11" type="ftr"/>
          </p:nvPr>
        </p:nvSpPr>
        <p:spPr>
          <a:xfrm>
            <a:off x="3949148" y="6223828"/>
            <a:ext cx="471777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2" type="sldNum"/>
          </p:nvPr>
        </p:nvSpPr>
        <p:spPr>
          <a:xfrm>
            <a:off x="9329530" y="6223828"/>
            <a:ext cx="170621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rgbClr val="FFFFFF"/>
                </a:solidFill>
                <a:latin typeface="Corbel"/>
                <a:ea typeface="Corbel"/>
                <a:cs typeface="Corbel"/>
                <a:sym typeface="Corbel"/>
              </a:defRPr>
            </a:lvl1pPr>
            <a:lvl2pPr indent="0" lvl="1" marL="0" algn="r">
              <a:spcBef>
                <a:spcPts val="0"/>
              </a:spcBef>
              <a:buNone/>
              <a:defRPr b="0" i="0" sz="1200" u="none" cap="none" strike="noStrike">
                <a:solidFill>
                  <a:srgbClr val="FFFFFF"/>
                </a:solidFill>
                <a:latin typeface="Corbel"/>
                <a:ea typeface="Corbel"/>
                <a:cs typeface="Corbel"/>
                <a:sym typeface="Corbel"/>
              </a:defRPr>
            </a:lvl2pPr>
            <a:lvl3pPr indent="0" lvl="2" marL="0" algn="r">
              <a:spcBef>
                <a:spcPts val="0"/>
              </a:spcBef>
              <a:buNone/>
              <a:defRPr b="0" i="0" sz="1200" u="none" cap="none" strike="noStrike">
                <a:solidFill>
                  <a:srgbClr val="FFFFFF"/>
                </a:solidFill>
                <a:latin typeface="Corbel"/>
                <a:ea typeface="Corbel"/>
                <a:cs typeface="Corbel"/>
                <a:sym typeface="Corbel"/>
              </a:defRPr>
            </a:lvl3pPr>
            <a:lvl4pPr indent="0" lvl="3" marL="0" algn="r">
              <a:spcBef>
                <a:spcPts val="0"/>
              </a:spcBef>
              <a:buNone/>
              <a:defRPr b="0" i="0" sz="1200" u="none" cap="none" strike="noStrike">
                <a:solidFill>
                  <a:srgbClr val="FFFFFF"/>
                </a:solidFill>
                <a:latin typeface="Corbel"/>
                <a:ea typeface="Corbel"/>
                <a:cs typeface="Corbel"/>
                <a:sym typeface="Corbel"/>
              </a:defRPr>
            </a:lvl4pPr>
            <a:lvl5pPr indent="0" lvl="4" marL="0" algn="r">
              <a:spcBef>
                <a:spcPts val="0"/>
              </a:spcBef>
              <a:buNone/>
              <a:defRPr b="0" i="0" sz="1200" u="none" cap="none" strike="noStrike">
                <a:solidFill>
                  <a:srgbClr val="FFFFFF"/>
                </a:solidFill>
                <a:latin typeface="Corbel"/>
                <a:ea typeface="Corbel"/>
                <a:cs typeface="Corbel"/>
                <a:sym typeface="Corbel"/>
              </a:defRPr>
            </a:lvl5pPr>
            <a:lvl6pPr indent="0" lvl="5" marL="0" algn="r">
              <a:spcBef>
                <a:spcPts val="0"/>
              </a:spcBef>
              <a:buNone/>
              <a:defRPr b="0" i="0" sz="1200" u="none" cap="none" strike="noStrike">
                <a:solidFill>
                  <a:srgbClr val="FFFFFF"/>
                </a:solidFill>
                <a:latin typeface="Corbel"/>
                <a:ea typeface="Corbel"/>
                <a:cs typeface="Corbel"/>
                <a:sym typeface="Corbel"/>
              </a:defRPr>
            </a:lvl6pPr>
            <a:lvl7pPr indent="0" lvl="6" marL="0" algn="r">
              <a:spcBef>
                <a:spcPts val="0"/>
              </a:spcBef>
              <a:buNone/>
              <a:defRPr b="0" i="0" sz="1200" u="none" cap="none" strike="noStrike">
                <a:solidFill>
                  <a:srgbClr val="FFFFFF"/>
                </a:solidFill>
                <a:latin typeface="Corbel"/>
                <a:ea typeface="Corbel"/>
                <a:cs typeface="Corbel"/>
                <a:sym typeface="Corbel"/>
              </a:defRPr>
            </a:lvl7pPr>
            <a:lvl8pPr indent="0" lvl="7" marL="0" algn="r">
              <a:spcBef>
                <a:spcPts val="0"/>
              </a:spcBef>
              <a:buNone/>
              <a:defRPr b="0" i="0" sz="1200" u="none" cap="none" strike="noStrike">
                <a:solidFill>
                  <a:srgbClr val="FFFFFF"/>
                </a:solidFill>
                <a:latin typeface="Corbel"/>
                <a:ea typeface="Corbel"/>
                <a:cs typeface="Corbel"/>
                <a:sym typeface="Corbel"/>
              </a:defRPr>
            </a:lvl8pPr>
            <a:lvl9pPr indent="0" lvl="8" marL="0" algn="r">
              <a:spcBef>
                <a:spcPts val="0"/>
              </a:spcBef>
              <a:buNone/>
              <a:defRPr b="0" i="0" sz="1200" u="none" cap="none" strike="noStrike">
                <a:solidFill>
                  <a:srgbClr val="FFFFFF"/>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cxnSp>
        <p:nvCxnSpPr>
          <p:cNvPr id="19" name="Google Shape;19;p2"/>
          <p:cNvCxnSpPr/>
          <p:nvPr/>
        </p:nvCxnSpPr>
        <p:spPr>
          <a:xfrm>
            <a:off x="1978660" y="3733800"/>
            <a:ext cx="8229601" cy="0"/>
          </a:xfrm>
          <a:prstGeom prst="straightConnector1">
            <a:avLst/>
          </a:prstGeom>
          <a:noFill/>
          <a:ln cap="flat" cmpd="sng" w="10000">
            <a:solidFill>
              <a:srgbClr val="FFFFFF"/>
            </a:solidFill>
            <a:prstDash val="solid"/>
            <a:round/>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1143000" y="609600"/>
            <a:ext cx="9875520" cy="135636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4060136" y="-859736"/>
            <a:ext cx="4038600" cy="9872871"/>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400"/>
              </a:spcBef>
              <a:spcAft>
                <a:spcPts val="0"/>
              </a:spcAft>
              <a:buSzPts val="1440"/>
              <a:buChar char="•"/>
              <a:defRPr/>
            </a:lvl1pPr>
            <a:lvl2pPr indent="-320040" lvl="1" marL="914400" algn="l">
              <a:lnSpc>
                <a:spcPct val="90000"/>
              </a:lnSpc>
              <a:spcBef>
                <a:spcPts val="200"/>
              </a:spcBef>
              <a:spcAft>
                <a:spcPts val="0"/>
              </a:spcAft>
              <a:buSzPts val="1440"/>
              <a:buChar char="•"/>
              <a:defRPr/>
            </a:lvl2pPr>
            <a:lvl3pPr indent="-320039" lvl="2" marL="1371600" algn="l">
              <a:lnSpc>
                <a:spcPct val="90000"/>
              </a:lnSpc>
              <a:spcBef>
                <a:spcPts val="400"/>
              </a:spcBef>
              <a:spcAft>
                <a:spcPts val="0"/>
              </a:spcAft>
              <a:buSzPts val="1440"/>
              <a:buChar char="•"/>
              <a:defRPr/>
            </a:lvl3pPr>
            <a:lvl4pPr indent="-320039" lvl="3" marL="1828800" algn="l">
              <a:lnSpc>
                <a:spcPct val="90000"/>
              </a:lnSpc>
              <a:spcBef>
                <a:spcPts val="400"/>
              </a:spcBef>
              <a:spcAft>
                <a:spcPts val="0"/>
              </a:spcAft>
              <a:buSzPts val="1440"/>
              <a:buChar char="•"/>
              <a:defRPr/>
            </a:lvl4pPr>
            <a:lvl5pPr indent="-320039" lvl="4" marL="2286000" algn="l">
              <a:lnSpc>
                <a:spcPct val="90000"/>
              </a:lnSpc>
              <a:spcBef>
                <a:spcPts val="400"/>
              </a:spcBef>
              <a:spcAft>
                <a:spcPts val="0"/>
              </a:spcAft>
              <a:buSzPts val="1440"/>
              <a:buChar char="•"/>
              <a:defRPr/>
            </a:lvl5pPr>
            <a:lvl6pPr indent="-320039" lvl="5" marL="2743200" algn="l">
              <a:lnSpc>
                <a:spcPct val="90000"/>
              </a:lnSpc>
              <a:spcBef>
                <a:spcPts val="400"/>
              </a:spcBef>
              <a:spcAft>
                <a:spcPts val="0"/>
              </a:spcAft>
              <a:buSzPts val="1440"/>
              <a:buChar char="•"/>
              <a:defRPr/>
            </a:lvl6pPr>
            <a:lvl7pPr indent="-320039" lvl="6" marL="3200400" algn="l">
              <a:lnSpc>
                <a:spcPct val="90000"/>
              </a:lnSpc>
              <a:spcBef>
                <a:spcPts val="400"/>
              </a:spcBef>
              <a:spcAft>
                <a:spcPts val="0"/>
              </a:spcAft>
              <a:buSzPts val="1440"/>
              <a:buChar char="•"/>
              <a:defRPr/>
            </a:lvl7pPr>
            <a:lvl8pPr indent="-320040" lvl="7" marL="3657600" algn="l">
              <a:lnSpc>
                <a:spcPct val="90000"/>
              </a:lnSpc>
              <a:spcBef>
                <a:spcPts val="400"/>
              </a:spcBef>
              <a:spcAft>
                <a:spcPts val="0"/>
              </a:spcAft>
              <a:buSzPts val="1440"/>
              <a:buChar char="•"/>
              <a:defRPr/>
            </a:lvl8pPr>
            <a:lvl9pPr indent="-320040" lvl="8" marL="4114800" algn="l">
              <a:lnSpc>
                <a:spcPct val="90000"/>
              </a:lnSpc>
              <a:spcBef>
                <a:spcPts val="400"/>
              </a:spcBef>
              <a:spcAft>
                <a:spcPts val="400"/>
              </a:spcAft>
              <a:buSzPts val="1440"/>
              <a:buChar char="•"/>
              <a:defRPr/>
            </a:lvl9pPr>
          </a:lstStyle>
          <a:p/>
        </p:txBody>
      </p:sp>
      <p:sp>
        <p:nvSpPr>
          <p:cNvPr id="75" name="Google Shape;75;p11"/>
          <p:cNvSpPr txBox="1"/>
          <p:nvPr>
            <p:ph idx="10" type="dt"/>
          </p:nvPr>
        </p:nvSpPr>
        <p:spPr>
          <a:xfrm>
            <a:off x="1142996" y="6223828"/>
            <a:ext cx="232907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949148" y="6223828"/>
            <a:ext cx="471777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9329530" y="6223828"/>
            <a:ext cx="170621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7181850" y="2305050"/>
            <a:ext cx="5410200" cy="23241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2152650" y="-247650"/>
            <a:ext cx="5410200" cy="7429500"/>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400"/>
              </a:spcBef>
              <a:spcAft>
                <a:spcPts val="0"/>
              </a:spcAft>
              <a:buSzPts val="1440"/>
              <a:buChar char="•"/>
              <a:defRPr/>
            </a:lvl1pPr>
            <a:lvl2pPr indent="-320040" lvl="1" marL="914400" algn="l">
              <a:lnSpc>
                <a:spcPct val="90000"/>
              </a:lnSpc>
              <a:spcBef>
                <a:spcPts val="200"/>
              </a:spcBef>
              <a:spcAft>
                <a:spcPts val="0"/>
              </a:spcAft>
              <a:buSzPts val="1440"/>
              <a:buChar char="•"/>
              <a:defRPr/>
            </a:lvl2pPr>
            <a:lvl3pPr indent="-320039" lvl="2" marL="1371600" algn="l">
              <a:lnSpc>
                <a:spcPct val="90000"/>
              </a:lnSpc>
              <a:spcBef>
                <a:spcPts val="400"/>
              </a:spcBef>
              <a:spcAft>
                <a:spcPts val="0"/>
              </a:spcAft>
              <a:buSzPts val="1440"/>
              <a:buChar char="•"/>
              <a:defRPr/>
            </a:lvl3pPr>
            <a:lvl4pPr indent="-320039" lvl="3" marL="1828800" algn="l">
              <a:lnSpc>
                <a:spcPct val="90000"/>
              </a:lnSpc>
              <a:spcBef>
                <a:spcPts val="400"/>
              </a:spcBef>
              <a:spcAft>
                <a:spcPts val="0"/>
              </a:spcAft>
              <a:buSzPts val="1440"/>
              <a:buChar char="•"/>
              <a:defRPr/>
            </a:lvl4pPr>
            <a:lvl5pPr indent="-320039" lvl="4" marL="2286000" algn="l">
              <a:lnSpc>
                <a:spcPct val="90000"/>
              </a:lnSpc>
              <a:spcBef>
                <a:spcPts val="400"/>
              </a:spcBef>
              <a:spcAft>
                <a:spcPts val="0"/>
              </a:spcAft>
              <a:buSzPts val="1440"/>
              <a:buChar char="•"/>
              <a:defRPr/>
            </a:lvl5pPr>
            <a:lvl6pPr indent="-320039" lvl="5" marL="2743200" algn="l">
              <a:lnSpc>
                <a:spcPct val="90000"/>
              </a:lnSpc>
              <a:spcBef>
                <a:spcPts val="400"/>
              </a:spcBef>
              <a:spcAft>
                <a:spcPts val="0"/>
              </a:spcAft>
              <a:buSzPts val="1440"/>
              <a:buChar char="•"/>
              <a:defRPr/>
            </a:lvl6pPr>
            <a:lvl7pPr indent="-320039" lvl="6" marL="3200400" algn="l">
              <a:lnSpc>
                <a:spcPct val="90000"/>
              </a:lnSpc>
              <a:spcBef>
                <a:spcPts val="400"/>
              </a:spcBef>
              <a:spcAft>
                <a:spcPts val="0"/>
              </a:spcAft>
              <a:buSzPts val="1440"/>
              <a:buChar char="•"/>
              <a:defRPr/>
            </a:lvl7pPr>
            <a:lvl8pPr indent="-320040" lvl="7" marL="3657600" algn="l">
              <a:lnSpc>
                <a:spcPct val="90000"/>
              </a:lnSpc>
              <a:spcBef>
                <a:spcPts val="400"/>
              </a:spcBef>
              <a:spcAft>
                <a:spcPts val="0"/>
              </a:spcAft>
              <a:buSzPts val="1440"/>
              <a:buChar char="•"/>
              <a:defRPr/>
            </a:lvl8pPr>
            <a:lvl9pPr indent="-320040" lvl="8" marL="4114800" algn="l">
              <a:lnSpc>
                <a:spcPct val="90000"/>
              </a:lnSpc>
              <a:spcBef>
                <a:spcPts val="400"/>
              </a:spcBef>
              <a:spcAft>
                <a:spcPts val="400"/>
              </a:spcAft>
              <a:buSzPts val="1440"/>
              <a:buChar char="•"/>
              <a:defRPr/>
            </a:lvl9pPr>
          </a:lstStyle>
          <a:p/>
        </p:txBody>
      </p:sp>
      <p:sp>
        <p:nvSpPr>
          <p:cNvPr id="81" name="Google Shape;81;p12"/>
          <p:cNvSpPr txBox="1"/>
          <p:nvPr>
            <p:ph idx="10" type="dt"/>
          </p:nvPr>
        </p:nvSpPr>
        <p:spPr>
          <a:xfrm>
            <a:off x="1142996" y="6223828"/>
            <a:ext cx="232907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949148" y="6223828"/>
            <a:ext cx="471777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9329530" y="6223828"/>
            <a:ext cx="170621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0" name="Shape 20"/>
        <p:cNvGrpSpPr/>
        <p:nvPr/>
      </p:nvGrpSpPr>
      <p:grpSpPr>
        <a:xfrm>
          <a:off x="0" y="0"/>
          <a:ext cx="0" cy="0"/>
          <a:chOff x="0" y="0"/>
          <a:chExt cx="0" cy="0"/>
        </a:xfrm>
      </p:grpSpPr>
      <p:sp>
        <p:nvSpPr>
          <p:cNvPr id="21" name="Google Shape;21;p3"/>
          <p:cNvSpPr txBox="1"/>
          <p:nvPr>
            <p:ph type="title"/>
          </p:nvPr>
        </p:nvSpPr>
        <p:spPr>
          <a:xfrm>
            <a:off x="1143000" y="609600"/>
            <a:ext cx="9875520" cy="135636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3"/>
          <p:cNvSpPr txBox="1"/>
          <p:nvPr>
            <p:ph idx="1" type="body"/>
          </p:nvPr>
        </p:nvSpPr>
        <p:spPr>
          <a:xfrm>
            <a:off x="1143000" y="2057400"/>
            <a:ext cx="9872871" cy="4038600"/>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400"/>
              </a:spcBef>
              <a:spcAft>
                <a:spcPts val="0"/>
              </a:spcAft>
              <a:buSzPts val="1440"/>
              <a:buChar char="•"/>
              <a:defRPr/>
            </a:lvl1pPr>
            <a:lvl2pPr indent="-320040" lvl="1" marL="914400" algn="l">
              <a:lnSpc>
                <a:spcPct val="90000"/>
              </a:lnSpc>
              <a:spcBef>
                <a:spcPts val="200"/>
              </a:spcBef>
              <a:spcAft>
                <a:spcPts val="0"/>
              </a:spcAft>
              <a:buSzPts val="1440"/>
              <a:buChar char="•"/>
              <a:defRPr/>
            </a:lvl2pPr>
            <a:lvl3pPr indent="-320039" lvl="2" marL="1371600" algn="l">
              <a:lnSpc>
                <a:spcPct val="90000"/>
              </a:lnSpc>
              <a:spcBef>
                <a:spcPts val="400"/>
              </a:spcBef>
              <a:spcAft>
                <a:spcPts val="0"/>
              </a:spcAft>
              <a:buSzPts val="1440"/>
              <a:buChar char="•"/>
              <a:defRPr/>
            </a:lvl3pPr>
            <a:lvl4pPr indent="-320039" lvl="3" marL="1828800" algn="l">
              <a:lnSpc>
                <a:spcPct val="90000"/>
              </a:lnSpc>
              <a:spcBef>
                <a:spcPts val="400"/>
              </a:spcBef>
              <a:spcAft>
                <a:spcPts val="0"/>
              </a:spcAft>
              <a:buSzPts val="1440"/>
              <a:buChar char="•"/>
              <a:defRPr/>
            </a:lvl4pPr>
            <a:lvl5pPr indent="-320039" lvl="4" marL="2286000" algn="l">
              <a:lnSpc>
                <a:spcPct val="90000"/>
              </a:lnSpc>
              <a:spcBef>
                <a:spcPts val="400"/>
              </a:spcBef>
              <a:spcAft>
                <a:spcPts val="0"/>
              </a:spcAft>
              <a:buSzPts val="1440"/>
              <a:buChar char="•"/>
              <a:defRPr/>
            </a:lvl5pPr>
            <a:lvl6pPr indent="-320039" lvl="5" marL="2743200" algn="l">
              <a:lnSpc>
                <a:spcPct val="90000"/>
              </a:lnSpc>
              <a:spcBef>
                <a:spcPts val="400"/>
              </a:spcBef>
              <a:spcAft>
                <a:spcPts val="0"/>
              </a:spcAft>
              <a:buSzPts val="1440"/>
              <a:buChar char="•"/>
              <a:defRPr/>
            </a:lvl6pPr>
            <a:lvl7pPr indent="-320039" lvl="6" marL="3200400" algn="l">
              <a:lnSpc>
                <a:spcPct val="90000"/>
              </a:lnSpc>
              <a:spcBef>
                <a:spcPts val="400"/>
              </a:spcBef>
              <a:spcAft>
                <a:spcPts val="0"/>
              </a:spcAft>
              <a:buSzPts val="1440"/>
              <a:buChar char="•"/>
              <a:defRPr/>
            </a:lvl7pPr>
            <a:lvl8pPr indent="-320040" lvl="7" marL="3657600" algn="l">
              <a:lnSpc>
                <a:spcPct val="90000"/>
              </a:lnSpc>
              <a:spcBef>
                <a:spcPts val="400"/>
              </a:spcBef>
              <a:spcAft>
                <a:spcPts val="0"/>
              </a:spcAft>
              <a:buSzPts val="1440"/>
              <a:buChar char="•"/>
              <a:defRPr/>
            </a:lvl8pPr>
            <a:lvl9pPr indent="-320040" lvl="8" marL="4114800" algn="l">
              <a:lnSpc>
                <a:spcPct val="90000"/>
              </a:lnSpc>
              <a:spcBef>
                <a:spcPts val="400"/>
              </a:spcBef>
              <a:spcAft>
                <a:spcPts val="400"/>
              </a:spcAft>
              <a:buSzPts val="1440"/>
              <a:buChar char="•"/>
              <a:defRPr/>
            </a:lvl9pPr>
          </a:lstStyle>
          <a:p/>
        </p:txBody>
      </p:sp>
      <p:sp>
        <p:nvSpPr>
          <p:cNvPr id="23" name="Google Shape;23;p3"/>
          <p:cNvSpPr txBox="1"/>
          <p:nvPr>
            <p:ph idx="10" type="dt"/>
          </p:nvPr>
        </p:nvSpPr>
        <p:spPr>
          <a:xfrm>
            <a:off x="1142996" y="6223828"/>
            <a:ext cx="232907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1" type="ftr"/>
          </p:nvPr>
        </p:nvSpPr>
        <p:spPr>
          <a:xfrm>
            <a:off x="3949148" y="6223828"/>
            <a:ext cx="471777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2" type="sldNum"/>
          </p:nvPr>
        </p:nvSpPr>
        <p:spPr>
          <a:xfrm>
            <a:off x="9329530" y="6223828"/>
            <a:ext cx="170621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6" name="Shape 26"/>
        <p:cNvGrpSpPr/>
        <p:nvPr/>
      </p:nvGrpSpPr>
      <p:grpSpPr>
        <a:xfrm>
          <a:off x="0" y="0"/>
          <a:ext cx="0" cy="0"/>
          <a:chOff x="0" y="0"/>
          <a:chExt cx="0" cy="0"/>
        </a:xfrm>
      </p:grpSpPr>
      <p:sp>
        <p:nvSpPr>
          <p:cNvPr id="27" name="Google Shape;27;p4"/>
          <p:cNvSpPr txBox="1"/>
          <p:nvPr>
            <p:ph idx="10" type="dt"/>
          </p:nvPr>
        </p:nvSpPr>
        <p:spPr>
          <a:xfrm>
            <a:off x="1142996" y="6223828"/>
            <a:ext cx="232907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1" type="ftr"/>
          </p:nvPr>
        </p:nvSpPr>
        <p:spPr>
          <a:xfrm>
            <a:off x="3949148" y="6223828"/>
            <a:ext cx="471777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2" type="sldNum"/>
          </p:nvPr>
        </p:nvSpPr>
        <p:spPr>
          <a:xfrm>
            <a:off x="9329530" y="6223828"/>
            <a:ext cx="170621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5"/>
          <p:cNvSpPr txBox="1"/>
          <p:nvPr>
            <p:ph type="title"/>
          </p:nvPr>
        </p:nvSpPr>
        <p:spPr>
          <a:xfrm>
            <a:off x="1106424" y="1173575"/>
            <a:ext cx="9966960" cy="2926080"/>
          </a:xfrm>
          <a:prstGeom prst="rect">
            <a:avLst/>
          </a:prstGeom>
          <a:noFill/>
          <a:ln>
            <a:noFill/>
          </a:ln>
        </p:spPr>
        <p:txBody>
          <a:bodyPr anchorCtr="0" anchor="b" bIns="45700" lIns="91425" spcFirstLastPara="1" rIns="91425" wrap="square" tIns="45700">
            <a:noAutofit/>
          </a:bodyPr>
          <a:lstStyle>
            <a:lvl1pPr lvl="0" algn="ctr">
              <a:lnSpc>
                <a:spcPct val="85000"/>
              </a:lnSpc>
              <a:spcBef>
                <a:spcPts val="0"/>
              </a:spcBef>
              <a:spcAft>
                <a:spcPts val="0"/>
              </a:spcAft>
              <a:buClr>
                <a:schemeClr val="accent1"/>
              </a:buClr>
              <a:buSzPts val="7200"/>
              <a:buFont typeface="Corbel"/>
              <a:buNone/>
              <a:defRPr b="0" sz="72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1709928" y="4154520"/>
            <a:ext cx="8769096" cy="1363806"/>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400"/>
              </a:spcBef>
              <a:spcAft>
                <a:spcPts val="0"/>
              </a:spcAft>
              <a:buSzPts val="1760"/>
              <a:buNone/>
              <a:defRPr sz="2200">
                <a:solidFill>
                  <a:schemeClr val="accent1"/>
                </a:solidFill>
              </a:defRPr>
            </a:lvl1pPr>
            <a:lvl2pPr indent="-228600" lvl="1" marL="914400" algn="l">
              <a:lnSpc>
                <a:spcPct val="90000"/>
              </a:lnSpc>
              <a:spcBef>
                <a:spcPts val="200"/>
              </a:spcBef>
              <a:spcAft>
                <a:spcPts val="0"/>
              </a:spcAft>
              <a:buSzPts val="1440"/>
              <a:buNone/>
              <a:defRPr sz="1800">
                <a:solidFill>
                  <a:srgbClr val="888888"/>
                </a:solidFill>
              </a:defRPr>
            </a:lvl2pPr>
            <a:lvl3pPr indent="-228600" lvl="2" marL="1371600" algn="l">
              <a:lnSpc>
                <a:spcPct val="90000"/>
              </a:lnSpc>
              <a:spcBef>
                <a:spcPts val="400"/>
              </a:spcBef>
              <a:spcAft>
                <a:spcPts val="0"/>
              </a:spcAft>
              <a:buSzPts val="1280"/>
              <a:buNone/>
              <a:defRPr sz="1600">
                <a:solidFill>
                  <a:srgbClr val="888888"/>
                </a:solidFill>
              </a:defRPr>
            </a:lvl3pPr>
            <a:lvl4pPr indent="-228600" lvl="3" marL="1828800" algn="l">
              <a:lnSpc>
                <a:spcPct val="90000"/>
              </a:lnSpc>
              <a:spcBef>
                <a:spcPts val="400"/>
              </a:spcBef>
              <a:spcAft>
                <a:spcPts val="0"/>
              </a:spcAft>
              <a:buSzPts val="1120"/>
              <a:buNone/>
              <a:defRPr sz="1400">
                <a:solidFill>
                  <a:srgbClr val="888888"/>
                </a:solidFill>
              </a:defRPr>
            </a:lvl4pPr>
            <a:lvl5pPr indent="-228600" lvl="4" marL="2286000" algn="l">
              <a:lnSpc>
                <a:spcPct val="90000"/>
              </a:lnSpc>
              <a:spcBef>
                <a:spcPts val="400"/>
              </a:spcBef>
              <a:spcAft>
                <a:spcPts val="0"/>
              </a:spcAft>
              <a:buSzPts val="1120"/>
              <a:buNone/>
              <a:defRPr sz="1400">
                <a:solidFill>
                  <a:srgbClr val="888888"/>
                </a:solidFill>
              </a:defRPr>
            </a:lvl5pPr>
            <a:lvl6pPr indent="-228600" lvl="5" marL="2743200" algn="l">
              <a:lnSpc>
                <a:spcPct val="90000"/>
              </a:lnSpc>
              <a:spcBef>
                <a:spcPts val="400"/>
              </a:spcBef>
              <a:spcAft>
                <a:spcPts val="0"/>
              </a:spcAft>
              <a:buSzPts val="1120"/>
              <a:buNone/>
              <a:defRPr sz="1400">
                <a:solidFill>
                  <a:srgbClr val="888888"/>
                </a:solidFill>
              </a:defRPr>
            </a:lvl6pPr>
            <a:lvl7pPr indent="-228600" lvl="6" marL="3200400" algn="l">
              <a:lnSpc>
                <a:spcPct val="90000"/>
              </a:lnSpc>
              <a:spcBef>
                <a:spcPts val="400"/>
              </a:spcBef>
              <a:spcAft>
                <a:spcPts val="0"/>
              </a:spcAft>
              <a:buSzPts val="1120"/>
              <a:buNone/>
              <a:defRPr sz="1400">
                <a:solidFill>
                  <a:srgbClr val="888888"/>
                </a:solidFill>
              </a:defRPr>
            </a:lvl7pPr>
            <a:lvl8pPr indent="-228600" lvl="7" marL="3657600" algn="l">
              <a:lnSpc>
                <a:spcPct val="90000"/>
              </a:lnSpc>
              <a:spcBef>
                <a:spcPts val="400"/>
              </a:spcBef>
              <a:spcAft>
                <a:spcPts val="0"/>
              </a:spcAft>
              <a:buSzPts val="1120"/>
              <a:buNone/>
              <a:defRPr sz="1400">
                <a:solidFill>
                  <a:srgbClr val="888888"/>
                </a:solidFill>
              </a:defRPr>
            </a:lvl8pPr>
            <a:lvl9pPr indent="-228600" lvl="8" marL="4114800" algn="l">
              <a:lnSpc>
                <a:spcPct val="90000"/>
              </a:lnSpc>
              <a:spcBef>
                <a:spcPts val="400"/>
              </a:spcBef>
              <a:spcAft>
                <a:spcPts val="400"/>
              </a:spcAft>
              <a:buSzPts val="1120"/>
              <a:buNone/>
              <a:defRPr sz="1400">
                <a:solidFill>
                  <a:srgbClr val="888888"/>
                </a:solidFill>
              </a:defRPr>
            </a:lvl9pPr>
          </a:lstStyle>
          <a:p/>
        </p:txBody>
      </p:sp>
      <p:sp>
        <p:nvSpPr>
          <p:cNvPr id="33" name="Google Shape;33;p5"/>
          <p:cNvSpPr txBox="1"/>
          <p:nvPr>
            <p:ph idx="10" type="dt"/>
          </p:nvPr>
        </p:nvSpPr>
        <p:spPr>
          <a:xfrm>
            <a:off x="1142996" y="6223828"/>
            <a:ext cx="232907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3949148" y="6223828"/>
            <a:ext cx="471777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9329530" y="6223828"/>
            <a:ext cx="170621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36" name="Google Shape;36;p5"/>
          <p:cNvCxnSpPr/>
          <p:nvPr/>
        </p:nvCxnSpPr>
        <p:spPr>
          <a:xfrm>
            <a:off x="1981200" y="4020408"/>
            <a:ext cx="8229601" cy="0"/>
          </a:xfrm>
          <a:prstGeom prst="straightConnector1">
            <a:avLst/>
          </a:prstGeom>
          <a:noFill/>
          <a:ln cap="flat" cmpd="sng" w="10000">
            <a:solidFill>
              <a:schemeClr val="accent1"/>
            </a:solidFill>
            <a:prstDash val="solid"/>
            <a:round/>
            <a:headEnd len="sm" w="sm" type="none"/>
            <a:tailEnd len="sm" w="sm" type="none"/>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6"/>
          <p:cNvSpPr txBox="1"/>
          <p:nvPr>
            <p:ph type="title"/>
          </p:nvPr>
        </p:nvSpPr>
        <p:spPr>
          <a:xfrm>
            <a:off x="1143000" y="609600"/>
            <a:ext cx="9875520" cy="135636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6"/>
          <p:cNvSpPr txBox="1"/>
          <p:nvPr>
            <p:ph idx="1" type="body"/>
          </p:nvPr>
        </p:nvSpPr>
        <p:spPr>
          <a:xfrm>
            <a:off x="1143000" y="2057399"/>
            <a:ext cx="4754880" cy="4023360"/>
          </a:xfrm>
          <a:prstGeom prst="rect">
            <a:avLst/>
          </a:prstGeom>
          <a:noFill/>
          <a:ln>
            <a:noFill/>
          </a:ln>
        </p:spPr>
        <p:txBody>
          <a:bodyPr anchorCtr="0" anchor="t" bIns="45700" lIns="91425" spcFirstLastPara="1" rIns="91425" wrap="square" tIns="45700">
            <a:normAutofit/>
          </a:bodyPr>
          <a:lstStyle>
            <a:lvl1pPr indent="-340360" lvl="0" marL="457200" algn="l">
              <a:lnSpc>
                <a:spcPct val="90000"/>
              </a:lnSpc>
              <a:spcBef>
                <a:spcPts val="1400"/>
              </a:spcBef>
              <a:spcAft>
                <a:spcPts val="0"/>
              </a:spcAft>
              <a:buSzPts val="1760"/>
              <a:buChar char="•"/>
              <a:defRPr sz="2200"/>
            </a:lvl1pPr>
            <a:lvl2pPr indent="-330200" lvl="1" marL="914400" algn="l">
              <a:lnSpc>
                <a:spcPct val="90000"/>
              </a:lnSpc>
              <a:spcBef>
                <a:spcPts val="200"/>
              </a:spcBef>
              <a:spcAft>
                <a:spcPts val="0"/>
              </a:spcAft>
              <a:buSzPts val="1600"/>
              <a:buChar char="•"/>
              <a:defRPr sz="2000"/>
            </a:lvl2pPr>
            <a:lvl3pPr indent="-320039" lvl="2" marL="1371600" algn="l">
              <a:lnSpc>
                <a:spcPct val="90000"/>
              </a:lnSpc>
              <a:spcBef>
                <a:spcPts val="400"/>
              </a:spcBef>
              <a:spcAft>
                <a:spcPts val="0"/>
              </a:spcAft>
              <a:buSzPts val="1440"/>
              <a:buChar char="•"/>
              <a:defRPr sz="1800"/>
            </a:lvl3pPr>
            <a:lvl4pPr indent="-309880" lvl="3" marL="1828800" algn="l">
              <a:lnSpc>
                <a:spcPct val="90000"/>
              </a:lnSpc>
              <a:spcBef>
                <a:spcPts val="400"/>
              </a:spcBef>
              <a:spcAft>
                <a:spcPts val="0"/>
              </a:spcAft>
              <a:buSzPts val="1280"/>
              <a:buChar char="•"/>
              <a:defRPr sz="1600"/>
            </a:lvl4pPr>
            <a:lvl5pPr indent="-309879" lvl="4" marL="2286000" algn="l">
              <a:lnSpc>
                <a:spcPct val="90000"/>
              </a:lnSpc>
              <a:spcBef>
                <a:spcPts val="400"/>
              </a:spcBef>
              <a:spcAft>
                <a:spcPts val="0"/>
              </a:spcAft>
              <a:buSzPts val="1280"/>
              <a:buChar char="•"/>
              <a:defRPr sz="1600"/>
            </a:lvl5pPr>
            <a:lvl6pPr indent="-309879" lvl="5" marL="2743200" algn="l">
              <a:lnSpc>
                <a:spcPct val="90000"/>
              </a:lnSpc>
              <a:spcBef>
                <a:spcPts val="400"/>
              </a:spcBef>
              <a:spcAft>
                <a:spcPts val="0"/>
              </a:spcAft>
              <a:buSzPts val="1280"/>
              <a:buChar char="•"/>
              <a:defRPr sz="1600"/>
            </a:lvl6pPr>
            <a:lvl7pPr indent="-309879" lvl="6" marL="3200400" algn="l">
              <a:lnSpc>
                <a:spcPct val="90000"/>
              </a:lnSpc>
              <a:spcBef>
                <a:spcPts val="400"/>
              </a:spcBef>
              <a:spcAft>
                <a:spcPts val="0"/>
              </a:spcAft>
              <a:buSzPts val="1280"/>
              <a:buChar char="•"/>
              <a:defRPr sz="1600"/>
            </a:lvl7pPr>
            <a:lvl8pPr indent="-309879" lvl="7" marL="3657600" algn="l">
              <a:lnSpc>
                <a:spcPct val="90000"/>
              </a:lnSpc>
              <a:spcBef>
                <a:spcPts val="400"/>
              </a:spcBef>
              <a:spcAft>
                <a:spcPts val="0"/>
              </a:spcAft>
              <a:buSzPts val="1280"/>
              <a:buChar char="•"/>
              <a:defRPr sz="1600"/>
            </a:lvl8pPr>
            <a:lvl9pPr indent="-309879" lvl="8" marL="4114800" algn="l">
              <a:lnSpc>
                <a:spcPct val="90000"/>
              </a:lnSpc>
              <a:spcBef>
                <a:spcPts val="400"/>
              </a:spcBef>
              <a:spcAft>
                <a:spcPts val="400"/>
              </a:spcAft>
              <a:buSzPts val="1280"/>
              <a:buChar char="•"/>
              <a:defRPr sz="1600"/>
            </a:lvl9pPr>
          </a:lstStyle>
          <a:p/>
        </p:txBody>
      </p:sp>
      <p:sp>
        <p:nvSpPr>
          <p:cNvPr id="40" name="Google Shape;40;p6"/>
          <p:cNvSpPr txBox="1"/>
          <p:nvPr>
            <p:ph idx="2" type="body"/>
          </p:nvPr>
        </p:nvSpPr>
        <p:spPr>
          <a:xfrm>
            <a:off x="6267612" y="2057400"/>
            <a:ext cx="4754880" cy="4023360"/>
          </a:xfrm>
          <a:prstGeom prst="rect">
            <a:avLst/>
          </a:prstGeom>
          <a:noFill/>
          <a:ln>
            <a:noFill/>
          </a:ln>
        </p:spPr>
        <p:txBody>
          <a:bodyPr anchorCtr="0" anchor="t" bIns="45700" lIns="91425" spcFirstLastPara="1" rIns="91425" wrap="square" tIns="45700">
            <a:normAutofit/>
          </a:bodyPr>
          <a:lstStyle>
            <a:lvl1pPr indent="-340360" lvl="0" marL="457200" algn="l">
              <a:lnSpc>
                <a:spcPct val="90000"/>
              </a:lnSpc>
              <a:spcBef>
                <a:spcPts val="1400"/>
              </a:spcBef>
              <a:spcAft>
                <a:spcPts val="0"/>
              </a:spcAft>
              <a:buSzPts val="1760"/>
              <a:buChar char="•"/>
              <a:defRPr sz="2200"/>
            </a:lvl1pPr>
            <a:lvl2pPr indent="-330200" lvl="1" marL="914400" algn="l">
              <a:lnSpc>
                <a:spcPct val="90000"/>
              </a:lnSpc>
              <a:spcBef>
                <a:spcPts val="200"/>
              </a:spcBef>
              <a:spcAft>
                <a:spcPts val="0"/>
              </a:spcAft>
              <a:buSzPts val="1600"/>
              <a:buChar char="•"/>
              <a:defRPr sz="2000"/>
            </a:lvl2pPr>
            <a:lvl3pPr indent="-320039" lvl="2" marL="1371600" algn="l">
              <a:lnSpc>
                <a:spcPct val="90000"/>
              </a:lnSpc>
              <a:spcBef>
                <a:spcPts val="400"/>
              </a:spcBef>
              <a:spcAft>
                <a:spcPts val="0"/>
              </a:spcAft>
              <a:buSzPts val="1440"/>
              <a:buChar char="•"/>
              <a:defRPr sz="1800"/>
            </a:lvl3pPr>
            <a:lvl4pPr indent="-309880" lvl="3" marL="1828800" algn="l">
              <a:lnSpc>
                <a:spcPct val="90000"/>
              </a:lnSpc>
              <a:spcBef>
                <a:spcPts val="400"/>
              </a:spcBef>
              <a:spcAft>
                <a:spcPts val="0"/>
              </a:spcAft>
              <a:buSzPts val="1280"/>
              <a:buChar char="•"/>
              <a:defRPr sz="1600"/>
            </a:lvl4pPr>
            <a:lvl5pPr indent="-309879" lvl="4" marL="2286000" algn="l">
              <a:lnSpc>
                <a:spcPct val="90000"/>
              </a:lnSpc>
              <a:spcBef>
                <a:spcPts val="400"/>
              </a:spcBef>
              <a:spcAft>
                <a:spcPts val="0"/>
              </a:spcAft>
              <a:buSzPts val="1280"/>
              <a:buChar char="•"/>
              <a:defRPr sz="1600"/>
            </a:lvl5pPr>
            <a:lvl6pPr indent="-309879" lvl="5" marL="2743200" algn="l">
              <a:lnSpc>
                <a:spcPct val="90000"/>
              </a:lnSpc>
              <a:spcBef>
                <a:spcPts val="400"/>
              </a:spcBef>
              <a:spcAft>
                <a:spcPts val="0"/>
              </a:spcAft>
              <a:buSzPts val="1280"/>
              <a:buChar char="•"/>
              <a:defRPr sz="1600"/>
            </a:lvl6pPr>
            <a:lvl7pPr indent="-309879" lvl="6" marL="3200400" algn="l">
              <a:lnSpc>
                <a:spcPct val="90000"/>
              </a:lnSpc>
              <a:spcBef>
                <a:spcPts val="400"/>
              </a:spcBef>
              <a:spcAft>
                <a:spcPts val="0"/>
              </a:spcAft>
              <a:buSzPts val="1280"/>
              <a:buChar char="•"/>
              <a:defRPr sz="1600"/>
            </a:lvl7pPr>
            <a:lvl8pPr indent="-309879" lvl="7" marL="3657600" algn="l">
              <a:lnSpc>
                <a:spcPct val="90000"/>
              </a:lnSpc>
              <a:spcBef>
                <a:spcPts val="400"/>
              </a:spcBef>
              <a:spcAft>
                <a:spcPts val="0"/>
              </a:spcAft>
              <a:buSzPts val="1280"/>
              <a:buChar char="•"/>
              <a:defRPr sz="1600"/>
            </a:lvl8pPr>
            <a:lvl9pPr indent="-309879" lvl="8" marL="4114800" algn="l">
              <a:lnSpc>
                <a:spcPct val="90000"/>
              </a:lnSpc>
              <a:spcBef>
                <a:spcPts val="400"/>
              </a:spcBef>
              <a:spcAft>
                <a:spcPts val="400"/>
              </a:spcAft>
              <a:buSzPts val="1280"/>
              <a:buChar char="•"/>
              <a:defRPr sz="1600"/>
            </a:lvl9pPr>
          </a:lstStyle>
          <a:p/>
        </p:txBody>
      </p:sp>
      <p:sp>
        <p:nvSpPr>
          <p:cNvPr id="41" name="Google Shape;41;p6"/>
          <p:cNvSpPr txBox="1"/>
          <p:nvPr>
            <p:ph idx="10" type="dt"/>
          </p:nvPr>
        </p:nvSpPr>
        <p:spPr>
          <a:xfrm>
            <a:off x="1142996" y="6223828"/>
            <a:ext cx="232907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1" type="ftr"/>
          </p:nvPr>
        </p:nvSpPr>
        <p:spPr>
          <a:xfrm>
            <a:off x="3949148" y="6223828"/>
            <a:ext cx="471777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2" type="sldNum"/>
          </p:nvPr>
        </p:nvSpPr>
        <p:spPr>
          <a:xfrm>
            <a:off x="9329530" y="6223828"/>
            <a:ext cx="170621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7"/>
          <p:cNvSpPr txBox="1"/>
          <p:nvPr>
            <p:ph type="title"/>
          </p:nvPr>
        </p:nvSpPr>
        <p:spPr>
          <a:xfrm>
            <a:off x="1143000" y="609600"/>
            <a:ext cx="9875520" cy="135636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7"/>
          <p:cNvSpPr txBox="1"/>
          <p:nvPr>
            <p:ph idx="1" type="body"/>
          </p:nvPr>
        </p:nvSpPr>
        <p:spPr>
          <a:xfrm>
            <a:off x="1143000" y="2001511"/>
            <a:ext cx="4754880" cy="777240"/>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0"/>
              </a:spcBef>
              <a:spcAft>
                <a:spcPts val="0"/>
              </a:spcAft>
              <a:buSzPts val="1920"/>
              <a:buNone/>
              <a:defRPr b="1" sz="2400"/>
            </a:lvl1pPr>
            <a:lvl2pPr indent="-228600" lvl="1" marL="914400" algn="l">
              <a:lnSpc>
                <a:spcPct val="90000"/>
              </a:lnSpc>
              <a:spcBef>
                <a:spcPts val="200"/>
              </a:spcBef>
              <a:spcAft>
                <a:spcPts val="0"/>
              </a:spcAft>
              <a:buSzPts val="1600"/>
              <a:buNone/>
              <a:defRPr b="1" sz="2000"/>
            </a:lvl2pPr>
            <a:lvl3pPr indent="-228600" lvl="2" marL="1371600" algn="l">
              <a:lnSpc>
                <a:spcPct val="90000"/>
              </a:lnSpc>
              <a:spcBef>
                <a:spcPts val="400"/>
              </a:spcBef>
              <a:spcAft>
                <a:spcPts val="0"/>
              </a:spcAft>
              <a:buSzPts val="1440"/>
              <a:buNone/>
              <a:defRPr b="1" sz="1800"/>
            </a:lvl3pPr>
            <a:lvl4pPr indent="-228600" lvl="3" marL="1828800" algn="l">
              <a:lnSpc>
                <a:spcPct val="90000"/>
              </a:lnSpc>
              <a:spcBef>
                <a:spcPts val="400"/>
              </a:spcBef>
              <a:spcAft>
                <a:spcPts val="0"/>
              </a:spcAft>
              <a:buSzPts val="1280"/>
              <a:buNone/>
              <a:defRPr b="1" sz="1600"/>
            </a:lvl4pPr>
            <a:lvl5pPr indent="-228600" lvl="4" marL="2286000" algn="l">
              <a:lnSpc>
                <a:spcPct val="90000"/>
              </a:lnSpc>
              <a:spcBef>
                <a:spcPts val="400"/>
              </a:spcBef>
              <a:spcAft>
                <a:spcPts val="0"/>
              </a:spcAft>
              <a:buSzPts val="1280"/>
              <a:buNone/>
              <a:defRPr b="1" sz="1600"/>
            </a:lvl5pPr>
            <a:lvl6pPr indent="-228600" lvl="5" marL="2743200" algn="l">
              <a:lnSpc>
                <a:spcPct val="90000"/>
              </a:lnSpc>
              <a:spcBef>
                <a:spcPts val="400"/>
              </a:spcBef>
              <a:spcAft>
                <a:spcPts val="0"/>
              </a:spcAft>
              <a:buSzPts val="1280"/>
              <a:buNone/>
              <a:defRPr b="1" sz="1600"/>
            </a:lvl6pPr>
            <a:lvl7pPr indent="-228600" lvl="6" marL="3200400" algn="l">
              <a:lnSpc>
                <a:spcPct val="90000"/>
              </a:lnSpc>
              <a:spcBef>
                <a:spcPts val="400"/>
              </a:spcBef>
              <a:spcAft>
                <a:spcPts val="0"/>
              </a:spcAft>
              <a:buSzPts val="1280"/>
              <a:buNone/>
              <a:defRPr b="1" sz="1600"/>
            </a:lvl7pPr>
            <a:lvl8pPr indent="-228600" lvl="7" marL="3657600" algn="l">
              <a:lnSpc>
                <a:spcPct val="90000"/>
              </a:lnSpc>
              <a:spcBef>
                <a:spcPts val="400"/>
              </a:spcBef>
              <a:spcAft>
                <a:spcPts val="0"/>
              </a:spcAft>
              <a:buSzPts val="1280"/>
              <a:buNone/>
              <a:defRPr b="1" sz="1600"/>
            </a:lvl8pPr>
            <a:lvl9pPr indent="-228600" lvl="8" marL="4114800" algn="l">
              <a:lnSpc>
                <a:spcPct val="90000"/>
              </a:lnSpc>
              <a:spcBef>
                <a:spcPts val="400"/>
              </a:spcBef>
              <a:spcAft>
                <a:spcPts val="400"/>
              </a:spcAft>
              <a:buSzPts val="1280"/>
              <a:buNone/>
              <a:defRPr b="1" sz="1600"/>
            </a:lvl9pPr>
          </a:lstStyle>
          <a:p/>
        </p:txBody>
      </p:sp>
      <p:sp>
        <p:nvSpPr>
          <p:cNvPr id="47" name="Google Shape;47;p7"/>
          <p:cNvSpPr txBox="1"/>
          <p:nvPr>
            <p:ph idx="2" type="body"/>
          </p:nvPr>
        </p:nvSpPr>
        <p:spPr>
          <a:xfrm>
            <a:off x="1143000" y="2721483"/>
            <a:ext cx="4754880" cy="3383280"/>
          </a:xfrm>
          <a:prstGeom prst="rect">
            <a:avLst/>
          </a:prstGeom>
          <a:noFill/>
          <a:ln>
            <a:noFill/>
          </a:ln>
        </p:spPr>
        <p:txBody>
          <a:bodyPr anchorCtr="0" anchor="t" bIns="45700" lIns="91425" spcFirstLastPara="1" rIns="91425" wrap="square" tIns="45700">
            <a:normAutofit/>
          </a:bodyPr>
          <a:lstStyle>
            <a:lvl1pPr indent="-340360" lvl="0" marL="457200" algn="l">
              <a:lnSpc>
                <a:spcPct val="90000"/>
              </a:lnSpc>
              <a:spcBef>
                <a:spcPts val="1400"/>
              </a:spcBef>
              <a:spcAft>
                <a:spcPts val="0"/>
              </a:spcAft>
              <a:buSzPts val="1760"/>
              <a:buChar char="•"/>
              <a:defRPr sz="2200"/>
            </a:lvl1pPr>
            <a:lvl2pPr indent="-330200" lvl="1" marL="914400" algn="l">
              <a:lnSpc>
                <a:spcPct val="90000"/>
              </a:lnSpc>
              <a:spcBef>
                <a:spcPts val="200"/>
              </a:spcBef>
              <a:spcAft>
                <a:spcPts val="0"/>
              </a:spcAft>
              <a:buSzPts val="1600"/>
              <a:buChar char="•"/>
              <a:defRPr sz="2000"/>
            </a:lvl2pPr>
            <a:lvl3pPr indent="-320039" lvl="2" marL="1371600" algn="l">
              <a:lnSpc>
                <a:spcPct val="90000"/>
              </a:lnSpc>
              <a:spcBef>
                <a:spcPts val="400"/>
              </a:spcBef>
              <a:spcAft>
                <a:spcPts val="0"/>
              </a:spcAft>
              <a:buSzPts val="1440"/>
              <a:buChar char="•"/>
              <a:defRPr sz="1800"/>
            </a:lvl3pPr>
            <a:lvl4pPr indent="-309880" lvl="3" marL="1828800" algn="l">
              <a:lnSpc>
                <a:spcPct val="90000"/>
              </a:lnSpc>
              <a:spcBef>
                <a:spcPts val="400"/>
              </a:spcBef>
              <a:spcAft>
                <a:spcPts val="0"/>
              </a:spcAft>
              <a:buSzPts val="1280"/>
              <a:buChar char="•"/>
              <a:defRPr sz="1600"/>
            </a:lvl4pPr>
            <a:lvl5pPr indent="-309879" lvl="4" marL="2286000" algn="l">
              <a:lnSpc>
                <a:spcPct val="90000"/>
              </a:lnSpc>
              <a:spcBef>
                <a:spcPts val="400"/>
              </a:spcBef>
              <a:spcAft>
                <a:spcPts val="0"/>
              </a:spcAft>
              <a:buSzPts val="1280"/>
              <a:buChar char="•"/>
              <a:defRPr sz="1600"/>
            </a:lvl5pPr>
            <a:lvl6pPr indent="-309879" lvl="5" marL="2743200" algn="l">
              <a:lnSpc>
                <a:spcPct val="90000"/>
              </a:lnSpc>
              <a:spcBef>
                <a:spcPts val="400"/>
              </a:spcBef>
              <a:spcAft>
                <a:spcPts val="0"/>
              </a:spcAft>
              <a:buSzPts val="1280"/>
              <a:buChar char="•"/>
              <a:defRPr sz="1600"/>
            </a:lvl6pPr>
            <a:lvl7pPr indent="-309879" lvl="6" marL="3200400" algn="l">
              <a:lnSpc>
                <a:spcPct val="90000"/>
              </a:lnSpc>
              <a:spcBef>
                <a:spcPts val="400"/>
              </a:spcBef>
              <a:spcAft>
                <a:spcPts val="0"/>
              </a:spcAft>
              <a:buSzPts val="1280"/>
              <a:buChar char="•"/>
              <a:defRPr sz="1600"/>
            </a:lvl7pPr>
            <a:lvl8pPr indent="-309879" lvl="7" marL="3657600" algn="l">
              <a:lnSpc>
                <a:spcPct val="90000"/>
              </a:lnSpc>
              <a:spcBef>
                <a:spcPts val="400"/>
              </a:spcBef>
              <a:spcAft>
                <a:spcPts val="0"/>
              </a:spcAft>
              <a:buSzPts val="1280"/>
              <a:buChar char="•"/>
              <a:defRPr sz="1600"/>
            </a:lvl8pPr>
            <a:lvl9pPr indent="-309879" lvl="8" marL="4114800" algn="l">
              <a:lnSpc>
                <a:spcPct val="90000"/>
              </a:lnSpc>
              <a:spcBef>
                <a:spcPts val="400"/>
              </a:spcBef>
              <a:spcAft>
                <a:spcPts val="400"/>
              </a:spcAft>
              <a:buSzPts val="1280"/>
              <a:buChar char="•"/>
              <a:defRPr sz="1600"/>
            </a:lvl9pPr>
          </a:lstStyle>
          <a:p/>
        </p:txBody>
      </p:sp>
      <p:sp>
        <p:nvSpPr>
          <p:cNvPr id="48" name="Google Shape;48;p7"/>
          <p:cNvSpPr txBox="1"/>
          <p:nvPr>
            <p:ph idx="3" type="body"/>
          </p:nvPr>
        </p:nvSpPr>
        <p:spPr>
          <a:xfrm>
            <a:off x="6269173" y="1999032"/>
            <a:ext cx="4754880" cy="777240"/>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0"/>
              </a:spcBef>
              <a:spcAft>
                <a:spcPts val="0"/>
              </a:spcAft>
              <a:buSzPts val="1920"/>
              <a:buNone/>
              <a:defRPr b="1" sz="2400"/>
            </a:lvl1pPr>
            <a:lvl2pPr indent="-228600" lvl="1" marL="914400" algn="l">
              <a:lnSpc>
                <a:spcPct val="90000"/>
              </a:lnSpc>
              <a:spcBef>
                <a:spcPts val="200"/>
              </a:spcBef>
              <a:spcAft>
                <a:spcPts val="0"/>
              </a:spcAft>
              <a:buSzPts val="1600"/>
              <a:buNone/>
              <a:defRPr b="1" sz="2000"/>
            </a:lvl2pPr>
            <a:lvl3pPr indent="-228600" lvl="2" marL="1371600" algn="l">
              <a:lnSpc>
                <a:spcPct val="90000"/>
              </a:lnSpc>
              <a:spcBef>
                <a:spcPts val="400"/>
              </a:spcBef>
              <a:spcAft>
                <a:spcPts val="0"/>
              </a:spcAft>
              <a:buSzPts val="1440"/>
              <a:buNone/>
              <a:defRPr b="1" sz="1800"/>
            </a:lvl3pPr>
            <a:lvl4pPr indent="-228600" lvl="3" marL="1828800" algn="l">
              <a:lnSpc>
                <a:spcPct val="90000"/>
              </a:lnSpc>
              <a:spcBef>
                <a:spcPts val="400"/>
              </a:spcBef>
              <a:spcAft>
                <a:spcPts val="0"/>
              </a:spcAft>
              <a:buSzPts val="1280"/>
              <a:buNone/>
              <a:defRPr b="1" sz="1600"/>
            </a:lvl4pPr>
            <a:lvl5pPr indent="-228600" lvl="4" marL="2286000" algn="l">
              <a:lnSpc>
                <a:spcPct val="90000"/>
              </a:lnSpc>
              <a:spcBef>
                <a:spcPts val="400"/>
              </a:spcBef>
              <a:spcAft>
                <a:spcPts val="0"/>
              </a:spcAft>
              <a:buSzPts val="1280"/>
              <a:buNone/>
              <a:defRPr b="1" sz="1600"/>
            </a:lvl5pPr>
            <a:lvl6pPr indent="-228600" lvl="5" marL="2743200" algn="l">
              <a:lnSpc>
                <a:spcPct val="90000"/>
              </a:lnSpc>
              <a:spcBef>
                <a:spcPts val="400"/>
              </a:spcBef>
              <a:spcAft>
                <a:spcPts val="0"/>
              </a:spcAft>
              <a:buSzPts val="1280"/>
              <a:buNone/>
              <a:defRPr b="1" sz="1600"/>
            </a:lvl6pPr>
            <a:lvl7pPr indent="-228600" lvl="6" marL="3200400" algn="l">
              <a:lnSpc>
                <a:spcPct val="90000"/>
              </a:lnSpc>
              <a:spcBef>
                <a:spcPts val="400"/>
              </a:spcBef>
              <a:spcAft>
                <a:spcPts val="0"/>
              </a:spcAft>
              <a:buSzPts val="1280"/>
              <a:buNone/>
              <a:defRPr b="1" sz="1600"/>
            </a:lvl7pPr>
            <a:lvl8pPr indent="-228600" lvl="7" marL="3657600" algn="l">
              <a:lnSpc>
                <a:spcPct val="90000"/>
              </a:lnSpc>
              <a:spcBef>
                <a:spcPts val="400"/>
              </a:spcBef>
              <a:spcAft>
                <a:spcPts val="0"/>
              </a:spcAft>
              <a:buSzPts val="1280"/>
              <a:buNone/>
              <a:defRPr b="1" sz="1600"/>
            </a:lvl8pPr>
            <a:lvl9pPr indent="-228600" lvl="8" marL="4114800" algn="l">
              <a:lnSpc>
                <a:spcPct val="90000"/>
              </a:lnSpc>
              <a:spcBef>
                <a:spcPts val="400"/>
              </a:spcBef>
              <a:spcAft>
                <a:spcPts val="400"/>
              </a:spcAft>
              <a:buSzPts val="1280"/>
              <a:buNone/>
              <a:defRPr b="1" sz="1600"/>
            </a:lvl9pPr>
          </a:lstStyle>
          <a:p/>
        </p:txBody>
      </p:sp>
      <p:sp>
        <p:nvSpPr>
          <p:cNvPr id="49" name="Google Shape;49;p7"/>
          <p:cNvSpPr txBox="1"/>
          <p:nvPr>
            <p:ph idx="4" type="body"/>
          </p:nvPr>
        </p:nvSpPr>
        <p:spPr>
          <a:xfrm>
            <a:off x="6269173" y="2719322"/>
            <a:ext cx="4754880" cy="3383280"/>
          </a:xfrm>
          <a:prstGeom prst="rect">
            <a:avLst/>
          </a:prstGeom>
          <a:noFill/>
          <a:ln>
            <a:noFill/>
          </a:ln>
        </p:spPr>
        <p:txBody>
          <a:bodyPr anchorCtr="0" anchor="t" bIns="45700" lIns="91425" spcFirstLastPara="1" rIns="91425" wrap="square" tIns="45700">
            <a:normAutofit/>
          </a:bodyPr>
          <a:lstStyle>
            <a:lvl1pPr indent="-340360" lvl="0" marL="457200" algn="l">
              <a:lnSpc>
                <a:spcPct val="90000"/>
              </a:lnSpc>
              <a:spcBef>
                <a:spcPts val="1400"/>
              </a:spcBef>
              <a:spcAft>
                <a:spcPts val="0"/>
              </a:spcAft>
              <a:buSzPts val="1760"/>
              <a:buChar char="•"/>
              <a:defRPr sz="2200"/>
            </a:lvl1pPr>
            <a:lvl2pPr indent="-330200" lvl="1" marL="914400" algn="l">
              <a:lnSpc>
                <a:spcPct val="90000"/>
              </a:lnSpc>
              <a:spcBef>
                <a:spcPts val="200"/>
              </a:spcBef>
              <a:spcAft>
                <a:spcPts val="0"/>
              </a:spcAft>
              <a:buSzPts val="1600"/>
              <a:buChar char="•"/>
              <a:defRPr sz="2000"/>
            </a:lvl2pPr>
            <a:lvl3pPr indent="-320039" lvl="2" marL="1371600" algn="l">
              <a:lnSpc>
                <a:spcPct val="90000"/>
              </a:lnSpc>
              <a:spcBef>
                <a:spcPts val="400"/>
              </a:spcBef>
              <a:spcAft>
                <a:spcPts val="0"/>
              </a:spcAft>
              <a:buSzPts val="1440"/>
              <a:buChar char="•"/>
              <a:defRPr sz="1800"/>
            </a:lvl3pPr>
            <a:lvl4pPr indent="-309880" lvl="3" marL="1828800" algn="l">
              <a:lnSpc>
                <a:spcPct val="90000"/>
              </a:lnSpc>
              <a:spcBef>
                <a:spcPts val="400"/>
              </a:spcBef>
              <a:spcAft>
                <a:spcPts val="0"/>
              </a:spcAft>
              <a:buSzPts val="1280"/>
              <a:buChar char="•"/>
              <a:defRPr sz="1600"/>
            </a:lvl4pPr>
            <a:lvl5pPr indent="-309879" lvl="4" marL="2286000" algn="l">
              <a:lnSpc>
                <a:spcPct val="90000"/>
              </a:lnSpc>
              <a:spcBef>
                <a:spcPts val="400"/>
              </a:spcBef>
              <a:spcAft>
                <a:spcPts val="0"/>
              </a:spcAft>
              <a:buSzPts val="1280"/>
              <a:buChar char="•"/>
              <a:defRPr sz="1600"/>
            </a:lvl5pPr>
            <a:lvl6pPr indent="-309879" lvl="5" marL="2743200" algn="l">
              <a:lnSpc>
                <a:spcPct val="90000"/>
              </a:lnSpc>
              <a:spcBef>
                <a:spcPts val="400"/>
              </a:spcBef>
              <a:spcAft>
                <a:spcPts val="0"/>
              </a:spcAft>
              <a:buSzPts val="1280"/>
              <a:buChar char="•"/>
              <a:defRPr sz="1600"/>
            </a:lvl6pPr>
            <a:lvl7pPr indent="-309879" lvl="6" marL="3200400" algn="l">
              <a:lnSpc>
                <a:spcPct val="90000"/>
              </a:lnSpc>
              <a:spcBef>
                <a:spcPts val="400"/>
              </a:spcBef>
              <a:spcAft>
                <a:spcPts val="0"/>
              </a:spcAft>
              <a:buSzPts val="1280"/>
              <a:buChar char="•"/>
              <a:defRPr sz="1600"/>
            </a:lvl7pPr>
            <a:lvl8pPr indent="-309879" lvl="7" marL="3657600" algn="l">
              <a:lnSpc>
                <a:spcPct val="90000"/>
              </a:lnSpc>
              <a:spcBef>
                <a:spcPts val="400"/>
              </a:spcBef>
              <a:spcAft>
                <a:spcPts val="0"/>
              </a:spcAft>
              <a:buSzPts val="1280"/>
              <a:buChar char="•"/>
              <a:defRPr sz="1600"/>
            </a:lvl8pPr>
            <a:lvl9pPr indent="-309879" lvl="8" marL="4114800" algn="l">
              <a:lnSpc>
                <a:spcPct val="90000"/>
              </a:lnSpc>
              <a:spcBef>
                <a:spcPts val="400"/>
              </a:spcBef>
              <a:spcAft>
                <a:spcPts val="400"/>
              </a:spcAft>
              <a:buSzPts val="1280"/>
              <a:buChar char="•"/>
              <a:defRPr sz="1600"/>
            </a:lvl9pPr>
          </a:lstStyle>
          <a:p/>
        </p:txBody>
      </p:sp>
      <p:sp>
        <p:nvSpPr>
          <p:cNvPr id="50" name="Google Shape;50;p7"/>
          <p:cNvSpPr txBox="1"/>
          <p:nvPr>
            <p:ph idx="10" type="dt"/>
          </p:nvPr>
        </p:nvSpPr>
        <p:spPr>
          <a:xfrm>
            <a:off x="1142996" y="6223828"/>
            <a:ext cx="232907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1" type="ftr"/>
          </p:nvPr>
        </p:nvSpPr>
        <p:spPr>
          <a:xfrm>
            <a:off x="3949148" y="6223828"/>
            <a:ext cx="471777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2" type="sldNum"/>
          </p:nvPr>
        </p:nvSpPr>
        <p:spPr>
          <a:xfrm>
            <a:off x="9329530" y="6223828"/>
            <a:ext cx="170621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8"/>
          <p:cNvSpPr txBox="1"/>
          <p:nvPr>
            <p:ph type="title"/>
          </p:nvPr>
        </p:nvSpPr>
        <p:spPr>
          <a:xfrm>
            <a:off x="1143000" y="609600"/>
            <a:ext cx="9875520" cy="135636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8"/>
          <p:cNvSpPr txBox="1"/>
          <p:nvPr>
            <p:ph idx="10" type="dt"/>
          </p:nvPr>
        </p:nvSpPr>
        <p:spPr>
          <a:xfrm>
            <a:off x="1142996" y="6223828"/>
            <a:ext cx="232907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949148" y="6223828"/>
            <a:ext cx="471777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9329530" y="6223828"/>
            <a:ext cx="170621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1143000" y="1097280"/>
            <a:ext cx="3931920" cy="173736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1"/>
              </a:buClr>
              <a:buSzPts val="4000"/>
              <a:buFont typeface="Corbel"/>
              <a:buNone/>
              <a:defRPr b="0"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5852159" y="1097280"/>
            <a:ext cx="5212080" cy="4663440"/>
          </a:xfrm>
          <a:prstGeom prst="rect">
            <a:avLst/>
          </a:prstGeom>
          <a:noFill/>
          <a:ln>
            <a:noFill/>
          </a:ln>
        </p:spPr>
        <p:txBody>
          <a:bodyPr anchorCtr="0" anchor="t" bIns="45700" lIns="91425" spcFirstLastPara="1" rIns="91425" wrap="square" tIns="45700">
            <a:normAutofit/>
          </a:bodyPr>
          <a:lstStyle>
            <a:lvl1pPr indent="-391160" lvl="0" marL="457200" algn="l">
              <a:lnSpc>
                <a:spcPct val="90000"/>
              </a:lnSpc>
              <a:spcBef>
                <a:spcPts val="1400"/>
              </a:spcBef>
              <a:spcAft>
                <a:spcPts val="0"/>
              </a:spcAft>
              <a:buSzPts val="2560"/>
              <a:buChar char="•"/>
              <a:defRPr sz="3200"/>
            </a:lvl1pPr>
            <a:lvl2pPr indent="-370840" lvl="1" marL="914400" algn="l">
              <a:lnSpc>
                <a:spcPct val="90000"/>
              </a:lnSpc>
              <a:spcBef>
                <a:spcPts val="200"/>
              </a:spcBef>
              <a:spcAft>
                <a:spcPts val="0"/>
              </a:spcAft>
              <a:buSzPts val="2240"/>
              <a:buChar char="•"/>
              <a:defRPr sz="2800"/>
            </a:lvl2pPr>
            <a:lvl3pPr indent="-350519" lvl="2" marL="1371600" algn="l">
              <a:lnSpc>
                <a:spcPct val="90000"/>
              </a:lnSpc>
              <a:spcBef>
                <a:spcPts val="400"/>
              </a:spcBef>
              <a:spcAft>
                <a:spcPts val="0"/>
              </a:spcAft>
              <a:buSzPts val="1920"/>
              <a:buChar char="•"/>
              <a:defRPr sz="2400"/>
            </a:lvl3pPr>
            <a:lvl4pPr indent="-330200" lvl="3" marL="1828800" algn="l">
              <a:lnSpc>
                <a:spcPct val="90000"/>
              </a:lnSpc>
              <a:spcBef>
                <a:spcPts val="400"/>
              </a:spcBef>
              <a:spcAft>
                <a:spcPts val="0"/>
              </a:spcAft>
              <a:buSzPts val="1600"/>
              <a:buChar char="•"/>
              <a:defRPr sz="2000"/>
            </a:lvl4pPr>
            <a:lvl5pPr indent="-330200" lvl="4" marL="2286000" algn="l">
              <a:lnSpc>
                <a:spcPct val="90000"/>
              </a:lnSpc>
              <a:spcBef>
                <a:spcPts val="400"/>
              </a:spcBef>
              <a:spcAft>
                <a:spcPts val="0"/>
              </a:spcAft>
              <a:buSzPts val="1600"/>
              <a:buChar char="•"/>
              <a:defRPr sz="2000"/>
            </a:lvl5pPr>
            <a:lvl6pPr indent="-330200" lvl="5" marL="2743200" algn="l">
              <a:lnSpc>
                <a:spcPct val="90000"/>
              </a:lnSpc>
              <a:spcBef>
                <a:spcPts val="400"/>
              </a:spcBef>
              <a:spcAft>
                <a:spcPts val="0"/>
              </a:spcAft>
              <a:buSzPts val="1600"/>
              <a:buChar char="•"/>
              <a:defRPr sz="2000"/>
            </a:lvl6pPr>
            <a:lvl7pPr indent="-330200" lvl="6" marL="3200400" algn="l">
              <a:lnSpc>
                <a:spcPct val="90000"/>
              </a:lnSpc>
              <a:spcBef>
                <a:spcPts val="400"/>
              </a:spcBef>
              <a:spcAft>
                <a:spcPts val="0"/>
              </a:spcAft>
              <a:buSzPts val="1600"/>
              <a:buChar char="•"/>
              <a:defRPr sz="2000"/>
            </a:lvl7pPr>
            <a:lvl8pPr indent="-330200" lvl="7" marL="3657600" algn="l">
              <a:lnSpc>
                <a:spcPct val="90000"/>
              </a:lnSpc>
              <a:spcBef>
                <a:spcPts val="400"/>
              </a:spcBef>
              <a:spcAft>
                <a:spcPts val="0"/>
              </a:spcAft>
              <a:buSzPts val="1600"/>
              <a:buChar char="•"/>
              <a:defRPr sz="2000"/>
            </a:lvl8pPr>
            <a:lvl9pPr indent="-330200" lvl="8" marL="4114800" algn="l">
              <a:lnSpc>
                <a:spcPct val="90000"/>
              </a:lnSpc>
              <a:spcBef>
                <a:spcPts val="400"/>
              </a:spcBef>
              <a:spcAft>
                <a:spcPts val="400"/>
              </a:spcAft>
              <a:buSzPts val="1600"/>
              <a:buChar char="•"/>
              <a:defRPr sz="2000"/>
            </a:lvl9pPr>
          </a:lstStyle>
          <a:p/>
        </p:txBody>
      </p:sp>
      <p:sp>
        <p:nvSpPr>
          <p:cNvPr id="61" name="Google Shape;61;p9"/>
          <p:cNvSpPr txBox="1"/>
          <p:nvPr>
            <p:ph idx="2" type="body"/>
          </p:nvPr>
        </p:nvSpPr>
        <p:spPr>
          <a:xfrm>
            <a:off x="1143000" y="2834640"/>
            <a:ext cx="3931920" cy="301752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360"/>
              <a:buNone/>
              <a:defRPr sz="1700"/>
            </a:lvl1pPr>
            <a:lvl2pPr indent="-228600" lvl="1" marL="914400" algn="l">
              <a:lnSpc>
                <a:spcPct val="90000"/>
              </a:lnSpc>
              <a:spcBef>
                <a:spcPts val="200"/>
              </a:spcBef>
              <a:spcAft>
                <a:spcPts val="0"/>
              </a:spcAft>
              <a:buSzPts val="960"/>
              <a:buNone/>
              <a:defRPr sz="1200"/>
            </a:lvl2pPr>
            <a:lvl3pPr indent="-228600" lvl="2" marL="1371600" algn="l">
              <a:lnSpc>
                <a:spcPct val="90000"/>
              </a:lnSpc>
              <a:spcBef>
                <a:spcPts val="400"/>
              </a:spcBef>
              <a:spcAft>
                <a:spcPts val="0"/>
              </a:spcAft>
              <a:buSzPts val="800"/>
              <a:buNone/>
              <a:defRPr sz="1000"/>
            </a:lvl3pPr>
            <a:lvl4pPr indent="-228600" lvl="3" marL="1828800" algn="l">
              <a:lnSpc>
                <a:spcPct val="90000"/>
              </a:lnSpc>
              <a:spcBef>
                <a:spcPts val="400"/>
              </a:spcBef>
              <a:spcAft>
                <a:spcPts val="0"/>
              </a:spcAft>
              <a:buSzPts val="720"/>
              <a:buNone/>
              <a:defRPr sz="900"/>
            </a:lvl4pPr>
            <a:lvl5pPr indent="-228600" lvl="4" marL="2286000" algn="l">
              <a:lnSpc>
                <a:spcPct val="90000"/>
              </a:lnSpc>
              <a:spcBef>
                <a:spcPts val="400"/>
              </a:spcBef>
              <a:spcAft>
                <a:spcPts val="0"/>
              </a:spcAft>
              <a:buSzPts val="720"/>
              <a:buNone/>
              <a:defRPr sz="900"/>
            </a:lvl5pPr>
            <a:lvl6pPr indent="-228600" lvl="5" marL="2743200" algn="l">
              <a:lnSpc>
                <a:spcPct val="90000"/>
              </a:lnSpc>
              <a:spcBef>
                <a:spcPts val="400"/>
              </a:spcBef>
              <a:spcAft>
                <a:spcPts val="0"/>
              </a:spcAft>
              <a:buSzPts val="720"/>
              <a:buNone/>
              <a:defRPr sz="900"/>
            </a:lvl6pPr>
            <a:lvl7pPr indent="-228600" lvl="6" marL="3200400" algn="l">
              <a:lnSpc>
                <a:spcPct val="90000"/>
              </a:lnSpc>
              <a:spcBef>
                <a:spcPts val="400"/>
              </a:spcBef>
              <a:spcAft>
                <a:spcPts val="0"/>
              </a:spcAft>
              <a:buSzPts val="720"/>
              <a:buNone/>
              <a:defRPr sz="900"/>
            </a:lvl7pPr>
            <a:lvl8pPr indent="-228600" lvl="7" marL="3657600" algn="l">
              <a:lnSpc>
                <a:spcPct val="90000"/>
              </a:lnSpc>
              <a:spcBef>
                <a:spcPts val="400"/>
              </a:spcBef>
              <a:spcAft>
                <a:spcPts val="0"/>
              </a:spcAft>
              <a:buSzPts val="720"/>
              <a:buNone/>
              <a:defRPr sz="900"/>
            </a:lvl8pPr>
            <a:lvl9pPr indent="-228600" lvl="8" marL="4114800" algn="l">
              <a:lnSpc>
                <a:spcPct val="90000"/>
              </a:lnSpc>
              <a:spcBef>
                <a:spcPts val="400"/>
              </a:spcBef>
              <a:spcAft>
                <a:spcPts val="400"/>
              </a:spcAft>
              <a:buSzPts val="720"/>
              <a:buNone/>
              <a:defRPr sz="900"/>
            </a:lvl9pPr>
          </a:lstStyle>
          <a:p/>
        </p:txBody>
      </p:sp>
      <p:sp>
        <p:nvSpPr>
          <p:cNvPr id="62" name="Google Shape;62;p9"/>
          <p:cNvSpPr txBox="1"/>
          <p:nvPr>
            <p:ph idx="10" type="dt"/>
          </p:nvPr>
        </p:nvSpPr>
        <p:spPr>
          <a:xfrm>
            <a:off x="1142996" y="6223828"/>
            <a:ext cx="232907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949148" y="6223828"/>
            <a:ext cx="471777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9329530" y="6223828"/>
            <a:ext cx="170621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143000" y="1097280"/>
            <a:ext cx="3931920" cy="173736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accent1"/>
              </a:buClr>
              <a:buSzPts val="4000"/>
              <a:buFont typeface="Corbel"/>
              <a:buNone/>
              <a:defRPr b="0"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5413248" y="1069847"/>
            <a:ext cx="6099048" cy="4800600"/>
          </a:xfrm>
          <a:prstGeom prst="rect">
            <a:avLst/>
          </a:prstGeom>
          <a:noFill/>
          <a:ln>
            <a:noFill/>
          </a:ln>
        </p:spPr>
      </p:sp>
      <p:sp>
        <p:nvSpPr>
          <p:cNvPr id="68" name="Google Shape;68;p10"/>
          <p:cNvSpPr txBox="1"/>
          <p:nvPr>
            <p:ph idx="1" type="body"/>
          </p:nvPr>
        </p:nvSpPr>
        <p:spPr>
          <a:xfrm>
            <a:off x="1143000" y="2834640"/>
            <a:ext cx="3931920" cy="288036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360"/>
              <a:buNone/>
              <a:defRPr sz="1700"/>
            </a:lvl1pPr>
            <a:lvl2pPr indent="-228600" lvl="1" marL="914400" algn="l">
              <a:lnSpc>
                <a:spcPct val="90000"/>
              </a:lnSpc>
              <a:spcBef>
                <a:spcPts val="200"/>
              </a:spcBef>
              <a:spcAft>
                <a:spcPts val="0"/>
              </a:spcAft>
              <a:buSzPts val="960"/>
              <a:buNone/>
              <a:defRPr sz="1200"/>
            </a:lvl2pPr>
            <a:lvl3pPr indent="-228600" lvl="2" marL="1371600" algn="l">
              <a:lnSpc>
                <a:spcPct val="90000"/>
              </a:lnSpc>
              <a:spcBef>
                <a:spcPts val="400"/>
              </a:spcBef>
              <a:spcAft>
                <a:spcPts val="0"/>
              </a:spcAft>
              <a:buSzPts val="800"/>
              <a:buNone/>
              <a:defRPr sz="1000"/>
            </a:lvl3pPr>
            <a:lvl4pPr indent="-228600" lvl="3" marL="1828800" algn="l">
              <a:lnSpc>
                <a:spcPct val="90000"/>
              </a:lnSpc>
              <a:spcBef>
                <a:spcPts val="400"/>
              </a:spcBef>
              <a:spcAft>
                <a:spcPts val="0"/>
              </a:spcAft>
              <a:buSzPts val="720"/>
              <a:buNone/>
              <a:defRPr sz="900"/>
            </a:lvl4pPr>
            <a:lvl5pPr indent="-228600" lvl="4" marL="2286000" algn="l">
              <a:lnSpc>
                <a:spcPct val="90000"/>
              </a:lnSpc>
              <a:spcBef>
                <a:spcPts val="400"/>
              </a:spcBef>
              <a:spcAft>
                <a:spcPts val="0"/>
              </a:spcAft>
              <a:buSzPts val="720"/>
              <a:buNone/>
              <a:defRPr sz="900"/>
            </a:lvl5pPr>
            <a:lvl6pPr indent="-228600" lvl="5" marL="2743200" algn="l">
              <a:lnSpc>
                <a:spcPct val="90000"/>
              </a:lnSpc>
              <a:spcBef>
                <a:spcPts val="400"/>
              </a:spcBef>
              <a:spcAft>
                <a:spcPts val="0"/>
              </a:spcAft>
              <a:buSzPts val="720"/>
              <a:buNone/>
              <a:defRPr sz="900"/>
            </a:lvl6pPr>
            <a:lvl7pPr indent="-228600" lvl="6" marL="3200400" algn="l">
              <a:lnSpc>
                <a:spcPct val="90000"/>
              </a:lnSpc>
              <a:spcBef>
                <a:spcPts val="400"/>
              </a:spcBef>
              <a:spcAft>
                <a:spcPts val="0"/>
              </a:spcAft>
              <a:buSzPts val="720"/>
              <a:buNone/>
              <a:defRPr sz="900"/>
            </a:lvl7pPr>
            <a:lvl8pPr indent="-228600" lvl="7" marL="3657600" algn="l">
              <a:lnSpc>
                <a:spcPct val="90000"/>
              </a:lnSpc>
              <a:spcBef>
                <a:spcPts val="400"/>
              </a:spcBef>
              <a:spcAft>
                <a:spcPts val="0"/>
              </a:spcAft>
              <a:buSzPts val="720"/>
              <a:buNone/>
              <a:defRPr sz="900"/>
            </a:lvl8pPr>
            <a:lvl9pPr indent="-228600" lvl="8" marL="4114800" algn="l">
              <a:lnSpc>
                <a:spcPct val="90000"/>
              </a:lnSpc>
              <a:spcBef>
                <a:spcPts val="400"/>
              </a:spcBef>
              <a:spcAft>
                <a:spcPts val="400"/>
              </a:spcAft>
              <a:buSzPts val="720"/>
              <a:buNone/>
              <a:defRPr sz="900"/>
            </a:lvl9pPr>
          </a:lstStyle>
          <a:p/>
        </p:txBody>
      </p:sp>
      <p:sp>
        <p:nvSpPr>
          <p:cNvPr id="69" name="Google Shape;69;p10"/>
          <p:cNvSpPr txBox="1"/>
          <p:nvPr>
            <p:ph idx="10" type="dt"/>
          </p:nvPr>
        </p:nvSpPr>
        <p:spPr>
          <a:xfrm>
            <a:off x="1142996" y="6223828"/>
            <a:ext cx="232907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949148" y="6223828"/>
            <a:ext cx="471777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9329530" y="6223828"/>
            <a:ext cx="170621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1"/>
        </a:solidFill>
      </p:bgPr>
    </p:bg>
    <p:spTree>
      <p:nvGrpSpPr>
        <p:cNvPr id="5" name="Shape 5"/>
        <p:cNvGrpSpPr/>
        <p:nvPr/>
      </p:nvGrpSpPr>
      <p:grpSpPr>
        <a:xfrm>
          <a:off x="0" y="0"/>
          <a:ext cx="0" cy="0"/>
          <a:chOff x="0" y="0"/>
          <a:chExt cx="0" cy="0"/>
        </a:xfrm>
      </p:grpSpPr>
      <p:sp>
        <p:nvSpPr>
          <p:cNvPr id="6" name="Google Shape;6;p1"/>
          <p:cNvSpPr/>
          <p:nvPr/>
        </p:nvSpPr>
        <p:spPr>
          <a:xfrm>
            <a:off x="231140" y="243840"/>
            <a:ext cx="11724640" cy="6377939"/>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
          <p:cNvSpPr txBox="1"/>
          <p:nvPr>
            <p:ph type="title"/>
          </p:nvPr>
        </p:nvSpPr>
        <p:spPr>
          <a:xfrm>
            <a:off x="1143000" y="609600"/>
            <a:ext cx="9875520" cy="135636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accent1"/>
              </a:buClr>
              <a:buSzPts val="4400"/>
              <a:buFont typeface="Corbel"/>
              <a:buNone/>
              <a:defRPr b="0" i="0" sz="4400" u="none" cap="none" strike="noStrike">
                <a:solidFill>
                  <a:schemeClr val="accent1"/>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 name="Google Shape;8;p1"/>
          <p:cNvSpPr txBox="1"/>
          <p:nvPr>
            <p:ph idx="1" type="body"/>
          </p:nvPr>
        </p:nvSpPr>
        <p:spPr>
          <a:xfrm>
            <a:off x="1143000" y="2057400"/>
            <a:ext cx="9872871" cy="4038600"/>
          </a:xfrm>
          <a:prstGeom prst="rect">
            <a:avLst/>
          </a:prstGeom>
          <a:noFill/>
          <a:ln>
            <a:noFill/>
          </a:ln>
        </p:spPr>
        <p:txBody>
          <a:bodyPr anchorCtr="0" anchor="t" bIns="45700" lIns="91425" spcFirstLastPara="1" rIns="91425" wrap="square" tIns="45700">
            <a:normAutofit/>
          </a:bodyPr>
          <a:lstStyle>
            <a:lvl1pPr indent="-340360" lvl="0" marL="457200" marR="0" rtl="0" algn="l">
              <a:lnSpc>
                <a:spcPct val="90000"/>
              </a:lnSpc>
              <a:spcBef>
                <a:spcPts val="1400"/>
              </a:spcBef>
              <a:spcAft>
                <a:spcPts val="0"/>
              </a:spcAft>
              <a:buClr>
                <a:schemeClr val="accent1"/>
              </a:buClr>
              <a:buSzPts val="1760"/>
              <a:buFont typeface="Corbel"/>
              <a:buChar char="•"/>
              <a:defRPr b="0" i="0" sz="2200" u="none" cap="none" strike="noStrike">
                <a:solidFill>
                  <a:schemeClr val="accent1"/>
                </a:solidFill>
                <a:latin typeface="Corbel"/>
                <a:ea typeface="Corbel"/>
                <a:cs typeface="Corbel"/>
                <a:sym typeface="Corbel"/>
              </a:defRPr>
            </a:lvl1pPr>
            <a:lvl2pPr indent="-330200" lvl="1" marL="914400" marR="0" rtl="0" algn="l">
              <a:lnSpc>
                <a:spcPct val="90000"/>
              </a:lnSpc>
              <a:spcBef>
                <a:spcPts val="200"/>
              </a:spcBef>
              <a:spcAft>
                <a:spcPts val="0"/>
              </a:spcAft>
              <a:buClr>
                <a:schemeClr val="accent1"/>
              </a:buClr>
              <a:buSzPts val="1600"/>
              <a:buFont typeface="Corbel"/>
              <a:buChar char="•"/>
              <a:defRPr b="0" i="0" sz="2000" u="none" cap="none" strike="noStrike">
                <a:solidFill>
                  <a:schemeClr val="accent1"/>
                </a:solidFill>
                <a:latin typeface="Corbel"/>
                <a:ea typeface="Corbel"/>
                <a:cs typeface="Corbel"/>
                <a:sym typeface="Corbel"/>
              </a:defRPr>
            </a:lvl2pPr>
            <a:lvl3pPr indent="-320039" lvl="2" marL="1371600" marR="0" rtl="0" algn="l">
              <a:lnSpc>
                <a:spcPct val="90000"/>
              </a:lnSpc>
              <a:spcBef>
                <a:spcPts val="400"/>
              </a:spcBef>
              <a:spcAft>
                <a:spcPts val="0"/>
              </a:spcAft>
              <a:buClr>
                <a:schemeClr val="accent1"/>
              </a:buClr>
              <a:buSzPts val="1440"/>
              <a:buFont typeface="Corbel"/>
              <a:buChar char="•"/>
              <a:defRPr b="0" i="0" sz="1800" u="none" cap="none" strike="noStrike">
                <a:solidFill>
                  <a:schemeClr val="accent1"/>
                </a:solidFill>
                <a:latin typeface="Corbel"/>
                <a:ea typeface="Corbel"/>
                <a:cs typeface="Corbel"/>
                <a:sym typeface="Corbel"/>
              </a:defRPr>
            </a:lvl3pPr>
            <a:lvl4pPr indent="-309880" lvl="3" marL="1828800" marR="0" rtl="0" algn="l">
              <a:lnSpc>
                <a:spcPct val="90000"/>
              </a:lnSpc>
              <a:spcBef>
                <a:spcPts val="400"/>
              </a:spcBef>
              <a:spcAft>
                <a:spcPts val="0"/>
              </a:spcAft>
              <a:buClr>
                <a:schemeClr val="accent1"/>
              </a:buClr>
              <a:buSzPts val="1280"/>
              <a:buFont typeface="Corbel"/>
              <a:buChar char="•"/>
              <a:defRPr b="0" i="0" sz="1600" u="none" cap="none" strike="noStrike">
                <a:solidFill>
                  <a:schemeClr val="accent1"/>
                </a:solidFill>
                <a:latin typeface="Corbel"/>
                <a:ea typeface="Corbel"/>
                <a:cs typeface="Corbel"/>
                <a:sym typeface="Corbel"/>
              </a:defRPr>
            </a:lvl4pPr>
            <a:lvl5pPr indent="-309879" lvl="4" marL="2286000" marR="0" rtl="0" algn="l">
              <a:lnSpc>
                <a:spcPct val="90000"/>
              </a:lnSpc>
              <a:spcBef>
                <a:spcPts val="400"/>
              </a:spcBef>
              <a:spcAft>
                <a:spcPts val="0"/>
              </a:spcAft>
              <a:buClr>
                <a:schemeClr val="accent1"/>
              </a:buClr>
              <a:buSzPts val="1280"/>
              <a:buFont typeface="Corbel"/>
              <a:buChar char="•"/>
              <a:defRPr b="0" i="0" sz="1600" u="none" cap="none" strike="noStrike">
                <a:solidFill>
                  <a:schemeClr val="accent1"/>
                </a:solidFill>
                <a:latin typeface="Corbel"/>
                <a:ea typeface="Corbel"/>
                <a:cs typeface="Corbel"/>
                <a:sym typeface="Corbel"/>
              </a:defRPr>
            </a:lvl5pPr>
            <a:lvl6pPr indent="-309879" lvl="5" marL="2743200" marR="0" rtl="0" algn="l">
              <a:lnSpc>
                <a:spcPct val="90000"/>
              </a:lnSpc>
              <a:spcBef>
                <a:spcPts val="400"/>
              </a:spcBef>
              <a:spcAft>
                <a:spcPts val="0"/>
              </a:spcAft>
              <a:buClr>
                <a:schemeClr val="accent1"/>
              </a:buClr>
              <a:buSzPts val="1280"/>
              <a:buFont typeface="Corbel"/>
              <a:buChar char="•"/>
              <a:defRPr b="0" i="0" sz="1600" u="none" cap="none" strike="noStrike">
                <a:solidFill>
                  <a:schemeClr val="accent1"/>
                </a:solidFill>
                <a:latin typeface="Corbel"/>
                <a:ea typeface="Corbel"/>
                <a:cs typeface="Corbel"/>
                <a:sym typeface="Corbel"/>
              </a:defRPr>
            </a:lvl6pPr>
            <a:lvl7pPr indent="-309879" lvl="6" marL="3200400" marR="0" rtl="0" algn="l">
              <a:lnSpc>
                <a:spcPct val="90000"/>
              </a:lnSpc>
              <a:spcBef>
                <a:spcPts val="400"/>
              </a:spcBef>
              <a:spcAft>
                <a:spcPts val="0"/>
              </a:spcAft>
              <a:buClr>
                <a:schemeClr val="accent1"/>
              </a:buClr>
              <a:buSzPts val="1280"/>
              <a:buFont typeface="Corbel"/>
              <a:buChar char="•"/>
              <a:defRPr b="0" i="0" sz="1600" u="none" cap="none" strike="noStrike">
                <a:solidFill>
                  <a:schemeClr val="accent1"/>
                </a:solidFill>
                <a:latin typeface="Corbel"/>
                <a:ea typeface="Corbel"/>
                <a:cs typeface="Corbel"/>
                <a:sym typeface="Corbel"/>
              </a:defRPr>
            </a:lvl7pPr>
            <a:lvl8pPr indent="-309879" lvl="7" marL="3657600" marR="0" rtl="0" algn="l">
              <a:lnSpc>
                <a:spcPct val="90000"/>
              </a:lnSpc>
              <a:spcBef>
                <a:spcPts val="400"/>
              </a:spcBef>
              <a:spcAft>
                <a:spcPts val="0"/>
              </a:spcAft>
              <a:buClr>
                <a:schemeClr val="accent1"/>
              </a:buClr>
              <a:buSzPts val="1280"/>
              <a:buFont typeface="Corbel"/>
              <a:buChar char="•"/>
              <a:defRPr b="0" i="0" sz="1600" u="none" cap="none" strike="noStrike">
                <a:solidFill>
                  <a:schemeClr val="accent1"/>
                </a:solidFill>
                <a:latin typeface="Corbel"/>
                <a:ea typeface="Corbel"/>
                <a:cs typeface="Corbel"/>
                <a:sym typeface="Corbel"/>
              </a:defRPr>
            </a:lvl8pPr>
            <a:lvl9pPr indent="-309879" lvl="8" marL="4114800" marR="0" rtl="0" algn="l">
              <a:lnSpc>
                <a:spcPct val="90000"/>
              </a:lnSpc>
              <a:spcBef>
                <a:spcPts val="400"/>
              </a:spcBef>
              <a:spcAft>
                <a:spcPts val="400"/>
              </a:spcAft>
              <a:buClr>
                <a:schemeClr val="accent1"/>
              </a:buClr>
              <a:buSzPts val="1280"/>
              <a:buFont typeface="Corbel"/>
              <a:buChar char="•"/>
              <a:defRPr b="0" i="0" sz="1600" u="none" cap="none" strike="noStrike">
                <a:solidFill>
                  <a:schemeClr val="accent1"/>
                </a:solidFill>
                <a:latin typeface="Corbel"/>
                <a:ea typeface="Corbel"/>
                <a:cs typeface="Corbel"/>
                <a:sym typeface="Corbel"/>
              </a:defRPr>
            </a:lvl9pPr>
          </a:lstStyle>
          <a:p/>
        </p:txBody>
      </p:sp>
      <p:sp>
        <p:nvSpPr>
          <p:cNvPr id="9" name="Google Shape;9;p1"/>
          <p:cNvSpPr txBox="1"/>
          <p:nvPr>
            <p:ph idx="10" type="dt"/>
          </p:nvPr>
        </p:nvSpPr>
        <p:spPr>
          <a:xfrm>
            <a:off x="1142996" y="6223828"/>
            <a:ext cx="2329074"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accent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10" name="Google Shape;10;p1"/>
          <p:cNvSpPr txBox="1"/>
          <p:nvPr>
            <p:ph idx="11" type="ftr"/>
          </p:nvPr>
        </p:nvSpPr>
        <p:spPr>
          <a:xfrm>
            <a:off x="3949148" y="6223828"/>
            <a:ext cx="4717774"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chemeClr val="accent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11" name="Google Shape;11;p1"/>
          <p:cNvSpPr txBox="1"/>
          <p:nvPr>
            <p:ph idx="12" type="sldNum"/>
          </p:nvPr>
        </p:nvSpPr>
        <p:spPr>
          <a:xfrm>
            <a:off x="9329530" y="6223828"/>
            <a:ext cx="1706217"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chemeClr val="accent1"/>
                </a:solidFill>
                <a:latin typeface="Corbel"/>
                <a:ea typeface="Corbel"/>
                <a:cs typeface="Corbel"/>
                <a:sym typeface="Corbel"/>
              </a:defRPr>
            </a:lvl1pPr>
            <a:lvl2pPr indent="0" lvl="1" marL="0" marR="0" rtl="0" algn="r">
              <a:spcBef>
                <a:spcPts val="0"/>
              </a:spcBef>
              <a:buNone/>
              <a:defRPr b="0" i="0" sz="1200" u="none" cap="none" strike="noStrike">
                <a:solidFill>
                  <a:schemeClr val="accent1"/>
                </a:solidFill>
                <a:latin typeface="Corbel"/>
                <a:ea typeface="Corbel"/>
                <a:cs typeface="Corbel"/>
                <a:sym typeface="Corbel"/>
              </a:defRPr>
            </a:lvl2pPr>
            <a:lvl3pPr indent="0" lvl="2" marL="0" marR="0" rtl="0" algn="r">
              <a:spcBef>
                <a:spcPts val="0"/>
              </a:spcBef>
              <a:buNone/>
              <a:defRPr b="0" i="0" sz="1200" u="none" cap="none" strike="noStrike">
                <a:solidFill>
                  <a:schemeClr val="accent1"/>
                </a:solidFill>
                <a:latin typeface="Corbel"/>
                <a:ea typeface="Corbel"/>
                <a:cs typeface="Corbel"/>
                <a:sym typeface="Corbel"/>
              </a:defRPr>
            </a:lvl3pPr>
            <a:lvl4pPr indent="0" lvl="3" marL="0" marR="0" rtl="0" algn="r">
              <a:spcBef>
                <a:spcPts val="0"/>
              </a:spcBef>
              <a:buNone/>
              <a:defRPr b="0" i="0" sz="1200" u="none" cap="none" strike="noStrike">
                <a:solidFill>
                  <a:schemeClr val="accent1"/>
                </a:solidFill>
                <a:latin typeface="Corbel"/>
                <a:ea typeface="Corbel"/>
                <a:cs typeface="Corbel"/>
                <a:sym typeface="Corbel"/>
              </a:defRPr>
            </a:lvl4pPr>
            <a:lvl5pPr indent="0" lvl="4" marL="0" marR="0" rtl="0" algn="r">
              <a:spcBef>
                <a:spcPts val="0"/>
              </a:spcBef>
              <a:buNone/>
              <a:defRPr b="0" i="0" sz="1200" u="none" cap="none" strike="noStrike">
                <a:solidFill>
                  <a:schemeClr val="accent1"/>
                </a:solidFill>
                <a:latin typeface="Corbel"/>
                <a:ea typeface="Corbel"/>
                <a:cs typeface="Corbel"/>
                <a:sym typeface="Corbel"/>
              </a:defRPr>
            </a:lvl5pPr>
            <a:lvl6pPr indent="0" lvl="5" marL="0" marR="0" rtl="0" algn="r">
              <a:spcBef>
                <a:spcPts val="0"/>
              </a:spcBef>
              <a:buNone/>
              <a:defRPr b="0" i="0" sz="1200" u="none" cap="none" strike="noStrike">
                <a:solidFill>
                  <a:schemeClr val="accent1"/>
                </a:solidFill>
                <a:latin typeface="Corbel"/>
                <a:ea typeface="Corbel"/>
                <a:cs typeface="Corbel"/>
                <a:sym typeface="Corbel"/>
              </a:defRPr>
            </a:lvl6pPr>
            <a:lvl7pPr indent="0" lvl="6" marL="0" marR="0" rtl="0" algn="r">
              <a:spcBef>
                <a:spcPts val="0"/>
              </a:spcBef>
              <a:buNone/>
              <a:defRPr b="0" i="0" sz="1200" u="none" cap="none" strike="noStrike">
                <a:solidFill>
                  <a:schemeClr val="accent1"/>
                </a:solidFill>
                <a:latin typeface="Corbel"/>
                <a:ea typeface="Corbel"/>
                <a:cs typeface="Corbel"/>
                <a:sym typeface="Corbel"/>
              </a:defRPr>
            </a:lvl7pPr>
            <a:lvl8pPr indent="0" lvl="7" marL="0" marR="0" rtl="0" algn="r">
              <a:spcBef>
                <a:spcPts val="0"/>
              </a:spcBef>
              <a:buNone/>
              <a:defRPr b="0" i="0" sz="1200" u="none" cap="none" strike="noStrike">
                <a:solidFill>
                  <a:schemeClr val="accent1"/>
                </a:solidFill>
                <a:latin typeface="Corbel"/>
                <a:ea typeface="Corbel"/>
                <a:cs typeface="Corbel"/>
                <a:sym typeface="Corbel"/>
              </a:defRPr>
            </a:lvl8pPr>
            <a:lvl9pPr indent="0" lvl="8" marL="0" marR="0" rtl="0" algn="r">
              <a:spcBef>
                <a:spcPts val="0"/>
              </a:spcBef>
              <a:buNone/>
              <a:defRPr b="0"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7.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en.wikipedia.org/wiki/Lymecycline" TargetMode="Externa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3"/>
          <p:cNvSpPr txBox="1"/>
          <p:nvPr>
            <p:ph type="ctrTitle"/>
          </p:nvPr>
        </p:nvSpPr>
        <p:spPr>
          <a:xfrm>
            <a:off x="1109980" y="882376"/>
            <a:ext cx="9966960" cy="2926080"/>
          </a:xfrm>
          <a:prstGeom prst="rect">
            <a:avLst/>
          </a:prstGeom>
          <a:noFill/>
          <a:ln>
            <a:noFill/>
          </a:ln>
        </p:spPr>
        <p:txBody>
          <a:bodyPr anchorCtr="0" anchor="b" bIns="45700" lIns="91425" spcFirstLastPara="1" rIns="91425" wrap="square" tIns="45700">
            <a:normAutofit/>
          </a:bodyPr>
          <a:lstStyle/>
          <a:p>
            <a:pPr indent="0" lvl="0" marL="0" rtl="0" algn="ctr">
              <a:lnSpc>
                <a:spcPct val="85000"/>
              </a:lnSpc>
              <a:spcBef>
                <a:spcPts val="0"/>
              </a:spcBef>
              <a:spcAft>
                <a:spcPts val="0"/>
              </a:spcAft>
              <a:buClr>
                <a:srgbClr val="FFFFFF"/>
              </a:buClr>
              <a:buSzPts val="7200"/>
              <a:buFont typeface="Corbel"/>
              <a:buNone/>
            </a:pPr>
            <a:r>
              <a:rPr lang="en-US"/>
              <a:t>MEDICINAL CHEMISTRY</a:t>
            </a:r>
            <a:br>
              <a:rPr lang="en-US"/>
            </a:br>
            <a:r>
              <a:rPr lang="en-US"/>
              <a:t>ANTIBIOTIC</a:t>
            </a:r>
            <a:endParaRPr/>
          </a:p>
        </p:txBody>
      </p:sp>
      <p:sp>
        <p:nvSpPr>
          <p:cNvPr id="89" name="Google Shape;89;p13"/>
          <p:cNvSpPr txBox="1"/>
          <p:nvPr>
            <p:ph idx="1" type="subTitle"/>
          </p:nvPr>
        </p:nvSpPr>
        <p:spPr>
          <a:xfrm>
            <a:off x="1709530" y="3869634"/>
            <a:ext cx="8767860" cy="1388165"/>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1760"/>
              <a:buNone/>
            </a:pPr>
            <a:r>
              <a:rPr b="1" lang="en-US">
                <a:solidFill>
                  <a:srgbClr val="722810"/>
                </a:solidFill>
              </a:rPr>
              <a:t>Sireen Yahya   1151303</a:t>
            </a:r>
            <a:br>
              <a:rPr b="1" lang="en-US">
                <a:solidFill>
                  <a:srgbClr val="722810"/>
                </a:solidFill>
              </a:rPr>
            </a:br>
            <a:r>
              <a:rPr b="1" lang="en-US">
                <a:solidFill>
                  <a:srgbClr val="722810"/>
                </a:solidFill>
              </a:rPr>
              <a:t>Israa Mafarjeh  1151683</a:t>
            </a:r>
            <a:endParaRPr b="1">
              <a:solidFill>
                <a:srgbClr val="72281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2"/>
          <p:cNvSpPr/>
          <p:nvPr/>
        </p:nvSpPr>
        <p:spPr>
          <a:xfrm>
            <a:off x="1075508" y="895533"/>
            <a:ext cx="9348651" cy="73866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orbel"/>
                <a:ea typeface="Corbel"/>
                <a:cs typeface="Corbel"/>
                <a:sym typeface="Corbel"/>
              </a:rPr>
              <a:t>* Aminoglycosides </a:t>
            </a:r>
            <a:r>
              <a:rPr lang="en-US" sz="1800">
                <a:solidFill>
                  <a:schemeClr val="dk1"/>
                </a:solidFill>
                <a:latin typeface="Corbel"/>
                <a:ea typeface="Corbel"/>
                <a:cs typeface="Corbel"/>
                <a:sym typeface="Corbel"/>
              </a:rPr>
              <a:t>include compounds closely related in structure to Streptomycin like : </a:t>
            </a:r>
            <a:br>
              <a:rPr lang="en-US" sz="1800">
                <a:solidFill>
                  <a:schemeClr val="dk1"/>
                </a:solidFill>
                <a:latin typeface="Corbel"/>
                <a:ea typeface="Corbel"/>
                <a:cs typeface="Corbel"/>
                <a:sym typeface="Corbel"/>
              </a:rPr>
            </a:br>
            <a:r>
              <a:rPr lang="en-US" sz="1800">
                <a:solidFill>
                  <a:schemeClr val="dk1"/>
                </a:solidFill>
                <a:latin typeface="Corbel"/>
                <a:ea typeface="Corbel"/>
                <a:cs typeface="Corbel"/>
                <a:sym typeface="Corbel"/>
              </a:rPr>
              <a:t>Kanamycin , Neomycin , Gentamycin , Tobramycin and Netilmicin</a:t>
            </a:r>
            <a:endParaRPr sz="1800">
              <a:solidFill>
                <a:schemeClr val="dk1"/>
              </a:solidFill>
              <a:latin typeface="Corbel"/>
              <a:ea typeface="Corbel"/>
              <a:cs typeface="Corbel"/>
              <a:sym typeface="Corbel"/>
            </a:endParaRPr>
          </a:p>
        </p:txBody>
      </p:sp>
      <p:pic>
        <p:nvPicPr>
          <p:cNvPr id="145" name="Google Shape;145;p22"/>
          <p:cNvPicPr preferRelativeResize="0"/>
          <p:nvPr/>
        </p:nvPicPr>
        <p:blipFill rotWithShape="1">
          <a:blip r:embed="rId3">
            <a:alphaModFix/>
          </a:blip>
          <a:srcRect b="0" l="0" r="0" t="0"/>
          <a:stretch/>
        </p:blipFill>
        <p:spPr>
          <a:xfrm>
            <a:off x="1506998" y="2037807"/>
            <a:ext cx="8485670" cy="387531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pic>
        <p:nvPicPr>
          <p:cNvPr id="150" name="Google Shape;150;p23"/>
          <p:cNvPicPr preferRelativeResize="0"/>
          <p:nvPr/>
        </p:nvPicPr>
        <p:blipFill rotWithShape="1">
          <a:blip r:embed="rId3">
            <a:alphaModFix/>
          </a:blip>
          <a:srcRect b="0" l="0" r="0" t="0"/>
          <a:stretch/>
        </p:blipFill>
        <p:spPr>
          <a:xfrm>
            <a:off x="1167430" y="1003880"/>
            <a:ext cx="4318970" cy="4273513"/>
          </a:xfrm>
          <a:prstGeom prst="rect">
            <a:avLst/>
          </a:prstGeom>
          <a:noFill/>
          <a:ln>
            <a:noFill/>
          </a:ln>
        </p:spPr>
      </p:pic>
      <p:pic>
        <p:nvPicPr>
          <p:cNvPr id="151" name="Google Shape;151;p23"/>
          <p:cNvPicPr preferRelativeResize="0"/>
          <p:nvPr/>
        </p:nvPicPr>
        <p:blipFill rotWithShape="1">
          <a:blip r:embed="rId4">
            <a:alphaModFix/>
          </a:blip>
          <a:srcRect b="0" l="0" r="0" t="0"/>
          <a:stretch/>
        </p:blipFill>
        <p:spPr>
          <a:xfrm>
            <a:off x="6151591" y="1003880"/>
            <a:ext cx="4599139" cy="4404143"/>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pic>
        <p:nvPicPr>
          <p:cNvPr id="156" name="Google Shape;156;p24"/>
          <p:cNvPicPr preferRelativeResize="0"/>
          <p:nvPr/>
        </p:nvPicPr>
        <p:blipFill rotWithShape="1">
          <a:blip r:embed="rId3">
            <a:alphaModFix/>
          </a:blip>
          <a:srcRect b="0" l="0" r="0" t="0"/>
          <a:stretch/>
        </p:blipFill>
        <p:spPr>
          <a:xfrm>
            <a:off x="1174643" y="1325554"/>
            <a:ext cx="4599139" cy="3795086"/>
          </a:xfrm>
          <a:prstGeom prst="rect">
            <a:avLst/>
          </a:prstGeom>
          <a:noFill/>
          <a:ln>
            <a:noFill/>
          </a:ln>
        </p:spPr>
      </p:pic>
      <p:pic>
        <p:nvPicPr>
          <p:cNvPr id="157" name="Google Shape;157;p24"/>
          <p:cNvPicPr preferRelativeResize="0"/>
          <p:nvPr/>
        </p:nvPicPr>
        <p:blipFill rotWithShape="1">
          <a:blip r:embed="rId4">
            <a:alphaModFix/>
          </a:blip>
          <a:srcRect b="0" l="0" r="0" t="0"/>
          <a:stretch/>
        </p:blipFill>
        <p:spPr>
          <a:xfrm>
            <a:off x="6257108" y="1325554"/>
            <a:ext cx="5029201" cy="379508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5"/>
          <p:cNvSpPr/>
          <p:nvPr/>
        </p:nvSpPr>
        <p:spPr>
          <a:xfrm>
            <a:off x="1772992" y="1380072"/>
            <a:ext cx="8156620" cy="489364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Arial"/>
                <a:ea typeface="Arial"/>
                <a:cs typeface="Arial"/>
                <a:sym typeface="Arial"/>
              </a:rPr>
              <a:t> </a:t>
            </a:r>
            <a:r>
              <a:rPr lang="en-US" sz="2400" u="sng">
                <a:solidFill>
                  <a:schemeClr val="dk1"/>
                </a:solidFill>
                <a:latin typeface="Arial"/>
                <a:ea typeface="Arial"/>
                <a:cs typeface="Arial"/>
                <a:sym typeface="Arial"/>
              </a:rPr>
              <a:t>ANTIBIOTICS INHIBITING CELL WALL SYNTHESIS </a:t>
            </a:r>
            <a:endParaRPr sz="2400" u="sng">
              <a:solidFill>
                <a:schemeClr val="dk1"/>
              </a:solidFill>
              <a:latin typeface="Arial"/>
              <a:ea typeface="Arial"/>
              <a:cs typeface="Arial"/>
              <a:sym typeface="Arial"/>
            </a:endParaRPr>
          </a:p>
          <a:p>
            <a:pPr indent="0" lvl="0" marL="0" marR="0" rtl="0" algn="l">
              <a:spcBef>
                <a:spcPts val="0"/>
              </a:spcBef>
              <a:spcAft>
                <a:spcPts val="0"/>
              </a:spcAft>
              <a:buNone/>
            </a:pPr>
            <a:r>
              <a:rPr lang="en-US" sz="2400">
                <a:solidFill>
                  <a:schemeClr val="dk1"/>
                </a:solidFill>
                <a:latin typeface="Arial"/>
                <a:ea typeface="Arial"/>
                <a:cs typeface="Arial"/>
                <a:sym typeface="Arial"/>
              </a:rPr>
              <a:t>GLYCOPEPTIDES-VANCOMYCIN, TECOPLANIN LIPOPEPTIDE-DAPTOMYCIN</a:t>
            </a:r>
            <a:endParaRPr/>
          </a:p>
          <a:p>
            <a:pPr indent="0" lvl="0" marL="0" marR="0" rtl="0" algn="l">
              <a:spcBef>
                <a:spcPts val="0"/>
              </a:spcBef>
              <a:spcAft>
                <a:spcPts val="0"/>
              </a:spcAft>
              <a:buNone/>
            </a:pPr>
            <a:r>
              <a:rPr lang="en-US" sz="2400">
                <a:solidFill>
                  <a:schemeClr val="dk1"/>
                </a:solidFill>
                <a:latin typeface="Arial"/>
                <a:ea typeface="Arial"/>
                <a:cs typeface="Arial"/>
                <a:sym typeface="Arial"/>
              </a:rPr>
              <a:t> POLYPEPTIDE- BACITRACIN</a:t>
            </a:r>
            <a:endParaRPr/>
          </a:p>
          <a:p>
            <a:pPr indent="0" lvl="0" marL="0" marR="0" rtl="0" algn="l">
              <a:spcBef>
                <a:spcPts val="0"/>
              </a:spcBef>
              <a:spcAft>
                <a:spcPts val="0"/>
              </a:spcAft>
              <a:buNone/>
            </a:pPr>
            <a:r>
              <a:rPr lang="en-US" sz="2400">
                <a:solidFill>
                  <a:schemeClr val="dk1"/>
                </a:solidFill>
                <a:latin typeface="Arial"/>
                <a:ea typeface="Arial"/>
                <a:cs typeface="Arial"/>
                <a:sym typeface="Arial"/>
              </a:rPr>
              <a:t> FOSFOMYCIN-a phosphonic acid derivative CYCLOSERINE-an analogue of D-alanine</a:t>
            </a:r>
            <a:endParaRPr/>
          </a:p>
          <a:p>
            <a:pPr indent="0" lvl="0" marL="0" marR="0" rtl="0" algn="l">
              <a:spcBef>
                <a:spcPts val="0"/>
              </a:spcBef>
              <a:spcAft>
                <a:spcPts val="0"/>
              </a:spcAft>
              <a:buNone/>
            </a:pPr>
            <a:r>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en-US" sz="2400">
                <a:solidFill>
                  <a:schemeClr val="dk1"/>
                </a:solidFill>
                <a:latin typeface="Arial"/>
                <a:ea typeface="Arial"/>
                <a:cs typeface="Arial"/>
                <a:sym typeface="Arial"/>
              </a:rPr>
              <a:t>OXAZOLIDINONES-LINEZOLID, RADEZOLID TOREZOLID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en-US" sz="2400">
                <a:solidFill>
                  <a:schemeClr val="dk1"/>
                </a:solidFill>
                <a:latin typeface="Arial"/>
                <a:ea typeface="Arial"/>
                <a:cs typeface="Arial"/>
                <a:sym typeface="Arial"/>
              </a:rPr>
              <a:t>STREPTOGRAMINS-PRISTINAMYCIN </a:t>
            </a:r>
            <a:endParaRPr/>
          </a:p>
          <a:p>
            <a:pPr indent="0" lvl="0" marL="0" marR="0" rtl="0" algn="l">
              <a:spcBef>
                <a:spcPts val="0"/>
              </a:spcBef>
              <a:spcAft>
                <a:spcPts val="0"/>
              </a:spcAft>
              <a:buNone/>
            </a:pPr>
            <a:r>
              <a:rPr lang="en-US" sz="2400">
                <a:solidFill>
                  <a:schemeClr val="dk1"/>
                </a:solidFill>
                <a:latin typeface="Arial"/>
                <a:ea typeface="Arial"/>
                <a:cs typeface="Arial"/>
                <a:sym typeface="Arial"/>
              </a:rPr>
              <a:t>POLYMYXIN-B AND COLISTIN </a:t>
            </a:r>
            <a:endParaRPr sz="2400">
              <a:solidFill>
                <a:schemeClr val="dk1"/>
              </a:solidFill>
              <a:latin typeface="Arial"/>
              <a:ea typeface="Arial"/>
              <a:cs typeface="Arial"/>
              <a:sym typeface="Arial"/>
            </a:endParaRPr>
          </a:p>
          <a:p>
            <a:pPr indent="0" lvl="0" marL="0" marR="0" rtl="0" algn="l">
              <a:spcBef>
                <a:spcPts val="0"/>
              </a:spcBef>
              <a:spcAft>
                <a:spcPts val="0"/>
              </a:spcAft>
              <a:buNone/>
            </a:pPr>
            <a:r>
              <a:rPr lang="en-US" sz="2400">
                <a:solidFill>
                  <a:schemeClr val="dk1"/>
                </a:solidFill>
                <a:latin typeface="Arial"/>
                <a:ea typeface="Arial"/>
                <a:cs typeface="Arial"/>
                <a:sym typeface="Arial"/>
              </a:rPr>
              <a:t>MUPIROCIN </a:t>
            </a:r>
            <a:endParaRPr/>
          </a:p>
          <a:p>
            <a:pPr indent="0" lvl="0" marL="0" marR="0" rtl="0" algn="l">
              <a:spcBef>
                <a:spcPts val="0"/>
              </a:spcBef>
              <a:spcAft>
                <a:spcPts val="0"/>
              </a:spcAft>
              <a:buNone/>
            </a:pPr>
            <a:r>
              <a:rPr lang="en-US" sz="2400">
                <a:solidFill>
                  <a:schemeClr val="dk1"/>
                </a:solidFill>
                <a:latin typeface="Arial"/>
                <a:ea typeface="Arial"/>
                <a:cs typeface="Arial"/>
                <a:sym typeface="Arial"/>
              </a:rPr>
              <a:t>FUSIDIC ACID</a:t>
            </a:r>
            <a:endParaRPr/>
          </a:p>
        </p:txBody>
      </p:sp>
      <p:sp>
        <p:nvSpPr>
          <p:cNvPr id="163" name="Google Shape;163;p25"/>
          <p:cNvSpPr/>
          <p:nvPr/>
        </p:nvSpPr>
        <p:spPr>
          <a:xfrm>
            <a:off x="578867" y="456742"/>
            <a:ext cx="5650906" cy="9233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5400" cap="none">
                <a:solidFill>
                  <a:srgbClr val="515151"/>
                </a:solidFill>
                <a:latin typeface="Corbel"/>
                <a:ea typeface="Corbel"/>
                <a:cs typeface="Corbel"/>
                <a:sym typeface="Corbel"/>
              </a:rPr>
              <a:t>Newer antibiotics:</a:t>
            </a:r>
            <a:endParaRPr b="1" sz="5400" cap="none">
              <a:solidFill>
                <a:srgbClr val="515151"/>
              </a:solidFill>
              <a:latin typeface="Corbel"/>
              <a:ea typeface="Corbel"/>
              <a:cs typeface="Corbel"/>
              <a:sym typeface="Corbe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4"/>
          <p:cNvSpPr txBox="1"/>
          <p:nvPr>
            <p:ph type="title"/>
          </p:nvPr>
        </p:nvSpPr>
        <p:spPr>
          <a:xfrm>
            <a:off x="1143000" y="609600"/>
            <a:ext cx="9875520" cy="135636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accent1"/>
              </a:buClr>
              <a:buSzPts val="4400"/>
              <a:buFont typeface="Corbel"/>
              <a:buNone/>
            </a:pPr>
            <a:r>
              <a:rPr lang="en-US"/>
              <a:t>Tetracyclines :</a:t>
            </a:r>
            <a:endParaRPr/>
          </a:p>
        </p:txBody>
      </p:sp>
      <p:sp>
        <p:nvSpPr>
          <p:cNvPr id="95" name="Google Shape;95;p14"/>
          <p:cNvSpPr txBox="1"/>
          <p:nvPr>
            <p:ph idx="1" type="body"/>
          </p:nvPr>
        </p:nvSpPr>
        <p:spPr>
          <a:xfrm>
            <a:off x="1143000" y="2057400"/>
            <a:ext cx="9872871" cy="40386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SzPts val="1760"/>
              <a:buNone/>
            </a:pPr>
            <a:r>
              <a:rPr lang="en-US">
                <a:solidFill>
                  <a:srgbClr val="0C0C0C"/>
                </a:solidFill>
              </a:rPr>
              <a:t>Tetracycline is a broad spectrum antibiotic It exerts a bacteriostatic effect on bacteria .</a:t>
            </a:r>
            <a:br>
              <a:rPr lang="en-US"/>
            </a:br>
            <a:br>
              <a:rPr lang="en-US"/>
            </a:br>
            <a:br>
              <a:rPr lang="en-US"/>
            </a:br>
            <a:br>
              <a:rPr lang="en-US"/>
            </a:br>
            <a:r>
              <a:rPr lang="en-US"/>
              <a:t> </a:t>
            </a:r>
            <a:br>
              <a:rPr lang="en-US"/>
            </a:br>
            <a:br>
              <a:rPr lang="en-US"/>
            </a:br>
            <a:br>
              <a:rPr lang="en-US"/>
            </a:br>
            <a:br>
              <a:rPr lang="en-US"/>
            </a:br>
            <a:r>
              <a:rPr lang="en-US"/>
              <a:t> </a:t>
            </a:r>
            <a:br>
              <a:rPr lang="en-US"/>
            </a:br>
            <a:endParaRPr/>
          </a:p>
        </p:txBody>
      </p:sp>
      <p:pic>
        <p:nvPicPr>
          <p:cNvPr id="96" name="Google Shape;96;p14"/>
          <p:cNvPicPr preferRelativeResize="0"/>
          <p:nvPr/>
        </p:nvPicPr>
        <p:blipFill rotWithShape="1">
          <a:blip r:embed="rId3">
            <a:alphaModFix/>
          </a:blip>
          <a:srcRect b="0" l="0" r="0" t="0"/>
          <a:stretch/>
        </p:blipFill>
        <p:spPr>
          <a:xfrm>
            <a:off x="5701995" y="2647140"/>
            <a:ext cx="5020376" cy="381053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5"/>
          <p:cNvSpPr txBox="1"/>
          <p:nvPr>
            <p:ph type="title"/>
          </p:nvPr>
        </p:nvSpPr>
        <p:spPr>
          <a:xfrm>
            <a:off x="1143000" y="609600"/>
            <a:ext cx="9875520" cy="135636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accent1"/>
              </a:buClr>
              <a:buSzPts val="4400"/>
              <a:buFont typeface="Corbel"/>
              <a:buNone/>
            </a:pPr>
            <a:r>
              <a:rPr lang="en-US"/>
              <a:t>Mechanism of action : </a:t>
            </a:r>
            <a:endParaRPr/>
          </a:p>
        </p:txBody>
      </p:sp>
      <p:sp>
        <p:nvSpPr>
          <p:cNvPr id="102" name="Google Shape;102;p15"/>
          <p:cNvSpPr txBox="1"/>
          <p:nvPr>
            <p:ph idx="1" type="body"/>
          </p:nvPr>
        </p:nvSpPr>
        <p:spPr>
          <a:xfrm>
            <a:off x="1143000" y="2057400"/>
            <a:ext cx="9872871" cy="4038600"/>
          </a:xfrm>
          <a:prstGeom prst="rect">
            <a:avLst/>
          </a:prstGeom>
          <a:noFill/>
          <a:ln>
            <a:noFill/>
          </a:ln>
        </p:spPr>
        <p:txBody>
          <a:bodyPr anchorCtr="0" anchor="t" bIns="45700" lIns="91425" spcFirstLastPara="1" rIns="91425" wrap="square" tIns="45700">
            <a:normAutofit/>
          </a:bodyPr>
          <a:lstStyle/>
          <a:p>
            <a:pPr indent="-182880" lvl="0" marL="228600" rtl="0" algn="l">
              <a:lnSpc>
                <a:spcPct val="90000"/>
              </a:lnSpc>
              <a:spcBef>
                <a:spcPts val="0"/>
              </a:spcBef>
              <a:spcAft>
                <a:spcPts val="0"/>
              </a:spcAft>
              <a:buSzPts val="1760"/>
              <a:buChar char="•"/>
            </a:pPr>
            <a:r>
              <a:rPr lang="en-US">
                <a:solidFill>
                  <a:srgbClr val="0C0C0C"/>
                </a:solidFill>
              </a:rPr>
              <a:t>Tetracycline passively diffuses through porin channels in the bacterial membrane and reversibly binds to the 30S ribosomal subunit,</a:t>
            </a:r>
            <a:br>
              <a:rPr lang="en-US">
                <a:solidFill>
                  <a:srgbClr val="0C0C0C"/>
                </a:solidFill>
              </a:rPr>
            </a:br>
            <a:r>
              <a:rPr lang="en-US">
                <a:solidFill>
                  <a:srgbClr val="0C0C0C"/>
                </a:solidFill>
              </a:rPr>
              <a:t>preventing binding of tRNA to the mRNA-ribosome complex, and thus interfering with protein synthesis. </a:t>
            </a:r>
            <a:br>
              <a:rPr lang="en-US">
                <a:solidFill>
                  <a:srgbClr val="0C0C0C"/>
                </a:solidFill>
              </a:rPr>
            </a:br>
            <a:br>
              <a:rPr lang="en-US">
                <a:solidFill>
                  <a:srgbClr val="0C0C0C"/>
                </a:solidFill>
              </a:rPr>
            </a:br>
            <a:r>
              <a:rPr lang="en-US"/>
              <a:t> </a:t>
            </a:r>
            <a:r>
              <a:rPr lang="en-US">
                <a:solidFill>
                  <a:srgbClr val="0C0C0C"/>
                </a:solidFill>
              </a:rPr>
              <a:t>Additionally tetracycline may alter the cytoplasmic membrane of bacteria causing leakage of intracellular contents, such as nucleotides, from the cell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6"/>
          <p:cNvSpPr txBox="1"/>
          <p:nvPr>
            <p:ph type="title"/>
          </p:nvPr>
        </p:nvSpPr>
        <p:spPr>
          <a:xfrm>
            <a:off x="1143000" y="609600"/>
            <a:ext cx="9875520" cy="72281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accent1"/>
              </a:buClr>
              <a:buSzPts val="4400"/>
              <a:buFont typeface="Corbel"/>
              <a:buNone/>
            </a:pPr>
            <a:r>
              <a:rPr lang="en-US"/>
              <a:t>SAR : </a:t>
            </a:r>
            <a:endParaRPr/>
          </a:p>
        </p:txBody>
      </p:sp>
      <p:sp>
        <p:nvSpPr>
          <p:cNvPr id="108" name="Google Shape;108;p16"/>
          <p:cNvSpPr txBox="1"/>
          <p:nvPr>
            <p:ph idx="1" type="body"/>
          </p:nvPr>
        </p:nvSpPr>
        <p:spPr>
          <a:xfrm>
            <a:off x="656823" y="1493950"/>
            <a:ext cx="7821910" cy="4138411"/>
          </a:xfrm>
          <a:prstGeom prst="rect">
            <a:avLst/>
          </a:prstGeom>
          <a:noFill/>
          <a:ln>
            <a:noFill/>
          </a:ln>
        </p:spPr>
        <p:txBody>
          <a:bodyPr anchorCtr="0" anchor="t" bIns="45700" lIns="91425" spcFirstLastPara="1" rIns="91425" wrap="square" tIns="45700">
            <a:normAutofit fontScale="77500" lnSpcReduction="20000"/>
          </a:bodyPr>
          <a:lstStyle/>
          <a:p>
            <a:pPr indent="-182880" lvl="0" marL="228600" rtl="0" algn="l">
              <a:lnSpc>
                <a:spcPct val="90000"/>
              </a:lnSpc>
              <a:spcBef>
                <a:spcPts val="0"/>
              </a:spcBef>
              <a:spcAft>
                <a:spcPts val="0"/>
              </a:spcAft>
              <a:buSzPct val="80000"/>
              <a:buChar char="•"/>
            </a:pPr>
            <a:r>
              <a:rPr b="1" lang="en-US">
                <a:solidFill>
                  <a:srgbClr val="0C0C0C"/>
                </a:solidFill>
              </a:rPr>
              <a:t>Tetracyclines are composed of a rigid skeleton of 4 fused rings .</a:t>
            </a:r>
            <a:endParaRPr/>
          </a:p>
          <a:p>
            <a:pPr indent="-182880" lvl="0" marL="228600" rtl="0" algn="l">
              <a:lnSpc>
                <a:spcPct val="90000"/>
              </a:lnSpc>
              <a:spcBef>
                <a:spcPts val="1400"/>
              </a:spcBef>
              <a:spcAft>
                <a:spcPts val="0"/>
              </a:spcAft>
              <a:buSzPct val="80000"/>
              <a:buChar char="•"/>
            </a:pPr>
            <a:r>
              <a:rPr b="1" lang="en-US">
                <a:solidFill>
                  <a:srgbClr val="0C0C0C"/>
                </a:solidFill>
              </a:rPr>
              <a:t>The rings structure of tetracyclines is divided into an upper modifiable region and a lower non modifiable region . </a:t>
            </a:r>
            <a:endParaRPr b="1">
              <a:solidFill>
                <a:srgbClr val="0C0C0C"/>
              </a:solidFill>
            </a:endParaRPr>
          </a:p>
          <a:p>
            <a:pPr indent="-182880" lvl="0" marL="228600" rtl="0" algn="l">
              <a:lnSpc>
                <a:spcPct val="90000"/>
              </a:lnSpc>
              <a:spcBef>
                <a:spcPts val="1400"/>
              </a:spcBef>
              <a:spcAft>
                <a:spcPts val="0"/>
              </a:spcAft>
              <a:buSzPct val="80000"/>
              <a:buChar char="•"/>
            </a:pPr>
            <a:r>
              <a:rPr b="1" lang="en-US">
                <a:solidFill>
                  <a:srgbClr val="0C0C0C"/>
                </a:solidFill>
              </a:rPr>
              <a:t>An active tetracycline requires a C10 phenol as well as a C11-C12 keto-enol substructure in conjugation with a 12a-OH group and a C1-C3 diketo substructure.</a:t>
            </a:r>
            <a:endParaRPr/>
          </a:p>
          <a:p>
            <a:pPr indent="-182880" lvl="0" marL="228600" rtl="0" algn="l">
              <a:lnSpc>
                <a:spcPct val="90000"/>
              </a:lnSpc>
              <a:spcBef>
                <a:spcPts val="1400"/>
              </a:spcBef>
              <a:spcAft>
                <a:spcPts val="0"/>
              </a:spcAft>
              <a:buSzPct val="80000"/>
              <a:buChar char="•"/>
            </a:pPr>
            <a:r>
              <a:rPr b="1" lang="en-US">
                <a:solidFill>
                  <a:srgbClr val="0C0C0C"/>
                </a:solidFill>
              </a:rPr>
              <a:t>Removal of the dimethylamine group at C4 reduces antibacterial activity. </a:t>
            </a:r>
            <a:endParaRPr b="1">
              <a:solidFill>
                <a:srgbClr val="0C0C0C"/>
              </a:solidFill>
            </a:endParaRPr>
          </a:p>
          <a:p>
            <a:pPr indent="-182880" lvl="0" marL="228600" rtl="0" algn="l">
              <a:lnSpc>
                <a:spcPct val="90000"/>
              </a:lnSpc>
              <a:spcBef>
                <a:spcPts val="1400"/>
              </a:spcBef>
              <a:spcAft>
                <a:spcPts val="0"/>
              </a:spcAft>
              <a:buSzPct val="80000"/>
              <a:buChar char="•"/>
            </a:pPr>
            <a:r>
              <a:rPr b="1" lang="en-US">
                <a:solidFill>
                  <a:srgbClr val="0C0C0C"/>
                </a:solidFill>
              </a:rPr>
              <a:t>Replacement of the carboxylamine group at C2 results in reduced antibacterial activity but it is possible to add substituents to the amide nitrogen to get more soluble analogs like the prodrug </a:t>
            </a:r>
            <a:r>
              <a:rPr b="1" lang="en-US" u="sng">
                <a:solidFill>
                  <a:schemeClr val="hlink"/>
                </a:solidFill>
                <a:hlinkClick r:id="rId3"/>
              </a:rPr>
              <a:t>lymecycline</a:t>
            </a:r>
            <a:r>
              <a:rPr b="1" lang="en-US">
                <a:solidFill>
                  <a:srgbClr val="0C0C0C"/>
                </a:solidFill>
              </a:rPr>
              <a:t>. </a:t>
            </a:r>
            <a:endParaRPr b="1">
              <a:solidFill>
                <a:srgbClr val="0C0C0C"/>
              </a:solidFill>
            </a:endParaRPr>
          </a:p>
          <a:p>
            <a:pPr indent="-182880" lvl="0" marL="228600" rtl="0" algn="l">
              <a:lnSpc>
                <a:spcPct val="90000"/>
              </a:lnSpc>
              <a:spcBef>
                <a:spcPts val="1400"/>
              </a:spcBef>
              <a:spcAft>
                <a:spcPts val="0"/>
              </a:spcAft>
              <a:buSzPct val="80000"/>
              <a:buChar char="•"/>
            </a:pPr>
            <a:r>
              <a:rPr b="1" lang="en-US">
                <a:solidFill>
                  <a:srgbClr val="0C0C0C"/>
                </a:solidFill>
              </a:rPr>
              <a:t>The simplest tetracycline with measurable antibacterial activity is 6-deoxy-6-demethyltetracycline and its structure is often considered to be the minimum pharmacophore for the tetracycle class of antibiotics.</a:t>
            </a:r>
            <a:endParaRPr/>
          </a:p>
          <a:p>
            <a:pPr indent="-182880" lvl="0" marL="228600" rtl="0" algn="l">
              <a:lnSpc>
                <a:spcPct val="90000"/>
              </a:lnSpc>
              <a:spcBef>
                <a:spcPts val="1400"/>
              </a:spcBef>
              <a:spcAft>
                <a:spcPts val="0"/>
              </a:spcAft>
              <a:buSzPct val="80000"/>
              <a:buChar char="•"/>
            </a:pPr>
            <a:r>
              <a:rPr b="1" lang="en-US">
                <a:solidFill>
                  <a:srgbClr val="0C0C0C"/>
                </a:solidFill>
              </a:rPr>
              <a:t>C5-C9 can be modified to make derivatives with varying antibacterial activity.</a:t>
            </a:r>
            <a:endParaRPr/>
          </a:p>
          <a:p>
            <a:pPr indent="-96266" lvl="0" marL="228600" rtl="0" algn="l">
              <a:lnSpc>
                <a:spcPct val="90000"/>
              </a:lnSpc>
              <a:spcBef>
                <a:spcPts val="1400"/>
              </a:spcBef>
              <a:spcAft>
                <a:spcPts val="0"/>
              </a:spcAft>
              <a:buSzPct val="80000"/>
              <a:buNone/>
            </a:pPr>
            <a:r>
              <a:t/>
            </a:r>
            <a:endParaRPr b="1">
              <a:solidFill>
                <a:srgbClr val="0C0C0C"/>
              </a:solidFill>
            </a:endParaRPr>
          </a:p>
        </p:txBody>
      </p:sp>
      <p:pic>
        <p:nvPicPr>
          <p:cNvPr id="109" name="Google Shape;109;p16"/>
          <p:cNvPicPr preferRelativeResize="0"/>
          <p:nvPr/>
        </p:nvPicPr>
        <p:blipFill rotWithShape="1">
          <a:blip r:embed="rId4">
            <a:alphaModFix/>
          </a:blip>
          <a:srcRect b="41602" l="22591" r="29513" t="21701"/>
          <a:stretch/>
        </p:blipFill>
        <p:spPr>
          <a:xfrm>
            <a:off x="8007749" y="4262907"/>
            <a:ext cx="3866571" cy="222413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7"/>
          <p:cNvSpPr txBox="1"/>
          <p:nvPr>
            <p:ph type="title"/>
          </p:nvPr>
        </p:nvSpPr>
        <p:spPr>
          <a:xfrm>
            <a:off x="1143000" y="609600"/>
            <a:ext cx="9875520" cy="135636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accent1"/>
              </a:buClr>
              <a:buSzPts val="4400"/>
              <a:buFont typeface="Corbel"/>
              <a:buNone/>
            </a:pPr>
            <a:r>
              <a:rPr lang="en-US"/>
              <a:t>Macrolides : </a:t>
            </a:r>
            <a:endParaRPr/>
          </a:p>
        </p:txBody>
      </p:sp>
      <p:sp>
        <p:nvSpPr>
          <p:cNvPr id="115" name="Google Shape;115;p17"/>
          <p:cNvSpPr txBox="1"/>
          <p:nvPr>
            <p:ph idx="1" type="body"/>
          </p:nvPr>
        </p:nvSpPr>
        <p:spPr>
          <a:xfrm>
            <a:off x="1143000" y="2057400"/>
            <a:ext cx="9872871" cy="4038600"/>
          </a:xfrm>
          <a:prstGeom prst="rect">
            <a:avLst/>
          </a:prstGeom>
          <a:noFill/>
          <a:ln>
            <a:noFill/>
          </a:ln>
        </p:spPr>
        <p:txBody>
          <a:bodyPr anchorCtr="0" anchor="t" bIns="45700" lIns="91425" spcFirstLastPara="1" rIns="91425" wrap="square" tIns="45700">
            <a:normAutofit/>
          </a:bodyPr>
          <a:lstStyle/>
          <a:p>
            <a:pPr indent="-182880" lvl="0" marL="228600" rtl="0" algn="l">
              <a:lnSpc>
                <a:spcPct val="90000"/>
              </a:lnSpc>
              <a:spcBef>
                <a:spcPts val="0"/>
              </a:spcBef>
              <a:spcAft>
                <a:spcPts val="0"/>
              </a:spcAft>
              <a:buSzPts val="1760"/>
              <a:buChar char="•"/>
            </a:pPr>
            <a:r>
              <a:rPr lang="en-US">
                <a:solidFill>
                  <a:srgbClr val="0C0C0C"/>
                </a:solidFill>
              </a:rPr>
              <a:t>Macrolides are a class of antibiotics derived from </a:t>
            </a:r>
            <a:r>
              <a:rPr i="1" lang="en-US">
                <a:solidFill>
                  <a:srgbClr val="0C0C0C"/>
                </a:solidFill>
              </a:rPr>
              <a:t>Saccharopolyspora erythraea</a:t>
            </a:r>
            <a:r>
              <a:rPr lang="en-US">
                <a:solidFill>
                  <a:srgbClr val="0C0C0C"/>
                </a:solidFill>
              </a:rPr>
              <a:t> (originally called </a:t>
            </a:r>
            <a:r>
              <a:rPr i="1" lang="en-US">
                <a:solidFill>
                  <a:srgbClr val="0C0C0C"/>
                </a:solidFill>
              </a:rPr>
              <a:t>Streptomyces erythreus</a:t>
            </a:r>
            <a:r>
              <a:rPr lang="en-US">
                <a:solidFill>
                  <a:srgbClr val="0C0C0C"/>
                </a:solidFill>
              </a:rPr>
              <a:t>), a type of soil-borne bacteria.</a:t>
            </a:r>
            <a:endParaRPr/>
          </a:p>
          <a:p>
            <a:pPr indent="-182880" lvl="0" marL="228600" rtl="0" algn="l">
              <a:lnSpc>
                <a:spcPct val="90000"/>
              </a:lnSpc>
              <a:spcBef>
                <a:spcPts val="1400"/>
              </a:spcBef>
              <a:spcAft>
                <a:spcPts val="0"/>
              </a:spcAft>
              <a:buSzPts val="1760"/>
              <a:buChar char="•"/>
            </a:pPr>
            <a:r>
              <a:rPr lang="en-US">
                <a:solidFill>
                  <a:srgbClr val="0C0C0C"/>
                </a:solidFill>
              </a:rPr>
              <a:t>Macrolides inhibit protein synthesis in bacteria by reversibly binding to the P site of the 50S unit of the ribosome. Macrolides mainly affect gram-positive cocci and intracellular pathogens such as mycoplasma, chlamydia, and legionella. Erythromycin was the first macrolide discovered; other macrolides include azithromycin, clarithromycin, and roxithromycin.</a:t>
            </a:r>
            <a:endParaRPr/>
          </a:p>
          <a:p>
            <a:pPr indent="-182880" lvl="0" marL="228600" rtl="0" algn="l">
              <a:lnSpc>
                <a:spcPct val="90000"/>
              </a:lnSpc>
              <a:spcBef>
                <a:spcPts val="1400"/>
              </a:spcBef>
              <a:spcAft>
                <a:spcPts val="0"/>
              </a:spcAft>
              <a:buSzPts val="1760"/>
              <a:buChar char="•"/>
            </a:pPr>
            <a:r>
              <a:rPr lang="en-US">
                <a:solidFill>
                  <a:srgbClr val="0C0C0C"/>
                </a:solidFill>
              </a:rPr>
              <a:t>Their action is primarily bacteriostatic but may be bactericidal at high concentrations, or depending on the type of microorganism.</a:t>
            </a:r>
            <a:endParaRPr/>
          </a:p>
          <a:p>
            <a:pPr indent="-71120" lvl="0" marL="228600" rtl="0" algn="l">
              <a:lnSpc>
                <a:spcPct val="90000"/>
              </a:lnSpc>
              <a:spcBef>
                <a:spcPts val="1400"/>
              </a:spcBef>
              <a:spcAft>
                <a:spcPts val="0"/>
              </a:spcAft>
              <a:buSzPts val="176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8"/>
          <p:cNvSpPr txBox="1"/>
          <p:nvPr>
            <p:ph type="title"/>
          </p:nvPr>
        </p:nvSpPr>
        <p:spPr>
          <a:xfrm>
            <a:off x="1143000" y="609600"/>
            <a:ext cx="9875520" cy="135636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accent1"/>
              </a:buClr>
              <a:buSzPts val="4400"/>
              <a:buFont typeface="Corbel"/>
              <a:buNone/>
            </a:pPr>
            <a:r>
              <a:t/>
            </a:r>
            <a:endParaRPr/>
          </a:p>
        </p:txBody>
      </p:sp>
      <p:sp>
        <p:nvSpPr>
          <p:cNvPr id="121" name="Google Shape;121;p18"/>
          <p:cNvSpPr txBox="1"/>
          <p:nvPr>
            <p:ph idx="1" type="body"/>
          </p:nvPr>
        </p:nvSpPr>
        <p:spPr>
          <a:xfrm>
            <a:off x="1143000" y="2057400"/>
            <a:ext cx="5541135" cy="4038600"/>
          </a:xfrm>
          <a:prstGeom prst="rect">
            <a:avLst/>
          </a:prstGeom>
          <a:noFill/>
          <a:ln>
            <a:noFill/>
          </a:ln>
        </p:spPr>
        <p:txBody>
          <a:bodyPr anchorCtr="0" anchor="t" bIns="45700" lIns="91425" spcFirstLastPara="1" rIns="91425" wrap="square" tIns="45700">
            <a:normAutofit/>
          </a:bodyPr>
          <a:lstStyle/>
          <a:p>
            <a:pPr indent="-182880" lvl="0" marL="228600" rtl="0" algn="l">
              <a:lnSpc>
                <a:spcPct val="90000"/>
              </a:lnSpc>
              <a:spcBef>
                <a:spcPts val="0"/>
              </a:spcBef>
              <a:spcAft>
                <a:spcPts val="0"/>
              </a:spcAft>
              <a:buSzPts val="1760"/>
              <a:buChar char="•"/>
            </a:pPr>
            <a:r>
              <a:rPr lang="en-US"/>
              <a:t>The macrolides have three common chemical characteristics :</a:t>
            </a:r>
            <a:br>
              <a:rPr lang="en-US"/>
            </a:br>
            <a:r>
              <a:rPr lang="en-US"/>
              <a:t> </a:t>
            </a:r>
            <a:br>
              <a:rPr lang="en-US"/>
            </a:br>
            <a:r>
              <a:rPr lang="en-US"/>
              <a:t>1. a large macrocyclic lactone ring ( the name macrolide ).</a:t>
            </a:r>
            <a:br>
              <a:rPr lang="en-US"/>
            </a:br>
            <a:r>
              <a:rPr lang="en-US"/>
              <a:t>2. a ketone group.</a:t>
            </a:r>
            <a:br>
              <a:rPr lang="en-US"/>
            </a:br>
            <a:r>
              <a:rPr lang="en-US"/>
              <a:t>3. a glycosidically linked amino sugar.</a:t>
            </a:r>
            <a:endParaRPr/>
          </a:p>
        </p:txBody>
      </p:sp>
      <p:pic>
        <p:nvPicPr>
          <p:cNvPr id="122" name="Google Shape;122;p18"/>
          <p:cNvPicPr preferRelativeResize="0"/>
          <p:nvPr/>
        </p:nvPicPr>
        <p:blipFill rotWithShape="1">
          <a:blip r:embed="rId3">
            <a:alphaModFix/>
          </a:blip>
          <a:srcRect b="0" l="0" r="0" t="0"/>
          <a:stretch/>
        </p:blipFill>
        <p:spPr>
          <a:xfrm>
            <a:off x="6156101" y="1083368"/>
            <a:ext cx="5785967" cy="434400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9"/>
          <p:cNvSpPr txBox="1"/>
          <p:nvPr>
            <p:ph type="title"/>
          </p:nvPr>
        </p:nvSpPr>
        <p:spPr>
          <a:xfrm>
            <a:off x="1143000" y="609600"/>
            <a:ext cx="9875520" cy="135636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accent1"/>
              </a:buClr>
              <a:buSzPts val="4400"/>
              <a:buFont typeface="Corbel"/>
              <a:buNone/>
            </a:pPr>
            <a:r>
              <a:rPr lang="en-US"/>
              <a:t>SAR of Microlide</a:t>
            </a:r>
            <a:endParaRPr/>
          </a:p>
        </p:txBody>
      </p:sp>
      <p:sp>
        <p:nvSpPr>
          <p:cNvPr id="128" name="Google Shape;128;p19"/>
          <p:cNvSpPr txBox="1"/>
          <p:nvPr>
            <p:ph idx="1" type="body"/>
          </p:nvPr>
        </p:nvSpPr>
        <p:spPr>
          <a:xfrm>
            <a:off x="1143000" y="2057400"/>
            <a:ext cx="9872871" cy="40386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SzPts val="1760"/>
              <a:buNone/>
            </a:pPr>
            <a:r>
              <a:rPr lang="en-US">
                <a:solidFill>
                  <a:srgbClr val="0C0C0C"/>
                </a:solidFill>
              </a:rPr>
              <a:t>• A number of strategies have been utilized to improve the acid stability of erythromycin.</a:t>
            </a:r>
            <a:br>
              <a:rPr lang="en-US">
                <a:solidFill>
                  <a:srgbClr val="0C0C0C"/>
                </a:solidFill>
              </a:rPr>
            </a:br>
            <a:r>
              <a:rPr lang="en-US">
                <a:solidFill>
                  <a:srgbClr val="0C0C0C"/>
                </a:solidFill>
              </a:rPr>
              <a:t> • The first approach involved the addition of hydroxylamine to the ketone to form oxime— e.g., roxithromycin.</a:t>
            </a:r>
            <a:br>
              <a:rPr lang="en-US">
                <a:solidFill>
                  <a:srgbClr val="0C0C0C"/>
                </a:solidFill>
              </a:rPr>
            </a:br>
            <a:r>
              <a:rPr lang="en-US">
                <a:solidFill>
                  <a:srgbClr val="0C0C0C"/>
                </a:solidFill>
              </a:rPr>
              <a:t> • The second approach involves an alteration of C-6 hydroxyl group, which is the nucleophilic functionality that initiates erythromycin degradation. Modification that removes the nucleophilic nature of this hydroxyl group can retain antibacterial properties if the size of the group is kept small so as not to affect the ribosomal binding —e.g., clarithromycin. </a:t>
            </a:r>
            <a:br>
              <a:rPr lang="en-US">
                <a:solidFill>
                  <a:srgbClr val="0C0C0C"/>
                </a:solidFill>
              </a:rPr>
            </a:br>
            <a:r>
              <a:rPr lang="en-US">
                <a:solidFill>
                  <a:srgbClr val="0C0C0C"/>
                </a:solidFill>
              </a:rPr>
              <a:t>• The azalides (e.g., azithromycin) are semi-synthetic 15-membered congeners in which a nitrogen atom has been introduced to expand a 14-membered precursor, and this leads to an extended spectrum of action.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0"/>
          <p:cNvSpPr txBox="1"/>
          <p:nvPr>
            <p:ph type="title"/>
          </p:nvPr>
        </p:nvSpPr>
        <p:spPr>
          <a:xfrm>
            <a:off x="1143000" y="609600"/>
            <a:ext cx="9875520" cy="135636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accent1"/>
              </a:buClr>
              <a:buSzPts val="4400"/>
              <a:buFont typeface="Corbel"/>
              <a:buNone/>
            </a:pPr>
            <a:r>
              <a:rPr lang="en-US"/>
              <a:t>Aminoglycosides : </a:t>
            </a:r>
            <a:endParaRPr/>
          </a:p>
        </p:txBody>
      </p:sp>
      <p:sp>
        <p:nvSpPr>
          <p:cNvPr id="134" name="Google Shape;134;p20"/>
          <p:cNvSpPr txBox="1"/>
          <p:nvPr>
            <p:ph idx="1" type="body"/>
          </p:nvPr>
        </p:nvSpPr>
        <p:spPr>
          <a:xfrm>
            <a:off x="1143000" y="2057400"/>
            <a:ext cx="9872871" cy="4038600"/>
          </a:xfrm>
          <a:prstGeom prst="rect">
            <a:avLst/>
          </a:prstGeom>
          <a:noFill/>
          <a:ln>
            <a:noFill/>
          </a:ln>
        </p:spPr>
        <p:txBody>
          <a:bodyPr anchorCtr="0" anchor="t" bIns="45700" lIns="91425" spcFirstLastPara="1" rIns="91425" wrap="square" tIns="45700">
            <a:normAutofit/>
          </a:bodyPr>
          <a:lstStyle/>
          <a:p>
            <a:pPr indent="-182880" lvl="0" marL="228600" rtl="0" algn="l">
              <a:lnSpc>
                <a:spcPct val="90000"/>
              </a:lnSpc>
              <a:spcBef>
                <a:spcPts val="0"/>
              </a:spcBef>
              <a:spcAft>
                <a:spcPts val="0"/>
              </a:spcAft>
              <a:buSzPts val="1760"/>
              <a:buChar char="•"/>
            </a:pPr>
            <a:r>
              <a:rPr lang="en-US"/>
              <a:t>They are protein synthesis inhibitor ( bacteriocidal rather than bacteriostatic )</a:t>
            </a:r>
            <a:br>
              <a:rPr lang="en-US"/>
            </a:br>
            <a:br>
              <a:rPr lang="en-US"/>
            </a:br>
            <a:r>
              <a:rPr lang="en-US"/>
              <a:t>They are carbohydrate structure which includes basic amine groups “ aminoglycoside”</a:t>
            </a:r>
            <a:br>
              <a:rPr lang="en-US"/>
            </a:br>
            <a:br>
              <a:rPr lang="en-US"/>
            </a:br>
            <a:r>
              <a:rPr lang="en-US"/>
              <a:t>MOA : they bind to bacterial ribosomes specifically to 30S ribosome subunit and prevents the movement of the ribosome along mRNA so that the triple code on mRNA no longer be read .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1"/>
          <p:cNvSpPr/>
          <p:nvPr/>
        </p:nvSpPr>
        <p:spPr>
          <a:xfrm>
            <a:off x="984069" y="1310700"/>
            <a:ext cx="7833360" cy="452431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rgbClr val="C00000"/>
                </a:solidFill>
                <a:latin typeface="Corbel"/>
                <a:ea typeface="Corbel"/>
                <a:cs typeface="Corbel"/>
                <a:sym typeface="Corbel"/>
              </a:rPr>
              <a:t>Their chemical structure : </a:t>
            </a:r>
            <a:br>
              <a:rPr b="0" i="0" lang="en-US" sz="2400" u="none" cap="none" strike="noStrike">
                <a:solidFill>
                  <a:schemeClr val="dk1"/>
                </a:solidFill>
                <a:latin typeface="Corbel"/>
                <a:ea typeface="Corbel"/>
                <a:cs typeface="Corbel"/>
                <a:sym typeface="Corbel"/>
              </a:rPr>
            </a:br>
            <a:r>
              <a:rPr b="0" i="0" lang="en-US" sz="2400" u="none" cap="none" strike="noStrike">
                <a:solidFill>
                  <a:schemeClr val="dk1"/>
                </a:solidFill>
                <a:latin typeface="Corbel"/>
                <a:ea typeface="Corbel"/>
                <a:cs typeface="Corbel"/>
                <a:sym typeface="Corbel"/>
              </a:rPr>
              <a:t>_ All have at least one aminohexos.</a:t>
            </a:r>
            <a:br>
              <a:rPr b="0" i="0" lang="en-US" sz="2400" u="none" cap="none" strike="noStrike">
                <a:solidFill>
                  <a:schemeClr val="dk1"/>
                </a:solidFill>
                <a:latin typeface="Corbel"/>
                <a:ea typeface="Corbel"/>
                <a:cs typeface="Corbel"/>
                <a:sym typeface="Corbel"/>
              </a:rPr>
            </a:br>
            <a:br>
              <a:rPr b="0" i="0" lang="en-US" sz="2400" u="none" cap="none" strike="noStrike">
                <a:solidFill>
                  <a:schemeClr val="dk1"/>
                </a:solidFill>
                <a:latin typeface="Corbel"/>
                <a:ea typeface="Corbel"/>
                <a:cs typeface="Corbel"/>
                <a:sym typeface="Corbel"/>
              </a:rPr>
            </a:br>
            <a:r>
              <a:rPr b="0" i="0" lang="en-US" sz="2400" u="none" cap="none" strike="noStrike">
                <a:solidFill>
                  <a:schemeClr val="dk1"/>
                </a:solidFill>
                <a:latin typeface="Corbel"/>
                <a:ea typeface="Corbel"/>
                <a:cs typeface="Corbel"/>
                <a:sym typeface="Corbel"/>
              </a:rPr>
              <a:t>_ Some have a pentose without an amino group. </a:t>
            </a:r>
            <a:br>
              <a:rPr b="0" i="0" lang="en-US" sz="2400" u="none" cap="none" strike="noStrike">
                <a:solidFill>
                  <a:schemeClr val="dk1"/>
                </a:solidFill>
                <a:latin typeface="Corbel"/>
                <a:ea typeface="Corbel"/>
                <a:cs typeface="Corbel"/>
                <a:sym typeface="Corbel"/>
              </a:rPr>
            </a:br>
            <a:r>
              <a:rPr b="0" i="0" lang="en-US" sz="2400" u="none" cap="none" strike="noStrike">
                <a:solidFill>
                  <a:schemeClr val="dk1"/>
                </a:solidFill>
                <a:latin typeface="Corbel"/>
                <a:ea typeface="Corbel"/>
                <a:cs typeface="Corbel"/>
                <a:sym typeface="Corbel"/>
              </a:rPr>
              <a:t>Eg: Streptomycine, Neomycin.</a:t>
            </a:r>
            <a:br>
              <a:rPr b="0" i="0" lang="en-US" sz="2400" u="none" cap="none" strike="noStrike">
                <a:solidFill>
                  <a:schemeClr val="dk1"/>
                </a:solidFill>
                <a:latin typeface="Corbel"/>
                <a:ea typeface="Corbel"/>
                <a:cs typeface="Corbel"/>
                <a:sym typeface="Corbel"/>
              </a:rPr>
            </a:br>
            <a:br>
              <a:rPr b="0" i="0" lang="en-US" sz="2400" u="none" cap="none" strike="noStrike">
                <a:solidFill>
                  <a:schemeClr val="dk1"/>
                </a:solidFill>
                <a:latin typeface="Corbel"/>
                <a:ea typeface="Corbel"/>
                <a:cs typeface="Corbel"/>
                <a:sym typeface="Corbel"/>
              </a:rPr>
            </a:br>
            <a:r>
              <a:rPr b="0" i="0" lang="en-US" sz="2400" u="none" cap="none" strike="noStrike">
                <a:solidFill>
                  <a:schemeClr val="dk1"/>
                </a:solidFill>
                <a:latin typeface="Corbel"/>
                <a:ea typeface="Corbel"/>
                <a:cs typeface="Corbel"/>
                <a:sym typeface="Corbel"/>
              </a:rPr>
              <a:t>_ Some aminoglycosides contain a substituted 1,3-diaminocyclohexane( deoxystreptamine )</a:t>
            </a:r>
            <a:br>
              <a:rPr b="0" i="0" lang="en-US" sz="2400" u="none" cap="none" strike="noStrike">
                <a:solidFill>
                  <a:schemeClr val="dk1"/>
                </a:solidFill>
                <a:latin typeface="Corbel"/>
                <a:ea typeface="Corbel"/>
                <a:cs typeface="Corbel"/>
                <a:sym typeface="Corbel"/>
              </a:rPr>
            </a:br>
            <a:r>
              <a:rPr b="0" i="0" lang="en-US" sz="2400" u="none" cap="none" strike="noStrike">
                <a:solidFill>
                  <a:schemeClr val="dk1"/>
                </a:solidFill>
                <a:latin typeface="Corbel"/>
                <a:ea typeface="Corbel"/>
                <a:cs typeface="Corbel"/>
                <a:sym typeface="Corbel"/>
              </a:rPr>
              <a:t>Eg: Kanamycin , Gentamycin and tobramycin.</a:t>
            </a:r>
            <a:br>
              <a:rPr b="0" i="0" lang="en-US" sz="2400" u="none" cap="none" strike="noStrike">
                <a:solidFill>
                  <a:schemeClr val="dk1"/>
                </a:solidFill>
                <a:latin typeface="Corbel"/>
                <a:ea typeface="Corbel"/>
                <a:cs typeface="Corbel"/>
                <a:sym typeface="Corbel"/>
              </a:rPr>
            </a:br>
            <a:br>
              <a:rPr b="0" i="0" lang="en-US" sz="2400" u="none" cap="none" strike="noStrike">
                <a:solidFill>
                  <a:schemeClr val="dk1"/>
                </a:solidFill>
                <a:latin typeface="Corbel"/>
                <a:ea typeface="Corbel"/>
                <a:cs typeface="Corbel"/>
                <a:sym typeface="Corbel"/>
              </a:rPr>
            </a:br>
            <a:r>
              <a:rPr b="0" i="0" lang="en-US" sz="2400" u="none" cap="none" strike="noStrike">
                <a:solidFill>
                  <a:schemeClr val="dk1"/>
                </a:solidFill>
                <a:latin typeface="Corbel"/>
                <a:ea typeface="Corbel"/>
                <a:cs typeface="Corbel"/>
                <a:sym typeface="Corbel"/>
              </a:rPr>
              <a:t>_ Streptomycin contains streptidine from which the name streptomycin comes.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