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embeddedFontLst>
    <p:embeddedFont>
      <p:font typeface="Century Gothic"/>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enturyGothic-regular.fntdata"/><Relationship Id="rId11" Type="http://schemas.openxmlformats.org/officeDocument/2006/relationships/slide" Target="slides/slide6.xml"/><Relationship Id="rId22" Type="http://schemas.openxmlformats.org/officeDocument/2006/relationships/font" Target="fonts/CenturyGothic-italic.fntdata"/><Relationship Id="rId10" Type="http://schemas.openxmlformats.org/officeDocument/2006/relationships/slide" Target="slides/slide5.xml"/><Relationship Id="rId21" Type="http://schemas.openxmlformats.org/officeDocument/2006/relationships/font" Target="fonts/CenturyGothic-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CenturyGothic-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0" name="Google Shape;47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7" name="Google Shape;48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4" name="Google Shape;49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 name="Google Shape;40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Image" showMasterSp="0">
  <p:cSld name="Title Slide with Image">
    <p:spTree>
      <p:nvGrpSpPr>
        <p:cNvPr id="16" name="Shape 16"/>
        <p:cNvGrpSpPr/>
        <p:nvPr/>
      </p:nvGrpSpPr>
      <p:grpSpPr>
        <a:xfrm>
          <a:off x="0" y="0"/>
          <a:ext cx="0" cy="0"/>
          <a:chOff x="0" y="0"/>
          <a:chExt cx="0" cy="0"/>
        </a:xfrm>
      </p:grpSpPr>
      <p:grpSp>
        <p:nvGrpSpPr>
          <p:cNvPr id="17" name="Google Shape;17;p2"/>
          <p:cNvGrpSpPr/>
          <p:nvPr/>
        </p:nvGrpSpPr>
        <p:grpSpPr>
          <a:xfrm>
            <a:off x="0" y="1770061"/>
            <a:ext cx="12192000" cy="3255962"/>
            <a:chOff x="0" y="1770061"/>
            <a:chExt cx="12192000" cy="3255962"/>
          </a:xfrm>
        </p:grpSpPr>
        <p:sp>
          <p:nvSpPr>
            <p:cNvPr id="18" name="Google Shape;18;p2"/>
            <p:cNvSpPr/>
            <p:nvPr/>
          </p:nvSpPr>
          <p:spPr>
            <a:xfrm>
              <a:off x="0" y="1770061"/>
              <a:ext cx="12192000" cy="1196975"/>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 name="Google Shape;19;p2"/>
            <p:cNvSpPr/>
            <p:nvPr/>
          </p:nvSpPr>
          <p:spPr>
            <a:xfrm>
              <a:off x="0" y="4954586"/>
              <a:ext cx="12192000" cy="71437"/>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 name="Google Shape;20;p2"/>
            <p:cNvSpPr/>
            <p:nvPr/>
          </p:nvSpPr>
          <p:spPr>
            <a:xfrm>
              <a:off x="0" y="4449763"/>
              <a:ext cx="12192000" cy="71437"/>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1" name="Google Shape;21;p2"/>
            <p:cNvSpPr/>
            <p:nvPr/>
          </p:nvSpPr>
          <p:spPr>
            <a:xfrm>
              <a:off x="0" y="3975099"/>
              <a:ext cx="12192000" cy="250825"/>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2" name="Google Shape;22;p2"/>
            <p:cNvSpPr/>
            <p:nvPr/>
          </p:nvSpPr>
          <p:spPr>
            <a:xfrm>
              <a:off x="0" y="3079750"/>
              <a:ext cx="12192000" cy="6985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23" name="Google Shape;23;p2"/>
          <p:cNvSpPr/>
          <p:nvPr/>
        </p:nvSpPr>
        <p:spPr>
          <a:xfrm>
            <a:off x="2387600" y="1"/>
            <a:ext cx="7416800" cy="6858001"/>
          </a:xfrm>
          <a:custGeom>
            <a:rect b="b" l="l" r="r" t="t"/>
            <a:pathLst>
              <a:path extrusionOk="0" h="6858001" w="7416800">
                <a:moveTo>
                  <a:pt x="2297777" y="0"/>
                </a:moveTo>
                <a:lnTo>
                  <a:pt x="5119024" y="0"/>
                </a:lnTo>
                <a:lnTo>
                  <a:pt x="5151877" y="12024"/>
                </a:lnTo>
                <a:cubicBezTo>
                  <a:pt x="6482877" y="574990"/>
                  <a:pt x="7416800" y="1892930"/>
                  <a:pt x="7416800" y="3429000"/>
                </a:cubicBezTo>
                <a:cubicBezTo>
                  <a:pt x="7416800" y="4965070"/>
                  <a:pt x="6482877" y="6283010"/>
                  <a:pt x="5151877" y="6845976"/>
                </a:cubicBezTo>
                <a:lnTo>
                  <a:pt x="5119021" y="6858001"/>
                </a:lnTo>
                <a:lnTo>
                  <a:pt x="2297779" y="6858001"/>
                </a:lnTo>
                <a:lnTo>
                  <a:pt x="2264924" y="6845976"/>
                </a:lnTo>
                <a:cubicBezTo>
                  <a:pt x="933923" y="6283010"/>
                  <a:pt x="0" y="4965070"/>
                  <a:pt x="0" y="3429000"/>
                </a:cubicBezTo>
                <a:cubicBezTo>
                  <a:pt x="0" y="1892930"/>
                  <a:pt x="933923" y="574990"/>
                  <a:pt x="2264924" y="1202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4" name="Google Shape;24;p2"/>
          <p:cNvSpPr/>
          <p:nvPr>
            <p:ph idx="2" type="pic"/>
          </p:nvPr>
        </p:nvSpPr>
        <p:spPr>
          <a:xfrm>
            <a:off x="2667000" y="0"/>
            <a:ext cx="6858000" cy="6858000"/>
          </a:xfrm>
          <a:prstGeom prst="ellipse">
            <a:avLst/>
          </a:prstGeom>
          <a:solidFill>
            <a:srgbClr val="670000"/>
          </a:solidFill>
          <a:ln>
            <a:noFill/>
          </a:ln>
        </p:spPr>
      </p:sp>
      <p:cxnSp>
        <p:nvCxnSpPr>
          <p:cNvPr id="25" name="Google Shape;25;p2"/>
          <p:cNvCxnSpPr/>
          <p:nvPr/>
        </p:nvCxnSpPr>
        <p:spPr>
          <a:xfrm>
            <a:off x="5791785" y="3949699"/>
            <a:ext cx="608430" cy="0"/>
          </a:xfrm>
          <a:prstGeom prst="straightConnector1">
            <a:avLst/>
          </a:prstGeom>
          <a:noFill/>
          <a:ln cap="rnd" cmpd="sng" w="57150">
            <a:solidFill>
              <a:schemeClr val="lt1"/>
            </a:solidFill>
            <a:prstDash val="solid"/>
            <a:miter lim="800000"/>
            <a:headEnd len="sm" w="sm" type="none"/>
            <a:tailEnd len="sm" w="sm" type="none"/>
          </a:ln>
        </p:spPr>
      </p:cxnSp>
      <p:sp>
        <p:nvSpPr>
          <p:cNvPr id="26" name="Google Shape;26;p2"/>
          <p:cNvSpPr txBox="1"/>
          <p:nvPr>
            <p:ph type="ctrTitle"/>
          </p:nvPr>
        </p:nvSpPr>
        <p:spPr>
          <a:xfrm>
            <a:off x="3127248" y="1124712"/>
            <a:ext cx="5943600" cy="2596896"/>
          </a:xfrm>
          <a:prstGeom prst="rect">
            <a:avLst/>
          </a:prstGeom>
          <a:noFill/>
          <a:ln>
            <a:noFill/>
          </a:ln>
        </p:spPr>
        <p:txBody>
          <a:bodyPr anchorCtr="1" anchor="b" bIns="45700" lIns="91425" spcFirstLastPara="1" rIns="91425" wrap="square" tIns="45700">
            <a:noAutofit/>
          </a:bodyPr>
          <a:lstStyle>
            <a:lvl1pPr lvl="0" algn="ctr">
              <a:lnSpc>
                <a:spcPct val="90000"/>
              </a:lnSpc>
              <a:spcBef>
                <a:spcPts val="0"/>
              </a:spcBef>
              <a:spcAft>
                <a:spcPts val="0"/>
              </a:spcAft>
              <a:buClr>
                <a:schemeClr val="lt1"/>
              </a:buClr>
              <a:buSzPts val="5400"/>
              <a:buFont typeface="Century Gothic"/>
              <a:buNone/>
              <a:defRPr b="0" sz="5400">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
          <p:cNvSpPr txBox="1"/>
          <p:nvPr>
            <p:ph idx="1" type="subTitle"/>
          </p:nvPr>
        </p:nvSpPr>
        <p:spPr>
          <a:xfrm>
            <a:off x="3584448" y="4315968"/>
            <a:ext cx="5029200" cy="886968"/>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lt1"/>
              </a:buClr>
              <a:buSzPts val="1800"/>
              <a:buNone/>
              <a:defRPr b="1" sz="1800">
                <a:solidFill>
                  <a:schemeClr val="lt1"/>
                </a:solidFill>
                <a:latin typeface="Arial"/>
                <a:ea typeface="Arial"/>
                <a:cs typeface="Arial"/>
                <a:sym typeface="Arial"/>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28" name="Google Shape;28;p2"/>
          <p:cNvSpPr txBox="1"/>
          <p:nvPr>
            <p:ph idx="3" type="body"/>
          </p:nvPr>
        </p:nvSpPr>
        <p:spPr>
          <a:xfrm>
            <a:off x="4641140" y="5795479"/>
            <a:ext cx="2915816" cy="258532"/>
          </a:xfrm>
          <a:prstGeom prst="rect">
            <a:avLst/>
          </a:prstGeom>
          <a:noFill/>
          <a:ln>
            <a:noFill/>
          </a:ln>
        </p:spPr>
        <p:txBody>
          <a:bodyPr anchorCtr="1" anchor="ctr" bIns="45700" lIns="91425" spcFirstLastPara="1" rIns="91425" wrap="square" tIns="45700">
            <a:spAutoFit/>
          </a:bodyPr>
          <a:lstStyle>
            <a:lvl1pPr indent="-228600" lvl="0" marL="457200" algn="l">
              <a:lnSpc>
                <a:spcPct val="90000"/>
              </a:lnSpc>
              <a:spcBef>
                <a:spcPts val="1000"/>
              </a:spcBef>
              <a:spcAft>
                <a:spcPts val="0"/>
              </a:spcAft>
              <a:buClr>
                <a:schemeClr val="lt1"/>
              </a:buClr>
              <a:buSzPts val="1200"/>
              <a:buNone/>
              <a:defRPr b="0" sz="1200">
                <a:solidFill>
                  <a:schemeClr val="lt1"/>
                </a:solidFill>
                <a:latin typeface="Arial"/>
                <a:ea typeface="Arial"/>
                <a:cs typeface="Arial"/>
                <a:sym typeface="Arial"/>
              </a:defRPr>
            </a:lvl1pPr>
            <a:lvl2pPr indent="-304800" lvl="1" marL="914400" algn="l">
              <a:lnSpc>
                <a:spcPct val="90000"/>
              </a:lnSpc>
              <a:spcBef>
                <a:spcPts val="500"/>
              </a:spcBef>
              <a:spcAft>
                <a:spcPts val="0"/>
              </a:spcAft>
              <a:buClr>
                <a:schemeClr val="dk1"/>
              </a:buClr>
              <a:buSzPts val="1200"/>
              <a:buChar char="•"/>
              <a:defRPr/>
            </a:lvl2pPr>
            <a:lvl3pPr indent="-298450" lvl="2" marL="1371600" algn="l">
              <a:lnSpc>
                <a:spcPct val="90000"/>
              </a:lnSpc>
              <a:spcBef>
                <a:spcPts val="500"/>
              </a:spcBef>
              <a:spcAft>
                <a:spcPts val="0"/>
              </a:spcAft>
              <a:buClr>
                <a:schemeClr val="dk1"/>
              </a:buClr>
              <a:buSzPts val="1100"/>
              <a:buChar char="•"/>
              <a:defRPr/>
            </a:lvl3pPr>
            <a:lvl4pPr indent="-295275" lvl="3" marL="1828800" algn="l">
              <a:lnSpc>
                <a:spcPct val="90000"/>
              </a:lnSpc>
              <a:spcBef>
                <a:spcPts val="500"/>
              </a:spcBef>
              <a:spcAft>
                <a:spcPts val="0"/>
              </a:spcAft>
              <a:buClr>
                <a:schemeClr val="dk1"/>
              </a:buClr>
              <a:buSzPts val="1050"/>
              <a:buChar char="•"/>
              <a:defRPr/>
            </a:lvl4pPr>
            <a:lvl5pPr indent="-295275" lvl="4" marL="2286000" algn="l">
              <a:lnSpc>
                <a:spcPct val="90000"/>
              </a:lnSpc>
              <a:spcBef>
                <a:spcPts val="500"/>
              </a:spcBef>
              <a:spcAft>
                <a:spcPts val="0"/>
              </a:spcAft>
              <a:buClr>
                <a:schemeClr val="dk1"/>
              </a:buClr>
              <a:buSzPts val="105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162" name="Shape 162"/>
        <p:cNvGrpSpPr/>
        <p:nvPr/>
      </p:nvGrpSpPr>
      <p:grpSpPr>
        <a:xfrm>
          <a:off x="0" y="0"/>
          <a:ext cx="0" cy="0"/>
          <a:chOff x="0" y="0"/>
          <a:chExt cx="0" cy="0"/>
        </a:xfrm>
      </p:grpSpPr>
      <p:grpSp>
        <p:nvGrpSpPr>
          <p:cNvPr id="163" name="Google Shape;163;p11"/>
          <p:cNvGrpSpPr/>
          <p:nvPr/>
        </p:nvGrpSpPr>
        <p:grpSpPr>
          <a:xfrm flipH="1" rot="10800000">
            <a:off x="0" y="2404423"/>
            <a:ext cx="12192000" cy="4453577"/>
            <a:chOff x="0" y="-277094"/>
            <a:chExt cx="12192000" cy="5876838"/>
          </a:xfrm>
        </p:grpSpPr>
        <p:sp>
          <p:nvSpPr>
            <p:cNvPr id="164" name="Google Shape;164;p11"/>
            <p:cNvSpPr/>
            <p:nvPr/>
          </p:nvSpPr>
          <p:spPr>
            <a:xfrm>
              <a:off x="0" y="1811086"/>
              <a:ext cx="12192000" cy="1196975"/>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5" name="Google Shape;165;p11"/>
            <p:cNvSpPr/>
            <p:nvPr/>
          </p:nvSpPr>
          <p:spPr>
            <a:xfrm>
              <a:off x="0" y="4954586"/>
              <a:ext cx="12192000" cy="71437"/>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6" name="Google Shape;166;p11"/>
            <p:cNvSpPr/>
            <p:nvPr/>
          </p:nvSpPr>
          <p:spPr>
            <a:xfrm>
              <a:off x="0" y="4487469"/>
              <a:ext cx="12192000" cy="71437"/>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7" name="Google Shape;167;p11"/>
            <p:cNvSpPr/>
            <p:nvPr/>
          </p:nvSpPr>
          <p:spPr>
            <a:xfrm>
              <a:off x="0" y="3975099"/>
              <a:ext cx="12192000" cy="250825"/>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8" name="Google Shape;168;p11"/>
            <p:cNvSpPr/>
            <p:nvPr/>
          </p:nvSpPr>
          <p:spPr>
            <a:xfrm>
              <a:off x="0" y="3142331"/>
              <a:ext cx="12192000" cy="698500"/>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9" name="Google Shape;169;p11"/>
            <p:cNvSpPr/>
            <p:nvPr/>
          </p:nvSpPr>
          <p:spPr>
            <a:xfrm>
              <a:off x="0" y="-277094"/>
              <a:ext cx="12192000" cy="1953911"/>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0" name="Google Shape;170;p11"/>
            <p:cNvSpPr/>
            <p:nvPr/>
          </p:nvSpPr>
          <p:spPr>
            <a:xfrm>
              <a:off x="0" y="5575612"/>
              <a:ext cx="12192000" cy="24132"/>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71" name="Google Shape;171;p11"/>
          <p:cNvSpPr/>
          <p:nvPr/>
        </p:nvSpPr>
        <p:spPr>
          <a:xfrm flipH="1" rot="10800000">
            <a:off x="0" y="0"/>
            <a:ext cx="12192000" cy="6858000"/>
          </a:xfrm>
          <a:prstGeom prst="rect">
            <a:avLst/>
          </a:prstGeom>
          <a:gradFill>
            <a:gsLst>
              <a:gs pos="0">
                <a:srgbClr val="FFFFFF">
                  <a:alpha val="0"/>
                </a:srgbClr>
              </a:gs>
              <a:gs pos="25000">
                <a:srgbClr val="FFFFFF">
                  <a:alpha val="0"/>
                </a:srgbClr>
              </a:gs>
              <a:gs pos="75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2" name="Google Shape;172;p11"/>
          <p:cNvSpPr/>
          <p:nvPr/>
        </p:nvSpPr>
        <p:spPr>
          <a:xfrm>
            <a:off x="6493691" y="106341"/>
            <a:ext cx="5641826" cy="564182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3" name="Google Shape;173;p11"/>
          <p:cNvSpPr/>
          <p:nvPr>
            <p:ph idx="2" type="pic"/>
          </p:nvPr>
        </p:nvSpPr>
        <p:spPr>
          <a:xfrm>
            <a:off x="6706226" y="318876"/>
            <a:ext cx="5221224" cy="5221224"/>
          </a:xfrm>
          <a:prstGeom prst="ellipse">
            <a:avLst/>
          </a:prstGeom>
          <a:solidFill>
            <a:srgbClr val="670000"/>
          </a:solidFill>
          <a:ln>
            <a:noFill/>
          </a:ln>
        </p:spPr>
      </p:sp>
      <p:sp>
        <p:nvSpPr>
          <p:cNvPr id="174" name="Google Shape;174;p11"/>
          <p:cNvSpPr txBox="1"/>
          <p:nvPr>
            <p:ph type="title"/>
          </p:nvPr>
        </p:nvSpPr>
        <p:spPr>
          <a:xfrm>
            <a:off x="640079" y="504419"/>
            <a:ext cx="5910095" cy="1480711"/>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2400"/>
              <a:buFont typeface="Century Gothic"/>
              <a:buNone/>
              <a:defRPr b="1" sz="2400">
                <a:solidFill>
                  <a:schemeClr val="accent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5" name="Google Shape;175;p11"/>
          <p:cNvSpPr txBox="1"/>
          <p:nvPr>
            <p:ph idx="1" type="body"/>
          </p:nvPr>
        </p:nvSpPr>
        <p:spPr>
          <a:xfrm>
            <a:off x="640080" y="2526124"/>
            <a:ext cx="2651760" cy="3653188"/>
          </a:xfrm>
          <a:prstGeom prst="rect">
            <a:avLst/>
          </a:prstGeom>
          <a:noFill/>
          <a:ln>
            <a:noFill/>
          </a:ln>
        </p:spPr>
        <p:txBody>
          <a:bodyPr anchorCtr="0" anchor="t" bIns="0" lIns="0" spcFirstLastPara="1" rIns="0" wrap="square" tIns="0">
            <a:noAutofit/>
          </a:bodyPr>
          <a:lstStyle>
            <a:lvl1pPr indent="-317500" lvl="0" marL="457200" algn="l">
              <a:lnSpc>
                <a:spcPct val="95000"/>
              </a:lnSpc>
              <a:spcBef>
                <a:spcPts val="600"/>
              </a:spcBef>
              <a:spcAft>
                <a:spcPts val="0"/>
              </a:spcAft>
              <a:buClr>
                <a:schemeClr val="dk1"/>
              </a:buClr>
              <a:buSzPts val="1400"/>
              <a:buChar char="•"/>
              <a:defRPr sz="1400">
                <a:latin typeface="Arial"/>
                <a:ea typeface="Arial"/>
                <a:cs typeface="Arial"/>
                <a:sym typeface="Arial"/>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6" name="Google Shape;176;p11"/>
          <p:cNvSpPr/>
          <p:nvPr/>
        </p:nvSpPr>
        <p:spPr>
          <a:xfrm>
            <a:off x="11230815" y="6327865"/>
            <a:ext cx="389686" cy="389684"/>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77" name="Google Shape;177;p11"/>
          <p:cNvCxnSpPr/>
          <p:nvPr/>
        </p:nvCxnSpPr>
        <p:spPr>
          <a:xfrm>
            <a:off x="11107057" y="6294459"/>
            <a:ext cx="0" cy="457200"/>
          </a:xfrm>
          <a:prstGeom prst="straightConnector1">
            <a:avLst/>
          </a:prstGeom>
          <a:noFill/>
          <a:ln cap="flat" cmpd="sng" w="9525">
            <a:solidFill>
              <a:schemeClr val="accent2"/>
            </a:solidFill>
            <a:prstDash val="solid"/>
            <a:miter lim="800000"/>
            <a:headEnd len="sm" w="sm" type="none"/>
            <a:tailEnd len="sm" w="sm" type="none"/>
          </a:ln>
        </p:spPr>
      </p:cxnSp>
      <p:sp>
        <p:nvSpPr>
          <p:cNvPr id="178" name="Google Shape;178;p11"/>
          <p:cNvSpPr txBox="1"/>
          <p:nvPr>
            <p:ph idx="3" type="body"/>
          </p:nvPr>
        </p:nvSpPr>
        <p:spPr>
          <a:xfrm>
            <a:off x="3727393" y="2526124"/>
            <a:ext cx="2651760" cy="3653188"/>
          </a:xfrm>
          <a:prstGeom prst="rect">
            <a:avLst/>
          </a:prstGeom>
          <a:noFill/>
          <a:ln>
            <a:noFill/>
          </a:ln>
        </p:spPr>
        <p:txBody>
          <a:bodyPr anchorCtr="0" anchor="t" bIns="0" lIns="0" spcFirstLastPara="1" rIns="0" wrap="square" tIns="0">
            <a:noAutofit/>
          </a:bodyPr>
          <a:lstStyle>
            <a:lvl1pPr indent="-317500" lvl="0" marL="457200" algn="l">
              <a:lnSpc>
                <a:spcPct val="95000"/>
              </a:lnSpc>
              <a:spcBef>
                <a:spcPts val="600"/>
              </a:spcBef>
              <a:spcAft>
                <a:spcPts val="0"/>
              </a:spcAft>
              <a:buClr>
                <a:schemeClr val="dk1"/>
              </a:buClr>
              <a:buSzPts val="1400"/>
              <a:buChar char="•"/>
              <a:defRPr sz="1400">
                <a:latin typeface="Arial"/>
                <a:ea typeface="Arial"/>
                <a:cs typeface="Arial"/>
                <a:sym typeface="Arial"/>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9" name="Google Shape;179;p11"/>
          <p:cNvSpPr txBox="1"/>
          <p:nvPr>
            <p:ph idx="12" type="sldNum"/>
          </p:nvPr>
        </p:nvSpPr>
        <p:spPr>
          <a:xfrm>
            <a:off x="11230806" y="6327866"/>
            <a:ext cx="389686" cy="393610"/>
          </a:xfrm>
          <a:prstGeom prst="rect">
            <a:avLst/>
          </a:prstGeom>
          <a:noFill/>
          <a:ln>
            <a:noFill/>
          </a:ln>
        </p:spPr>
        <p:txBody>
          <a:bodyPr anchorCtr="1" anchor="ctr" bIns="45700" lIns="0" spcFirstLastPara="1" rIns="0" wrap="square" tIns="45700">
            <a:noAutofit/>
          </a:bodyPr>
          <a:lstStyle>
            <a:lvl1pPr indent="0" lvl="0" marL="0" algn="ctr">
              <a:spcBef>
                <a:spcPts val="0"/>
              </a:spcBef>
              <a:buNone/>
              <a:defRPr sz="1000">
                <a:solidFill>
                  <a:schemeClr val="lt1"/>
                </a:solidFill>
                <a:latin typeface="Arial"/>
                <a:ea typeface="Arial"/>
                <a:cs typeface="Arial"/>
                <a:sym typeface="Arial"/>
              </a:defRPr>
            </a:lvl1pPr>
            <a:lvl2pPr indent="0" lvl="1" marL="0" algn="ctr">
              <a:spcBef>
                <a:spcPts val="0"/>
              </a:spcBef>
              <a:buNone/>
              <a:defRPr sz="1000">
                <a:solidFill>
                  <a:schemeClr val="lt1"/>
                </a:solidFill>
                <a:latin typeface="Arial"/>
                <a:ea typeface="Arial"/>
                <a:cs typeface="Arial"/>
                <a:sym typeface="Arial"/>
              </a:defRPr>
            </a:lvl2pPr>
            <a:lvl3pPr indent="0" lvl="2" marL="0" algn="ctr">
              <a:spcBef>
                <a:spcPts val="0"/>
              </a:spcBef>
              <a:buNone/>
              <a:defRPr sz="1000">
                <a:solidFill>
                  <a:schemeClr val="lt1"/>
                </a:solidFill>
                <a:latin typeface="Arial"/>
                <a:ea typeface="Arial"/>
                <a:cs typeface="Arial"/>
                <a:sym typeface="Arial"/>
              </a:defRPr>
            </a:lvl3pPr>
            <a:lvl4pPr indent="0" lvl="3" marL="0" algn="ctr">
              <a:spcBef>
                <a:spcPts val="0"/>
              </a:spcBef>
              <a:buNone/>
              <a:defRPr sz="1000">
                <a:solidFill>
                  <a:schemeClr val="lt1"/>
                </a:solidFill>
                <a:latin typeface="Arial"/>
                <a:ea typeface="Arial"/>
                <a:cs typeface="Arial"/>
                <a:sym typeface="Arial"/>
              </a:defRPr>
            </a:lvl4pPr>
            <a:lvl5pPr indent="0" lvl="4" marL="0" algn="ctr">
              <a:spcBef>
                <a:spcPts val="0"/>
              </a:spcBef>
              <a:buNone/>
              <a:defRPr sz="1000">
                <a:solidFill>
                  <a:schemeClr val="lt1"/>
                </a:solidFill>
                <a:latin typeface="Arial"/>
                <a:ea typeface="Arial"/>
                <a:cs typeface="Arial"/>
                <a:sym typeface="Arial"/>
              </a:defRPr>
            </a:lvl5pPr>
            <a:lvl6pPr indent="0" lvl="5" marL="0" algn="ctr">
              <a:spcBef>
                <a:spcPts val="0"/>
              </a:spcBef>
              <a:buNone/>
              <a:defRPr sz="1000">
                <a:solidFill>
                  <a:schemeClr val="lt1"/>
                </a:solidFill>
                <a:latin typeface="Arial"/>
                <a:ea typeface="Arial"/>
                <a:cs typeface="Arial"/>
                <a:sym typeface="Arial"/>
              </a:defRPr>
            </a:lvl6pPr>
            <a:lvl7pPr indent="0" lvl="6" marL="0" algn="ctr">
              <a:spcBef>
                <a:spcPts val="0"/>
              </a:spcBef>
              <a:buNone/>
              <a:defRPr sz="1000">
                <a:solidFill>
                  <a:schemeClr val="lt1"/>
                </a:solidFill>
                <a:latin typeface="Arial"/>
                <a:ea typeface="Arial"/>
                <a:cs typeface="Arial"/>
                <a:sym typeface="Arial"/>
              </a:defRPr>
            </a:lvl7pPr>
            <a:lvl8pPr indent="0" lvl="7" marL="0" algn="ctr">
              <a:spcBef>
                <a:spcPts val="0"/>
              </a:spcBef>
              <a:buNone/>
              <a:defRPr sz="1000">
                <a:solidFill>
                  <a:schemeClr val="lt1"/>
                </a:solidFill>
                <a:latin typeface="Arial"/>
                <a:ea typeface="Arial"/>
                <a:cs typeface="Arial"/>
                <a:sym typeface="Arial"/>
              </a:defRPr>
            </a:lvl8pPr>
            <a:lvl9pPr indent="0" lvl="8" marL="0" algn="ctr">
              <a:spcBef>
                <a:spcPts val="0"/>
              </a:spcBef>
              <a:buNone/>
              <a:defRPr sz="10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cxnSp>
        <p:nvCxnSpPr>
          <p:cNvPr id="180" name="Google Shape;180;p11"/>
          <p:cNvCxnSpPr/>
          <p:nvPr/>
        </p:nvCxnSpPr>
        <p:spPr>
          <a:xfrm>
            <a:off x="0" y="6523059"/>
            <a:ext cx="11109960" cy="0"/>
          </a:xfrm>
          <a:prstGeom prst="straightConnector1">
            <a:avLst/>
          </a:prstGeom>
          <a:noFill/>
          <a:ln cap="flat" cmpd="sng" w="9525">
            <a:solidFill>
              <a:schemeClr val="accent2"/>
            </a:solidFill>
            <a:prstDash val="solid"/>
            <a:miter lim="800000"/>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with Image Red" showMasterSp="0">
  <p:cSld name="Section Header with Image Red">
    <p:spTree>
      <p:nvGrpSpPr>
        <p:cNvPr id="181" name="Shape 181"/>
        <p:cNvGrpSpPr/>
        <p:nvPr/>
      </p:nvGrpSpPr>
      <p:grpSpPr>
        <a:xfrm>
          <a:off x="0" y="0"/>
          <a:ext cx="0" cy="0"/>
          <a:chOff x="0" y="0"/>
          <a:chExt cx="0" cy="0"/>
        </a:xfrm>
      </p:grpSpPr>
      <p:sp>
        <p:nvSpPr>
          <p:cNvPr id="182" name="Google Shape;182;p12"/>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83" name="Google Shape;183;p12"/>
          <p:cNvGrpSpPr/>
          <p:nvPr/>
        </p:nvGrpSpPr>
        <p:grpSpPr>
          <a:xfrm>
            <a:off x="0" y="0"/>
            <a:ext cx="12192000" cy="3255962"/>
            <a:chOff x="0" y="1770061"/>
            <a:chExt cx="12192000" cy="3255962"/>
          </a:xfrm>
        </p:grpSpPr>
        <p:sp>
          <p:nvSpPr>
            <p:cNvPr id="184" name="Google Shape;184;p12"/>
            <p:cNvSpPr/>
            <p:nvPr/>
          </p:nvSpPr>
          <p:spPr>
            <a:xfrm>
              <a:off x="0" y="1770061"/>
              <a:ext cx="12192000" cy="1196975"/>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5" name="Google Shape;185;p12"/>
            <p:cNvSpPr/>
            <p:nvPr/>
          </p:nvSpPr>
          <p:spPr>
            <a:xfrm>
              <a:off x="0" y="4954586"/>
              <a:ext cx="12192000" cy="71437"/>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6" name="Google Shape;186;p12"/>
            <p:cNvSpPr/>
            <p:nvPr/>
          </p:nvSpPr>
          <p:spPr>
            <a:xfrm>
              <a:off x="0" y="4449763"/>
              <a:ext cx="12192000" cy="71437"/>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7" name="Google Shape;187;p12"/>
            <p:cNvSpPr/>
            <p:nvPr/>
          </p:nvSpPr>
          <p:spPr>
            <a:xfrm>
              <a:off x="0" y="3975099"/>
              <a:ext cx="12192000" cy="250825"/>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8" name="Google Shape;188;p12"/>
            <p:cNvSpPr/>
            <p:nvPr/>
          </p:nvSpPr>
          <p:spPr>
            <a:xfrm>
              <a:off x="0" y="3079750"/>
              <a:ext cx="12192000" cy="6985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89" name="Google Shape;189;p12"/>
          <p:cNvSpPr txBox="1"/>
          <p:nvPr>
            <p:ph type="title"/>
          </p:nvPr>
        </p:nvSpPr>
        <p:spPr>
          <a:xfrm>
            <a:off x="831849" y="3387725"/>
            <a:ext cx="5680075" cy="170086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4600"/>
              <a:buFont typeface="Century Gothic"/>
              <a:buNone/>
              <a:defRPr b="1" sz="4600">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0" name="Google Shape;190;p12"/>
          <p:cNvSpPr/>
          <p:nvPr/>
        </p:nvSpPr>
        <p:spPr>
          <a:xfrm flipH="1" rot="-2700000">
            <a:off x="436216" y="4610094"/>
            <a:ext cx="218598" cy="218598"/>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1" name="Google Shape;191;p12"/>
          <p:cNvSpPr txBox="1"/>
          <p:nvPr>
            <p:ph idx="1" type="body"/>
          </p:nvPr>
        </p:nvSpPr>
        <p:spPr>
          <a:xfrm>
            <a:off x="831849" y="5164364"/>
            <a:ext cx="5680075" cy="1078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600"/>
              <a:buNone/>
              <a:defRPr sz="1600">
                <a:solidFill>
                  <a:schemeClr val="lt1"/>
                </a:solidFill>
                <a:latin typeface="Century Gothic"/>
                <a:ea typeface="Century Gothic"/>
                <a:cs typeface="Century Gothic"/>
                <a:sym typeface="Century Gothic"/>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2" name="Google Shape;192;p12"/>
          <p:cNvSpPr/>
          <p:nvPr/>
        </p:nvSpPr>
        <p:spPr>
          <a:xfrm>
            <a:off x="6511925" y="131762"/>
            <a:ext cx="5416549" cy="5416549"/>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3" name="Google Shape;193;p12"/>
          <p:cNvSpPr/>
          <p:nvPr>
            <p:ph idx="2" type="pic"/>
          </p:nvPr>
        </p:nvSpPr>
        <p:spPr>
          <a:xfrm>
            <a:off x="6715973" y="335810"/>
            <a:ext cx="5010912" cy="5010912"/>
          </a:xfrm>
          <a:prstGeom prst="ellipse">
            <a:avLst/>
          </a:prstGeom>
          <a:solidFill>
            <a:srgbClr val="450000"/>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94" name="Shape 194"/>
        <p:cNvGrpSpPr/>
        <p:nvPr/>
      </p:nvGrpSpPr>
      <p:grpSpPr>
        <a:xfrm>
          <a:off x="0" y="0"/>
          <a:ext cx="0" cy="0"/>
          <a:chOff x="0" y="0"/>
          <a:chExt cx="0" cy="0"/>
        </a:xfrm>
      </p:grpSpPr>
      <p:sp>
        <p:nvSpPr>
          <p:cNvPr id="195" name="Google Shape;195;p13"/>
          <p:cNvSpPr txBox="1"/>
          <p:nvPr>
            <p:ph idx="12" type="sldNum"/>
          </p:nvPr>
        </p:nvSpPr>
        <p:spPr>
          <a:xfrm>
            <a:off x="11230806" y="6327866"/>
            <a:ext cx="389686" cy="393610"/>
          </a:xfrm>
          <a:prstGeom prst="rect">
            <a:avLst/>
          </a:prstGeom>
          <a:noFill/>
          <a:ln>
            <a:noFill/>
          </a:ln>
        </p:spPr>
        <p:txBody>
          <a:bodyPr anchorCtr="1" anchor="ctr" bIns="45700" lIns="0" spcFirstLastPara="1" rIns="0"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96" name="Google Shape;196;p13"/>
          <p:cNvSpPr txBox="1"/>
          <p:nvPr>
            <p:ph type="title"/>
          </p:nvPr>
        </p:nvSpPr>
        <p:spPr>
          <a:xfrm>
            <a:off x="640079" y="500492"/>
            <a:ext cx="10980413" cy="49342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Red" showMasterSp="0">
  <p:cSld name="Quote Slide Red">
    <p:spTree>
      <p:nvGrpSpPr>
        <p:cNvPr id="197" name="Shape 197"/>
        <p:cNvGrpSpPr/>
        <p:nvPr/>
      </p:nvGrpSpPr>
      <p:grpSpPr>
        <a:xfrm>
          <a:off x="0" y="0"/>
          <a:ext cx="0" cy="0"/>
          <a:chOff x="0" y="0"/>
          <a:chExt cx="0" cy="0"/>
        </a:xfrm>
      </p:grpSpPr>
      <p:sp>
        <p:nvSpPr>
          <p:cNvPr id="198" name="Google Shape;198;p14"/>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9" name="Google Shape;199;p14"/>
          <p:cNvSpPr/>
          <p:nvPr/>
        </p:nvSpPr>
        <p:spPr>
          <a:xfrm rot="-1800000">
            <a:off x="-1368850" y="-967093"/>
            <a:ext cx="8283042" cy="3255962"/>
          </a:xfrm>
          <a:custGeom>
            <a:rect b="b" l="l" r="r" t="t"/>
            <a:pathLst>
              <a:path extrusionOk="0" h="3255962" w="8283042">
                <a:moveTo>
                  <a:pt x="8159309" y="3184525"/>
                </a:moveTo>
                <a:lnTo>
                  <a:pt x="8283042" y="3255962"/>
                </a:lnTo>
                <a:lnTo>
                  <a:pt x="0" y="3255962"/>
                </a:lnTo>
                <a:lnTo>
                  <a:pt x="41244" y="3184525"/>
                </a:lnTo>
                <a:close/>
                <a:moveTo>
                  <a:pt x="7284932" y="2679703"/>
                </a:moveTo>
                <a:lnTo>
                  <a:pt x="7408664" y="2751140"/>
                </a:lnTo>
                <a:lnTo>
                  <a:pt x="291459" y="2751140"/>
                </a:lnTo>
                <a:lnTo>
                  <a:pt x="332703" y="2679703"/>
                </a:lnTo>
                <a:close/>
                <a:moveTo>
                  <a:pt x="6121836" y="2008189"/>
                </a:moveTo>
                <a:lnTo>
                  <a:pt x="720402" y="2008189"/>
                </a:lnTo>
                <a:lnTo>
                  <a:pt x="1123681" y="1309689"/>
                </a:lnTo>
                <a:lnTo>
                  <a:pt x="4911998" y="1309689"/>
                </a:lnTo>
                <a:close/>
                <a:moveTo>
                  <a:pt x="4716772" y="1196975"/>
                </a:moveTo>
                <a:lnTo>
                  <a:pt x="1188756" y="1196976"/>
                </a:lnTo>
                <a:lnTo>
                  <a:pt x="1879830" y="0"/>
                </a:lnTo>
                <a:lnTo>
                  <a:pt x="2643550" y="0"/>
                </a:lnTo>
                <a:close/>
                <a:moveTo>
                  <a:pt x="6462789" y="2205038"/>
                </a:moveTo>
                <a:lnTo>
                  <a:pt x="6897231" y="2455864"/>
                </a:lnTo>
                <a:lnTo>
                  <a:pt x="461936" y="2455864"/>
                </a:lnTo>
                <a:lnTo>
                  <a:pt x="606750" y="220503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0" name="Google Shape;200;p14"/>
          <p:cNvSpPr txBox="1"/>
          <p:nvPr>
            <p:ph type="title"/>
          </p:nvPr>
        </p:nvSpPr>
        <p:spPr>
          <a:xfrm>
            <a:off x="5124562" y="2409371"/>
            <a:ext cx="6354526" cy="3577863"/>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1"/>
              </a:buClr>
              <a:buSzPts val="3200"/>
              <a:buFont typeface="Century Gothic"/>
              <a:buNone/>
              <a:defRPr b="1" sz="3200">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1" name="Google Shape;201;p14"/>
          <p:cNvSpPr/>
          <p:nvPr/>
        </p:nvSpPr>
        <p:spPr>
          <a:xfrm>
            <a:off x="424005" y="1400629"/>
            <a:ext cx="3698738" cy="3698738"/>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2" name="Google Shape;202;p14"/>
          <p:cNvSpPr/>
          <p:nvPr>
            <p:ph idx="2" type="pic"/>
          </p:nvPr>
        </p:nvSpPr>
        <p:spPr>
          <a:xfrm>
            <a:off x="562502" y="1539126"/>
            <a:ext cx="3421745" cy="3421745"/>
          </a:xfrm>
          <a:prstGeom prst="ellipse">
            <a:avLst/>
          </a:prstGeom>
          <a:solidFill>
            <a:srgbClr val="450000"/>
          </a:solidFill>
          <a:ln>
            <a:noFill/>
          </a:ln>
        </p:spPr>
      </p:sp>
      <p:sp>
        <p:nvSpPr>
          <p:cNvPr id="203" name="Google Shape;203;p14"/>
          <p:cNvSpPr txBox="1"/>
          <p:nvPr/>
        </p:nvSpPr>
        <p:spPr>
          <a:xfrm>
            <a:off x="4411650" y="1923750"/>
            <a:ext cx="800100" cy="1505250"/>
          </a:xfrm>
          <a:prstGeom prst="rect">
            <a:avLst/>
          </a:prstGeom>
          <a:noFill/>
          <a:ln>
            <a:noFill/>
          </a:ln>
        </p:spPr>
        <p:txBody>
          <a:bodyPr anchorCtr="0" anchor="ctr" bIns="45700" lIns="91425" spcFirstLastPara="1" rIns="91425" wrap="square" tIns="45700">
            <a:noAutofit/>
          </a:bodyPr>
          <a:lstStyle/>
          <a:p>
            <a:pPr indent="-66675" lvl="0" marL="66675" marR="0" rtl="0" algn="ctr">
              <a:lnSpc>
                <a:spcPct val="105000"/>
              </a:lnSpc>
              <a:spcBef>
                <a:spcPts val="0"/>
              </a:spcBef>
              <a:spcAft>
                <a:spcPts val="0"/>
              </a:spcAft>
              <a:buClr>
                <a:schemeClr val="dk2"/>
              </a:buClr>
              <a:buSzPts val="8640"/>
              <a:buFont typeface="Arial"/>
              <a:buNone/>
            </a:pPr>
            <a:r>
              <a:rPr b="1" i="0" lang="en-US" sz="9600">
                <a:solidFill>
                  <a:schemeClr val="lt1"/>
                </a:solidFill>
                <a:latin typeface="Arial"/>
                <a:ea typeface="Arial"/>
                <a:cs typeface="Arial"/>
                <a:sym typeface="Arial"/>
              </a:rPr>
              <a:t>“</a:t>
            </a:r>
            <a:endParaRPr/>
          </a:p>
        </p:txBody>
      </p:sp>
      <p:sp>
        <p:nvSpPr>
          <p:cNvPr id="204" name="Google Shape;204;p14"/>
          <p:cNvSpPr/>
          <p:nvPr/>
        </p:nvSpPr>
        <p:spPr>
          <a:xfrm>
            <a:off x="11230815" y="6327865"/>
            <a:ext cx="389686" cy="389684"/>
          </a:xfrm>
          <a:prstGeom prst="ellipse">
            <a:avLst/>
          </a:prstGeom>
          <a:solidFill>
            <a:srgbClr val="9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05" name="Google Shape;205;p14"/>
          <p:cNvCxnSpPr/>
          <p:nvPr/>
        </p:nvCxnSpPr>
        <p:spPr>
          <a:xfrm>
            <a:off x="11107057" y="6294459"/>
            <a:ext cx="0" cy="457200"/>
          </a:xfrm>
          <a:prstGeom prst="straightConnector1">
            <a:avLst/>
          </a:prstGeom>
          <a:noFill/>
          <a:ln cap="flat" cmpd="sng" w="9525">
            <a:solidFill>
              <a:schemeClr val="accent3"/>
            </a:solidFill>
            <a:prstDash val="solid"/>
            <a:miter lim="800000"/>
            <a:headEnd len="sm" w="sm" type="none"/>
            <a:tailEnd len="sm" w="sm" type="none"/>
          </a:ln>
        </p:spPr>
      </p:cxnSp>
      <p:sp>
        <p:nvSpPr>
          <p:cNvPr id="206" name="Google Shape;206;p14"/>
          <p:cNvSpPr txBox="1"/>
          <p:nvPr>
            <p:ph idx="12" type="sldNum"/>
          </p:nvPr>
        </p:nvSpPr>
        <p:spPr>
          <a:xfrm>
            <a:off x="11230806" y="6327866"/>
            <a:ext cx="389686" cy="393610"/>
          </a:xfrm>
          <a:prstGeom prst="rect">
            <a:avLst/>
          </a:prstGeom>
          <a:noFill/>
          <a:ln>
            <a:noFill/>
          </a:ln>
        </p:spPr>
        <p:txBody>
          <a:bodyPr anchorCtr="1" anchor="ctr" bIns="45700" lIns="0" spcFirstLastPara="1" rIns="0" wrap="square" tIns="45700">
            <a:noAutofit/>
          </a:bodyPr>
          <a:lstStyle>
            <a:lvl1pPr indent="0" lvl="0" marL="0" algn="ctr">
              <a:spcBef>
                <a:spcPts val="0"/>
              </a:spcBef>
              <a:buNone/>
              <a:defRPr sz="1000">
                <a:solidFill>
                  <a:schemeClr val="lt1"/>
                </a:solidFill>
                <a:latin typeface="Arial"/>
                <a:ea typeface="Arial"/>
                <a:cs typeface="Arial"/>
                <a:sym typeface="Arial"/>
              </a:defRPr>
            </a:lvl1pPr>
            <a:lvl2pPr indent="0" lvl="1" marL="0" algn="ctr">
              <a:spcBef>
                <a:spcPts val="0"/>
              </a:spcBef>
              <a:buNone/>
              <a:defRPr sz="1000">
                <a:solidFill>
                  <a:schemeClr val="lt1"/>
                </a:solidFill>
                <a:latin typeface="Arial"/>
                <a:ea typeface="Arial"/>
                <a:cs typeface="Arial"/>
                <a:sym typeface="Arial"/>
              </a:defRPr>
            </a:lvl2pPr>
            <a:lvl3pPr indent="0" lvl="2" marL="0" algn="ctr">
              <a:spcBef>
                <a:spcPts val="0"/>
              </a:spcBef>
              <a:buNone/>
              <a:defRPr sz="1000">
                <a:solidFill>
                  <a:schemeClr val="lt1"/>
                </a:solidFill>
                <a:latin typeface="Arial"/>
                <a:ea typeface="Arial"/>
                <a:cs typeface="Arial"/>
                <a:sym typeface="Arial"/>
              </a:defRPr>
            </a:lvl3pPr>
            <a:lvl4pPr indent="0" lvl="3" marL="0" algn="ctr">
              <a:spcBef>
                <a:spcPts val="0"/>
              </a:spcBef>
              <a:buNone/>
              <a:defRPr sz="1000">
                <a:solidFill>
                  <a:schemeClr val="lt1"/>
                </a:solidFill>
                <a:latin typeface="Arial"/>
                <a:ea typeface="Arial"/>
                <a:cs typeface="Arial"/>
                <a:sym typeface="Arial"/>
              </a:defRPr>
            </a:lvl4pPr>
            <a:lvl5pPr indent="0" lvl="4" marL="0" algn="ctr">
              <a:spcBef>
                <a:spcPts val="0"/>
              </a:spcBef>
              <a:buNone/>
              <a:defRPr sz="1000">
                <a:solidFill>
                  <a:schemeClr val="lt1"/>
                </a:solidFill>
                <a:latin typeface="Arial"/>
                <a:ea typeface="Arial"/>
                <a:cs typeface="Arial"/>
                <a:sym typeface="Arial"/>
              </a:defRPr>
            </a:lvl5pPr>
            <a:lvl6pPr indent="0" lvl="5" marL="0" algn="ctr">
              <a:spcBef>
                <a:spcPts val="0"/>
              </a:spcBef>
              <a:buNone/>
              <a:defRPr sz="1000">
                <a:solidFill>
                  <a:schemeClr val="lt1"/>
                </a:solidFill>
                <a:latin typeface="Arial"/>
                <a:ea typeface="Arial"/>
                <a:cs typeface="Arial"/>
                <a:sym typeface="Arial"/>
              </a:defRPr>
            </a:lvl6pPr>
            <a:lvl7pPr indent="0" lvl="6" marL="0" algn="ctr">
              <a:spcBef>
                <a:spcPts val="0"/>
              </a:spcBef>
              <a:buNone/>
              <a:defRPr sz="1000">
                <a:solidFill>
                  <a:schemeClr val="lt1"/>
                </a:solidFill>
                <a:latin typeface="Arial"/>
                <a:ea typeface="Arial"/>
                <a:cs typeface="Arial"/>
                <a:sym typeface="Arial"/>
              </a:defRPr>
            </a:lvl7pPr>
            <a:lvl8pPr indent="0" lvl="7" marL="0" algn="ctr">
              <a:spcBef>
                <a:spcPts val="0"/>
              </a:spcBef>
              <a:buNone/>
              <a:defRPr sz="1000">
                <a:solidFill>
                  <a:schemeClr val="lt1"/>
                </a:solidFill>
                <a:latin typeface="Arial"/>
                <a:ea typeface="Arial"/>
                <a:cs typeface="Arial"/>
                <a:sym typeface="Arial"/>
              </a:defRPr>
            </a:lvl8pPr>
            <a:lvl9pPr indent="0" lvl="8" marL="0" algn="ctr">
              <a:spcBef>
                <a:spcPts val="0"/>
              </a:spcBef>
              <a:buNone/>
              <a:defRPr sz="10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cxnSp>
        <p:nvCxnSpPr>
          <p:cNvPr id="207" name="Google Shape;207;p14"/>
          <p:cNvCxnSpPr/>
          <p:nvPr/>
        </p:nvCxnSpPr>
        <p:spPr>
          <a:xfrm>
            <a:off x="0" y="6523059"/>
            <a:ext cx="11109960" cy="0"/>
          </a:xfrm>
          <a:prstGeom prst="straightConnector1">
            <a:avLst/>
          </a:prstGeom>
          <a:noFill/>
          <a:ln cap="flat" cmpd="sng" w="9525">
            <a:solidFill>
              <a:schemeClr val="accent3"/>
            </a:solidFill>
            <a:prstDash val="solid"/>
            <a:miter lim="800000"/>
            <a:headEnd len="sm" w="sm" type="none"/>
            <a:tailEnd len="sm" w="sm" type="none"/>
          </a:ln>
        </p:spPr>
      </p:cxn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White" showMasterSp="0">
  <p:cSld name="Quote Slide White">
    <p:spTree>
      <p:nvGrpSpPr>
        <p:cNvPr id="208" name="Shape 208"/>
        <p:cNvGrpSpPr/>
        <p:nvPr/>
      </p:nvGrpSpPr>
      <p:grpSpPr>
        <a:xfrm>
          <a:off x="0" y="0"/>
          <a:ext cx="0" cy="0"/>
          <a:chOff x="0" y="0"/>
          <a:chExt cx="0" cy="0"/>
        </a:xfrm>
      </p:grpSpPr>
      <p:sp>
        <p:nvSpPr>
          <p:cNvPr id="209" name="Google Shape;209;p1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0" name="Google Shape;210;p15"/>
          <p:cNvSpPr/>
          <p:nvPr/>
        </p:nvSpPr>
        <p:spPr>
          <a:xfrm rot="-1800000">
            <a:off x="-1368850" y="-967093"/>
            <a:ext cx="8283042" cy="3255962"/>
          </a:xfrm>
          <a:custGeom>
            <a:rect b="b" l="l" r="r" t="t"/>
            <a:pathLst>
              <a:path extrusionOk="0" h="3255962" w="8283042">
                <a:moveTo>
                  <a:pt x="8159309" y="3184525"/>
                </a:moveTo>
                <a:lnTo>
                  <a:pt x="8283042" y="3255962"/>
                </a:lnTo>
                <a:lnTo>
                  <a:pt x="0" y="3255962"/>
                </a:lnTo>
                <a:lnTo>
                  <a:pt x="41244" y="3184525"/>
                </a:lnTo>
                <a:close/>
                <a:moveTo>
                  <a:pt x="7284932" y="2679703"/>
                </a:moveTo>
                <a:lnTo>
                  <a:pt x="7408664" y="2751140"/>
                </a:lnTo>
                <a:lnTo>
                  <a:pt x="291459" y="2751140"/>
                </a:lnTo>
                <a:lnTo>
                  <a:pt x="332703" y="2679703"/>
                </a:lnTo>
                <a:close/>
                <a:moveTo>
                  <a:pt x="6121836" y="2008189"/>
                </a:moveTo>
                <a:lnTo>
                  <a:pt x="720402" y="2008189"/>
                </a:lnTo>
                <a:lnTo>
                  <a:pt x="1123681" y="1309689"/>
                </a:lnTo>
                <a:lnTo>
                  <a:pt x="4911998" y="1309689"/>
                </a:lnTo>
                <a:close/>
                <a:moveTo>
                  <a:pt x="4716772" y="1196975"/>
                </a:moveTo>
                <a:lnTo>
                  <a:pt x="1188756" y="1196976"/>
                </a:lnTo>
                <a:lnTo>
                  <a:pt x="1879830" y="0"/>
                </a:lnTo>
                <a:lnTo>
                  <a:pt x="2643550" y="0"/>
                </a:lnTo>
                <a:close/>
                <a:moveTo>
                  <a:pt x="6462789" y="2205038"/>
                </a:moveTo>
                <a:lnTo>
                  <a:pt x="6897231" y="2455864"/>
                </a:lnTo>
                <a:lnTo>
                  <a:pt x="461936" y="2455864"/>
                </a:lnTo>
                <a:lnTo>
                  <a:pt x="606750" y="2205039"/>
                </a:ln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1" name="Google Shape;211;p15"/>
          <p:cNvSpPr txBox="1"/>
          <p:nvPr>
            <p:ph type="title"/>
          </p:nvPr>
        </p:nvSpPr>
        <p:spPr>
          <a:xfrm>
            <a:off x="5124562" y="2409371"/>
            <a:ext cx="6354526" cy="3577863"/>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2"/>
              </a:buClr>
              <a:buSzPts val="3200"/>
              <a:buFont typeface="Century Gothic"/>
              <a:buNone/>
              <a:defRPr b="1" sz="3200">
                <a:solidFill>
                  <a:schemeClr val="dk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2" name="Google Shape;212;p15"/>
          <p:cNvSpPr/>
          <p:nvPr/>
        </p:nvSpPr>
        <p:spPr>
          <a:xfrm>
            <a:off x="424005" y="1400629"/>
            <a:ext cx="3698738" cy="369873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3" name="Google Shape;213;p15"/>
          <p:cNvSpPr/>
          <p:nvPr>
            <p:ph idx="2" type="pic"/>
          </p:nvPr>
        </p:nvSpPr>
        <p:spPr>
          <a:xfrm>
            <a:off x="562502" y="1539126"/>
            <a:ext cx="3421745" cy="3421745"/>
          </a:xfrm>
          <a:prstGeom prst="ellipse">
            <a:avLst/>
          </a:prstGeom>
          <a:solidFill>
            <a:srgbClr val="450000"/>
          </a:solidFill>
          <a:ln>
            <a:noFill/>
          </a:ln>
        </p:spPr>
      </p:sp>
      <p:sp>
        <p:nvSpPr>
          <p:cNvPr id="214" name="Google Shape;214;p15"/>
          <p:cNvSpPr txBox="1"/>
          <p:nvPr/>
        </p:nvSpPr>
        <p:spPr>
          <a:xfrm>
            <a:off x="4411650" y="1923750"/>
            <a:ext cx="800100" cy="1505250"/>
          </a:xfrm>
          <a:prstGeom prst="rect">
            <a:avLst/>
          </a:prstGeom>
          <a:noFill/>
          <a:ln>
            <a:noFill/>
          </a:ln>
        </p:spPr>
        <p:txBody>
          <a:bodyPr anchorCtr="0" anchor="ctr" bIns="45700" lIns="91425" spcFirstLastPara="1" rIns="91425" wrap="square" tIns="45700">
            <a:noAutofit/>
          </a:bodyPr>
          <a:lstStyle/>
          <a:p>
            <a:pPr indent="-66675" lvl="0" marL="66675" marR="0" rtl="0" algn="ctr">
              <a:lnSpc>
                <a:spcPct val="105000"/>
              </a:lnSpc>
              <a:spcBef>
                <a:spcPts val="0"/>
              </a:spcBef>
              <a:spcAft>
                <a:spcPts val="0"/>
              </a:spcAft>
              <a:buClr>
                <a:schemeClr val="dk2"/>
              </a:buClr>
              <a:buSzPts val="8640"/>
              <a:buFont typeface="Arial"/>
              <a:buNone/>
            </a:pPr>
            <a:r>
              <a:rPr b="1" i="0" lang="en-US" sz="9600">
                <a:solidFill>
                  <a:schemeClr val="dk2"/>
                </a:solidFill>
                <a:latin typeface="Arial"/>
                <a:ea typeface="Arial"/>
                <a:cs typeface="Arial"/>
                <a:sym typeface="Arial"/>
              </a:rPr>
              <a:t>“</a:t>
            </a:r>
            <a:endParaRPr/>
          </a:p>
        </p:txBody>
      </p:sp>
      <p:sp>
        <p:nvSpPr>
          <p:cNvPr id="215" name="Google Shape;215;p15"/>
          <p:cNvSpPr/>
          <p:nvPr/>
        </p:nvSpPr>
        <p:spPr>
          <a:xfrm>
            <a:off x="11230815" y="6327865"/>
            <a:ext cx="389686" cy="389684"/>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16" name="Google Shape;216;p15"/>
          <p:cNvCxnSpPr/>
          <p:nvPr/>
        </p:nvCxnSpPr>
        <p:spPr>
          <a:xfrm>
            <a:off x="11107057" y="6294459"/>
            <a:ext cx="0" cy="457200"/>
          </a:xfrm>
          <a:prstGeom prst="straightConnector1">
            <a:avLst/>
          </a:prstGeom>
          <a:noFill/>
          <a:ln cap="flat" cmpd="sng" w="9525">
            <a:solidFill>
              <a:srgbClr val="C00000"/>
            </a:solidFill>
            <a:prstDash val="solid"/>
            <a:miter lim="800000"/>
            <a:headEnd len="sm" w="sm" type="none"/>
            <a:tailEnd len="sm" w="sm" type="none"/>
          </a:ln>
        </p:spPr>
      </p:cxnSp>
      <p:sp>
        <p:nvSpPr>
          <p:cNvPr id="217" name="Google Shape;217;p15"/>
          <p:cNvSpPr txBox="1"/>
          <p:nvPr>
            <p:ph idx="12" type="sldNum"/>
          </p:nvPr>
        </p:nvSpPr>
        <p:spPr>
          <a:xfrm>
            <a:off x="11230806" y="6327866"/>
            <a:ext cx="389686" cy="393610"/>
          </a:xfrm>
          <a:prstGeom prst="rect">
            <a:avLst/>
          </a:prstGeom>
          <a:noFill/>
          <a:ln>
            <a:noFill/>
          </a:ln>
        </p:spPr>
        <p:txBody>
          <a:bodyPr anchorCtr="1" anchor="ctr" bIns="45700" lIns="0" spcFirstLastPara="1" rIns="0" wrap="square" tIns="45700">
            <a:noAutofit/>
          </a:bodyPr>
          <a:lstStyle>
            <a:lvl1pPr indent="0" lvl="0" marL="0" algn="ctr">
              <a:spcBef>
                <a:spcPts val="0"/>
              </a:spcBef>
              <a:buNone/>
              <a:defRPr sz="1000">
                <a:solidFill>
                  <a:schemeClr val="lt1"/>
                </a:solidFill>
                <a:latin typeface="Arial"/>
                <a:ea typeface="Arial"/>
                <a:cs typeface="Arial"/>
                <a:sym typeface="Arial"/>
              </a:defRPr>
            </a:lvl1pPr>
            <a:lvl2pPr indent="0" lvl="1" marL="0" algn="ctr">
              <a:spcBef>
                <a:spcPts val="0"/>
              </a:spcBef>
              <a:buNone/>
              <a:defRPr sz="1000">
                <a:solidFill>
                  <a:schemeClr val="lt1"/>
                </a:solidFill>
                <a:latin typeface="Arial"/>
                <a:ea typeface="Arial"/>
                <a:cs typeface="Arial"/>
                <a:sym typeface="Arial"/>
              </a:defRPr>
            </a:lvl2pPr>
            <a:lvl3pPr indent="0" lvl="2" marL="0" algn="ctr">
              <a:spcBef>
                <a:spcPts val="0"/>
              </a:spcBef>
              <a:buNone/>
              <a:defRPr sz="1000">
                <a:solidFill>
                  <a:schemeClr val="lt1"/>
                </a:solidFill>
                <a:latin typeface="Arial"/>
                <a:ea typeface="Arial"/>
                <a:cs typeface="Arial"/>
                <a:sym typeface="Arial"/>
              </a:defRPr>
            </a:lvl3pPr>
            <a:lvl4pPr indent="0" lvl="3" marL="0" algn="ctr">
              <a:spcBef>
                <a:spcPts val="0"/>
              </a:spcBef>
              <a:buNone/>
              <a:defRPr sz="1000">
                <a:solidFill>
                  <a:schemeClr val="lt1"/>
                </a:solidFill>
                <a:latin typeface="Arial"/>
                <a:ea typeface="Arial"/>
                <a:cs typeface="Arial"/>
                <a:sym typeface="Arial"/>
              </a:defRPr>
            </a:lvl4pPr>
            <a:lvl5pPr indent="0" lvl="4" marL="0" algn="ctr">
              <a:spcBef>
                <a:spcPts val="0"/>
              </a:spcBef>
              <a:buNone/>
              <a:defRPr sz="1000">
                <a:solidFill>
                  <a:schemeClr val="lt1"/>
                </a:solidFill>
                <a:latin typeface="Arial"/>
                <a:ea typeface="Arial"/>
                <a:cs typeface="Arial"/>
                <a:sym typeface="Arial"/>
              </a:defRPr>
            </a:lvl5pPr>
            <a:lvl6pPr indent="0" lvl="5" marL="0" algn="ctr">
              <a:spcBef>
                <a:spcPts val="0"/>
              </a:spcBef>
              <a:buNone/>
              <a:defRPr sz="1000">
                <a:solidFill>
                  <a:schemeClr val="lt1"/>
                </a:solidFill>
                <a:latin typeface="Arial"/>
                <a:ea typeface="Arial"/>
                <a:cs typeface="Arial"/>
                <a:sym typeface="Arial"/>
              </a:defRPr>
            </a:lvl6pPr>
            <a:lvl7pPr indent="0" lvl="6" marL="0" algn="ctr">
              <a:spcBef>
                <a:spcPts val="0"/>
              </a:spcBef>
              <a:buNone/>
              <a:defRPr sz="1000">
                <a:solidFill>
                  <a:schemeClr val="lt1"/>
                </a:solidFill>
                <a:latin typeface="Arial"/>
                <a:ea typeface="Arial"/>
                <a:cs typeface="Arial"/>
                <a:sym typeface="Arial"/>
              </a:defRPr>
            </a:lvl7pPr>
            <a:lvl8pPr indent="0" lvl="7" marL="0" algn="ctr">
              <a:spcBef>
                <a:spcPts val="0"/>
              </a:spcBef>
              <a:buNone/>
              <a:defRPr sz="1000">
                <a:solidFill>
                  <a:schemeClr val="lt1"/>
                </a:solidFill>
                <a:latin typeface="Arial"/>
                <a:ea typeface="Arial"/>
                <a:cs typeface="Arial"/>
                <a:sym typeface="Arial"/>
              </a:defRPr>
            </a:lvl8pPr>
            <a:lvl9pPr indent="0" lvl="8" marL="0" algn="ctr">
              <a:spcBef>
                <a:spcPts val="0"/>
              </a:spcBef>
              <a:buNone/>
              <a:defRPr sz="10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cxnSp>
        <p:nvCxnSpPr>
          <p:cNvPr id="218" name="Google Shape;218;p15"/>
          <p:cNvCxnSpPr/>
          <p:nvPr/>
        </p:nvCxnSpPr>
        <p:spPr>
          <a:xfrm>
            <a:off x="0" y="6523059"/>
            <a:ext cx="11109960" cy="0"/>
          </a:xfrm>
          <a:prstGeom prst="straightConnector1">
            <a:avLst/>
          </a:prstGeom>
          <a:noFill/>
          <a:ln cap="flat" cmpd="sng" w="9525">
            <a:solidFill>
              <a:schemeClr val="accent2"/>
            </a:solidFill>
            <a:prstDash val="solid"/>
            <a:miter lim="800000"/>
            <a:headEnd len="sm" w="sm" type="none"/>
            <a:tailEnd len="sm" w="sm" type="none"/>
          </a:ln>
        </p:spPr>
      </p:cxn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Curved" showMasterSp="0">
  <p:cSld name="Quote Slide Curved">
    <p:spTree>
      <p:nvGrpSpPr>
        <p:cNvPr id="219" name="Shape 219"/>
        <p:cNvGrpSpPr/>
        <p:nvPr/>
      </p:nvGrpSpPr>
      <p:grpSpPr>
        <a:xfrm>
          <a:off x="0" y="0"/>
          <a:ext cx="0" cy="0"/>
          <a:chOff x="0" y="0"/>
          <a:chExt cx="0" cy="0"/>
        </a:xfrm>
      </p:grpSpPr>
      <p:sp>
        <p:nvSpPr>
          <p:cNvPr id="220" name="Google Shape;220;p1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1" name="Google Shape;221;p16"/>
          <p:cNvSpPr/>
          <p:nvPr/>
        </p:nvSpPr>
        <p:spPr>
          <a:xfrm rot="-605054">
            <a:off x="-308388" y="270107"/>
            <a:ext cx="12759629" cy="3500921"/>
          </a:xfrm>
          <a:custGeom>
            <a:rect b="b" l="l" r="r" t="t"/>
            <a:pathLst>
              <a:path extrusionOk="0" h="3500921" w="12759629">
                <a:moveTo>
                  <a:pt x="10516035" y="2541856"/>
                </a:moveTo>
                <a:cubicBezTo>
                  <a:pt x="11030903" y="2624900"/>
                  <a:pt x="11548218" y="2790173"/>
                  <a:pt x="12070532" y="3047516"/>
                </a:cubicBezTo>
                <a:lnTo>
                  <a:pt x="12340450" y="3189806"/>
                </a:lnTo>
                <a:lnTo>
                  <a:pt x="12320059" y="3304463"/>
                </a:lnTo>
                <a:lnTo>
                  <a:pt x="12187055" y="3237627"/>
                </a:lnTo>
                <a:cubicBezTo>
                  <a:pt x="11350964" y="2834721"/>
                  <a:pt x="10524624" y="2642878"/>
                  <a:pt x="9703854" y="2636906"/>
                </a:cubicBezTo>
                <a:cubicBezTo>
                  <a:pt x="8604542" y="2609038"/>
                  <a:pt x="7510181" y="2915588"/>
                  <a:pt x="6410869" y="3114646"/>
                </a:cubicBezTo>
                <a:cubicBezTo>
                  <a:pt x="5311558" y="3349536"/>
                  <a:pt x="4207293" y="3484895"/>
                  <a:pt x="3103029" y="3500820"/>
                </a:cubicBezTo>
                <a:cubicBezTo>
                  <a:pt x="2072424" y="3504552"/>
                  <a:pt x="1041819" y="3406811"/>
                  <a:pt x="27535" y="2961569"/>
                </a:cubicBezTo>
                <a:lnTo>
                  <a:pt x="0" y="2948829"/>
                </a:lnTo>
                <a:lnTo>
                  <a:pt x="6084" y="2914623"/>
                </a:lnTo>
                <a:lnTo>
                  <a:pt x="36566" y="2929330"/>
                </a:lnTo>
                <a:cubicBezTo>
                  <a:pt x="1046771" y="3391821"/>
                  <a:pt x="2077376" y="3496093"/>
                  <a:pt x="3107981" y="3484895"/>
                </a:cubicBezTo>
                <a:cubicBezTo>
                  <a:pt x="4212245" y="3461008"/>
                  <a:pt x="5311557" y="3305743"/>
                  <a:pt x="6410869" y="3035023"/>
                </a:cubicBezTo>
                <a:cubicBezTo>
                  <a:pt x="7510181" y="2808097"/>
                  <a:pt x="8599590" y="2469697"/>
                  <a:pt x="9693950" y="2477659"/>
                </a:cubicBezTo>
                <a:cubicBezTo>
                  <a:pt x="9967541" y="2476664"/>
                  <a:pt x="10241440" y="2497565"/>
                  <a:pt x="10516035" y="2541856"/>
                </a:cubicBezTo>
                <a:close/>
                <a:moveTo>
                  <a:pt x="10663864" y="1743885"/>
                </a:moveTo>
                <a:cubicBezTo>
                  <a:pt x="11223806" y="1839737"/>
                  <a:pt x="11787945" y="2065808"/>
                  <a:pt x="12361031" y="2490300"/>
                </a:cubicBezTo>
                <a:lnTo>
                  <a:pt x="12452364" y="2560519"/>
                </a:lnTo>
                <a:lnTo>
                  <a:pt x="12394470" y="2886055"/>
                </a:lnTo>
                <a:lnTo>
                  <a:pt x="12350704" y="2856440"/>
                </a:lnTo>
                <a:cubicBezTo>
                  <a:pt x="11444342" y="2270184"/>
                  <a:pt x="10559227" y="2047662"/>
                  <a:pt x="9674113" y="2079999"/>
                </a:cubicBezTo>
                <a:cubicBezTo>
                  <a:pt x="8584741" y="2107859"/>
                  <a:pt x="7505273" y="2521779"/>
                  <a:pt x="6410950" y="2820279"/>
                </a:cubicBezTo>
                <a:cubicBezTo>
                  <a:pt x="5321578" y="3162559"/>
                  <a:pt x="4222304" y="3385439"/>
                  <a:pt x="3123029" y="3433200"/>
                </a:cubicBezTo>
                <a:cubicBezTo>
                  <a:pt x="2092458" y="3466780"/>
                  <a:pt x="1066240" y="3346448"/>
                  <a:pt x="64774" y="2832803"/>
                </a:cubicBezTo>
                <a:lnTo>
                  <a:pt x="24504" y="2811044"/>
                </a:lnTo>
                <a:lnTo>
                  <a:pt x="47732" y="2680435"/>
                </a:lnTo>
                <a:lnTo>
                  <a:pt x="97636" y="2708386"/>
                </a:lnTo>
                <a:cubicBezTo>
                  <a:pt x="1090380" y="3240061"/>
                  <a:pt x="2111955" y="3424990"/>
                  <a:pt x="3137884" y="3361559"/>
                </a:cubicBezTo>
                <a:cubicBezTo>
                  <a:pt x="4232207" y="3297879"/>
                  <a:pt x="5326530" y="2951619"/>
                  <a:pt x="6410950" y="2565559"/>
                </a:cubicBezTo>
                <a:cubicBezTo>
                  <a:pt x="7495369" y="2191439"/>
                  <a:pt x="8569886" y="1777519"/>
                  <a:pt x="9649354" y="1697920"/>
                </a:cubicBezTo>
                <a:cubicBezTo>
                  <a:pt x="9986687" y="1675532"/>
                  <a:pt x="10324505" y="1685793"/>
                  <a:pt x="10663864" y="1743885"/>
                </a:cubicBezTo>
                <a:close/>
                <a:moveTo>
                  <a:pt x="10969792" y="889041"/>
                </a:moveTo>
                <a:cubicBezTo>
                  <a:pt x="11494753" y="992910"/>
                  <a:pt x="12025114" y="1215559"/>
                  <a:pt x="12565593" y="1623395"/>
                </a:cubicBezTo>
                <a:lnTo>
                  <a:pt x="12612354" y="1660905"/>
                </a:lnTo>
                <a:lnTo>
                  <a:pt x="12489095" y="2353982"/>
                </a:lnTo>
                <a:lnTo>
                  <a:pt x="12488942" y="2353851"/>
                </a:lnTo>
                <a:cubicBezTo>
                  <a:pt x="11517970" y="1566603"/>
                  <a:pt x="10574007" y="1375584"/>
                  <a:pt x="9633837" y="1455647"/>
                </a:cubicBezTo>
                <a:cubicBezTo>
                  <a:pt x="8559356" y="1547147"/>
                  <a:pt x="7489826" y="1988736"/>
                  <a:pt x="6410394" y="2398498"/>
                </a:cubicBezTo>
                <a:cubicBezTo>
                  <a:pt x="5330962" y="2812239"/>
                  <a:pt x="4236674" y="3198132"/>
                  <a:pt x="3147339" y="3281676"/>
                </a:cubicBezTo>
                <a:cubicBezTo>
                  <a:pt x="2126087" y="3367457"/>
                  <a:pt x="1104834" y="3187502"/>
                  <a:pt x="120302" y="2620525"/>
                </a:cubicBezTo>
                <a:lnTo>
                  <a:pt x="64391" y="2586765"/>
                </a:lnTo>
                <a:lnTo>
                  <a:pt x="129014" y="2223396"/>
                </a:lnTo>
                <a:lnTo>
                  <a:pt x="207516" y="2271822"/>
                </a:lnTo>
                <a:cubicBezTo>
                  <a:pt x="1182202" y="2845122"/>
                  <a:pt x="2189528" y="3021347"/>
                  <a:pt x="3196854" y="2875891"/>
                </a:cubicBezTo>
                <a:cubicBezTo>
                  <a:pt x="4271335" y="2732674"/>
                  <a:pt x="5345816" y="2227432"/>
                  <a:pt x="6410395" y="1805735"/>
                </a:cubicBezTo>
                <a:cubicBezTo>
                  <a:pt x="7474973" y="1348233"/>
                  <a:pt x="8524696" y="978253"/>
                  <a:pt x="9579371" y="846970"/>
                </a:cubicBezTo>
                <a:cubicBezTo>
                  <a:pt x="10040791" y="798236"/>
                  <a:pt x="10503160" y="796713"/>
                  <a:pt x="10969792" y="889041"/>
                </a:cubicBezTo>
                <a:close/>
                <a:moveTo>
                  <a:pt x="12695153" y="821327"/>
                </a:moveTo>
                <a:lnTo>
                  <a:pt x="12759629" y="832794"/>
                </a:lnTo>
                <a:lnTo>
                  <a:pt x="12754040" y="864218"/>
                </a:lnTo>
                <a:close/>
                <a:moveTo>
                  <a:pt x="9634801" y="277064"/>
                </a:moveTo>
                <a:lnTo>
                  <a:pt x="12174055" y="728654"/>
                </a:lnTo>
                <a:lnTo>
                  <a:pt x="12314087" y="809460"/>
                </a:lnTo>
                <a:cubicBezTo>
                  <a:pt x="12380513" y="850280"/>
                  <a:pt x="12447102" y="893724"/>
                  <a:pt x="12513862" y="939924"/>
                </a:cubicBezTo>
                <a:lnTo>
                  <a:pt x="12714277" y="1087803"/>
                </a:lnTo>
                <a:lnTo>
                  <a:pt x="12643623" y="1485082"/>
                </a:lnTo>
                <a:lnTo>
                  <a:pt x="12600454" y="1452040"/>
                </a:lnTo>
                <a:cubicBezTo>
                  <a:pt x="11566786" y="703751"/>
                  <a:pt x="10577998" y="623304"/>
                  <a:pt x="9589210" y="735230"/>
                </a:cubicBezTo>
                <a:cubicBezTo>
                  <a:pt x="8534502" y="874516"/>
                  <a:pt x="7484746" y="1232681"/>
                  <a:pt x="6425088" y="1694315"/>
                </a:cubicBezTo>
                <a:cubicBezTo>
                  <a:pt x="5365430" y="2120133"/>
                  <a:pt x="4295867" y="2649420"/>
                  <a:pt x="3221352" y="2804625"/>
                </a:cubicBezTo>
                <a:cubicBezTo>
                  <a:pt x="2218638" y="2965053"/>
                  <a:pt x="1207219" y="2796697"/>
                  <a:pt x="227896" y="2237254"/>
                </a:cubicBezTo>
                <a:lnTo>
                  <a:pt x="136311" y="2182365"/>
                </a:lnTo>
                <a:lnTo>
                  <a:pt x="209053" y="1773343"/>
                </a:lnTo>
                <a:lnTo>
                  <a:pt x="316297" y="1834690"/>
                </a:lnTo>
                <a:cubicBezTo>
                  <a:pt x="1266678" y="2353048"/>
                  <a:pt x="2241539" y="2507646"/>
                  <a:pt x="3216401" y="2350950"/>
                </a:cubicBezTo>
                <a:cubicBezTo>
                  <a:pt x="4290915" y="2195745"/>
                  <a:pt x="5365428" y="1666458"/>
                  <a:pt x="6425087" y="1240640"/>
                </a:cubicBezTo>
                <a:cubicBezTo>
                  <a:pt x="7058903" y="966047"/>
                  <a:pt x="7687765" y="723291"/>
                  <a:pt x="8321580" y="548189"/>
                </a:cubicBezTo>
                <a:cubicBezTo>
                  <a:pt x="8742473" y="428801"/>
                  <a:pt x="9163364" y="337269"/>
                  <a:pt x="9584258" y="281555"/>
                </a:cubicBezTo>
                <a:close/>
                <a:moveTo>
                  <a:pt x="8076887" y="0"/>
                </a:moveTo>
                <a:lnTo>
                  <a:pt x="9077142" y="177888"/>
                </a:lnTo>
                <a:lnTo>
                  <a:pt x="8801496" y="241291"/>
                </a:lnTo>
                <a:cubicBezTo>
                  <a:pt x="8029504" y="437310"/>
                  <a:pt x="7261690" y="740197"/>
                  <a:pt x="6485520" y="1101274"/>
                </a:cubicBezTo>
                <a:cubicBezTo>
                  <a:pt x="5455578" y="1546902"/>
                  <a:pt x="4420685" y="2091999"/>
                  <a:pt x="3365985" y="2267067"/>
                </a:cubicBezTo>
                <a:cubicBezTo>
                  <a:pt x="2377204" y="2449844"/>
                  <a:pt x="1379719" y="2303903"/>
                  <a:pt x="393929" y="1766952"/>
                </a:cubicBezTo>
                <a:lnTo>
                  <a:pt x="227146" y="1671603"/>
                </a:lnTo>
                <a:lnTo>
                  <a:pt x="298125" y="1272495"/>
                </a:lnTo>
                <a:lnTo>
                  <a:pt x="466713" y="1365124"/>
                </a:lnTo>
                <a:cubicBezTo>
                  <a:pt x="1420551" y="1863855"/>
                  <a:pt x="2389893" y="1992778"/>
                  <a:pt x="3346178" y="1817461"/>
                </a:cubicBezTo>
                <a:cubicBezTo>
                  <a:pt x="4400879" y="1642393"/>
                  <a:pt x="5440723" y="1097296"/>
                  <a:pt x="6470665" y="651668"/>
                </a:cubicBezTo>
                <a:cubicBezTo>
                  <a:pt x="6931168" y="433828"/>
                  <a:pt x="7394457" y="238369"/>
                  <a:pt x="7856352" y="73683"/>
                </a:cubicBezTo>
                <a:close/>
              </a:path>
            </a:pathLst>
          </a:custGeom>
          <a:gradFill>
            <a:gsLst>
              <a:gs pos="0">
                <a:srgbClr val="D9D9D9">
                  <a:alpha val="0"/>
                </a:srgbClr>
              </a:gs>
              <a:gs pos="23000">
                <a:srgbClr val="D9D9D9">
                  <a:alpha val="0"/>
                </a:srgbClr>
              </a:gs>
              <a:gs pos="100000">
                <a:schemeClr val="lt2"/>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2" name="Google Shape;222;p16"/>
          <p:cNvSpPr txBox="1"/>
          <p:nvPr>
            <p:ph type="title"/>
          </p:nvPr>
        </p:nvSpPr>
        <p:spPr>
          <a:xfrm>
            <a:off x="1776770" y="4752155"/>
            <a:ext cx="9680574" cy="131096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2"/>
              </a:buClr>
              <a:buSzPts val="2400"/>
              <a:buFont typeface="Century Gothic"/>
              <a:buNone/>
              <a:defRPr b="0" i="1" sz="2400">
                <a:solidFill>
                  <a:schemeClr val="dk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3" name="Google Shape;223;p16"/>
          <p:cNvSpPr/>
          <p:nvPr/>
        </p:nvSpPr>
        <p:spPr>
          <a:xfrm>
            <a:off x="1" y="1"/>
            <a:ext cx="4716581" cy="4149353"/>
          </a:xfrm>
          <a:custGeom>
            <a:rect b="b" l="l" r="r" t="t"/>
            <a:pathLst>
              <a:path extrusionOk="0" h="4149353" w="4716581">
                <a:moveTo>
                  <a:pt x="0" y="0"/>
                </a:moveTo>
                <a:lnTo>
                  <a:pt x="4324798" y="0"/>
                </a:lnTo>
                <a:lnTo>
                  <a:pt x="4385617" y="100111"/>
                </a:lnTo>
                <a:cubicBezTo>
                  <a:pt x="4596688" y="488657"/>
                  <a:pt x="4716581" y="933922"/>
                  <a:pt x="4716581" y="1407189"/>
                </a:cubicBezTo>
                <a:cubicBezTo>
                  <a:pt x="4716581" y="2921644"/>
                  <a:pt x="3488872" y="4149353"/>
                  <a:pt x="1974417" y="4149353"/>
                </a:cubicBezTo>
                <a:cubicBezTo>
                  <a:pt x="1217190" y="4149353"/>
                  <a:pt x="531649" y="3842426"/>
                  <a:pt x="35414" y="3346192"/>
                </a:cubicBezTo>
                <a:lnTo>
                  <a:pt x="0" y="3307226"/>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4" name="Google Shape;224;p16"/>
          <p:cNvSpPr/>
          <p:nvPr>
            <p:ph idx="2" type="pic"/>
          </p:nvPr>
        </p:nvSpPr>
        <p:spPr>
          <a:xfrm>
            <a:off x="1" y="0"/>
            <a:ext cx="4524507" cy="3957278"/>
          </a:xfrm>
          <a:prstGeom prst="rect">
            <a:avLst/>
          </a:prstGeom>
          <a:solidFill>
            <a:srgbClr val="450000"/>
          </a:solidFill>
          <a:ln>
            <a:noFill/>
          </a:ln>
        </p:spPr>
      </p:sp>
      <p:sp>
        <p:nvSpPr>
          <p:cNvPr id="225" name="Google Shape;225;p16"/>
          <p:cNvSpPr txBox="1"/>
          <p:nvPr/>
        </p:nvSpPr>
        <p:spPr>
          <a:xfrm>
            <a:off x="976670" y="4475195"/>
            <a:ext cx="800100" cy="1505250"/>
          </a:xfrm>
          <a:prstGeom prst="rect">
            <a:avLst/>
          </a:prstGeom>
          <a:noFill/>
          <a:ln>
            <a:noFill/>
          </a:ln>
        </p:spPr>
        <p:txBody>
          <a:bodyPr anchorCtr="0" anchor="ctr" bIns="45700" lIns="91425" spcFirstLastPara="1" rIns="91425" wrap="square" tIns="45700">
            <a:noAutofit/>
          </a:bodyPr>
          <a:lstStyle/>
          <a:p>
            <a:pPr indent="-66675" lvl="0" marL="66675" marR="0" rtl="0" algn="ctr">
              <a:lnSpc>
                <a:spcPct val="105000"/>
              </a:lnSpc>
              <a:spcBef>
                <a:spcPts val="0"/>
              </a:spcBef>
              <a:spcAft>
                <a:spcPts val="0"/>
              </a:spcAft>
              <a:buClr>
                <a:schemeClr val="dk2"/>
              </a:buClr>
              <a:buSzPts val="8640"/>
              <a:buFont typeface="Arial"/>
              <a:buNone/>
            </a:pPr>
            <a:r>
              <a:rPr b="1" i="0" lang="en-US" sz="9600">
                <a:solidFill>
                  <a:schemeClr val="dk2"/>
                </a:solidFill>
                <a:latin typeface="Arial"/>
                <a:ea typeface="Arial"/>
                <a:cs typeface="Arial"/>
                <a:sym typeface="Arial"/>
              </a:rPr>
              <a:t>“</a:t>
            </a:r>
            <a:endParaRPr/>
          </a:p>
        </p:txBody>
      </p:sp>
      <p:sp>
        <p:nvSpPr>
          <p:cNvPr id="226" name="Google Shape;226;p16"/>
          <p:cNvSpPr/>
          <p:nvPr/>
        </p:nvSpPr>
        <p:spPr>
          <a:xfrm>
            <a:off x="11230815" y="6327865"/>
            <a:ext cx="389686" cy="389684"/>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27" name="Google Shape;227;p16"/>
          <p:cNvCxnSpPr/>
          <p:nvPr/>
        </p:nvCxnSpPr>
        <p:spPr>
          <a:xfrm>
            <a:off x="11107057" y="6294459"/>
            <a:ext cx="0" cy="457200"/>
          </a:xfrm>
          <a:prstGeom prst="straightConnector1">
            <a:avLst/>
          </a:prstGeom>
          <a:noFill/>
          <a:ln cap="flat" cmpd="sng" w="9525">
            <a:solidFill>
              <a:srgbClr val="C00000"/>
            </a:solidFill>
            <a:prstDash val="solid"/>
            <a:miter lim="800000"/>
            <a:headEnd len="sm" w="sm" type="none"/>
            <a:tailEnd len="sm" w="sm" type="none"/>
          </a:ln>
        </p:spPr>
      </p:cxnSp>
      <p:sp>
        <p:nvSpPr>
          <p:cNvPr id="228" name="Google Shape;228;p16"/>
          <p:cNvSpPr txBox="1"/>
          <p:nvPr>
            <p:ph idx="12" type="sldNum"/>
          </p:nvPr>
        </p:nvSpPr>
        <p:spPr>
          <a:xfrm>
            <a:off x="11230806" y="6327866"/>
            <a:ext cx="389686" cy="393610"/>
          </a:xfrm>
          <a:prstGeom prst="rect">
            <a:avLst/>
          </a:prstGeom>
          <a:noFill/>
          <a:ln>
            <a:noFill/>
          </a:ln>
        </p:spPr>
        <p:txBody>
          <a:bodyPr anchorCtr="1" anchor="ctr" bIns="45700" lIns="0" spcFirstLastPara="1" rIns="0" wrap="square" tIns="45700">
            <a:noAutofit/>
          </a:bodyPr>
          <a:lstStyle>
            <a:lvl1pPr indent="0" lvl="0" marL="0" algn="ctr">
              <a:spcBef>
                <a:spcPts val="0"/>
              </a:spcBef>
              <a:buNone/>
              <a:defRPr sz="1000">
                <a:solidFill>
                  <a:schemeClr val="lt1"/>
                </a:solidFill>
                <a:latin typeface="Arial"/>
                <a:ea typeface="Arial"/>
                <a:cs typeface="Arial"/>
                <a:sym typeface="Arial"/>
              </a:defRPr>
            </a:lvl1pPr>
            <a:lvl2pPr indent="0" lvl="1" marL="0" algn="ctr">
              <a:spcBef>
                <a:spcPts val="0"/>
              </a:spcBef>
              <a:buNone/>
              <a:defRPr sz="1000">
                <a:solidFill>
                  <a:schemeClr val="lt1"/>
                </a:solidFill>
                <a:latin typeface="Arial"/>
                <a:ea typeface="Arial"/>
                <a:cs typeface="Arial"/>
                <a:sym typeface="Arial"/>
              </a:defRPr>
            </a:lvl2pPr>
            <a:lvl3pPr indent="0" lvl="2" marL="0" algn="ctr">
              <a:spcBef>
                <a:spcPts val="0"/>
              </a:spcBef>
              <a:buNone/>
              <a:defRPr sz="1000">
                <a:solidFill>
                  <a:schemeClr val="lt1"/>
                </a:solidFill>
                <a:latin typeface="Arial"/>
                <a:ea typeface="Arial"/>
                <a:cs typeface="Arial"/>
                <a:sym typeface="Arial"/>
              </a:defRPr>
            </a:lvl3pPr>
            <a:lvl4pPr indent="0" lvl="3" marL="0" algn="ctr">
              <a:spcBef>
                <a:spcPts val="0"/>
              </a:spcBef>
              <a:buNone/>
              <a:defRPr sz="1000">
                <a:solidFill>
                  <a:schemeClr val="lt1"/>
                </a:solidFill>
                <a:latin typeface="Arial"/>
                <a:ea typeface="Arial"/>
                <a:cs typeface="Arial"/>
                <a:sym typeface="Arial"/>
              </a:defRPr>
            </a:lvl4pPr>
            <a:lvl5pPr indent="0" lvl="4" marL="0" algn="ctr">
              <a:spcBef>
                <a:spcPts val="0"/>
              </a:spcBef>
              <a:buNone/>
              <a:defRPr sz="1000">
                <a:solidFill>
                  <a:schemeClr val="lt1"/>
                </a:solidFill>
                <a:latin typeface="Arial"/>
                <a:ea typeface="Arial"/>
                <a:cs typeface="Arial"/>
                <a:sym typeface="Arial"/>
              </a:defRPr>
            </a:lvl5pPr>
            <a:lvl6pPr indent="0" lvl="5" marL="0" algn="ctr">
              <a:spcBef>
                <a:spcPts val="0"/>
              </a:spcBef>
              <a:buNone/>
              <a:defRPr sz="1000">
                <a:solidFill>
                  <a:schemeClr val="lt1"/>
                </a:solidFill>
                <a:latin typeface="Arial"/>
                <a:ea typeface="Arial"/>
                <a:cs typeface="Arial"/>
                <a:sym typeface="Arial"/>
              </a:defRPr>
            </a:lvl6pPr>
            <a:lvl7pPr indent="0" lvl="6" marL="0" algn="ctr">
              <a:spcBef>
                <a:spcPts val="0"/>
              </a:spcBef>
              <a:buNone/>
              <a:defRPr sz="1000">
                <a:solidFill>
                  <a:schemeClr val="lt1"/>
                </a:solidFill>
                <a:latin typeface="Arial"/>
                <a:ea typeface="Arial"/>
                <a:cs typeface="Arial"/>
                <a:sym typeface="Arial"/>
              </a:defRPr>
            </a:lvl7pPr>
            <a:lvl8pPr indent="0" lvl="7" marL="0" algn="ctr">
              <a:spcBef>
                <a:spcPts val="0"/>
              </a:spcBef>
              <a:buNone/>
              <a:defRPr sz="1000">
                <a:solidFill>
                  <a:schemeClr val="lt1"/>
                </a:solidFill>
                <a:latin typeface="Arial"/>
                <a:ea typeface="Arial"/>
                <a:cs typeface="Arial"/>
                <a:sym typeface="Arial"/>
              </a:defRPr>
            </a:lvl8pPr>
            <a:lvl9pPr indent="0" lvl="8" marL="0" algn="ctr">
              <a:spcBef>
                <a:spcPts val="0"/>
              </a:spcBef>
              <a:buNone/>
              <a:defRPr sz="10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cxnSp>
        <p:nvCxnSpPr>
          <p:cNvPr id="229" name="Google Shape;229;p16"/>
          <p:cNvCxnSpPr/>
          <p:nvPr/>
        </p:nvCxnSpPr>
        <p:spPr>
          <a:xfrm>
            <a:off x="0" y="6523059"/>
            <a:ext cx="11109960" cy="0"/>
          </a:xfrm>
          <a:prstGeom prst="straightConnector1">
            <a:avLst/>
          </a:prstGeom>
          <a:noFill/>
          <a:ln cap="flat" cmpd="sng" w="9525">
            <a:solidFill>
              <a:schemeClr val="accent2"/>
            </a:solidFill>
            <a:prstDash val="solid"/>
            <a:miter lim="800000"/>
            <a:headEnd len="sm" w="sm" type="none"/>
            <a:tailEnd len="sm" w="sm" type="none"/>
          </a:ln>
        </p:spPr>
      </p:cxn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230" name="Shape 230"/>
        <p:cNvGrpSpPr/>
        <p:nvPr/>
      </p:nvGrpSpPr>
      <p:grpSpPr>
        <a:xfrm>
          <a:off x="0" y="0"/>
          <a:ext cx="0" cy="0"/>
          <a:chOff x="0" y="0"/>
          <a:chExt cx="0" cy="0"/>
        </a:xfrm>
      </p:grpSpPr>
      <p:sp>
        <p:nvSpPr>
          <p:cNvPr id="231" name="Google Shape;231;p17"/>
          <p:cNvSpPr/>
          <p:nvPr/>
        </p:nvSpPr>
        <p:spPr>
          <a:xfrm>
            <a:off x="0" y="0"/>
            <a:ext cx="12192000" cy="6858000"/>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232" name="Google Shape;232;p17"/>
          <p:cNvGrpSpPr/>
          <p:nvPr/>
        </p:nvGrpSpPr>
        <p:grpSpPr>
          <a:xfrm>
            <a:off x="0" y="1770061"/>
            <a:ext cx="12192000" cy="3255962"/>
            <a:chOff x="0" y="1770061"/>
            <a:chExt cx="12192000" cy="3255962"/>
          </a:xfrm>
        </p:grpSpPr>
        <p:sp>
          <p:nvSpPr>
            <p:cNvPr id="233" name="Google Shape;233;p17"/>
            <p:cNvSpPr/>
            <p:nvPr/>
          </p:nvSpPr>
          <p:spPr>
            <a:xfrm>
              <a:off x="0" y="1770061"/>
              <a:ext cx="12192000" cy="11969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4" name="Google Shape;234;p17"/>
            <p:cNvSpPr/>
            <p:nvPr/>
          </p:nvSpPr>
          <p:spPr>
            <a:xfrm>
              <a:off x="0" y="4954586"/>
              <a:ext cx="12192000" cy="7143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5" name="Google Shape;235;p17"/>
            <p:cNvSpPr/>
            <p:nvPr/>
          </p:nvSpPr>
          <p:spPr>
            <a:xfrm>
              <a:off x="0" y="4449763"/>
              <a:ext cx="12192000" cy="7143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6" name="Google Shape;236;p17"/>
            <p:cNvSpPr/>
            <p:nvPr/>
          </p:nvSpPr>
          <p:spPr>
            <a:xfrm>
              <a:off x="0" y="3975099"/>
              <a:ext cx="12192000" cy="2508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7" name="Google Shape;237;p17"/>
            <p:cNvSpPr/>
            <p:nvPr/>
          </p:nvSpPr>
          <p:spPr>
            <a:xfrm>
              <a:off x="0" y="3079750"/>
              <a:ext cx="12192000" cy="698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38" name="Google Shape;238;p17"/>
          <p:cNvSpPr/>
          <p:nvPr/>
        </p:nvSpPr>
        <p:spPr>
          <a:xfrm>
            <a:off x="2387600" y="1"/>
            <a:ext cx="7416800" cy="6858001"/>
          </a:xfrm>
          <a:custGeom>
            <a:rect b="b" l="l" r="r" t="t"/>
            <a:pathLst>
              <a:path extrusionOk="0" h="6858001" w="7416800">
                <a:moveTo>
                  <a:pt x="2297777" y="0"/>
                </a:moveTo>
                <a:lnTo>
                  <a:pt x="5119024" y="0"/>
                </a:lnTo>
                <a:lnTo>
                  <a:pt x="5151877" y="12024"/>
                </a:lnTo>
                <a:cubicBezTo>
                  <a:pt x="6482877" y="574990"/>
                  <a:pt x="7416800" y="1892930"/>
                  <a:pt x="7416800" y="3429000"/>
                </a:cubicBezTo>
                <a:cubicBezTo>
                  <a:pt x="7416800" y="4965070"/>
                  <a:pt x="6482877" y="6283010"/>
                  <a:pt x="5151877" y="6845976"/>
                </a:cubicBezTo>
                <a:lnTo>
                  <a:pt x="5119021" y="6858001"/>
                </a:lnTo>
                <a:lnTo>
                  <a:pt x="2297779" y="6858001"/>
                </a:lnTo>
                <a:lnTo>
                  <a:pt x="2264924" y="6845976"/>
                </a:lnTo>
                <a:cubicBezTo>
                  <a:pt x="933923" y="6283010"/>
                  <a:pt x="0" y="4965070"/>
                  <a:pt x="0" y="3429000"/>
                </a:cubicBezTo>
                <a:cubicBezTo>
                  <a:pt x="0" y="1892930"/>
                  <a:pt x="933923" y="574990"/>
                  <a:pt x="2264924" y="1202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9" name="Google Shape;239;p17"/>
          <p:cNvSpPr/>
          <p:nvPr>
            <p:ph idx="2" type="pic"/>
          </p:nvPr>
        </p:nvSpPr>
        <p:spPr>
          <a:xfrm>
            <a:off x="2667000" y="0"/>
            <a:ext cx="6858000" cy="6858000"/>
          </a:xfrm>
          <a:prstGeom prst="ellipse">
            <a:avLst/>
          </a:prstGeom>
          <a:solidFill>
            <a:srgbClr val="670000"/>
          </a:solidFill>
          <a:ln>
            <a:noFill/>
          </a:ln>
        </p:spPr>
      </p:sp>
      <p:cxnSp>
        <p:nvCxnSpPr>
          <p:cNvPr id="240" name="Google Shape;240;p17"/>
          <p:cNvCxnSpPr/>
          <p:nvPr/>
        </p:nvCxnSpPr>
        <p:spPr>
          <a:xfrm>
            <a:off x="5791785" y="3949699"/>
            <a:ext cx="608430" cy="0"/>
          </a:xfrm>
          <a:prstGeom prst="straightConnector1">
            <a:avLst/>
          </a:prstGeom>
          <a:noFill/>
          <a:ln cap="rnd" cmpd="sng" w="57150">
            <a:solidFill>
              <a:schemeClr val="lt1"/>
            </a:solidFill>
            <a:prstDash val="solid"/>
            <a:miter lim="800000"/>
            <a:headEnd len="sm" w="sm" type="none"/>
            <a:tailEnd len="sm" w="sm" type="none"/>
          </a:ln>
        </p:spPr>
      </p:cxnSp>
      <p:sp>
        <p:nvSpPr>
          <p:cNvPr id="241" name="Google Shape;241;p17"/>
          <p:cNvSpPr txBox="1"/>
          <p:nvPr>
            <p:ph type="ctrTitle"/>
          </p:nvPr>
        </p:nvSpPr>
        <p:spPr>
          <a:xfrm>
            <a:off x="3127248" y="1124712"/>
            <a:ext cx="5943600" cy="2596896"/>
          </a:xfrm>
          <a:prstGeom prst="rect">
            <a:avLst/>
          </a:prstGeom>
          <a:noFill/>
          <a:ln>
            <a:noFill/>
          </a:ln>
        </p:spPr>
        <p:txBody>
          <a:bodyPr anchorCtr="1" anchor="b" bIns="45700" lIns="91425" spcFirstLastPara="1" rIns="91425" wrap="square" tIns="45700">
            <a:noAutofit/>
          </a:bodyPr>
          <a:lstStyle>
            <a:lvl1pPr lvl="0" algn="ctr">
              <a:lnSpc>
                <a:spcPct val="90000"/>
              </a:lnSpc>
              <a:spcBef>
                <a:spcPts val="0"/>
              </a:spcBef>
              <a:spcAft>
                <a:spcPts val="0"/>
              </a:spcAft>
              <a:buClr>
                <a:schemeClr val="lt1"/>
              </a:buClr>
              <a:buSzPts val="5400"/>
              <a:buFont typeface="Century Gothic"/>
              <a:buNone/>
              <a:defRPr b="0" sz="5400">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2" name="Google Shape;242;p17"/>
          <p:cNvSpPr txBox="1"/>
          <p:nvPr>
            <p:ph idx="1" type="body"/>
          </p:nvPr>
        </p:nvSpPr>
        <p:spPr>
          <a:xfrm>
            <a:off x="4677266" y="4422773"/>
            <a:ext cx="3695206" cy="276999"/>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1000"/>
              </a:spcBef>
              <a:spcAft>
                <a:spcPts val="0"/>
              </a:spcAft>
              <a:buClr>
                <a:schemeClr val="lt1"/>
              </a:buClr>
              <a:buSzPts val="1200"/>
              <a:buNone/>
              <a:defRPr sz="12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3" name="Google Shape;243;p17"/>
          <p:cNvSpPr txBox="1"/>
          <p:nvPr>
            <p:ph idx="3" type="body"/>
          </p:nvPr>
        </p:nvSpPr>
        <p:spPr>
          <a:xfrm>
            <a:off x="4677266" y="4859273"/>
            <a:ext cx="3695206" cy="276999"/>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1000"/>
              </a:spcBef>
              <a:spcAft>
                <a:spcPts val="0"/>
              </a:spcAft>
              <a:buClr>
                <a:schemeClr val="lt1"/>
              </a:buClr>
              <a:buSzPts val="1200"/>
              <a:buNone/>
              <a:defRPr sz="12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4" name="Google Shape;244;p17"/>
          <p:cNvSpPr txBox="1"/>
          <p:nvPr>
            <p:ph idx="4" type="body"/>
          </p:nvPr>
        </p:nvSpPr>
        <p:spPr>
          <a:xfrm>
            <a:off x="4677266" y="5295773"/>
            <a:ext cx="3695206" cy="276999"/>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1000"/>
              </a:spcBef>
              <a:spcAft>
                <a:spcPts val="0"/>
              </a:spcAft>
              <a:buClr>
                <a:schemeClr val="lt1"/>
              </a:buClr>
              <a:buSzPts val="1200"/>
              <a:buNone/>
              <a:defRPr sz="12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5" name="Google Shape;245;p17"/>
          <p:cNvSpPr txBox="1"/>
          <p:nvPr>
            <p:ph idx="5" type="body"/>
          </p:nvPr>
        </p:nvSpPr>
        <p:spPr>
          <a:xfrm>
            <a:off x="4677266" y="5732272"/>
            <a:ext cx="3695206" cy="276999"/>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1000"/>
              </a:spcBef>
              <a:spcAft>
                <a:spcPts val="0"/>
              </a:spcAft>
              <a:buClr>
                <a:schemeClr val="lt1"/>
              </a:buClr>
              <a:buSzPts val="1200"/>
              <a:buNone/>
              <a:defRPr sz="12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46" name="Google Shape;246;p17"/>
          <p:cNvCxnSpPr/>
          <p:nvPr/>
        </p:nvCxnSpPr>
        <p:spPr>
          <a:xfrm>
            <a:off x="4516210" y="4422773"/>
            <a:ext cx="0" cy="1586498"/>
          </a:xfrm>
          <a:prstGeom prst="straightConnector1">
            <a:avLst/>
          </a:prstGeom>
          <a:noFill/>
          <a:ln cap="flat" cmpd="sng" w="9525">
            <a:solidFill>
              <a:schemeClr val="lt1"/>
            </a:solidFill>
            <a:prstDash val="solid"/>
            <a:miter lim="800000"/>
            <a:headEnd len="sm" w="sm" type="none"/>
            <a:tailEnd len="sm" w="sm" type="none"/>
          </a:ln>
        </p:spPr>
      </p:cxnSp>
      <p:pic>
        <p:nvPicPr>
          <p:cNvPr descr="User" id="247" name="Google Shape;247;p17" title="Icon - Presenter Name"/>
          <p:cNvPicPr preferRelativeResize="0"/>
          <p:nvPr/>
        </p:nvPicPr>
        <p:blipFill rotWithShape="1">
          <a:blip r:embed="rId2">
            <a:alphaModFix/>
          </a:blip>
          <a:srcRect b="0" l="0" r="0" t="0"/>
          <a:stretch/>
        </p:blipFill>
        <p:spPr>
          <a:xfrm>
            <a:off x="4192357" y="4451822"/>
            <a:ext cx="218900" cy="218900"/>
          </a:xfrm>
          <a:prstGeom prst="rect">
            <a:avLst/>
          </a:prstGeom>
          <a:noFill/>
          <a:ln>
            <a:noFill/>
          </a:ln>
        </p:spPr>
      </p:pic>
      <p:pic>
        <p:nvPicPr>
          <p:cNvPr descr="Envelope" id="248" name="Google Shape;248;p17" title="Icon Presenter Email"/>
          <p:cNvPicPr preferRelativeResize="0"/>
          <p:nvPr/>
        </p:nvPicPr>
        <p:blipFill rotWithShape="1">
          <a:blip r:embed="rId3">
            <a:alphaModFix/>
          </a:blip>
          <a:srcRect b="0" l="0" r="0" t="0"/>
          <a:stretch/>
        </p:blipFill>
        <p:spPr>
          <a:xfrm>
            <a:off x="4192357" y="5324822"/>
            <a:ext cx="218900" cy="218900"/>
          </a:xfrm>
          <a:prstGeom prst="rect">
            <a:avLst/>
          </a:prstGeom>
          <a:noFill/>
          <a:ln>
            <a:noFill/>
          </a:ln>
        </p:spPr>
      </p:pic>
      <p:pic>
        <p:nvPicPr>
          <p:cNvPr descr="Smart Phone" id="249" name="Google Shape;249;p17" title="Icon - Presenter Phone Number"/>
          <p:cNvPicPr preferRelativeResize="0"/>
          <p:nvPr/>
        </p:nvPicPr>
        <p:blipFill rotWithShape="1">
          <a:blip r:embed="rId4">
            <a:alphaModFix/>
          </a:blip>
          <a:srcRect b="0" l="0" r="0" t="0"/>
          <a:stretch/>
        </p:blipFill>
        <p:spPr>
          <a:xfrm>
            <a:off x="4192357" y="4888322"/>
            <a:ext cx="218900" cy="218900"/>
          </a:xfrm>
          <a:prstGeom prst="rect">
            <a:avLst/>
          </a:prstGeom>
          <a:noFill/>
          <a:ln>
            <a:noFill/>
          </a:ln>
        </p:spPr>
      </p:pic>
      <p:pic>
        <p:nvPicPr>
          <p:cNvPr descr="Link" id="250" name="Google Shape;250;p17"/>
          <p:cNvPicPr preferRelativeResize="0"/>
          <p:nvPr/>
        </p:nvPicPr>
        <p:blipFill rotWithShape="1">
          <a:blip r:embed="rId5">
            <a:alphaModFix/>
          </a:blip>
          <a:srcRect b="0" l="0" r="0" t="0"/>
          <a:stretch/>
        </p:blipFill>
        <p:spPr>
          <a:xfrm>
            <a:off x="4179414" y="5748378"/>
            <a:ext cx="244786" cy="24478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251" name="Shape 251"/>
        <p:cNvGrpSpPr/>
        <p:nvPr/>
      </p:nvGrpSpPr>
      <p:grpSpPr>
        <a:xfrm>
          <a:off x="0" y="0"/>
          <a:ext cx="0" cy="0"/>
          <a:chOff x="0" y="0"/>
          <a:chExt cx="0" cy="0"/>
        </a:xfrm>
      </p:grpSpPr>
      <p:grpSp>
        <p:nvGrpSpPr>
          <p:cNvPr id="252" name="Google Shape;252;p18"/>
          <p:cNvGrpSpPr/>
          <p:nvPr/>
        </p:nvGrpSpPr>
        <p:grpSpPr>
          <a:xfrm>
            <a:off x="0" y="1770061"/>
            <a:ext cx="12192000" cy="3255962"/>
            <a:chOff x="0" y="1770061"/>
            <a:chExt cx="12192000" cy="3255962"/>
          </a:xfrm>
        </p:grpSpPr>
        <p:sp>
          <p:nvSpPr>
            <p:cNvPr id="253" name="Google Shape;253;p18"/>
            <p:cNvSpPr/>
            <p:nvPr/>
          </p:nvSpPr>
          <p:spPr>
            <a:xfrm>
              <a:off x="0" y="1770061"/>
              <a:ext cx="12192000" cy="1196975"/>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4" name="Google Shape;254;p18"/>
            <p:cNvSpPr/>
            <p:nvPr/>
          </p:nvSpPr>
          <p:spPr>
            <a:xfrm>
              <a:off x="0" y="4954586"/>
              <a:ext cx="12192000" cy="71437"/>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5" name="Google Shape;255;p18"/>
            <p:cNvSpPr/>
            <p:nvPr/>
          </p:nvSpPr>
          <p:spPr>
            <a:xfrm>
              <a:off x="0" y="4449763"/>
              <a:ext cx="12192000" cy="71437"/>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6" name="Google Shape;256;p18"/>
            <p:cNvSpPr/>
            <p:nvPr/>
          </p:nvSpPr>
          <p:spPr>
            <a:xfrm>
              <a:off x="0" y="3975099"/>
              <a:ext cx="12192000" cy="250825"/>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7" name="Google Shape;257;p18"/>
            <p:cNvSpPr/>
            <p:nvPr/>
          </p:nvSpPr>
          <p:spPr>
            <a:xfrm>
              <a:off x="0" y="3079750"/>
              <a:ext cx="12192000" cy="6985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58" name="Google Shape;258;p18"/>
          <p:cNvSpPr/>
          <p:nvPr/>
        </p:nvSpPr>
        <p:spPr>
          <a:xfrm>
            <a:off x="2387600" y="1"/>
            <a:ext cx="7416800" cy="6858001"/>
          </a:xfrm>
          <a:custGeom>
            <a:rect b="b" l="l" r="r" t="t"/>
            <a:pathLst>
              <a:path extrusionOk="0" h="6858001" w="7416800">
                <a:moveTo>
                  <a:pt x="2297777" y="0"/>
                </a:moveTo>
                <a:lnTo>
                  <a:pt x="5119024" y="0"/>
                </a:lnTo>
                <a:lnTo>
                  <a:pt x="5151877" y="12024"/>
                </a:lnTo>
                <a:cubicBezTo>
                  <a:pt x="6482877" y="574990"/>
                  <a:pt x="7416800" y="1892930"/>
                  <a:pt x="7416800" y="3429000"/>
                </a:cubicBezTo>
                <a:cubicBezTo>
                  <a:pt x="7416800" y="4965070"/>
                  <a:pt x="6482877" y="6283010"/>
                  <a:pt x="5151877" y="6845976"/>
                </a:cubicBezTo>
                <a:lnTo>
                  <a:pt x="5119021" y="6858001"/>
                </a:lnTo>
                <a:lnTo>
                  <a:pt x="2297779" y="6858001"/>
                </a:lnTo>
                <a:lnTo>
                  <a:pt x="2264924" y="6845976"/>
                </a:lnTo>
                <a:cubicBezTo>
                  <a:pt x="933923" y="6283010"/>
                  <a:pt x="0" y="4965070"/>
                  <a:pt x="0" y="3429000"/>
                </a:cubicBezTo>
                <a:cubicBezTo>
                  <a:pt x="0" y="1892930"/>
                  <a:pt x="933923" y="574990"/>
                  <a:pt x="2264924" y="1202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9" name="Google Shape;259;p18"/>
          <p:cNvSpPr/>
          <p:nvPr/>
        </p:nvSpPr>
        <p:spPr>
          <a:xfrm>
            <a:off x="2674071" y="21211"/>
            <a:ext cx="6843859" cy="6843859"/>
          </a:xfrm>
          <a:prstGeom prst="ellipse">
            <a:avLst/>
          </a:prstGeom>
          <a:solidFill>
            <a:srgbClr val="670000"/>
          </a:solidFill>
          <a:ln>
            <a:noFill/>
          </a:ln>
        </p:spPr>
        <p:txBody>
          <a:bodyPr anchorCtr="1"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600"/>
              <a:buFont typeface="Arial"/>
              <a:buNone/>
            </a:pPr>
            <a:r>
              <a:t/>
            </a:r>
            <a:endParaRPr sz="1600">
              <a:solidFill>
                <a:schemeClr val="lt1"/>
              </a:solidFill>
              <a:latin typeface="Arial"/>
              <a:ea typeface="Arial"/>
              <a:cs typeface="Arial"/>
              <a:sym typeface="Arial"/>
            </a:endParaRPr>
          </a:p>
        </p:txBody>
      </p:sp>
      <p:cxnSp>
        <p:nvCxnSpPr>
          <p:cNvPr id="260" name="Google Shape;260;p18"/>
          <p:cNvCxnSpPr/>
          <p:nvPr/>
        </p:nvCxnSpPr>
        <p:spPr>
          <a:xfrm>
            <a:off x="5791785" y="3949699"/>
            <a:ext cx="608430" cy="0"/>
          </a:xfrm>
          <a:prstGeom prst="straightConnector1">
            <a:avLst/>
          </a:prstGeom>
          <a:noFill/>
          <a:ln cap="rnd" cmpd="sng" w="57150">
            <a:solidFill>
              <a:schemeClr val="lt1"/>
            </a:solidFill>
            <a:prstDash val="solid"/>
            <a:miter lim="800000"/>
            <a:headEnd len="sm" w="sm" type="none"/>
            <a:tailEnd len="sm" w="sm" type="none"/>
          </a:ln>
        </p:spPr>
      </p:cxnSp>
      <p:sp>
        <p:nvSpPr>
          <p:cNvPr id="261" name="Google Shape;261;p18"/>
          <p:cNvSpPr txBox="1"/>
          <p:nvPr>
            <p:ph type="ctrTitle"/>
          </p:nvPr>
        </p:nvSpPr>
        <p:spPr>
          <a:xfrm>
            <a:off x="3127248" y="1124712"/>
            <a:ext cx="5943600" cy="2596896"/>
          </a:xfrm>
          <a:prstGeom prst="rect">
            <a:avLst/>
          </a:prstGeom>
          <a:noFill/>
          <a:ln>
            <a:noFill/>
          </a:ln>
        </p:spPr>
        <p:txBody>
          <a:bodyPr anchorCtr="1" anchor="b" bIns="45700" lIns="91425" spcFirstLastPara="1" rIns="91425" wrap="square" tIns="45700">
            <a:noAutofit/>
          </a:bodyPr>
          <a:lstStyle>
            <a:lvl1pPr lvl="0" algn="ctr">
              <a:lnSpc>
                <a:spcPct val="90000"/>
              </a:lnSpc>
              <a:spcBef>
                <a:spcPts val="0"/>
              </a:spcBef>
              <a:spcAft>
                <a:spcPts val="0"/>
              </a:spcAft>
              <a:buClr>
                <a:schemeClr val="lt1"/>
              </a:buClr>
              <a:buSzPts val="5400"/>
              <a:buFont typeface="Century Gothic"/>
              <a:buNone/>
              <a:defRPr b="0" sz="5400">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2" name="Google Shape;262;p18"/>
          <p:cNvSpPr txBox="1"/>
          <p:nvPr>
            <p:ph idx="1" type="subTitle"/>
          </p:nvPr>
        </p:nvSpPr>
        <p:spPr>
          <a:xfrm>
            <a:off x="3584448" y="4315968"/>
            <a:ext cx="5029200" cy="886968"/>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lt1"/>
              </a:buClr>
              <a:buSzPts val="1800"/>
              <a:buNone/>
              <a:defRPr b="1" sz="1800">
                <a:solidFill>
                  <a:schemeClr val="lt1"/>
                </a:solidFill>
                <a:latin typeface="Arial"/>
                <a:ea typeface="Arial"/>
                <a:cs typeface="Arial"/>
                <a:sym typeface="Arial"/>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63" name="Shape 263"/>
        <p:cNvGrpSpPr/>
        <p:nvPr/>
      </p:nvGrpSpPr>
      <p:grpSpPr>
        <a:xfrm>
          <a:off x="0" y="0"/>
          <a:ext cx="0" cy="0"/>
          <a:chOff x="0" y="0"/>
          <a:chExt cx="0" cy="0"/>
        </a:xfrm>
      </p:grpSpPr>
      <p:grpSp>
        <p:nvGrpSpPr>
          <p:cNvPr id="264" name="Google Shape;264;p19"/>
          <p:cNvGrpSpPr/>
          <p:nvPr/>
        </p:nvGrpSpPr>
        <p:grpSpPr>
          <a:xfrm flipH="1" rot="10800000">
            <a:off x="0" y="2404423"/>
            <a:ext cx="12192000" cy="4453577"/>
            <a:chOff x="0" y="-277094"/>
            <a:chExt cx="12192000" cy="5876838"/>
          </a:xfrm>
        </p:grpSpPr>
        <p:sp>
          <p:nvSpPr>
            <p:cNvPr id="265" name="Google Shape;265;p19"/>
            <p:cNvSpPr/>
            <p:nvPr/>
          </p:nvSpPr>
          <p:spPr>
            <a:xfrm>
              <a:off x="0" y="1811086"/>
              <a:ext cx="12192000" cy="1196975"/>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6" name="Google Shape;266;p19"/>
            <p:cNvSpPr/>
            <p:nvPr/>
          </p:nvSpPr>
          <p:spPr>
            <a:xfrm>
              <a:off x="0" y="4954586"/>
              <a:ext cx="12192000" cy="71437"/>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7" name="Google Shape;267;p19"/>
            <p:cNvSpPr/>
            <p:nvPr/>
          </p:nvSpPr>
          <p:spPr>
            <a:xfrm>
              <a:off x="0" y="4487469"/>
              <a:ext cx="12192000" cy="71437"/>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8" name="Google Shape;268;p19"/>
            <p:cNvSpPr/>
            <p:nvPr/>
          </p:nvSpPr>
          <p:spPr>
            <a:xfrm>
              <a:off x="0" y="3975099"/>
              <a:ext cx="12192000" cy="250825"/>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9" name="Google Shape;269;p19"/>
            <p:cNvSpPr/>
            <p:nvPr/>
          </p:nvSpPr>
          <p:spPr>
            <a:xfrm>
              <a:off x="0" y="3142331"/>
              <a:ext cx="12192000" cy="698500"/>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0" name="Google Shape;270;p19"/>
            <p:cNvSpPr/>
            <p:nvPr/>
          </p:nvSpPr>
          <p:spPr>
            <a:xfrm>
              <a:off x="0" y="-277094"/>
              <a:ext cx="12192000" cy="1953911"/>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1" name="Google Shape;271;p19"/>
            <p:cNvSpPr/>
            <p:nvPr/>
          </p:nvSpPr>
          <p:spPr>
            <a:xfrm>
              <a:off x="0" y="5575612"/>
              <a:ext cx="12192000" cy="24132"/>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72" name="Google Shape;272;p19"/>
          <p:cNvSpPr/>
          <p:nvPr/>
        </p:nvSpPr>
        <p:spPr>
          <a:xfrm flipH="1" rot="10800000">
            <a:off x="0" y="0"/>
            <a:ext cx="12192000" cy="6539124"/>
          </a:xfrm>
          <a:prstGeom prst="rect">
            <a:avLst/>
          </a:prstGeom>
          <a:gradFill>
            <a:gsLst>
              <a:gs pos="0">
                <a:srgbClr val="FFFFFF">
                  <a:alpha val="0"/>
                </a:srgbClr>
              </a:gs>
              <a:gs pos="25000">
                <a:srgbClr val="FFFFFF">
                  <a:alpha val="0"/>
                </a:srgbClr>
              </a:gs>
              <a:gs pos="75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3" name="Google Shape;273;p19"/>
          <p:cNvSpPr txBox="1"/>
          <p:nvPr>
            <p:ph type="title"/>
          </p:nvPr>
        </p:nvSpPr>
        <p:spPr>
          <a:xfrm>
            <a:off x="3525520" y="246253"/>
            <a:ext cx="8094972" cy="173887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2400"/>
              <a:buFont typeface="Century Gothic"/>
              <a:buNone/>
              <a:defRPr b="1" sz="2400">
                <a:solidFill>
                  <a:schemeClr val="accent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4" name="Google Shape;274;p19"/>
          <p:cNvSpPr/>
          <p:nvPr/>
        </p:nvSpPr>
        <p:spPr>
          <a:xfrm>
            <a:off x="11230815" y="6327865"/>
            <a:ext cx="389686" cy="389684"/>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75" name="Google Shape;275;p19"/>
          <p:cNvCxnSpPr/>
          <p:nvPr/>
        </p:nvCxnSpPr>
        <p:spPr>
          <a:xfrm>
            <a:off x="11107057" y="6294459"/>
            <a:ext cx="0" cy="457200"/>
          </a:xfrm>
          <a:prstGeom prst="straightConnector1">
            <a:avLst/>
          </a:prstGeom>
          <a:noFill/>
          <a:ln cap="flat" cmpd="sng" w="9525">
            <a:solidFill>
              <a:schemeClr val="accent2"/>
            </a:solidFill>
            <a:prstDash val="solid"/>
            <a:miter lim="800000"/>
            <a:headEnd len="sm" w="sm" type="none"/>
            <a:tailEnd len="sm" w="sm" type="none"/>
          </a:ln>
        </p:spPr>
      </p:cxnSp>
      <p:sp>
        <p:nvSpPr>
          <p:cNvPr id="276" name="Google Shape;276;p19"/>
          <p:cNvSpPr txBox="1"/>
          <p:nvPr>
            <p:ph idx="12" type="sldNum"/>
          </p:nvPr>
        </p:nvSpPr>
        <p:spPr>
          <a:xfrm>
            <a:off x="11230806" y="6327866"/>
            <a:ext cx="389686" cy="393610"/>
          </a:xfrm>
          <a:prstGeom prst="rect">
            <a:avLst/>
          </a:prstGeom>
          <a:noFill/>
          <a:ln>
            <a:noFill/>
          </a:ln>
        </p:spPr>
        <p:txBody>
          <a:bodyPr anchorCtr="1" anchor="ctr" bIns="45700" lIns="0" spcFirstLastPara="1" rIns="0" wrap="square" tIns="45700">
            <a:noAutofit/>
          </a:bodyPr>
          <a:lstStyle>
            <a:lvl1pPr indent="0" lvl="0" marL="0" algn="ctr">
              <a:spcBef>
                <a:spcPts val="0"/>
              </a:spcBef>
              <a:buNone/>
              <a:defRPr sz="1000">
                <a:solidFill>
                  <a:schemeClr val="lt1"/>
                </a:solidFill>
                <a:latin typeface="Arial"/>
                <a:ea typeface="Arial"/>
                <a:cs typeface="Arial"/>
                <a:sym typeface="Arial"/>
              </a:defRPr>
            </a:lvl1pPr>
            <a:lvl2pPr indent="0" lvl="1" marL="0" algn="ctr">
              <a:spcBef>
                <a:spcPts val="0"/>
              </a:spcBef>
              <a:buNone/>
              <a:defRPr sz="1000">
                <a:solidFill>
                  <a:schemeClr val="lt1"/>
                </a:solidFill>
                <a:latin typeface="Arial"/>
                <a:ea typeface="Arial"/>
                <a:cs typeface="Arial"/>
                <a:sym typeface="Arial"/>
              </a:defRPr>
            </a:lvl2pPr>
            <a:lvl3pPr indent="0" lvl="2" marL="0" algn="ctr">
              <a:spcBef>
                <a:spcPts val="0"/>
              </a:spcBef>
              <a:buNone/>
              <a:defRPr sz="1000">
                <a:solidFill>
                  <a:schemeClr val="lt1"/>
                </a:solidFill>
                <a:latin typeface="Arial"/>
                <a:ea typeface="Arial"/>
                <a:cs typeface="Arial"/>
                <a:sym typeface="Arial"/>
              </a:defRPr>
            </a:lvl3pPr>
            <a:lvl4pPr indent="0" lvl="3" marL="0" algn="ctr">
              <a:spcBef>
                <a:spcPts val="0"/>
              </a:spcBef>
              <a:buNone/>
              <a:defRPr sz="1000">
                <a:solidFill>
                  <a:schemeClr val="lt1"/>
                </a:solidFill>
                <a:latin typeface="Arial"/>
                <a:ea typeface="Arial"/>
                <a:cs typeface="Arial"/>
                <a:sym typeface="Arial"/>
              </a:defRPr>
            </a:lvl4pPr>
            <a:lvl5pPr indent="0" lvl="4" marL="0" algn="ctr">
              <a:spcBef>
                <a:spcPts val="0"/>
              </a:spcBef>
              <a:buNone/>
              <a:defRPr sz="1000">
                <a:solidFill>
                  <a:schemeClr val="lt1"/>
                </a:solidFill>
                <a:latin typeface="Arial"/>
                <a:ea typeface="Arial"/>
                <a:cs typeface="Arial"/>
                <a:sym typeface="Arial"/>
              </a:defRPr>
            </a:lvl5pPr>
            <a:lvl6pPr indent="0" lvl="5" marL="0" algn="ctr">
              <a:spcBef>
                <a:spcPts val="0"/>
              </a:spcBef>
              <a:buNone/>
              <a:defRPr sz="1000">
                <a:solidFill>
                  <a:schemeClr val="lt1"/>
                </a:solidFill>
                <a:latin typeface="Arial"/>
                <a:ea typeface="Arial"/>
                <a:cs typeface="Arial"/>
                <a:sym typeface="Arial"/>
              </a:defRPr>
            </a:lvl6pPr>
            <a:lvl7pPr indent="0" lvl="6" marL="0" algn="ctr">
              <a:spcBef>
                <a:spcPts val="0"/>
              </a:spcBef>
              <a:buNone/>
              <a:defRPr sz="1000">
                <a:solidFill>
                  <a:schemeClr val="lt1"/>
                </a:solidFill>
                <a:latin typeface="Arial"/>
                <a:ea typeface="Arial"/>
                <a:cs typeface="Arial"/>
                <a:sym typeface="Arial"/>
              </a:defRPr>
            </a:lvl7pPr>
            <a:lvl8pPr indent="0" lvl="7" marL="0" algn="ctr">
              <a:spcBef>
                <a:spcPts val="0"/>
              </a:spcBef>
              <a:buNone/>
              <a:defRPr sz="1000">
                <a:solidFill>
                  <a:schemeClr val="lt1"/>
                </a:solidFill>
                <a:latin typeface="Arial"/>
                <a:ea typeface="Arial"/>
                <a:cs typeface="Arial"/>
                <a:sym typeface="Arial"/>
              </a:defRPr>
            </a:lvl8pPr>
            <a:lvl9pPr indent="0" lvl="8" marL="0" algn="ctr">
              <a:spcBef>
                <a:spcPts val="0"/>
              </a:spcBef>
              <a:buNone/>
              <a:defRPr sz="10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cxnSp>
        <p:nvCxnSpPr>
          <p:cNvPr id="277" name="Google Shape;277;p19"/>
          <p:cNvCxnSpPr/>
          <p:nvPr/>
        </p:nvCxnSpPr>
        <p:spPr>
          <a:xfrm>
            <a:off x="0" y="6523059"/>
            <a:ext cx="11109960" cy="0"/>
          </a:xfrm>
          <a:prstGeom prst="straightConnector1">
            <a:avLst/>
          </a:prstGeom>
          <a:noFill/>
          <a:ln cap="flat" cmpd="sng" w="9525">
            <a:solidFill>
              <a:schemeClr val="accent2"/>
            </a:solidFill>
            <a:prstDash val="solid"/>
            <a:miter lim="800000"/>
            <a:headEnd len="sm" w="sm" type="none"/>
            <a:tailEnd len="sm" w="sm" type="none"/>
          </a:ln>
        </p:spPr>
      </p:cxnSp>
      <p:sp>
        <p:nvSpPr>
          <p:cNvPr id="278" name="Google Shape;278;p19"/>
          <p:cNvSpPr/>
          <p:nvPr/>
        </p:nvSpPr>
        <p:spPr>
          <a:xfrm>
            <a:off x="-1" y="-16064"/>
            <a:ext cx="3981692" cy="2505614"/>
          </a:xfrm>
          <a:custGeom>
            <a:rect b="b" l="l" r="r" t="t"/>
            <a:pathLst>
              <a:path extrusionOk="0" h="2505614" w="3981692">
                <a:moveTo>
                  <a:pt x="0" y="0"/>
                </a:moveTo>
                <a:lnTo>
                  <a:pt x="3978183" y="0"/>
                </a:lnTo>
                <a:lnTo>
                  <a:pt x="3981692" y="54609"/>
                </a:lnTo>
                <a:cubicBezTo>
                  <a:pt x="3981692" y="1408262"/>
                  <a:pt x="2585099" y="2505614"/>
                  <a:pt x="862315" y="2505614"/>
                </a:cubicBezTo>
                <a:cubicBezTo>
                  <a:pt x="646967" y="2505614"/>
                  <a:pt x="436716" y="2488468"/>
                  <a:pt x="233652" y="2455818"/>
                </a:cubicBezTo>
                <a:lnTo>
                  <a:pt x="0" y="2408613"/>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9" name="Google Shape;279;p19"/>
          <p:cNvSpPr/>
          <p:nvPr/>
        </p:nvSpPr>
        <p:spPr>
          <a:xfrm>
            <a:off x="0" y="-16063"/>
            <a:ext cx="3795148" cy="2242063"/>
          </a:xfrm>
          <a:custGeom>
            <a:rect b="b" l="l" r="r" t="t"/>
            <a:pathLst>
              <a:path extrusionOk="0" h="2242063" w="3795148">
                <a:moveTo>
                  <a:pt x="0" y="0"/>
                </a:moveTo>
                <a:lnTo>
                  <a:pt x="3795148" y="0"/>
                </a:lnTo>
                <a:lnTo>
                  <a:pt x="3793988" y="18343"/>
                </a:lnTo>
                <a:cubicBezTo>
                  <a:pt x="3635169" y="1267374"/>
                  <a:pt x="2314432" y="2242063"/>
                  <a:pt x="708660" y="2242063"/>
                </a:cubicBezTo>
                <a:cubicBezTo>
                  <a:pt x="494557" y="2242063"/>
                  <a:pt x="285522" y="2224735"/>
                  <a:pt x="83632" y="2191740"/>
                </a:cubicBezTo>
                <a:lnTo>
                  <a:pt x="0" y="2174565"/>
                </a:lnTo>
                <a:close/>
              </a:path>
            </a:pathLst>
          </a:custGeom>
          <a:solidFill>
            <a:srgbClr val="670000"/>
          </a:solidFill>
          <a:ln>
            <a:noFill/>
          </a:ln>
        </p:spPr>
        <p:txBody>
          <a:bodyPr anchorCtr="1"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600"/>
              <a:buFont typeface="Arial"/>
              <a:buNone/>
            </a:pPr>
            <a:r>
              <a:t/>
            </a:r>
            <a:endParaRPr sz="1600">
              <a:solidFill>
                <a:schemeClr val="lt1"/>
              </a:solidFill>
              <a:latin typeface="Arial"/>
              <a:ea typeface="Arial"/>
              <a:cs typeface="Arial"/>
              <a:sym typeface="Arial"/>
            </a:endParaRPr>
          </a:p>
        </p:txBody>
      </p:sp>
      <p:sp>
        <p:nvSpPr>
          <p:cNvPr id="280" name="Google Shape;280;p19"/>
          <p:cNvSpPr txBox="1"/>
          <p:nvPr>
            <p:ph idx="1" type="body"/>
          </p:nvPr>
        </p:nvSpPr>
        <p:spPr>
          <a:xfrm>
            <a:off x="838199" y="2346039"/>
            <a:ext cx="10782283" cy="3830924"/>
          </a:xfrm>
          <a:prstGeom prst="rect">
            <a:avLst/>
          </a:prstGeom>
          <a:noFill/>
          <a:ln>
            <a:noFill/>
          </a:ln>
        </p:spPr>
        <p:txBody>
          <a:bodyPr anchorCtr="0" anchor="t" bIns="45700" lIns="0" spcFirstLastPara="1" rIns="91425"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81" name="Shape 281"/>
        <p:cNvGrpSpPr/>
        <p:nvPr/>
      </p:nvGrpSpPr>
      <p:grpSpPr>
        <a:xfrm>
          <a:off x="0" y="0"/>
          <a:ext cx="0" cy="0"/>
          <a:chOff x="0" y="0"/>
          <a:chExt cx="0" cy="0"/>
        </a:xfrm>
      </p:grpSpPr>
      <p:grpSp>
        <p:nvGrpSpPr>
          <p:cNvPr id="282" name="Google Shape;282;p20"/>
          <p:cNvGrpSpPr/>
          <p:nvPr/>
        </p:nvGrpSpPr>
        <p:grpSpPr>
          <a:xfrm flipH="1" rot="10800000">
            <a:off x="0" y="2404423"/>
            <a:ext cx="12192000" cy="4453577"/>
            <a:chOff x="0" y="-277094"/>
            <a:chExt cx="12192000" cy="5876838"/>
          </a:xfrm>
        </p:grpSpPr>
        <p:sp>
          <p:nvSpPr>
            <p:cNvPr id="283" name="Google Shape;283;p20"/>
            <p:cNvSpPr/>
            <p:nvPr/>
          </p:nvSpPr>
          <p:spPr>
            <a:xfrm>
              <a:off x="0" y="1811086"/>
              <a:ext cx="12192000" cy="1196975"/>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4" name="Google Shape;284;p20"/>
            <p:cNvSpPr/>
            <p:nvPr/>
          </p:nvSpPr>
          <p:spPr>
            <a:xfrm>
              <a:off x="0" y="4954586"/>
              <a:ext cx="12192000" cy="71437"/>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5" name="Google Shape;285;p20"/>
            <p:cNvSpPr/>
            <p:nvPr/>
          </p:nvSpPr>
          <p:spPr>
            <a:xfrm>
              <a:off x="0" y="4487469"/>
              <a:ext cx="12192000" cy="71437"/>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6" name="Google Shape;286;p20"/>
            <p:cNvSpPr/>
            <p:nvPr/>
          </p:nvSpPr>
          <p:spPr>
            <a:xfrm>
              <a:off x="0" y="3975099"/>
              <a:ext cx="12192000" cy="250825"/>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7" name="Google Shape;287;p20"/>
            <p:cNvSpPr/>
            <p:nvPr/>
          </p:nvSpPr>
          <p:spPr>
            <a:xfrm>
              <a:off x="0" y="3142331"/>
              <a:ext cx="12192000" cy="698500"/>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8" name="Google Shape;288;p20"/>
            <p:cNvSpPr/>
            <p:nvPr/>
          </p:nvSpPr>
          <p:spPr>
            <a:xfrm>
              <a:off x="0" y="-277094"/>
              <a:ext cx="12192000" cy="1953911"/>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9" name="Google Shape;289;p20"/>
            <p:cNvSpPr/>
            <p:nvPr/>
          </p:nvSpPr>
          <p:spPr>
            <a:xfrm>
              <a:off x="0" y="5575612"/>
              <a:ext cx="12192000" cy="24132"/>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90" name="Google Shape;290;p20"/>
          <p:cNvSpPr/>
          <p:nvPr/>
        </p:nvSpPr>
        <p:spPr>
          <a:xfrm flipH="1" rot="10800000">
            <a:off x="0" y="0"/>
            <a:ext cx="12192000" cy="6539124"/>
          </a:xfrm>
          <a:prstGeom prst="rect">
            <a:avLst/>
          </a:prstGeom>
          <a:gradFill>
            <a:gsLst>
              <a:gs pos="0">
                <a:srgbClr val="FFFFFF">
                  <a:alpha val="0"/>
                </a:srgbClr>
              </a:gs>
              <a:gs pos="25000">
                <a:srgbClr val="FFFFFF">
                  <a:alpha val="0"/>
                </a:srgbClr>
              </a:gs>
              <a:gs pos="75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1" name="Google Shape;291;p20"/>
          <p:cNvSpPr txBox="1"/>
          <p:nvPr>
            <p:ph type="title"/>
          </p:nvPr>
        </p:nvSpPr>
        <p:spPr>
          <a:xfrm>
            <a:off x="3525520" y="246253"/>
            <a:ext cx="8094972" cy="173887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2400"/>
              <a:buFont typeface="Century Gothic"/>
              <a:buNone/>
              <a:defRPr b="1" sz="2400">
                <a:solidFill>
                  <a:schemeClr val="accent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2" name="Google Shape;292;p20"/>
          <p:cNvSpPr/>
          <p:nvPr/>
        </p:nvSpPr>
        <p:spPr>
          <a:xfrm>
            <a:off x="11230815" y="6327865"/>
            <a:ext cx="389686" cy="389684"/>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93" name="Google Shape;293;p20"/>
          <p:cNvCxnSpPr/>
          <p:nvPr/>
        </p:nvCxnSpPr>
        <p:spPr>
          <a:xfrm>
            <a:off x="11107057" y="6294459"/>
            <a:ext cx="0" cy="457200"/>
          </a:xfrm>
          <a:prstGeom prst="straightConnector1">
            <a:avLst/>
          </a:prstGeom>
          <a:noFill/>
          <a:ln cap="flat" cmpd="sng" w="9525">
            <a:solidFill>
              <a:schemeClr val="accent2"/>
            </a:solidFill>
            <a:prstDash val="solid"/>
            <a:miter lim="800000"/>
            <a:headEnd len="sm" w="sm" type="none"/>
            <a:tailEnd len="sm" w="sm" type="none"/>
          </a:ln>
        </p:spPr>
      </p:cxnSp>
      <p:sp>
        <p:nvSpPr>
          <p:cNvPr id="294" name="Google Shape;294;p20"/>
          <p:cNvSpPr txBox="1"/>
          <p:nvPr>
            <p:ph idx="12" type="sldNum"/>
          </p:nvPr>
        </p:nvSpPr>
        <p:spPr>
          <a:xfrm>
            <a:off x="11230806" y="6327866"/>
            <a:ext cx="389686" cy="393610"/>
          </a:xfrm>
          <a:prstGeom prst="rect">
            <a:avLst/>
          </a:prstGeom>
          <a:noFill/>
          <a:ln>
            <a:noFill/>
          </a:ln>
        </p:spPr>
        <p:txBody>
          <a:bodyPr anchorCtr="1" anchor="ctr" bIns="45700" lIns="0" spcFirstLastPara="1" rIns="0" wrap="square" tIns="45700">
            <a:noAutofit/>
          </a:bodyPr>
          <a:lstStyle>
            <a:lvl1pPr indent="0" lvl="0" marL="0" algn="ctr">
              <a:spcBef>
                <a:spcPts val="0"/>
              </a:spcBef>
              <a:buNone/>
              <a:defRPr sz="1000">
                <a:solidFill>
                  <a:schemeClr val="lt1"/>
                </a:solidFill>
                <a:latin typeface="Arial"/>
                <a:ea typeface="Arial"/>
                <a:cs typeface="Arial"/>
                <a:sym typeface="Arial"/>
              </a:defRPr>
            </a:lvl1pPr>
            <a:lvl2pPr indent="0" lvl="1" marL="0" algn="ctr">
              <a:spcBef>
                <a:spcPts val="0"/>
              </a:spcBef>
              <a:buNone/>
              <a:defRPr sz="1000">
                <a:solidFill>
                  <a:schemeClr val="lt1"/>
                </a:solidFill>
                <a:latin typeface="Arial"/>
                <a:ea typeface="Arial"/>
                <a:cs typeface="Arial"/>
                <a:sym typeface="Arial"/>
              </a:defRPr>
            </a:lvl2pPr>
            <a:lvl3pPr indent="0" lvl="2" marL="0" algn="ctr">
              <a:spcBef>
                <a:spcPts val="0"/>
              </a:spcBef>
              <a:buNone/>
              <a:defRPr sz="1000">
                <a:solidFill>
                  <a:schemeClr val="lt1"/>
                </a:solidFill>
                <a:latin typeface="Arial"/>
                <a:ea typeface="Arial"/>
                <a:cs typeface="Arial"/>
                <a:sym typeface="Arial"/>
              </a:defRPr>
            </a:lvl3pPr>
            <a:lvl4pPr indent="0" lvl="3" marL="0" algn="ctr">
              <a:spcBef>
                <a:spcPts val="0"/>
              </a:spcBef>
              <a:buNone/>
              <a:defRPr sz="1000">
                <a:solidFill>
                  <a:schemeClr val="lt1"/>
                </a:solidFill>
                <a:latin typeface="Arial"/>
                <a:ea typeface="Arial"/>
                <a:cs typeface="Arial"/>
                <a:sym typeface="Arial"/>
              </a:defRPr>
            </a:lvl4pPr>
            <a:lvl5pPr indent="0" lvl="4" marL="0" algn="ctr">
              <a:spcBef>
                <a:spcPts val="0"/>
              </a:spcBef>
              <a:buNone/>
              <a:defRPr sz="1000">
                <a:solidFill>
                  <a:schemeClr val="lt1"/>
                </a:solidFill>
                <a:latin typeface="Arial"/>
                <a:ea typeface="Arial"/>
                <a:cs typeface="Arial"/>
                <a:sym typeface="Arial"/>
              </a:defRPr>
            </a:lvl5pPr>
            <a:lvl6pPr indent="0" lvl="5" marL="0" algn="ctr">
              <a:spcBef>
                <a:spcPts val="0"/>
              </a:spcBef>
              <a:buNone/>
              <a:defRPr sz="1000">
                <a:solidFill>
                  <a:schemeClr val="lt1"/>
                </a:solidFill>
                <a:latin typeface="Arial"/>
                <a:ea typeface="Arial"/>
                <a:cs typeface="Arial"/>
                <a:sym typeface="Arial"/>
              </a:defRPr>
            </a:lvl6pPr>
            <a:lvl7pPr indent="0" lvl="6" marL="0" algn="ctr">
              <a:spcBef>
                <a:spcPts val="0"/>
              </a:spcBef>
              <a:buNone/>
              <a:defRPr sz="1000">
                <a:solidFill>
                  <a:schemeClr val="lt1"/>
                </a:solidFill>
                <a:latin typeface="Arial"/>
                <a:ea typeface="Arial"/>
                <a:cs typeface="Arial"/>
                <a:sym typeface="Arial"/>
              </a:defRPr>
            </a:lvl7pPr>
            <a:lvl8pPr indent="0" lvl="7" marL="0" algn="ctr">
              <a:spcBef>
                <a:spcPts val="0"/>
              </a:spcBef>
              <a:buNone/>
              <a:defRPr sz="1000">
                <a:solidFill>
                  <a:schemeClr val="lt1"/>
                </a:solidFill>
                <a:latin typeface="Arial"/>
                <a:ea typeface="Arial"/>
                <a:cs typeface="Arial"/>
                <a:sym typeface="Arial"/>
              </a:defRPr>
            </a:lvl8pPr>
            <a:lvl9pPr indent="0" lvl="8" marL="0" algn="ctr">
              <a:spcBef>
                <a:spcPts val="0"/>
              </a:spcBef>
              <a:buNone/>
              <a:defRPr sz="10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cxnSp>
        <p:nvCxnSpPr>
          <p:cNvPr id="295" name="Google Shape;295;p20"/>
          <p:cNvCxnSpPr/>
          <p:nvPr/>
        </p:nvCxnSpPr>
        <p:spPr>
          <a:xfrm>
            <a:off x="0" y="6523059"/>
            <a:ext cx="11109960" cy="0"/>
          </a:xfrm>
          <a:prstGeom prst="straightConnector1">
            <a:avLst/>
          </a:prstGeom>
          <a:noFill/>
          <a:ln cap="flat" cmpd="sng" w="9525">
            <a:solidFill>
              <a:schemeClr val="accent2"/>
            </a:solidFill>
            <a:prstDash val="solid"/>
            <a:miter lim="800000"/>
            <a:headEnd len="sm" w="sm" type="none"/>
            <a:tailEnd len="sm" w="sm" type="none"/>
          </a:ln>
        </p:spPr>
      </p:cxnSp>
      <p:sp>
        <p:nvSpPr>
          <p:cNvPr id="296" name="Google Shape;296;p20"/>
          <p:cNvSpPr/>
          <p:nvPr/>
        </p:nvSpPr>
        <p:spPr>
          <a:xfrm>
            <a:off x="0" y="-1"/>
            <a:ext cx="4587349" cy="2419039"/>
          </a:xfrm>
          <a:custGeom>
            <a:rect b="b" l="l" r="r" t="t"/>
            <a:pathLst>
              <a:path extrusionOk="0" h="2419039" w="4587349">
                <a:moveTo>
                  <a:pt x="0" y="0"/>
                </a:moveTo>
                <a:lnTo>
                  <a:pt x="4587349" y="0"/>
                </a:lnTo>
                <a:lnTo>
                  <a:pt x="4562933" y="72160"/>
                </a:lnTo>
                <a:cubicBezTo>
                  <a:pt x="4061488" y="1441670"/>
                  <a:pt x="2746538" y="2419039"/>
                  <a:pt x="1203311" y="2419039"/>
                </a:cubicBezTo>
                <a:cubicBezTo>
                  <a:pt x="832937" y="2419039"/>
                  <a:pt x="475711" y="2362743"/>
                  <a:pt x="139724" y="2258240"/>
                </a:cubicBezTo>
                <a:lnTo>
                  <a:pt x="0" y="22071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7" name="Google Shape;297;p20"/>
          <p:cNvSpPr/>
          <p:nvPr/>
        </p:nvSpPr>
        <p:spPr>
          <a:xfrm>
            <a:off x="0" y="1"/>
            <a:ext cx="4341402" cy="2228445"/>
          </a:xfrm>
          <a:custGeom>
            <a:rect b="b" l="l" r="r" t="t"/>
            <a:pathLst>
              <a:path extrusionOk="0" h="2228445" w="4341402">
                <a:moveTo>
                  <a:pt x="0" y="0"/>
                </a:moveTo>
                <a:lnTo>
                  <a:pt x="4341402" y="0"/>
                </a:lnTo>
                <a:lnTo>
                  <a:pt x="4293306" y="133775"/>
                </a:lnTo>
                <a:cubicBezTo>
                  <a:pt x="3804175" y="1311915"/>
                  <a:pt x="2656408" y="2156418"/>
                  <a:pt x="1300374" y="2224065"/>
                </a:cubicBezTo>
                <a:lnTo>
                  <a:pt x="1124323" y="2228445"/>
                </a:lnTo>
                <a:lnTo>
                  <a:pt x="1124242" y="2228445"/>
                </a:lnTo>
                <a:lnTo>
                  <a:pt x="948190" y="2224065"/>
                </a:lnTo>
                <a:cubicBezTo>
                  <a:pt x="656570" y="2209517"/>
                  <a:pt x="374582" y="2159041"/>
                  <a:pt x="106705" y="2077045"/>
                </a:cubicBezTo>
                <a:lnTo>
                  <a:pt x="0" y="2041514"/>
                </a:lnTo>
                <a:close/>
              </a:path>
            </a:pathLst>
          </a:custGeom>
          <a:solidFill>
            <a:srgbClr val="670000"/>
          </a:solidFill>
          <a:ln>
            <a:noFill/>
          </a:ln>
        </p:spPr>
        <p:txBody>
          <a:bodyPr anchorCtr="1"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600"/>
              <a:buFont typeface="Arial"/>
              <a:buNone/>
            </a:pPr>
            <a:r>
              <a:t/>
            </a:r>
            <a:endParaRPr sz="1600">
              <a:solidFill>
                <a:schemeClr val="lt1"/>
              </a:solidFill>
              <a:latin typeface="Arial"/>
              <a:ea typeface="Arial"/>
              <a:cs typeface="Arial"/>
              <a:sym typeface="Arial"/>
            </a:endParaRPr>
          </a:p>
        </p:txBody>
      </p:sp>
      <p:sp>
        <p:nvSpPr>
          <p:cNvPr id="298" name="Google Shape;298;p20"/>
          <p:cNvSpPr txBox="1"/>
          <p:nvPr>
            <p:ph idx="1" type="body"/>
          </p:nvPr>
        </p:nvSpPr>
        <p:spPr>
          <a:xfrm>
            <a:off x="838200" y="2437325"/>
            <a:ext cx="5181600" cy="3739638"/>
          </a:xfrm>
          <a:prstGeom prst="rect">
            <a:avLst/>
          </a:prstGeom>
          <a:noFill/>
          <a:ln>
            <a:noFill/>
          </a:ln>
        </p:spPr>
        <p:txBody>
          <a:bodyPr anchorCtr="0" anchor="t" bIns="45700" lIns="0" spcFirstLastPara="1" rIns="91425"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9" name="Google Shape;299;p20"/>
          <p:cNvSpPr txBox="1"/>
          <p:nvPr>
            <p:ph idx="2" type="body"/>
          </p:nvPr>
        </p:nvSpPr>
        <p:spPr>
          <a:xfrm>
            <a:off x="6438886" y="2404377"/>
            <a:ext cx="5181600" cy="3772586"/>
          </a:xfrm>
          <a:prstGeom prst="rect">
            <a:avLst/>
          </a:prstGeom>
          <a:noFill/>
          <a:ln>
            <a:noFill/>
          </a:ln>
        </p:spPr>
        <p:txBody>
          <a:bodyPr anchorCtr="0" anchor="t" bIns="45700" lIns="0" spcFirstLastPara="1" rIns="91425"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with Imiage" showMasterSp="0">
  <p:cSld name="Section Header with Imiage">
    <p:spTree>
      <p:nvGrpSpPr>
        <p:cNvPr id="29" name="Shape 29"/>
        <p:cNvGrpSpPr/>
        <p:nvPr/>
      </p:nvGrpSpPr>
      <p:grpSpPr>
        <a:xfrm>
          <a:off x="0" y="0"/>
          <a:ext cx="0" cy="0"/>
          <a:chOff x="0" y="0"/>
          <a:chExt cx="0" cy="0"/>
        </a:xfrm>
      </p:grpSpPr>
      <p:sp>
        <p:nvSpPr>
          <p:cNvPr id="30" name="Google Shape;30;p3"/>
          <p:cNvSpPr/>
          <p:nvPr/>
        </p:nvSpPr>
        <p:spPr>
          <a:xfrm>
            <a:off x="0" y="0"/>
            <a:ext cx="12192000" cy="6858000"/>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nvGrpSpPr>
          <p:cNvPr id="31" name="Google Shape;31;p3"/>
          <p:cNvGrpSpPr/>
          <p:nvPr/>
        </p:nvGrpSpPr>
        <p:grpSpPr>
          <a:xfrm>
            <a:off x="0" y="0"/>
            <a:ext cx="12192000" cy="3255962"/>
            <a:chOff x="0" y="1770061"/>
            <a:chExt cx="12192000" cy="3255962"/>
          </a:xfrm>
        </p:grpSpPr>
        <p:sp>
          <p:nvSpPr>
            <p:cNvPr id="32" name="Google Shape;32;p3"/>
            <p:cNvSpPr/>
            <p:nvPr/>
          </p:nvSpPr>
          <p:spPr>
            <a:xfrm>
              <a:off x="0" y="1770061"/>
              <a:ext cx="12192000" cy="11969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3" name="Google Shape;33;p3"/>
            <p:cNvSpPr/>
            <p:nvPr/>
          </p:nvSpPr>
          <p:spPr>
            <a:xfrm>
              <a:off x="0" y="4954586"/>
              <a:ext cx="12192000" cy="7143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4" name="Google Shape;34;p3"/>
            <p:cNvSpPr/>
            <p:nvPr/>
          </p:nvSpPr>
          <p:spPr>
            <a:xfrm>
              <a:off x="0" y="4449763"/>
              <a:ext cx="12192000" cy="7143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5" name="Google Shape;35;p3"/>
            <p:cNvSpPr/>
            <p:nvPr/>
          </p:nvSpPr>
          <p:spPr>
            <a:xfrm>
              <a:off x="0" y="3975099"/>
              <a:ext cx="12192000" cy="2508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6" name="Google Shape;36;p3"/>
            <p:cNvSpPr/>
            <p:nvPr/>
          </p:nvSpPr>
          <p:spPr>
            <a:xfrm>
              <a:off x="0" y="3079750"/>
              <a:ext cx="12192000" cy="698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37" name="Google Shape;37;p3"/>
          <p:cNvSpPr txBox="1"/>
          <p:nvPr>
            <p:ph type="title"/>
          </p:nvPr>
        </p:nvSpPr>
        <p:spPr>
          <a:xfrm>
            <a:off x="831849" y="3387725"/>
            <a:ext cx="5680075" cy="170086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4600"/>
              <a:buFont typeface="Century Gothic"/>
              <a:buNone/>
              <a:defRPr b="1" sz="4600">
                <a:solidFill>
                  <a:schemeClr val="accent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
          <p:cNvSpPr/>
          <p:nvPr/>
        </p:nvSpPr>
        <p:spPr>
          <a:xfrm flipH="1" rot="-2700000">
            <a:off x="436216" y="4610094"/>
            <a:ext cx="218598" cy="218598"/>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9" name="Google Shape;39;p3"/>
          <p:cNvSpPr txBox="1"/>
          <p:nvPr>
            <p:ph idx="1" type="body"/>
          </p:nvPr>
        </p:nvSpPr>
        <p:spPr>
          <a:xfrm>
            <a:off x="831849" y="5164364"/>
            <a:ext cx="5680075" cy="1078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atin typeface="Century Gothic"/>
                <a:ea typeface="Century Gothic"/>
                <a:cs typeface="Century Gothic"/>
                <a:sym typeface="Century Gothic"/>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
          <p:cNvSpPr/>
          <p:nvPr/>
        </p:nvSpPr>
        <p:spPr>
          <a:xfrm>
            <a:off x="6511925" y="131762"/>
            <a:ext cx="5416549" cy="541654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1" name="Google Shape;41;p3"/>
          <p:cNvSpPr/>
          <p:nvPr>
            <p:ph idx="2" type="pic"/>
          </p:nvPr>
        </p:nvSpPr>
        <p:spPr>
          <a:xfrm>
            <a:off x="6715973" y="335810"/>
            <a:ext cx="5010912" cy="5010912"/>
          </a:xfrm>
          <a:prstGeom prst="ellipse">
            <a:avLst/>
          </a:prstGeom>
          <a:solidFill>
            <a:srgbClr val="670000"/>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300" name="Shape 300"/>
        <p:cNvGrpSpPr/>
        <p:nvPr/>
      </p:nvGrpSpPr>
      <p:grpSpPr>
        <a:xfrm>
          <a:off x="0" y="0"/>
          <a:ext cx="0" cy="0"/>
          <a:chOff x="0" y="0"/>
          <a:chExt cx="0" cy="0"/>
        </a:xfrm>
      </p:grpSpPr>
      <p:grpSp>
        <p:nvGrpSpPr>
          <p:cNvPr id="301" name="Google Shape;301;p21"/>
          <p:cNvGrpSpPr/>
          <p:nvPr/>
        </p:nvGrpSpPr>
        <p:grpSpPr>
          <a:xfrm flipH="1" rot="10800000">
            <a:off x="0" y="2404423"/>
            <a:ext cx="12192000" cy="4453577"/>
            <a:chOff x="0" y="-277094"/>
            <a:chExt cx="12192000" cy="5876838"/>
          </a:xfrm>
        </p:grpSpPr>
        <p:sp>
          <p:nvSpPr>
            <p:cNvPr id="302" name="Google Shape;302;p21"/>
            <p:cNvSpPr/>
            <p:nvPr/>
          </p:nvSpPr>
          <p:spPr>
            <a:xfrm>
              <a:off x="0" y="1811086"/>
              <a:ext cx="12192000" cy="1196975"/>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3" name="Google Shape;303;p21"/>
            <p:cNvSpPr/>
            <p:nvPr/>
          </p:nvSpPr>
          <p:spPr>
            <a:xfrm>
              <a:off x="0" y="4954586"/>
              <a:ext cx="12192000" cy="71437"/>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4" name="Google Shape;304;p21"/>
            <p:cNvSpPr/>
            <p:nvPr/>
          </p:nvSpPr>
          <p:spPr>
            <a:xfrm>
              <a:off x="0" y="4487469"/>
              <a:ext cx="12192000" cy="71437"/>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5" name="Google Shape;305;p21"/>
            <p:cNvSpPr/>
            <p:nvPr/>
          </p:nvSpPr>
          <p:spPr>
            <a:xfrm>
              <a:off x="0" y="3975099"/>
              <a:ext cx="12192000" cy="250825"/>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6" name="Google Shape;306;p21"/>
            <p:cNvSpPr/>
            <p:nvPr/>
          </p:nvSpPr>
          <p:spPr>
            <a:xfrm>
              <a:off x="0" y="3142331"/>
              <a:ext cx="12192000" cy="698500"/>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7" name="Google Shape;307;p21"/>
            <p:cNvSpPr/>
            <p:nvPr/>
          </p:nvSpPr>
          <p:spPr>
            <a:xfrm>
              <a:off x="0" y="-277094"/>
              <a:ext cx="12192000" cy="1953911"/>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8" name="Google Shape;308;p21"/>
            <p:cNvSpPr/>
            <p:nvPr/>
          </p:nvSpPr>
          <p:spPr>
            <a:xfrm>
              <a:off x="0" y="5575612"/>
              <a:ext cx="12192000" cy="24132"/>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309" name="Google Shape;309;p21"/>
          <p:cNvSpPr/>
          <p:nvPr/>
        </p:nvSpPr>
        <p:spPr>
          <a:xfrm flipH="1" rot="10800000">
            <a:off x="0" y="0"/>
            <a:ext cx="12192000" cy="6539124"/>
          </a:xfrm>
          <a:prstGeom prst="rect">
            <a:avLst/>
          </a:prstGeom>
          <a:gradFill>
            <a:gsLst>
              <a:gs pos="0">
                <a:srgbClr val="FFFFFF">
                  <a:alpha val="0"/>
                </a:srgbClr>
              </a:gs>
              <a:gs pos="25000">
                <a:srgbClr val="FFFFFF">
                  <a:alpha val="0"/>
                </a:srgbClr>
              </a:gs>
              <a:gs pos="75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0" name="Google Shape;310;p21"/>
          <p:cNvSpPr txBox="1"/>
          <p:nvPr>
            <p:ph type="title"/>
          </p:nvPr>
        </p:nvSpPr>
        <p:spPr>
          <a:xfrm>
            <a:off x="3525520" y="246253"/>
            <a:ext cx="8094972" cy="173887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2400"/>
              <a:buFont typeface="Century Gothic"/>
              <a:buNone/>
              <a:defRPr b="1" sz="2400">
                <a:solidFill>
                  <a:schemeClr val="accent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1" name="Google Shape;311;p21"/>
          <p:cNvSpPr/>
          <p:nvPr/>
        </p:nvSpPr>
        <p:spPr>
          <a:xfrm>
            <a:off x="11230815" y="6327865"/>
            <a:ext cx="389686" cy="389684"/>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312" name="Google Shape;312;p21"/>
          <p:cNvCxnSpPr/>
          <p:nvPr/>
        </p:nvCxnSpPr>
        <p:spPr>
          <a:xfrm>
            <a:off x="11107057" y="6294459"/>
            <a:ext cx="0" cy="457200"/>
          </a:xfrm>
          <a:prstGeom prst="straightConnector1">
            <a:avLst/>
          </a:prstGeom>
          <a:noFill/>
          <a:ln cap="flat" cmpd="sng" w="9525">
            <a:solidFill>
              <a:schemeClr val="accent2"/>
            </a:solidFill>
            <a:prstDash val="solid"/>
            <a:miter lim="800000"/>
            <a:headEnd len="sm" w="sm" type="none"/>
            <a:tailEnd len="sm" w="sm" type="none"/>
          </a:ln>
        </p:spPr>
      </p:cxnSp>
      <p:sp>
        <p:nvSpPr>
          <p:cNvPr id="313" name="Google Shape;313;p21"/>
          <p:cNvSpPr txBox="1"/>
          <p:nvPr>
            <p:ph idx="12" type="sldNum"/>
          </p:nvPr>
        </p:nvSpPr>
        <p:spPr>
          <a:xfrm>
            <a:off x="11230806" y="6327866"/>
            <a:ext cx="389686" cy="393610"/>
          </a:xfrm>
          <a:prstGeom prst="rect">
            <a:avLst/>
          </a:prstGeom>
          <a:noFill/>
          <a:ln>
            <a:noFill/>
          </a:ln>
        </p:spPr>
        <p:txBody>
          <a:bodyPr anchorCtr="1" anchor="ctr" bIns="45700" lIns="0" spcFirstLastPara="1" rIns="0" wrap="square" tIns="45700">
            <a:noAutofit/>
          </a:bodyPr>
          <a:lstStyle>
            <a:lvl1pPr indent="0" lvl="0" marL="0" algn="ctr">
              <a:spcBef>
                <a:spcPts val="0"/>
              </a:spcBef>
              <a:buNone/>
              <a:defRPr sz="1000">
                <a:solidFill>
                  <a:schemeClr val="lt1"/>
                </a:solidFill>
                <a:latin typeface="Arial"/>
                <a:ea typeface="Arial"/>
                <a:cs typeface="Arial"/>
                <a:sym typeface="Arial"/>
              </a:defRPr>
            </a:lvl1pPr>
            <a:lvl2pPr indent="0" lvl="1" marL="0" algn="ctr">
              <a:spcBef>
                <a:spcPts val="0"/>
              </a:spcBef>
              <a:buNone/>
              <a:defRPr sz="1000">
                <a:solidFill>
                  <a:schemeClr val="lt1"/>
                </a:solidFill>
                <a:latin typeface="Arial"/>
                <a:ea typeface="Arial"/>
                <a:cs typeface="Arial"/>
                <a:sym typeface="Arial"/>
              </a:defRPr>
            </a:lvl2pPr>
            <a:lvl3pPr indent="0" lvl="2" marL="0" algn="ctr">
              <a:spcBef>
                <a:spcPts val="0"/>
              </a:spcBef>
              <a:buNone/>
              <a:defRPr sz="1000">
                <a:solidFill>
                  <a:schemeClr val="lt1"/>
                </a:solidFill>
                <a:latin typeface="Arial"/>
                <a:ea typeface="Arial"/>
                <a:cs typeface="Arial"/>
                <a:sym typeface="Arial"/>
              </a:defRPr>
            </a:lvl3pPr>
            <a:lvl4pPr indent="0" lvl="3" marL="0" algn="ctr">
              <a:spcBef>
                <a:spcPts val="0"/>
              </a:spcBef>
              <a:buNone/>
              <a:defRPr sz="1000">
                <a:solidFill>
                  <a:schemeClr val="lt1"/>
                </a:solidFill>
                <a:latin typeface="Arial"/>
                <a:ea typeface="Arial"/>
                <a:cs typeface="Arial"/>
                <a:sym typeface="Arial"/>
              </a:defRPr>
            </a:lvl4pPr>
            <a:lvl5pPr indent="0" lvl="4" marL="0" algn="ctr">
              <a:spcBef>
                <a:spcPts val="0"/>
              </a:spcBef>
              <a:buNone/>
              <a:defRPr sz="1000">
                <a:solidFill>
                  <a:schemeClr val="lt1"/>
                </a:solidFill>
                <a:latin typeface="Arial"/>
                <a:ea typeface="Arial"/>
                <a:cs typeface="Arial"/>
                <a:sym typeface="Arial"/>
              </a:defRPr>
            </a:lvl5pPr>
            <a:lvl6pPr indent="0" lvl="5" marL="0" algn="ctr">
              <a:spcBef>
                <a:spcPts val="0"/>
              </a:spcBef>
              <a:buNone/>
              <a:defRPr sz="1000">
                <a:solidFill>
                  <a:schemeClr val="lt1"/>
                </a:solidFill>
                <a:latin typeface="Arial"/>
                <a:ea typeface="Arial"/>
                <a:cs typeface="Arial"/>
                <a:sym typeface="Arial"/>
              </a:defRPr>
            </a:lvl6pPr>
            <a:lvl7pPr indent="0" lvl="6" marL="0" algn="ctr">
              <a:spcBef>
                <a:spcPts val="0"/>
              </a:spcBef>
              <a:buNone/>
              <a:defRPr sz="1000">
                <a:solidFill>
                  <a:schemeClr val="lt1"/>
                </a:solidFill>
                <a:latin typeface="Arial"/>
                <a:ea typeface="Arial"/>
                <a:cs typeface="Arial"/>
                <a:sym typeface="Arial"/>
              </a:defRPr>
            </a:lvl7pPr>
            <a:lvl8pPr indent="0" lvl="7" marL="0" algn="ctr">
              <a:spcBef>
                <a:spcPts val="0"/>
              </a:spcBef>
              <a:buNone/>
              <a:defRPr sz="1000">
                <a:solidFill>
                  <a:schemeClr val="lt1"/>
                </a:solidFill>
                <a:latin typeface="Arial"/>
                <a:ea typeface="Arial"/>
                <a:cs typeface="Arial"/>
                <a:sym typeface="Arial"/>
              </a:defRPr>
            </a:lvl8pPr>
            <a:lvl9pPr indent="0" lvl="8" marL="0" algn="ctr">
              <a:spcBef>
                <a:spcPts val="0"/>
              </a:spcBef>
              <a:buNone/>
              <a:defRPr sz="10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cxnSp>
        <p:nvCxnSpPr>
          <p:cNvPr id="314" name="Google Shape;314;p21"/>
          <p:cNvCxnSpPr/>
          <p:nvPr/>
        </p:nvCxnSpPr>
        <p:spPr>
          <a:xfrm>
            <a:off x="0" y="6523059"/>
            <a:ext cx="11109960" cy="0"/>
          </a:xfrm>
          <a:prstGeom prst="straightConnector1">
            <a:avLst/>
          </a:prstGeom>
          <a:noFill/>
          <a:ln cap="flat" cmpd="sng" w="9525">
            <a:solidFill>
              <a:schemeClr val="accent2"/>
            </a:solidFill>
            <a:prstDash val="solid"/>
            <a:miter lim="800000"/>
            <a:headEnd len="sm" w="sm" type="none"/>
            <a:tailEnd len="sm" w="sm" type="none"/>
          </a:ln>
        </p:spPr>
      </p:cxnSp>
      <p:sp>
        <p:nvSpPr>
          <p:cNvPr id="315" name="Google Shape;315;p21"/>
          <p:cNvSpPr/>
          <p:nvPr/>
        </p:nvSpPr>
        <p:spPr>
          <a:xfrm>
            <a:off x="0" y="-1"/>
            <a:ext cx="4587349" cy="2419039"/>
          </a:xfrm>
          <a:custGeom>
            <a:rect b="b" l="l" r="r" t="t"/>
            <a:pathLst>
              <a:path extrusionOk="0" h="2419039" w="4587349">
                <a:moveTo>
                  <a:pt x="0" y="0"/>
                </a:moveTo>
                <a:lnTo>
                  <a:pt x="4587349" y="0"/>
                </a:lnTo>
                <a:lnTo>
                  <a:pt x="4562933" y="72160"/>
                </a:lnTo>
                <a:cubicBezTo>
                  <a:pt x="4061488" y="1441670"/>
                  <a:pt x="2746538" y="2419039"/>
                  <a:pt x="1203311" y="2419039"/>
                </a:cubicBezTo>
                <a:cubicBezTo>
                  <a:pt x="832937" y="2419039"/>
                  <a:pt x="475711" y="2362743"/>
                  <a:pt x="139724" y="2258240"/>
                </a:cubicBezTo>
                <a:lnTo>
                  <a:pt x="0" y="22071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6" name="Google Shape;316;p21"/>
          <p:cNvSpPr/>
          <p:nvPr/>
        </p:nvSpPr>
        <p:spPr>
          <a:xfrm>
            <a:off x="0" y="1"/>
            <a:ext cx="4341402" cy="2228445"/>
          </a:xfrm>
          <a:custGeom>
            <a:rect b="b" l="l" r="r" t="t"/>
            <a:pathLst>
              <a:path extrusionOk="0" h="2228445" w="4341402">
                <a:moveTo>
                  <a:pt x="0" y="0"/>
                </a:moveTo>
                <a:lnTo>
                  <a:pt x="4341402" y="0"/>
                </a:lnTo>
                <a:lnTo>
                  <a:pt x="4293306" y="133775"/>
                </a:lnTo>
                <a:cubicBezTo>
                  <a:pt x="3804175" y="1311915"/>
                  <a:pt x="2656408" y="2156418"/>
                  <a:pt x="1300374" y="2224065"/>
                </a:cubicBezTo>
                <a:lnTo>
                  <a:pt x="1124323" y="2228445"/>
                </a:lnTo>
                <a:lnTo>
                  <a:pt x="1124242" y="2228445"/>
                </a:lnTo>
                <a:lnTo>
                  <a:pt x="948190" y="2224065"/>
                </a:lnTo>
                <a:cubicBezTo>
                  <a:pt x="656570" y="2209517"/>
                  <a:pt x="374582" y="2159041"/>
                  <a:pt x="106705" y="2077045"/>
                </a:cubicBezTo>
                <a:lnTo>
                  <a:pt x="0" y="2041514"/>
                </a:lnTo>
                <a:close/>
              </a:path>
            </a:pathLst>
          </a:custGeom>
          <a:solidFill>
            <a:srgbClr val="670000"/>
          </a:solidFill>
          <a:ln>
            <a:noFill/>
          </a:ln>
        </p:spPr>
        <p:txBody>
          <a:bodyPr anchorCtr="1"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600"/>
              <a:buFont typeface="Arial"/>
              <a:buNone/>
            </a:pPr>
            <a:r>
              <a:t/>
            </a:r>
            <a:endParaRPr sz="1600">
              <a:solidFill>
                <a:schemeClr val="lt1"/>
              </a:solidFill>
              <a:latin typeface="Arial"/>
              <a:ea typeface="Arial"/>
              <a:cs typeface="Arial"/>
              <a:sym typeface="Arial"/>
            </a:endParaRPr>
          </a:p>
        </p:txBody>
      </p:sp>
      <p:sp>
        <p:nvSpPr>
          <p:cNvPr id="317" name="Google Shape;317;p21"/>
          <p:cNvSpPr txBox="1"/>
          <p:nvPr>
            <p:ph idx="1" type="body"/>
          </p:nvPr>
        </p:nvSpPr>
        <p:spPr>
          <a:xfrm>
            <a:off x="839788" y="2123331"/>
            <a:ext cx="5157787" cy="626652"/>
          </a:xfrm>
          <a:prstGeom prst="rect">
            <a:avLst/>
          </a:prstGeom>
          <a:noFill/>
          <a:ln>
            <a:noFill/>
          </a:ln>
        </p:spPr>
        <p:txBody>
          <a:bodyPr anchorCtr="0" anchor="b" bIns="45700" lIns="0" spcFirstLastPara="1" rIns="91425" wrap="square" tIns="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18" name="Google Shape;318;p21"/>
          <p:cNvSpPr txBox="1"/>
          <p:nvPr>
            <p:ph idx="2" type="body"/>
          </p:nvPr>
        </p:nvSpPr>
        <p:spPr>
          <a:xfrm>
            <a:off x="839788" y="2839199"/>
            <a:ext cx="5157787" cy="3350464"/>
          </a:xfrm>
          <a:prstGeom prst="rect">
            <a:avLst/>
          </a:prstGeom>
          <a:noFill/>
          <a:ln>
            <a:noFill/>
          </a:ln>
        </p:spPr>
        <p:txBody>
          <a:bodyPr anchorCtr="0" anchor="t" bIns="45700" lIns="0" spcFirstLastPara="1" rIns="91425"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9" name="Google Shape;319;p21"/>
          <p:cNvSpPr txBox="1"/>
          <p:nvPr>
            <p:ph idx="3" type="body"/>
          </p:nvPr>
        </p:nvSpPr>
        <p:spPr>
          <a:xfrm>
            <a:off x="6437304" y="2123331"/>
            <a:ext cx="5183188" cy="626652"/>
          </a:xfrm>
          <a:prstGeom prst="rect">
            <a:avLst/>
          </a:prstGeom>
          <a:noFill/>
          <a:ln>
            <a:noFill/>
          </a:ln>
        </p:spPr>
        <p:txBody>
          <a:bodyPr anchorCtr="0" anchor="b" bIns="45700" lIns="0" spcFirstLastPara="1" rIns="91425" wrap="square" tIns="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20" name="Google Shape;320;p21"/>
          <p:cNvSpPr txBox="1"/>
          <p:nvPr>
            <p:ph idx="4" type="body"/>
          </p:nvPr>
        </p:nvSpPr>
        <p:spPr>
          <a:xfrm>
            <a:off x="6437304" y="2839199"/>
            <a:ext cx="5183188" cy="3350464"/>
          </a:xfrm>
          <a:prstGeom prst="rect">
            <a:avLst/>
          </a:prstGeom>
          <a:noFill/>
          <a:ln>
            <a:noFill/>
          </a:ln>
        </p:spPr>
        <p:txBody>
          <a:bodyPr anchorCtr="0" anchor="t" bIns="45700" lIns="0" spcFirstLastPara="1" rIns="91425"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icture with Caption">
  <p:cSld name="1_Picture with Caption">
    <p:spTree>
      <p:nvGrpSpPr>
        <p:cNvPr id="321" name="Shape 321"/>
        <p:cNvGrpSpPr/>
        <p:nvPr/>
      </p:nvGrpSpPr>
      <p:grpSpPr>
        <a:xfrm>
          <a:off x="0" y="0"/>
          <a:ext cx="0" cy="0"/>
          <a:chOff x="0" y="0"/>
          <a:chExt cx="0" cy="0"/>
        </a:xfrm>
      </p:grpSpPr>
      <p:grpSp>
        <p:nvGrpSpPr>
          <p:cNvPr id="322" name="Google Shape;322;p22"/>
          <p:cNvGrpSpPr/>
          <p:nvPr/>
        </p:nvGrpSpPr>
        <p:grpSpPr>
          <a:xfrm>
            <a:off x="0" y="0"/>
            <a:ext cx="12192000" cy="4453577"/>
            <a:chOff x="0" y="-277094"/>
            <a:chExt cx="12192000" cy="5876838"/>
          </a:xfrm>
        </p:grpSpPr>
        <p:sp>
          <p:nvSpPr>
            <p:cNvPr id="323" name="Google Shape;323;p22"/>
            <p:cNvSpPr/>
            <p:nvPr/>
          </p:nvSpPr>
          <p:spPr>
            <a:xfrm>
              <a:off x="0" y="1811086"/>
              <a:ext cx="12192000" cy="1196975"/>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4" name="Google Shape;324;p22"/>
            <p:cNvSpPr/>
            <p:nvPr/>
          </p:nvSpPr>
          <p:spPr>
            <a:xfrm>
              <a:off x="0" y="4954586"/>
              <a:ext cx="12192000" cy="71437"/>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5" name="Google Shape;325;p22"/>
            <p:cNvSpPr/>
            <p:nvPr/>
          </p:nvSpPr>
          <p:spPr>
            <a:xfrm>
              <a:off x="0" y="4487469"/>
              <a:ext cx="12192000" cy="71437"/>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6" name="Google Shape;326;p22"/>
            <p:cNvSpPr/>
            <p:nvPr/>
          </p:nvSpPr>
          <p:spPr>
            <a:xfrm>
              <a:off x="0" y="3975099"/>
              <a:ext cx="12192000" cy="250825"/>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7" name="Google Shape;327;p22"/>
            <p:cNvSpPr/>
            <p:nvPr/>
          </p:nvSpPr>
          <p:spPr>
            <a:xfrm>
              <a:off x="0" y="3142331"/>
              <a:ext cx="12192000" cy="698500"/>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8" name="Google Shape;328;p22"/>
            <p:cNvSpPr/>
            <p:nvPr/>
          </p:nvSpPr>
          <p:spPr>
            <a:xfrm>
              <a:off x="0" y="-277094"/>
              <a:ext cx="12192000" cy="1953911"/>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9" name="Google Shape;329;p22"/>
            <p:cNvSpPr/>
            <p:nvPr/>
          </p:nvSpPr>
          <p:spPr>
            <a:xfrm>
              <a:off x="0" y="5575612"/>
              <a:ext cx="12192000" cy="24132"/>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330" name="Google Shape;330;p22"/>
          <p:cNvSpPr/>
          <p:nvPr/>
        </p:nvSpPr>
        <p:spPr>
          <a:xfrm>
            <a:off x="0" y="0"/>
            <a:ext cx="12192000" cy="6858000"/>
          </a:xfrm>
          <a:prstGeom prst="rect">
            <a:avLst/>
          </a:prstGeom>
          <a:gradFill>
            <a:gsLst>
              <a:gs pos="0">
                <a:srgbClr val="FFFFFF">
                  <a:alpha val="0"/>
                </a:srgbClr>
              </a:gs>
              <a:gs pos="52000">
                <a:srgbClr val="FFFFFF">
                  <a:alpha val="69803"/>
                </a:srgbClr>
              </a:gs>
              <a:gs pos="9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1" name="Google Shape;331;p22"/>
          <p:cNvSpPr/>
          <p:nvPr/>
        </p:nvSpPr>
        <p:spPr>
          <a:xfrm>
            <a:off x="5323076" y="997893"/>
            <a:ext cx="6868924" cy="5860108"/>
          </a:xfrm>
          <a:custGeom>
            <a:rect b="b" l="l" r="r" t="t"/>
            <a:pathLst>
              <a:path extrusionOk="0" h="5860108" w="6868924">
                <a:moveTo>
                  <a:pt x="3874977" y="0"/>
                </a:moveTo>
                <a:cubicBezTo>
                  <a:pt x="5078778" y="0"/>
                  <a:pt x="6154370" y="548929"/>
                  <a:pt x="6865098" y="1410132"/>
                </a:cubicBezTo>
                <a:lnTo>
                  <a:pt x="6868924" y="1415249"/>
                </a:lnTo>
                <a:lnTo>
                  <a:pt x="6868924" y="5860108"/>
                </a:lnTo>
                <a:lnTo>
                  <a:pt x="551579" y="5860108"/>
                </a:lnTo>
                <a:lnTo>
                  <a:pt x="467689" y="5722022"/>
                </a:lnTo>
                <a:cubicBezTo>
                  <a:pt x="169423" y="5172963"/>
                  <a:pt x="0" y="4543756"/>
                  <a:pt x="0" y="3874977"/>
                </a:cubicBezTo>
                <a:cubicBezTo>
                  <a:pt x="0" y="1734886"/>
                  <a:pt x="1734886" y="0"/>
                  <a:pt x="387497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2" name="Google Shape;332;p22"/>
          <p:cNvSpPr/>
          <p:nvPr>
            <p:ph idx="2" type="pic"/>
          </p:nvPr>
        </p:nvSpPr>
        <p:spPr>
          <a:xfrm>
            <a:off x="5576326" y="1251144"/>
            <a:ext cx="6615674" cy="5625145"/>
          </a:xfrm>
          <a:prstGeom prst="rect">
            <a:avLst/>
          </a:prstGeom>
          <a:solidFill>
            <a:srgbClr val="670000"/>
          </a:solidFill>
          <a:ln>
            <a:noFill/>
          </a:ln>
        </p:spPr>
      </p:sp>
      <p:sp>
        <p:nvSpPr>
          <p:cNvPr id="333" name="Google Shape;333;p22"/>
          <p:cNvSpPr txBox="1"/>
          <p:nvPr>
            <p:ph type="title"/>
          </p:nvPr>
        </p:nvSpPr>
        <p:spPr>
          <a:xfrm>
            <a:off x="640079" y="504419"/>
            <a:ext cx="5144927" cy="1480711"/>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2400"/>
              <a:buFont typeface="Century Gothic"/>
              <a:buNone/>
              <a:defRPr b="1" sz="2400">
                <a:solidFill>
                  <a:schemeClr val="accent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4" name="Google Shape;334;p22"/>
          <p:cNvSpPr txBox="1"/>
          <p:nvPr>
            <p:ph idx="1" type="body"/>
          </p:nvPr>
        </p:nvSpPr>
        <p:spPr>
          <a:xfrm>
            <a:off x="640080" y="2526124"/>
            <a:ext cx="3801966" cy="3653188"/>
          </a:xfrm>
          <a:prstGeom prst="rect">
            <a:avLst/>
          </a:prstGeom>
          <a:noFill/>
          <a:ln>
            <a:noFill/>
          </a:ln>
        </p:spPr>
        <p:txBody>
          <a:bodyPr anchorCtr="0" anchor="t" bIns="0" lIns="0" spcFirstLastPara="1" rIns="0" wrap="square" tIns="0">
            <a:noAutofit/>
          </a:bodyPr>
          <a:lstStyle>
            <a:lvl1pPr indent="-228600" lvl="0" marL="457200" algn="l">
              <a:lnSpc>
                <a:spcPct val="95000"/>
              </a:lnSpc>
              <a:spcBef>
                <a:spcPts val="600"/>
              </a:spcBef>
              <a:spcAft>
                <a:spcPts val="0"/>
              </a:spcAft>
              <a:buClr>
                <a:schemeClr val="dk1"/>
              </a:buClr>
              <a:buSzPts val="1400"/>
              <a:buNone/>
              <a:defRPr sz="1400">
                <a:latin typeface="Arial"/>
                <a:ea typeface="Arial"/>
                <a:cs typeface="Arial"/>
                <a:sym typeface="Arial"/>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335" name="Shape 335"/>
        <p:cNvGrpSpPr/>
        <p:nvPr/>
      </p:nvGrpSpPr>
      <p:grpSpPr>
        <a:xfrm>
          <a:off x="0" y="0"/>
          <a:ext cx="0" cy="0"/>
          <a:chOff x="0" y="0"/>
          <a:chExt cx="0" cy="0"/>
        </a:xfrm>
      </p:grpSpPr>
      <p:grpSp>
        <p:nvGrpSpPr>
          <p:cNvPr id="336" name="Google Shape;336;p23"/>
          <p:cNvGrpSpPr/>
          <p:nvPr/>
        </p:nvGrpSpPr>
        <p:grpSpPr>
          <a:xfrm>
            <a:off x="0" y="0"/>
            <a:ext cx="12192000" cy="4453577"/>
            <a:chOff x="0" y="-277094"/>
            <a:chExt cx="12192000" cy="5876838"/>
          </a:xfrm>
        </p:grpSpPr>
        <p:sp>
          <p:nvSpPr>
            <p:cNvPr id="337" name="Google Shape;337;p23"/>
            <p:cNvSpPr/>
            <p:nvPr/>
          </p:nvSpPr>
          <p:spPr>
            <a:xfrm>
              <a:off x="0" y="1811086"/>
              <a:ext cx="12192000" cy="1196975"/>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8" name="Google Shape;338;p23"/>
            <p:cNvSpPr/>
            <p:nvPr/>
          </p:nvSpPr>
          <p:spPr>
            <a:xfrm>
              <a:off x="0" y="4954586"/>
              <a:ext cx="12192000" cy="71437"/>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9" name="Google Shape;339;p23"/>
            <p:cNvSpPr/>
            <p:nvPr/>
          </p:nvSpPr>
          <p:spPr>
            <a:xfrm>
              <a:off x="0" y="4487469"/>
              <a:ext cx="12192000" cy="71437"/>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0" name="Google Shape;340;p23"/>
            <p:cNvSpPr/>
            <p:nvPr/>
          </p:nvSpPr>
          <p:spPr>
            <a:xfrm>
              <a:off x="0" y="3975099"/>
              <a:ext cx="12192000" cy="250825"/>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1" name="Google Shape;341;p23"/>
            <p:cNvSpPr/>
            <p:nvPr/>
          </p:nvSpPr>
          <p:spPr>
            <a:xfrm>
              <a:off x="0" y="3142331"/>
              <a:ext cx="12192000" cy="698500"/>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2" name="Google Shape;342;p23"/>
            <p:cNvSpPr/>
            <p:nvPr/>
          </p:nvSpPr>
          <p:spPr>
            <a:xfrm>
              <a:off x="0" y="-277094"/>
              <a:ext cx="12192000" cy="1953911"/>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3" name="Google Shape;343;p23"/>
            <p:cNvSpPr/>
            <p:nvPr/>
          </p:nvSpPr>
          <p:spPr>
            <a:xfrm>
              <a:off x="0" y="5575612"/>
              <a:ext cx="12192000" cy="24132"/>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344" name="Google Shape;344;p23"/>
          <p:cNvSpPr/>
          <p:nvPr/>
        </p:nvSpPr>
        <p:spPr>
          <a:xfrm>
            <a:off x="4846320" y="0"/>
            <a:ext cx="7345680" cy="6907322"/>
          </a:xfrm>
          <a:custGeom>
            <a:rect b="b" l="l" r="r" t="t"/>
            <a:pathLst>
              <a:path extrusionOk="0" h="6907322" w="7345680">
                <a:moveTo>
                  <a:pt x="3543489" y="0"/>
                </a:moveTo>
                <a:lnTo>
                  <a:pt x="5432871" y="0"/>
                </a:lnTo>
                <a:lnTo>
                  <a:pt x="5609846" y="40446"/>
                </a:lnTo>
                <a:cubicBezTo>
                  <a:pt x="6255171" y="204854"/>
                  <a:pt x="6844336" y="507805"/>
                  <a:pt x="7343079" y="915371"/>
                </a:cubicBezTo>
                <a:lnTo>
                  <a:pt x="7345680" y="917602"/>
                </a:lnTo>
                <a:lnTo>
                  <a:pt x="7345680" y="6907322"/>
                </a:lnTo>
                <a:lnTo>
                  <a:pt x="822371" y="6907322"/>
                </a:lnTo>
                <a:lnTo>
                  <a:pt x="766511" y="6829539"/>
                </a:lnTo>
                <a:cubicBezTo>
                  <a:pt x="282576" y="6120238"/>
                  <a:pt x="0" y="5265165"/>
                  <a:pt x="0" y="4344739"/>
                </a:cubicBezTo>
                <a:cubicBezTo>
                  <a:pt x="0" y="2273781"/>
                  <a:pt x="1430540" y="533670"/>
                  <a:pt x="3366514" y="404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5" name="Google Shape;345;p23"/>
          <p:cNvSpPr/>
          <p:nvPr/>
        </p:nvSpPr>
        <p:spPr>
          <a:xfrm>
            <a:off x="0" y="0"/>
            <a:ext cx="12192000" cy="6858000"/>
          </a:xfrm>
          <a:prstGeom prst="rect">
            <a:avLst/>
          </a:prstGeom>
          <a:gradFill>
            <a:gsLst>
              <a:gs pos="0">
                <a:srgbClr val="FFFFFF">
                  <a:alpha val="0"/>
                </a:srgbClr>
              </a:gs>
              <a:gs pos="52000">
                <a:srgbClr val="FFFFFF">
                  <a:alpha val="69803"/>
                </a:srgbClr>
              </a:gs>
              <a:gs pos="9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6" name="Google Shape;346;p23"/>
          <p:cNvSpPr txBox="1"/>
          <p:nvPr>
            <p:ph type="title"/>
          </p:nvPr>
        </p:nvSpPr>
        <p:spPr>
          <a:xfrm>
            <a:off x="839788" y="504419"/>
            <a:ext cx="4006532" cy="1480711"/>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2400"/>
              <a:buFont typeface="Century Gothic"/>
              <a:buNone/>
              <a:defRPr b="1" sz="2400">
                <a:solidFill>
                  <a:schemeClr val="accent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7" name="Google Shape;347;p23"/>
          <p:cNvSpPr/>
          <p:nvPr/>
        </p:nvSpPr>
        <p:spPr>
          <a:xfrm>
            <a:off x="5323076" y="314025"/>
            <a:ext cx="6868924" cy="6593297"/>
          </a:xfrm>
          <a:custGeom>
            <a:rect b="b" l="l" r="r" t="t"/>
            <a:pathLst>
              <a:path extrusionOk="0" h="6593297" w="6868924">
                <a:moveTo>
                  <a:pt x="4079984" y="0"/>
                </a:moveTo>
                <a:cubicBezTo>
                  <a:pt x="5065808" y="0"/>
                  <a:pt x="5969971" y="349636"/>
                  <a:pt x="6675233" y="931670"/>
                </a:cubicBezTo>
                <a:lnTo>
                  <a:pt x="6868924" y="1107709"/>
                </a:lnTo>
                <a:lnTo>
                  <a:pt x="6868924" y="6593297"/>
                </a:lnTo>
                <a:lnTo>
                  <a:pt x="867282" y="6593297"/>
                </a:lnTo>
                <a:lnTo>
                  <a:pt x="810549" y="6521104"/>
                </a:lnTo>
                <a:cubicBezTo>
                  <a:pt x="301472" y="5840388"/>
                  <a:pt x="0" y="4995393"/>
                  <a:pt x="0" y="4079984"/>
                </a:cubicBezTo>
                <a:cubicBezTo>
                  <a:pt x="0" y="1826671"/>
                  <a:pt x="1826671" y="0"/>
                  <a:pt x="4079984" y="0"/>
                </a:cubicBezTo>
                <a:close/>
              </a:path>
            </a:pathLst>
          </a:custGeom>
          <a:solidFill>
            <a:srgbClr val="670000"/>
          </a:solidFill>
          <a:ln>
            <a:noFill/>
          </a:ln>
        </p:spPr>
        <p:txBody>
          <a:bodyPr anchorCtr="1" anchor="t" bIns="45700" lIns="274300" spcFirstLastPara="1" rIns="91425" wrap="square" tIns="640075">
            <a:noAutofit/>
          </a:bodyPr>
          <a:lstStyle/>
          <a:p>
            <a:pPr indent="0" lvl="0" marL="0" marR="0" rtl="0" algn="ctr">
              <a:lnSpc>
                <a:spcPct val="90000"/>
              </a:lnSpc>
              <a:spcBef>
                <a:spcPts val="0"/>
              </a:spcBef>
              <a:spcAft>
                <a:spcPts val="0"/>
              </a:spcAft>
              <a:buClr>
                <a:schemeClr val="dk1"/>
              </a:buClr>
              <a:buSzPts val="1600"/>
              <a:buFont typeface="Arial"/>
              <a:buNone/>
            </a:pPr>
            <a:r>
              <a:t/>
            </a:r>
            <a:endParaRPr sz="1600">
              <a:solidFill>
                <a:schemeClr val="lt1"/>
              </a:solidFill>
              <a:latin typeface="Arial"/>
              <a:ea typeface="Arial"/>
              <a:cs typeface="Arial"/>
              <a:sym typeface="Arial"/>
            </a:endParaRPr>
          </a:p>
        </p:txBody>
      </p:sp>
      <p:sp>
        <p:nvSpPr>
          <p:cNvPr id="348" name="Google Shape;348;p23"/>
          <p:cNvSpPr txBox="1"/>
          <p:nvPr>
            <p:ph idx="1" type="body"/>
          </p:nvPr>
        </p:nvSpPr>
        <p:spPr>
          <a:xfrm>
            <a:off x="6635592" y="1480710"/>
            <a:ext cx="5144928" cy="4698602"/>
          </a:xfrm>
          <a:prstGeom prst="rect">
            <a:avLst/>
          </a:prstGeom>
          <a:noFill/>
          <a:ln>
            <a:noFill/>
          </a:ln>
        </p:spPr>
        <p:txBody>
          <a:bodyPr anchorCtr="0" anchor="t" bIns="45700" lIns="0" spcFirstLastPara="1" rIns="91425" wrap="square" tIns="0">
            <a:normAutofit/>
          </a:bodyPr>
          <a:lstStyle>
            <a:lvl1pPr indent="-381000" lvl="0" marL="457200" algn="l">
              <a:lnSpc>
                <a:spcPct val="90000"/>
              </a:lnSpc>
              <a:spcBef>
                <a:spcPts val="1000"/>
              </a:spcBef>
              <a:spcAft>
                <a:spcPts val="0"/>
              </a:spcAft>
              <a:buClr>
                <a:schemeClr val="lt1"/>
              </a:buClr>
              <a:buSzPts val="2400"/>
              <a:buChar char="•"/>
              <a:defRPr sz="2400">
                <a:solidFill>
                  <a:schemeClr val="lt1"/>
                </a:solidFill>
              </a:defRPr>
            </a:lvl1pPr>
            <a:lvl2pPr indent="-355600" lvl="1" marL="914400" algn="l">
              <a:lnSpc>
                <a:spcPct val="90000"/>
              </a:lnSpc>
              <a:spcBef>
                <a:spcPts val="500"/>
              </a:spcBef>
              <a:spcAft>
                <a:spcPts val="0"/>
              </a:spcAft>
              <a:buClr>
                <a:schemeClr val="lt1"/>
              </a:buClr>
              <a:buSzPts val="2000"/>
              <a:buChar char="•"/>
              <a:defRPr sz="2000">
                <a:solidFill>
                  <a:schemeClr val="lt1"/>
                </a:solidFill>
              </a:defRPr>
            </a:lvl2pPr>
            <a:lvl3pPr indent="-342900" lvl="2" marL="1371600" algn="l">
              <a:lnSpc>
                <a:spcPct val="90000"/>
              </a:lnSpc>
              <a:spcBef>
                <a:spcPts val="500"/>
              </a:spcBef>
              <a:spcAft>
                <a:spcPts val="0"/>
              </a:spcAft>
              <a:buClr>
                <a:schemeClr val="lt1"/>
              </a:buClr>
              <a:buSzPts val="1800"/>
              <a:buChar char="•"/>
              <a:defRPr sz="1800">
                <a:solidFill>
                  <a:schemeClr val="lt1"/>
                </a:solidFill>
              </a:defRPr>
            </a:lvl3pPr>
            <a:lvl4pPr indent="-330200" lvl="3" marL="1828800" algn="l">
              <a:lnSpc>
                <a:spcPct val="90000"/>
              </a:lnSpc>
              <a:spcBef>
                <a:spcPts val="500"/>
              </a:spcBef>
              <a:spcAft>
                <a:spcPts val="0"/>
              </a:spcAft>
              <a:buClr>
                <a:schemeClr val="lt1"/>
              </a:buClr>
              <a:buSzPts val="1600"/>
              <a:buChar char="•"/>
              <a:defRPr sz="1600">
                <a:solidFill>
                  <a:schemeClr val="lt1"/>
                </a:solidFill>
              </a:defRPr>
            </a:lvl4pPr>
            <a:lvl5pPr indent="-330200" lvl="4" marL="2286000" algn="l">
              <a:lnSpc>
                <a:spcPct val="90000"/>
              </a:lnSpc>
              <a:spcBef>
                <a:spcPts val="500"/>
              </a:spcBef>
              <a:spcAft>
                <a:spcPts val="0"/>
              </a:spcAft>
              <a:buClr>
                <a:schemeClr val="lt1"/>
              </a:buClr>
              <a:buSzPts val="1600"/>
              <a:buChar char="•"/>
              <a:defRPr sz="1600">
                <a:solidFill>
                  <a:schemeClr val="lt1"/>
                </a:solidFill>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49" name="Google Shape;349;p23"/>
          <p:cNvSpPr txBox="1"/>
          <p:nvPr>
            <p:ph idx="2" type="body"/>
          </p:nvPr>
        </p:nvSpPr>
        <p:spPr>
          <a:xfrm>
            <a:off x="839788" y="2057400"/>
            <a:ext cx="3932237" cy="3811588"/>
          </a:xfrm>
          <a:prstGeom prst="rect">
            <a:avLst/>
          </a:prstGeom>
          <a:noFill/>
          <a:ln>
            <a:noFill/>
          </a:ln>
        </p:spPr>
        <p:txBody>
          <a:bodyPr anchorCtr="0" anchor="t" bIns="45700" lIns="0" spcFirstLastPara="1" rIns="91425" wrap="square" tIns="0">
            <a:normAutofit/>
          </a:bodyPr>
          <a:lstStyle>
            <a:lvl1pPr indent="-228600" lvl="0" marL="457200" algn="l">
              <a:lnSpc>
                <a:spcPct val="90000"/>
              </a:lnSpc>
              <a:spcBef>
                <a:spcPts val="1000"/>
              </a:spcBef>
              <a:spcAft>
                <a:spcPts val="0"/>
              </a:spcAft>
              <a:buClr>
                <a:schemeClr val="dk1"/>
              </a:buClr>
              <a:buSzPts val="1600"/>
              <a:buFont typeface="Arial"/>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50" name="Shape 350"/>
        <p:cNvGrpSpPr/>
        <p:nvPr/>
      </p:nvGrpSpPr>
      <p:grpSpPr>
        <a:xfrm>
          <a:off x="0" y="0"/>
          <a:ext cx="0" cy="0"/>
          <a:chOff x="0" y="0"/>
          <a:chExt cx="0" cy="0"/>
        </a:xfrm>
      </p:grpSpPr>
      <p:grpSp>
        <p:nvGrpSpPr>
          <p:cNvPr id="351" name="Google Shape;351;p24"/>
          <p:cNvGrpSpPr/>
          <p:nvPr/>
        </p:nvGrpSpPr>
        <p:grpSpPr>
          <a:xfrm flipH="1" rot="10800000">
            <a:off x="0" y="2404423"/>
            <a:ext cx="12192000" cy="4453577"/>
            <a:chOff x="0" y="-277094"/>
            <a:chExt cx="12192000" cy="5876838"/>
          </a:xfrm>
        </p:grpSpPr>
        <p:sp>
          <p:nvSpPr>
            <p:cNvPr id="352" name="Google Shape;352;p24"/>
            <p:cNvSpPr/>
            <p:nvPr/>
          </p:nvSpPr>
          <p:spPr>
            <a:xfrm>
              <a:off x="0" y="1811086"/>
              <a:ext cx="12192000" cy="1196975"/>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3" name="Google Shape;353;p24"/>
            <p:cNvSpPr/>
            <p:nvPr/>
          </p:nvSpPr>
          <p:spPr>
            <a:xfrm>
              <a:off x="0" y="4954586"/>
              <a:ext cx="12192000" cy="71437"/>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4" name="Google Shape;354;p24"/>
            <p:cNvSpPr/>
            <p:nvPr/>
          </p:nvSpPr>
          <p:spPr>
            <a:xfrm>
              <a:off x="0" y="4487469"/>
              <a:ext cx="12192000" cy="71437"/>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5" name="Google Shape;355;p24"/>
            <p:cNvSpPr/>
            <p:nvPr/>
          </p:nvSpPr>
          <p:spPr>
            <a:xfrm>
              <a:off x="0" y="3975099"/>
              <a:ext cx="12192000" cy="250825"/>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6" name="Google Shape;356;p24"/>
            <p:cNvSpPr/>
            <p:nvPr/>
          </p:nvSpPr>
          <p:spPr>
            <a:xfrm>
              <a:off x="0" y="3142331"/>
              <a:ext cx="12192000" cy="698500"/>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7" name="Google Shape;357;p24"/>
            <p:cNvSpPr/>
            <p:nvPr/>
          </p:nvSpPr>
          <p:spPr>
            <a:xfrm>
              <a:off x="0" y="-277094"/>
              <a:ext cx="12192000" cy="1953911"/>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8" name="Google Shape;358;p24"/>
            <p:cNvSpPr/>
            <p:nvPr/>
          </p:nvSpPr>
          <p:spPr>
            <a:xfrm>
              <a:off x="0" y="5575612"/>
              <a:ext cx="12192000" cy="24132"/>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359" name="Google Shape;359;p24"/>
          <p:cNvSpPr/>
          <p:nvPr/>
        </p:nvSpPr>
        <p:spPr>
          <a:xfrm flipH="1" rot="10800000">
            <a:off x="0" y="0"/>
            <a:ext cx="12192000" cy="6539124"/>
          </a:xfrm>
          <a:prstGeom prst="rect">
            <a:avLst/>
          </a:prstGeom>
          <a:gradFill>
            <a:gsLst>
              <a:gs pos="0">
                <a:srgbClr val="FFFFFF">
                  <a:alpha val="0"/>
                </a:srgbClr>
              </a:gs>
              <a:gs pos="25000">
                <a:srgbClr val="FFFFFF">
                  <a:alpha val="0"/>
                </a:srgbClr>
              </a:gs>
              <a:gs pos="75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0" name="Google Shape;360;p24"/>
          <p:cNvSpPr/>
          <p:nvPr/>
        </p:nvSpPr>
        <p:spPr>
          <a:xfrm>
            <a:off x="11230815" y="6327865"/>
            <a:ext cx="389686" cy="389684"/>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361" name="Google Shape;361;p24"/>
          <p:cNvCxnSpPr/>
          <p:nvPr/>
        </p:nvCxnSpPr>
        <p:spPr>
          <a:xfrm>
            <a:off x="11107057" y="6294459"/>
            <a:ext cx="0" cy="457200"/>
          </a:xfrm>
          <a:prstGeom prst="straightConnector1">
            <a:avLst/>
          </a:prstGeom>
          <a:noFill/>
          <a:ln cap="flat" cmpd="sng" w="9525">
            <a:solidFill>
              <a:schemeClr val="accent2"/>
            </a:solidFill>
            <a:prstDash val="solid"/>
            <a:miter lim="800000"/>
            <a:headEnd len="sm" w="sm" type="none"/>
            <a:tailEnd len="sm" w="sm" type="none"/>
          </a:ln>
        </p:spPr>
      </p:cxnSp>
      <p:sp>
        <p:nvSpPr>
          <p:cNvPr id="362" name="Google Shape;362;p24"/>
          <p:cNvSpPr txBox="1"/>
          <p:nvPr>
            <p:ph idx="12" type="sldNum"/>
          </p:nvPr>
        </p:nvSpPr>
        <p:spPr>
          <a:xfrm>
            <a:off x="11230806" y="6327866"/>
            <a:ext cx="389686" cy="393610"/>
          </a:xfrm>
          <a:prstGeom prst="rect">
            <a:avLst/>
          </a:prstGeom>
          <a:noFill/>
          <a:ln>
            <a:noFill/>
          </a:ln>
        </p:spPr>
        <p:txBody>
          <a:bodyPr anchorCtr="1" anchor="ctr" bIns="45700" lIns="0" spcFirstLastPara="1" rIns="0" wrap="square" tIns="45700">
            <a:noAutofit/>
          </a:bodyPr>
          <a:lstStyle>
            <a:lvl1pPr indent="0" lvl="0" marL="0" algn="ctr">
              <a:spcBef>
                <a:spcPts val="0"/>
              </a:spcBef>
              <a:buNone/>
              <a:defRPr sz="1000">
                <a:solidFill>
                  <a:schemeClr val="lt1"/>
                </a:solidFill>
                <a:latin typeface="Arial"/>
                <a:ea typeface="Arial"/>
                <a:cs typeface="Arial"/>
                <a:sym typeface="Arial"/>
              </a:defRPr>
            </a:lvl1pPr>
            <a:lvl2pPr indent="0" lvl="1" marL="0" algn="ctr">
              <a:spcBef>
                <a:spcPts val="0"/>
              </a:spcBef>
              <a:buNone/>
              <a:defRPr sz="1000">
                <a:solidFill>
                  <a:schemeClr val="lt1"/>
                </a:solidFill>
                <a:latin typeface="Arial"/>
                <a:ea typeface="Arial"/>
                <a:cs typeface="Arial"/>
                <a:sym typeface="Arial"/>
              </a:defRPr>
            </a:lvl2pPr>
            <a:lvl3pPr indent="0" lvl="2" marL="0" algn="ctr">
              <a:spcBef>
                <a:spcPts val="0"/>
              </a:spcBef>
              <a:buNone/>
              <a:defRPr sz="1000">
                <a:solidFill>
                  <a:schemeClr val="lt1"/>
                </a:solidFill>
                <a:latin typeface="Arial"/>
                <a:ea typeface="Arial"/>
                <a:cs typeface="Arial"/>
                <a:sym typeface="Arial"/>
              </a:defRPr>
            </a:lvl3pPr>
            <a:lvl4pPr indent="0" lvl="3" marL="0" algn="ctr">
              <a:spcBef>
                <a:spcPts val="0"/>
              </a:spcBef>
              <a:buNone/>
              <a:defRPr sz="1000">
                <a:solidFill>
                  <a:schemeClr val="lt1"/>
                </a:solidFill>
                <a:latin typeface="Arial"/>
                <a:ea typeface="Arial"/>
                <a:cs typeface="Arial"/>
                <a:sym typeface="Arial"/>
              </a:defRPr>
            </a:lvl4pPr>
            <a:lvl5pPr indent="0" lvl="4" marL="0" algn="ctr">
              <a:spcBef>
                <a:spcPts val="0"/>
              </a:spcBef>
              <a:buNone/>
              <a:defRPr sz="1000">
                <a:solidFill>
                  <a:schemeClr val="lt1"/>
                </a:solidFill>
                <a:latin typeface="Arial"/>
                <a:ea typeface="Arial"/>
                <a:cs typeface="Arial"/>
                <a:sym typeface="Arial"/>
              </a:defRPr>
            </a:lvl5pPr>
            <a:lvl6pPr indent="0" lvl="5" marL="0" algn="ctr">
              <a:spcBef>
                <a:spcPts val="0"/>
              </a:spcBef>
              <a:buNone/>
              <a:defRPr sz="1000">
                <a:solidFill>
                  <a:schemeClr val="lt1"/>
                </a:solidFill>
                <a:latin typeface="Arial"/>
                <a:ea typeface="Arial"/>
                <a:cs typeface="Arial"/>
                <a:sym typeface="Arial"/>
              </a:defRPr>
            </a:lvl6pPr>
            <a:lvl7pPr indent="0" lvl="6" marL="0" algn="ctr">
              <a:spcBef>
                <a:spcPts val="0"/>
              </a:spcBef>
              <a:buNone/>
              <a:defRPr sz="1000">
                <a:solidFill>
                  <a:schemeClr val="lt1"/>
                </a:solidFill>
                <a:latin typeface="Arial"/>
                <a:ea typeface="Arial"/>
                <a:cs typeface="Arial"/>
                <a:sym typeface="Arial"/>
              </a:defRPr>
            </a:lvl7pPr>
            <a:lvl8pPr indent="0" lvl="7" marL="0" algn="ctr">
              <a:spcBef>
                <a:spcPts val="0"/>
              </a:spcBef>
              <a:buNone/>
              <a:defRPr sz="1000">
                <a:solidFill>
                  <a:schemeClr val="lt1"/>
                </a:solidFill>
                <a:latin typeface="Arial"/>
                <a:ea typeface="Arial"/>
                <a:cs typeface="Arial"/>
                <a:sym typeface="Arial"/>
              </a:defRPr>
            </a:lvl8pPr>
            <a:lvl9pPr indent="0" lvl="8" marL="0" algn="ctr">
              <a:spcBef>
                <a:spcPts val="0"/>
              </a:spcBef>
              <a:buNone/>
              <a:defRPr sz="10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cxnSp>
        <p:nvCxnSpPr>
          <p:cNvPr id="363" name="Google Shape;363;p24"/>
          <p:cNvCxnSpPr/>
          <p:nvPr/>
        </p:nvCxnSpPr>
        <p:spPr>
          <a:xfrm>
            <a:off x="0" y="6523059"/>
            <a:ext cx="11109960" cy="0"/>
          </a:xfrm>
          <a:prstGeom prst="straightConnector1">
            <a:avLst/>
          </a:prstGeom>
          <a:noFill/>
          <a:ln cap="flat" cmpd="sng" w="9525">
            <a:solidFill>
              <a:schemeClr val="accent2"/>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 Header">
    <p:spTree>
      <p:nvGrpSpPr>
        <p:cNvPr id="42" name="Shape 42"/>
        <p:cNvGrpSpPr/>
        <p:nvPr/>
      </p:nvGrpSpPr>
      <p:grpSpPr>
        <a:xfrm>
          <a:off x="0" y="0"/>
          <a:ext cx="0" cy="0"/>
          <a:chOff x="0" y="0"/>
          <a:chExt cx="0" cy="0"/>
        </a:xfrm>
      </p:grpSpPr>
      <p:sp>
        <p:nvSpPr>
          <p:cNvPr id="43" name="Google Shape;43;p4"/>
          <p:cNvSpPr/>
          <p:nvPr/>
        </p:nvSpPr>
        <p:spPr>
          <a:xfrm>
            <a:off x="0" y="0"/>
            <a:ext cx="12192000" cy="6858000"/>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nvGrpSpPr>
          <p:cNvPr id="44" name="Google Shape;44;p4"/>
          <p:cNvGrpSpPr/>
          <p:nvPr/>
        </p:nvGrpSpPr>
        <p:grpSpPr>
          <a:xfrm>
            <a:off x="0" y="0"/>
            <a:ext cx="12192000" cy="3255962"/>
            <a:chOff x="0" y="1770061"/>
            <a:chExt cx="12192000" cy="3255962"/>
          </a:xfrm>
        </p:grpSpPr>
        <p:sp>
          <p:nvSpPr>
            <p:cNvPr id="45" name="Google Shape;45;p4"/>
            <p:cNvSpPr/>
            <p:nvPr/>
          </p:nvSpPr>
          <p:spPr>
            <a:xfrm>
              <a:off x="0" y="1770061"/>
              <a:ext cx="12192000" cy="11969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6" name="Google Shape;46;p4"/>
            <p:cNvSpPr/>
            <p:nvPr/>
          </p:nvSpPr>
          <p:spPr>
            <a:xfrm>
              <a:off x="0" y="4954586"/>
              <a:ext cx="12192000" cy="7143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7" name="Google Shape;47;p4"/>
            <p:cNvSpPr/>
            <p:nvPr/>
          </p:nvSpPr>
          <p:spPr>
            <a:xfrm>
              <a:off x="0" y="4449763"/>
              <a:ext cx="12192000" cy="7143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8" name="Google Shape;48;p4"/>
            <p:cNvSpPr/>
            <p:nvPr/>
          </p:nvSpPr>
          <p:spPr>
            <a:xfrm>
              <a:off x="0" y="3975099"/>
              <a:ext cx="12192000" cy="2508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9" name="Google Shape;49;p4"/>
            <p:cNvSpPr/>
            <p:nvPr/>
          </p:nvSpPr>
          <p:spPr>
            <a:xfrm>
              <a:off x="0" y="3079750"/>
              <a:ext cx="12192000" cy="698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50" name="Google Shape;50;p4"/>
          <p:cNvSpPr txBox="1"/>
          <p:nvPr>
            <p:ph type="title"/>
          </p:nvPr>
        </p:nvSpPr>
        <p:spPr>
          <a:xfrm>
            <a:off x="831849" y="3387725"/>
            <a:ext cx="5680075" cy="170086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4600"/>
              <a:buFont typeface="Century Gothic"/>
              <a:buNone/>
              <a:defRPr b="1" sz="4600">
                <a:solidFill>
                  <a:schemeClr val="accent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4"/>
          <p:cNvSpPr/>
          <p:nvPr/>
        </p:nvSpPr>
        <p:spPr>
          <a:xfrm flipH="1" rot="-2700000">
            <a:off x="436216" y="4610094"/>
            <a:ext cx="218598" cy="218598"/>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2" name="Google Shape;52;p4"/>
          <p:cNvSpPr txBox="1"/>
          <p:nvPr>
            <p:ph idx="1" type="body"/>
          </p:nvPr>
        </p:nvSpPr>
        <p:spPr>
          <a:xfrm>
            <a:off x="831849" y="5164364"/>
            <a:ext cx="5680075" cy="1078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atin typeface="Century Gothic"/>
                <a:ea typeface="Century Gothic"/>
                <a:cs typeface="Century Gothic"/>
                <a:sym typeface="Century Gothic"/>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53" name="Shape 53"/>
        <p:cNvGrpSpPr/>
        <p:nvPr/>
      </p:nvGrpSpPr>
      <p:grpSpPr>
        <a:xfrm>
          <a:off x="0" y="0"/>
          <a:ext cx="0" cy="0"/>
          <a:chOff x="0" y="0"/>
          <a:chExt cx="0" cy="0"/>
        </a:xfrm>
      </p:grpSpPr>
      <p:grpSp>
        <p:nvGrpSpPr>
          <p:cNvPr id="54" name="Google Shape;54;p5"/>
          <p:cNvGrpSpPr/>
          <p:nvPr/>
        </p:nvGrpSpPr>
        <p:grpSpPr>
          <a:xfrm>
            <a:off x="0" y="0"/>
            <a:ext cx="12192000" cy="4453577"/>
            <a:chOff x="0" y="-277094"/>
            <a:chExt cx="12192000" cy="5876838"/>
          </a:xfrm>
        </p:grpSpPr>
        <p:sp>
          <p:nvSpPr>
            <p:cNvPr id="55" name="Google Shape;55;p5"/>
            <p:cNvSpPr/>
            <p:nvPr/>
          </p:nvSpPr>
          <p:spPr>
            <a:xfrm>
              <a:off x="0" y="1811086"/>
              <a:ext cx="12192000" cy="1196975"/>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6" name="Google Shape;56;p5"/>
            <p:cNvSpPr/>
            <p:nvPr/>
          </p:nvSpPr>
          <p:spPr>
            <a:xfrm>
              <a:off x="0" y="4954586"/>
              <a:ext cx="12192000" cy="71437"/>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7" name="Google Shape;57;p5"/>
            <p:cNvSpPr/>
            <p:nvPr/>
          </p:nvSpPr>
          <p:spPr>
            <a:xfrm>
              <a:off x="0" y="4487469"/>
              <a:ext cx="12192000" cy="71437"/>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 name="Google Shape;58;p5"/>
            <p:cNvSpPr/>
            <p:nvPr/>
          </p:nvSpPr>
          <p:spPr>
            <a:xfrm>
              <a:off x="0" y="3975099"/>
              <a:ext cx="12192000" cy="250825"/>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9" name="Google Shape;59;p5"/>
            <p:cNvSpPr/>
            <p:nvPr/>
          </p:nvSpPr>
          <p:spPr>
            <a:xfrm>
              <a:off x="0" y="3142331"/>
              <a:ext cx="12192000" cy="698500"/>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0" name="Google Shape;60;p5"/>
            <p:cNvSpPr/>
            <p:nvPr/>
          </p:nvSpPr>
          <p:spPr>
            <a:xfrm>
              <a:off x="0" y="-277094"/>
              <a:ext cx="12192000" cy="1953911"/>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1" name="Google Shape;61;p5"/>
            <p:cNvSpPr/>
            <p:nvPr/>
          </p:nvSpPr>
          <p:spPr>
            <a:xfrm>
              <a:off x="0" y="5575612"/>
              <a:ext cx="12192000" cy="24132"/>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62" name="Google Shape;62;p5"/>
          <p:cNvSpPr/>
          <p:nvPr/>
        </p:nvSpPr>
        <p:spPr>
          <a:xfrm>
            <a:off x="0" y="0"/>
            <a:ext cx="12192000" cy="6858000"/>
          </a:xfrm>
          <a:prstGeom prst="rect">
            <a:avLst/>
          </a:prstGeom>
          <a:gradFill>
            <a:gsLst>
              <a:gs pos="0">
                <a:srgbClr val="FFFFFF">
                  <a:alpha val="0"/>
                </a:srgbClr>
              </a:gs>
              <a:gs pos="52000">
                <a:srgbClr val="FFFFFF">
                  <a:alpha val="69803"/>
                </a:srgbClr>
              </a:gs>
              <a:gs pos="9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 name="Google Shape;63;p5"/>
          <p:cNvSpPr/>
          <p:nvPr/>
        </p:nvSpPr>
        <p:spPr>
          <a:xfrm>
            <a:off x="5323076" y="997893"/>
            <a:ext cx="6868924" cy="5860108"/>
          </a:xfrm>
          <a:custGeom>
            <a:rect b="b" l="l" r="r" t="t"/>
            <a:pathLst>
              <a:path extrusionOk="0" h="5860108" w="6868924">
                <a:moveTo>
                  <a:pt x="3874977" y="0"/>
                </a:moveTo>
                <a:cubicBezTo>
                  <a:pt x="5078778" y="0"/>
                  <a:pt x="6154370" y="548929"/>
                  <a:pt x="6865098" y="1410132"/>
                </a:cubicBezTo>
                <a:lnTo>
                  <a:pt x="6868924" y="1415249"/>
                </a:lnTo>
                <a:lnTo>
                  <a:pt x="6868924" y="5860108"/>
                </a:lnTo>
                <a:lnTo>
                  <a:pt x="551579" y="5860108"/>
                </a:lnTo>
                <a:lnTo>
                  <a:pt x="467689" y="5722022"/>
                </a:lnTo>
                <a:cubicBezTo>
                  <a:pt x="169423" y="5172963"/>
                  <a:pt x="0" y="4543756"/>
                  <a:pt x="0" y="3874977"/>
                </a:cubicBezTo>
                <a:cubicBezTo>
                  <a:pt x="0" y="1734886"/>
                  <a:pt x="1734886" y="0"/>
                  <a:pt x="387497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4" name="Google Shape;64;p5"/>
          <p:cNvSpPr/>
          <p:nvPr>
            <p:ph idx="2" type="pic"/>
          </p:nvPr>
        </p:nvSpPr>
        <p:spPr>
          <a:xfrm>
            <a:off x="5576326" y="1251145"/>
            <a:ext cx="6615674" cy="5596389"/>
          </a:xfrm>
          <a:prstGeom prst="rect">
            <a:avLst/>
          </a:prstGeom>
          <a:solidFill>
            <a:srgbClr val="670000"/>
          </a:solidFill>
          <a:ln>
            <a:noFill/>
          </a:ln>
        </p:spPr>
      </p:sp>
      <p:sp>
        <p:nvSpPr>
          <p:cNvPr id="65" name="Google Shape;65;p5"/>
          <p:cNvSpPr txBox="1"/>
          <p:nvPr>
            <p:ph type="title"/>
          </p:nvPr>
        </p:nvSpPr>
        <p:spPr>
          <a:xfrm>
            <a:off x="640079" y="504419"/>
            <a:ext cx="5144927" cy="1480711"/>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2400"/>
              <a:buFont typeface="Century Gothic"/>
              <a:buNone/>
              <a:defRPr b="1" sz="2400">
                <a:solidFill>
                  <a:schemeClr val="accent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5"/>
          <p:cNvSpPr txBox="1"/>
          <p:nvPr>
            <p:ph idx="1" type="body"/>
          </p:nvPr>
        </p:nvSpPr>
        <p:spPr>
          <a:xfrm>
            <a:off x="640080" y="2489548"/>
            <a:ext cx="4131946" cy="3379439"/>
          </a:xfrm>
          <a:prstGeom prst="rect">
            <a:avLst/>
          </a:prstGeom>
          <a:noFill/>
          <a:ln>
            <a:noFill/>
          </a:ln>
        </p:spPr>
        <p:txBody>
          <a:bodyPr anchorCtr="0" anchor="t" bIns="45700" lIns="0" spcFirstLastPara="1" rIns="91425" wrap="square" tIns="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showMasterSp="0">
  <p:cSld name="2_Title Slide">
    <p:spTree>
      <p:nvGrpSpPr>
        <p:cNvPr id="67" name="Shape 67"/>
        <p:cNvGrpSpPr/>
        <p:nvPr/>
      </p:nvGrpSpPr>
      <p:grpSpPr>
        <a:xfrm>
          <a:off x="0" y="0"/>
          <a:ext cx="0" cy="0"/>
          <a:chOff x="0" y="0"/>
          <a:chExt cx="0" cy="0"/>
        </a:xfrm>
      </p:grpSpPr>
      <p:sp>
        <p:nvSpPr>
          <p:cNvPr id="68" name="Google Shape;68;p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69" name="Google Shape;69;p6"/>
          <p:cNvGrpSpPr/>
          <p:nvPr/>
        </p:nvGrpSpPr>
        <p:grpSpPr>
          <a:xfrm>
            <a:off x="0" y="1770061"/>
            <a:ext cx="12192000" cy="3255962"/>
            <a:chOff x="0" y="1770061"/>
            <a:chExt cx="12192000" cy="3255962"/>
          </a:xfrm>
        </p:grpSpPr>
        <p:sp>
          <p:nvSpPr>
            <p:cNvPr id="70" name="Google Shape;70;p6"/>
            <p:cNvSpPr/>
            <p:nvPr/>
          </p:nvSpPr>
          <p:spPr>
            <a:xfrm>
              <a:off x="0" y="1770061"/>
              <a:ext cx="12192000" cy="1196975"/>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 name="Google Shape;71;p6"/>
            <p:cNvSpPr/>
            <p:nvPr/>
          </p:nvSpPr>
          <p:spPr>
            <a:xfrm>
              <a:off x="0" y="4954586"/>
              <a:ext cx="12192000" cy="71437"/>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 name="Google Shape;72;p6"/>
            <p:cNvSpPr/>
            <p:nvPr/>
          </p:nvSpPr>
          <p:spPr>
            <a:xfrm>
              <a:off x="0" y="4449763"/>
              <a:ext cx="12192000" cy="71437"/>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3" name="Google Shape;73;p6"/>
            <p:cNvSpPr/>
            <p:nvPr/>
          </p:nvSpPr>
          <p:spPr>
            <a:xfrm>
              <a:off x="0" y="3975099"/>
              <a:ext cx="12192000" cy="250825"/>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 name="Google Shape;74;p6"/>
            <p:cNvSpPr/>
            <p:nvPr/>
          </p:nvSpPr>
          <p:spPr>
            <a:xfrm>
              <a:off x="0" y="3079750"/>
              <a:ext cx="12192000" cy="6985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75" name="Google Shape;75;p6"/>
          <p:cNvSpPr/>
          <p:nvPr/>
        </p:nvSpPr>
        <p:spPr>
          <a:xfrm>
            <a:off x="2387600" y="1"/>
            <a:ext cx="7416800" cy="6858001"/>
          </a:xfrm>
          <a:custGeom>
            <a:rect b="b" l="l" r="r" t="t"/>
            <a:pathLst>
              <a:path extrusionOk="0" h="6858001" w="7416800">
                <a:moveTo>
                  <a:pt x="2297777" y="0"/>
                </a:moveTo>
                <a:lnTo>
                  <a:pt x="5119024" y="0"/>
                </a:lnTo>
                <a:lnTo>
                  <a:pt x="5151877" y="12024"/>
                </a:lnTo>
                <a:cubicBezTo>
                  <a:pt x="6482877" y="574990"/>
                  <a:pt x="7416800" y="1892930"/>
                  <a:pt x="7416800" y="3429000"/>
                </a:cubicBezTo>
                <a:cubicBezTo>
                  <a:pt x="7416800" y="4965070"/>
                  <a:pt x="6482877" y="6283010"/>
                  <a:pt x="5151877" y="6845976"/>
                </a:cubicBezTo>
                <a:lnTo>
                  <a:pt x="5119021" y="6858001"/>
                </a:lnTo>
                <a:lnTo>
                  <a:pt x="2297779" y="6858001"/>
                </a:lnTo>
                <a:lnTo>
                  <a:pt x="2264924" y="6845976"/>
                </a:lnTo>
                <a:cubicBezTo>
                  <a:pt x="933923" y="6283010"/>
                  <a:pt x="0" y="4965070"/>
                  <a:pt x="0" y="3429000"/>
                </a:cubicBezTo>
                <a:cubicBezTo>
                  <a:pt x="0" y="1892930"/>
                  <a:pt x="933923" y="574990"/>
                  <a:pt x="2264924" y="1202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 name="Google Shape;76;p6"/>
          <p:cNvSpPr/>
          <p:nvPr>
            <p:ph idx="2" type="pic"/>
          </p:nvPr>
        </p:nvSpPr>
        <p:spPr>
          <a:xfrm>
            <a:off x="2667000" y="0"/>
            <a:ext cx="6858000" cy="6858000"/>
          </a:xfrm>
          <a:prstGeom prst="ellipse">
            <a:avLst/>
          </a:prstGeom>
          <a:solidFill>
            <a:srgbClr val="670000"/>
          </a:solidFill>
          <a:ln>
            <a:noFill/>
          </a:ln>
        </p:spPr>
      </p:sp>
      <p:cxnSp>
        <p:nvCxnSpPr>
          <p:cNvPr id="77" name="Google Shape;77;p6"/>
          <p:cNvCxnSpPr/>
          <p:nvPr/>
        </p:nvCxnSpPr>
        <p:spPr>
          <a:xfrm>
            <a:off x="5791785" y="3949699"/>
            <a:ext cx="608430" cy="0"/>
          </a:xfrm>
          <a:prstGeom prst="straightConnector1">
            <a:avLst/>
          </a:prstGeom>
          <a:noFill/>
          <a:ln cap="rnd" cmpd="sng" w="57150">
            <a:solidFill>
              <a:schemeClr val="lt1"/>
            </a:solidFill>
            <a:prstDash val="solid"/>
            <a:miter lim="800000"/>
            <a:headEnd len="sm" w="sm" type="none"/>
            <a:tailEnd len="sm" w="sm" type="none"/>
          </a:ln>
        </p:spPr>
      </p:cxnSp>
      <p:sp>
        <p:nvSpPr>
          <p:cNvPr id="78" name="Google Shape;78;p6"/>
          <p:cNvSpPr txBox="1"/>
          <p:nvPr>
            <p:ph type="ctrTitle"/>
          </p:nvPr>
        </p:nvSpPr>
        <p:spPr>
          <a:xfrm>
            <a:off x="3127248" y="1124712"/>
            <a:ext cx="5943600" cy="2596896"/>
          </a:xfrm>
          <a:prstGeom prst="rect">
            <a:avLst/>
          </a:prstGeom>
          <a:noFill/>
          <a:ln>
            <a:noFill/>
          </a:ln>
        </p:spPr>
        <p:txBody>
          <a:bodyPr anchorCtr="1" anchor="b" bIns="45700" lIns="91425" spcFirstLastPara="1" rIns="91425" wrap="square" tIns="45700">
            <a:noAutofit/>
          </a:bodyPr>
          <a:lstStyle>
            <a:lvl1pPr lvl="0" algn="ctr">
              <a:lnSpc>
                <a:spcPct val="90000"/>
              </a:lnSpc>
              <a:spcBef>
                <a:spcPts val="0"/>
              </a:spcBef>
              <a:spcAft>
                <a:spcPts val="0"/>
              </a:spcAft>
              <a:buClr>
                <a:schemeClr val="lt1"/>
              </a:buClr>
              <a:buSzPts val="5400"/>
              <a:buFont typeface="Century Gothic"/>
              <a:buNone/>
              <a:defRPr b="0" sz="5400">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6"/>
          <p:cNvSpPr txBox="1"/>
          <p:nvPr>
            <p:ph idx="1" type="body"/>
          </p:nvPr>
        </p:nvSpPr>
        <p:spPr>
          <a:xfrm>
            <a:off x="4677266" y="4422773"/>
            <a:ext cx="3695206" cy="276999"/>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1000"/>
              </a:spcBef>
              <a:spcAft>
                <a:spcPts val="0"/>
              </a:spcAft>
              <a:buClr>
                <a:schemeClr val="lt1"/>
              </a:buClr>
              <a:buSzPts val="1200"/>
              <a:buNone/>
              <a:defRPr sz="12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6"/>
          <p:cNvSpPr txBox="1"/>
          <p:nvPr>
            <p:ph idx="3" type="body"/>
          </p:nvPr>
        </p:nvSpPr>
        <p:spPr>
          <a:xfrm>
            <a:off x="4677266" y="4859273"/>
            <a:ext cx="3695206" cy="276999"/>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1000"/>
              </a:spcBef>
              <a:spcAft>
                <a:spcPts val="0"/>
              </a:spcAft>
              <a:buClr>
                <a:schemeClr val="lt1"/>
              </a:buClr>
              <a:buSzPts val="1200"/>
              <a:buNone/>
              <a:defRPr sz="12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6"/>
          <p:cNvSpPr txBox="1"/>
          <p:nvPr>
            <p:ph idx="4" type="body"/>
          </p:nvPr>
        </p:nvSpPr>
        <p:spPr>
          <a:xfrm>
            <a:off x="4677266" y="5295773"/>
            <a:ext cx="3695206" cy="276999"/>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1000"/>
              </a:spcBef>
              <a:spcAft>
                <a:spcPts val="0"/>
              </a:spcAft>
              <a:buClr>
                <a:schemeClr val="lt1"/>
              </a:buClr>
              <a:buSzPts val="1200"/>
              <a:buNone/>
              <a:defRPr sz="12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6"/>
          <p:cNvSpPr txBox="1"/>
          <p:nvPr>
            <p:ph idx="5" type="body"/>
          </p:nvPr>
        </p:nvSpPr>
        <p:spPr>
          <a:xfrm>
            <a:off x="4677266" y="5732272"/>
            <a:ext cx="3695206" cy="276999"/>
          </a:xfrm>
          <a:prstGeom prst="rect">
            <a:avLst/>
          </a:prstGeom>
          <a:noFill/>
          <a:ln>
            <a:noFill/>
          </a:ln>
        </p:spPr>
        <p:txBody>
          <a:bodyPr anchorCtr="0" anchor="t" bIns="45700" lIns="0" spcFirstLastPara="1" rIns="91425" wrap="square" tIns="0">
            <a:noAutofit/>
          </a:bodyPr>
          <a:lstStyle>
            <a:lvl1pPr indent="-228600" lvl="0" marL="457200" algn="l">
              <a:lnSpc>
                <a:spcPct val="100000"/>
              </a:lnSpc>
              <a:spcBef>
                <a:spcPts val="1000"/>
              </a:spcBef>
              <a:spcAft>
                <a:spcPts val="0"/>
              </a:spcAft>
              <a:buClr>
                <a:schemeClr val="lt1"/>
              </a:buClr>
              <a:buSzPts val="1200"/>
              <a:buNone/>
              <a:defRPr sz="12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83" name="Google Shape;83;p6"/>
          <p:cNvCxnSpPr/>
          <p:nvPr/>
        </p:nvCxnSpPr>
        <p:spPr>
          <a:xfrm>
            <a:off x="4516210" y="4422773"/>
            <a:ext cx="0" cy="1586498"/>
          </a:xfrm>
          <a:prstGeom prst="straightConnector1">
            <a:avLst/>
          </a:prstGeom>
          <a:noFill/>
          <a:ln cap="flat" cmpd="sng" w="9525">
            <a:solidFill>
              <a:schemeClr val="lt1"/>
            </a:solidFill>
            <a:prstDash val="solid"/>
            <a:miter lim="800000"/>
            <a:headEnd len="sm" w="sm" type="none"/>
            <a:tailEnd len="sm" w="sm" type="none"/>
          </a:ln>
        </p:spPr>
      </p:cxnSp>
      <p:pic>
        <p:nvPicPr>
          <p:cNvPr descr="User" id="84" name="Google Shape;84;p6" title="Icon - Presenter Name"/>
          <p:cNvPicPr preferRelativeResize="0"/>
          <p:nvPr/>
        </p:nvPicPr>
        <p:blipFill rotWithShape="1">
          <a:blip r:embed="rId2">
            <a:alphaModFix/>
          </a:blip>
          <a:srcRect b="0" l="0" r="0" t="0"/>
          <a:stretch/>
        </p:blipFill>
        <p:spPr>
          <a:xfrm>
            <a:off x="4192357" y="4451822"/>
            <a:ext cx="218900" cy="218900"/>
          </a:xfrm>
          <a:prstGeom prst="rect">
            <a:avLst/>
          </a:prstGeom>
          <a:noFill/>
          <a:ln>
            <a:noFill/>
          </a:ln>
        </p:spPr>
      </p:pic>
      <p:pic>
        <p:nvPicPr>
          <p:cNvPr descr="Envelope" id="85" name="Google Shape;85;p6" title="Icon Presenter Email"/>
          <p:cNvPicPr preferRelativeResize="0"/>
          <p:nvPr/>
        </p:nvPicPr>
        <p:blipFill rotWithShape="1">
          <a:blip r:embed="rId3">
            <a:alphaModFix/>
          </a:blip>
          <a:srcRect b="0" l="0" r="0" t="0"/>
          <a:stretch/>
        </p:blipFill>
        <p:spPr>
          <a:xfrm>
            <a:off x="4192357" y="5324822"/>
            <a:ext cx="218900" cy="218900"/>
          </a:xfrm>
          <a:prstGeom prst="rect">
            <a:avLst/>
          </a:prstGeom>
          <a:noFill/>
          <a:ln>
            <a:noFill/>
          </a:ln>
        </p:spPr>
      </p:pic>
      <p:pic>
        <p:nvPicPr>
          <p:cNvPr descr="Smart Phone" id="86" name="Google Shape;86;p6" title="Icon - Presenter Phone Number"/>
          <p:cNvPicPr preferRelativeResize="0"/>
          <p:nvPr/>
        </p:nvPicPr>
        <p:blipFill rotWithShape="1">
          <a:blip r:embed="rId4">
            <a:alphaModFix/>
          </a:blip>
          <a:srcRect b="0" l="0" r="0" t="0"/>
          <a:stretch/>
        </p:blipFill>
        <p:spPr>
          <a:xfrm>
            <a:off x="4192357" y="4888322"/>
            <a:ext cx="218900" cy="218900"/>
          </a:xfrm>
          <a:prstGeom prst="rect">
            <a:avLst/>
          </a:prstGeom>
          <a:noFill/>
          <a:ln>
            <a:noFill/>
          </a:ln>
        </p:spPr>
      </p:pic>
      <p:pic>
        <p:nvPicPr>
          <p:cNvPr descr="Link" id="87" name="Google Shape;87;p6"/>
          <p:cNvPicPr preferRelativeResize="0"/>
          <p:nvPr/>
        </p:nvPicPr>
        <p:blipFill rotWithShape="1">
          <a:blip r:embed="rId5">
            <a:alphaModFix/>
          </a:blip>
          <a:srcRect b="0" l="0" r="0" t="0"/>
          <a:stretch/>
        </p:blipFill>
        <p:spPr>
          <a:xfrm>
            <a:off x="4179414" y="5748378"/>
            <a:ext cx="244786" cy="24478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nd Two Content">
  <p:cSld name="Image and Two Content">
    <p:spTree>
      <p:nvGrpSpPr>
        <p:cNvPr id="88" name="Shape 88"/>
        <p:cNvGrpSpPr/>
        <p:nvPr/>
      </p:nvGrpSpPr>
      <p:grpSpPr>
        <a:xfrm>
          <a:off x="0" y="0"/>
          <a:ext cx="0" cy="0"/>
          <a:chOff x="0" y="0"/>
          <a:chExt cx="0" cy="0"/>
        </a:xfrm>
      </p:grpSpPr>
      <p:grpSp>
        <p:nvGrpSpPr>
          <p:cNvPr id="89" name="Google Shape;89;p7"/>
          <p:cNvGrpSpPr/>
          <p:nvPr/>
        </p:nvGrpSpPr>
        <p:grpSpPr>
          <a:xfrm>
            <a:off x="0" y="0"/>
            <a:ext cx="12192000" cy="4453577"/>
            <a:chOff x="0" y="-277094"/>
            <a:chExt cx="12192000" cy="5876838"/>
          </a:xfrm>
        </p:grpSpPr>
        <p:sp>
          <p:nvSpPr>
            <p:cNvPr id="90" name="Google Shape;90;p7"/>
            <p:cNvSpPr/>
            <p:nvPr/>
          </p:nvSpPr>
          <p:spPr>
            <a:xfrm>
              <a:off x="0" y="1811086"/>
              <a:ext cx="12192000" cy="1196975"/>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1" name="Google Shape;91;p7"/>
            <p:cNvSpPr/>
            <p:nvPr/>
          </p:nvSpPr>
          <p:spPr>
            <a:xfrm>
              <a:off x="0" y="4954586"/>
              <a:ext cx="12192000" cy="71437"/>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2" name="Google Shape;92;p7"/>
            <p:cNvSpPr/>
            <p:nvPr/>
          </p:nvSpPr>
          <p:spPr>
            <a:xfrm>
              <a:off x="0" y="4487469"/>
              <a:ext cx="12192000" cy="71437"/>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3" name="Google Shape;93;p7"/>
            <p:cNvSpPr/>
            <p:nvPr/>
          </p:nvSpPr>
          <p:spPr>
            <a:xfrm>
              <a:off x="0" y="3975099"/>
              <a:ext cx="12192000" cy="250825"/>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4" name="Google Shape;94;p7"/>
            <p:cNvSpPr/>
            <p:nvPr/>
          </p:nvSpPr>
          <p:spPr>
            <a:xfrm>
              <a:off x="0" y="3142331"/>
              <a:ext cx="12192000" cy="698500"/>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5" name="Google Shape;95;p7"/>
            <p:cNvSpPr/>
            <p:nvPr/>
          </p:nvSpPr>
          <p:spPr>
            <a:xfrm>
              <a:off x="0" y="-277094"/>
              <a:ext cx="12192000" cy="1953911"/>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6" name="Google Shape;96;p7"/>
            <p:cNvSpPr/>
            <p:nvPr/>
          </p:nvSpPr>
          <p:spPr>
            <a:xfrm>
              <a:off x="0" y="5575612"/>
              <a:ext cx="12192000" cy="24132"/>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97" name="Google Shape;97;p7"/>
          <p:cNvSpPr/>
          <p:nvPr/>
        </p:nvSpPr>
        <p:spPr>
          <a:xfrm>
            <a:off x="0" y="1"/>
            <a:ext cx="12192000" cy="6858000"/>
          </a:xfrm>
          <a:prstGeom prst="rect">
            <a:avLst/>
          </a:prstGeom>
          <a:gradFill>
            <a:gsLst>
              <a:gs pos="0">
                <a:srgbClr val="FFFFFF">
                  <a:alpha val="0"/>
                </a:srgbClr>
              </a:gs>
              <a:gs pos="52000">
                <a:srgbClr val="FFFFFF">
                  <a:alpha val="69803"/>
                </a:srgbClr>
              </a:gs>
              <a:gs pos="9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8" name="Google Shape;98;p7"/>
          <p:cNvSpPr/>
          <p:nvPr/>
        </p:nvSpPr>
        <p:spPr>
          <a:xfrm>
            <a:off x="-1" y="1"/>
            <a:ext cx="4779964" cy="6413064"/>
          </a:xfrm>
          <a:custGeom>
            <a:rect b="b" l="l" r="r" t="t"/>
            <a:pathLst>
              <a:path extrusionOk="0" h="6413064" w="4779964">
                <a:moveTo>
                  <a:pt x="0" y="0"/>
                </a:moveTo>
                <a:lnTo>
                  <a:pt x="3376101" y="0"/>
                </a:lnTo>
                <a:lnTo>
                  <a:pt x="3478395" y="76494"/>
                </a:lnTo>
                <a:cubicBezTo>
                  <a:pt x="4273296" y="732504"/>
                  <a:pt x="4779964" y="1725289"/>
                  <a:pt x="4779964" y="2836412"/>
                </a:cubicBezTo>
                <a:cubicBezTo>
                  <a:pt x="4779964" y="4811742"/>
                  <a:pt x="3178642" y="6413064"/>
                  <a:pt x="1203312" y="6413064"/>
                </a:cubicBezTo>
                <a:cubicBezTo>
                  <a:pt x="832938" y="6413064"/>
                  <a:pt x="475712" y="6356768"/>
                  <a:pt x="139725" y="6252265"/>
                </a:cubicBezTo>
                <a:lnTo>
                  <a:pt x="0" y="6204987"/>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9" name="Google Shape;99;p7"/>
          <p:cNvSpPr/>
          <p:nvPr>
            <p:ph idx="2" type="pic"/>
          </p:nvPr>
        </p:nvSpPr>
        <p:spPr>
          <a:xfrm>
            <a:off x="-1" y="2"/>
            <a:ext cx="4546212" cy="6179311"/>
          </a:xfrm>
          <a:prstGeom prst="rect">
            <a:avLst/>
          </a:prstGeom>
          <a:solidFill>
            <a:srgbClr val="670000"/>
          </a:solidFill>
          <a:ln>
            <a:noFill/>
          </a:ln>
        </p:spPr>
      </p:sp>
      <p:sp>
        <p:nvSpPr>
          <p:cNvPr id="100" name="Google Shape;100;p7"/>
          <p:cNvSpPr txBox="1"/>
          <p:nvPr>
            <p:ph type="title"/>
          </p:nvPr>
        </p:nvSpPr>
        <p:spPr>
          <a:xfrm>
            <a:off x="5215796" y="504419"/>
            <a:ext cx="6404696" cy="1480711"/>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2400"/>
              <a:buFont typeface="Century Gothic"/>
              <a:buNone/>
              <a:defRPr b="1" sz="2400">
                <a:solidFill>
                  <a:schemeClr val="accent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7"/>
          <p:cNvSpPr/>
          <p:nvPr/>
        </p:nvSpPr>
        <p:spPr>
          <a:xfrm>
            <a:off x="11230815" y="6327865"/>
            <a:ext cx="389686" cy="389684"/>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02" name="Google Shape;102;p7"/>
          <p:cNvCxnSpPr/>
          <p:nvPr/>
        </p:nvCxnSpPr>
        <p:spPr>
          <a:xfrm>
            <a:off x="11107057" y="6294459"/>
            <a:ext cx="0" cy="457200"/>
          </a:xfrm>
          <a:prstGeom prst="straightConnector1">
            <a:avLst/>
          </a:prstGeom>
          <a:noFill/>
          <a:ln cap="flat" cmpd="sng" w="9525">
            <a:solidFill>
              <a:schemeClr val="accent2"/>
            </a:solidFill>
            <a:prstDash val="solid"/>
            <a:miter lim="800000"/>
            <a:headEnd len="sm" w="sm" type="none"/>
            <a:tailEnd len="sm" w="sm" type="none"/>
          </a:ln>
        </p:spPr>
      </p:cxnSp>
      <p:sp>
        <p:nvSpPr>
          <p:cNvPr id="103" name="Google Shape;103;p7"/>
          <p:cNvSpPr txBox="1"/>
          <p:nvPr>
            <p:ph idx="12" type="sldNum"/>
          </p:nvPr>
        </p:nvSpPr>
        <p:spPr>
          <a:xfrm>
            <a:off x="11230806" y="6327866"/>
            <a:ext cx="389686" cy="393610"/>
          </a:xfrm>
          <a:prstGeom prst="rect">
            <a:avLst/>
          </a:prstGeom>
          <a:noFill/>
          <a:ln>
            <a:noFill/>
          </a:ln>
        </p:spPr>
        <p:txBody>
          <a:bodyPr anchorCtr="1" anchor="ctr" bIns="45700" lIns="0" spcFirstLastPara="1" rIns="0" wrap="square" tIns="45700">
            <a:noAutofit/>
          </a:bodyPr>
          <a:lstStyle>
            <a:lvl1pPr indent="0" lvl="0" marL="0" algn="ctr">
              <a:spcBef>
                <a:spcPts val="0"/>
              </a:spcBef>
              <a:buNone/>
              <a:defRPr sz="1000">
                <a:solidFill>
                  <a:schemeClr val="lt1"/>
                </a:solidFill>
                <a:latin typeface="Arial"/>
                <a:ea typeface="Arial"/>
                <a:cs typeface="Arial"/>
                <a:sym typeface="Arial"/>
              </a:defRPr>
            </a:lvl1pPr>
            <a:lvl2pPr indent="0" lvl="1" marL="0" algn="ctr">
              <a:spcBef>
                <a:spcPts val="0"/>
              </a:spcBef>
              <a:buNone/>
              <a:defRPr sz="1000">
                <a:solidFill>
                  <a:schemeClr val="lt1"/>
                </a:solidFill>
                <a:latin typeface="Arial"/>
                <a:ea typeface="Arial"/>
                <a:cs typeface="Arial"/>
                <a:sym typeface="Arial"/>
              </a:defRPr>
            </a:lvl2pPr>
            <a:lvl3pPr indent="0" lvl="2" marL="0" algn="ctr">
              <a:spcBef>
                <a:spcPts val="0"/>
              </a:spcBef>
              <a:buNone/>
              <a:defRPr sz="1000">
                <a:solidFill>
                  <a:schemeClr val="lt1"/>
                </a:solidFill>
                <a:latin typeface="Arial"/>
                <a:ea typeface="Arial"/>
                <a:cs typeface="Arial"/>
                <a:sym typeface="Arial"/>
              </a:defRPr>
            </a:lvl3pPr>
            <a:lvl4pPr indent="0" lvl="3" marL="0" algn="ctr">
              <a:spcBef>
                <a:spcPts val="0"/>
              </a:spcBef>
              <a:buNone/>
              <a:defRPr sz="1000">
                <a:solidFill>
                  <a:schemeClr val="lt1"/>
                </a:solidFill>
                <a:latin typeface="Arial"/>
                <a:ea typeface="Arial"/>
                <a:cs typeface="Arial"/>
                <a:sym typeface="Arial"/>
              </a:defRPr>
            </a:lvl4pPr>
            <a:lvl5pPr indent="0" lvl="4" marL="0" algn="ctr">
              <a:spcBef>
                <a:spcPts val="0"/>
              </a:spcBef>
              <a:buNone/>
              <a:defRPr sz="1000">
                <a:solidFill>
                  <a:schemeClr val="lt1"/>
                </a:solidFill>
                <a:latin typeface="Arial"/>
                <a:ea typeface="Arial"/>
                <a:cs typeface="Arial"/>
                <a:sym typeface="Arial"/>
              </a:defRPr>
            </a:lvl5pPr>
            <a:lvl6pPr indent="0" lvl="5" marL="0" algn="ctr">
              <a:spcBef>
                <a:spcPts val="0"/>
              </a:spcBef>
              <a:buNone/>
              <a:defRPr sz="1000">
                <a:solidFill>
                  <a:schemeClr val="lt1"/>
                </a:solidFill>
                <a:latin typeface="Arial"/>
                <a:ea typeface="Arial"/>
                <a:cs typeface="Arial"/>
                <a:sym typeface="Arial"/>
              </a:defRPr>
            </a:lvl6pPr>
            <a:lvl7pPr indent="0" lvl="6" marL="0" algn="ctr">
              <a:spcBef>
                <a:spcPts val="0"/>
              </a:spcBef>
              <a:buNone/>
              <a:defRPr sz="1000">
                <a:solidFill>
                  <a:schemeClr val="lt1"/>
                </a:solidFill>
                <a:latin typeface="Arial"/>
                <a:ea typeface="Arial"/>
                <a:cs typeface="Arial"/>
                <a:sym typeface="Arial"/>
              </a:defRPr>
            </a:lvl7pPr>
            <a:lvl8pPr indent="0" lvl="7" marL="0" algn="ctr">
              <a:spcBef>
                <a:spcPts val="0"/>
              </a:spcBef>
              <a:buNone/>
              <a:defRPr sz="1000">
                <a:solidFill>
                  <a:schemeClr val="lt1"/>
                </a:solidFill>
                <a:latin typeface="Arial"/>
                <a:ea typeface="Arial"/>
                <a:cs typeface="Arial"/>
                <a:sym typeface="Arial"/>
              </a:defRPr>
            </a:lvl8pPr>
            <a:lvl9pPr indent="0" lvl="8" marL="0" algn="ctr">
              <a:spcBef>
                <a:spcPts val="0"/>
              </a:spcBef>
              <a:buNone/>
              <a:defRPr sz="10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104" name="Google Shape;104;p7"/>
          <p:cNvSpPr txBox="1"/>
          <p:nvPr>
            <p:ph idx="1" type="body"/>
          </p:nvPr>
        </p:nvSpPr>
        <p:spPr>
          <a:xfrm>
            <a:off x="5215796" y="2526124"/>
            <a:ext cx="3017520" cy="3291840"/>
          </a:xfrm>
          <a:prstGeom prst="rect">
            <a:avLst/>
          </a:prstGeom>
          <a:noFill/>
          <a:ln>
            <a:noFill/>
          </a:ln>
        </p:spPr>
        <p:txBody>
          <a:bodyPr anchorCtr="0" anchor="t" bIns="0" lIns="0" spcFirstLastPara="1" rIns="0" wrap="square" tIns="0">
            <a:noAutofit/>
          </a:bodyPr>
          <a:lstStyle>
            <a:lvl1pPr indent="-317500" lvl="0" marL="457200" algn="l">
              <a:lnSpc>
                <a:spcPct val="95000"/>
              </a:lnSpc>
              <a:spcBef>
                <a:spcPts val="600"/>
              </a:spcBef>
              <a:spcAft>
                <a:spcPts val="0"/>
              </a:spcAft>
              <a:buClr>
                <a:schemeClr val="dk1"/>
              </a:buClr>
              <a:buSzPts val="1400"/>
              <a:buChar char="•"/>
              <a:defRPr sz="1400">
                <a:latin typeface="Arial"/>
                <a:ea typeface="Arial"/>
                <a:cs typeface="Arial"/>
                <a:sym typeface="Arial"/>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7"/>
          <p:cNvSpPr txBox="1"/>
          <p:nvPr>
            <p:ph idx="3" type="body"/>
          </p:nvPr>
        </p:nvSpPr>
        <p:spPr>
          <a:xfrm>
            <a:off x="8602972" y="2526124"/>
            <a:ext cx="3017520" cy="3291840"/>
          </a:xfrm>
          <a:prstGeom prst="rect">
            <a:avLst/>
          </a:prstGeom>
          <a:noFill/>
          <a:ln>
            <a:noFill/>
          </a:ln>
        </p:spPr>
        <p:txBody>
          <a:bodyPr anchorCtr="0" anchor="t" bIns="0" lIns="0" spcFirstLastPara="1" rIns="0" wrap="square" tIns="0">
            <a:noAutofit/>
          </a:bodyPr>
          <a:lstStyle>
            <a:lvl1pPr indent="-317500" lvl="0" marL="457200" algn="l">
              <a:lnSpc>
                <a:spcPct val="95000"/>
              </a:lnSpc>
              <a:spcBef>
                <a:spcPts val="600"/>
              </a:spcBef>
              <a:spcAft>
                <a:spcPts val="0"/>
              </a:spcAft>
              <a:buClr>
                <a:schemeClr val="dk1"/>
              </a:buClr>
              <a:buSzPts val="1400"/>
              <a:buChar char="•"/>
              <a:defRPr sz="1400">
                <a:latin typeface="Arial"/>
                <a:ea typeface="Arial"/>
                <a:cs typeface="Arial"/>
                <a:sym typeface="Arial"/>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06" name="Google Shape;106;p7"/>
          <p:cNvCxnSpPr/>
          <p:nvPr/>
        </p:nvCxnSpPr>
        <p:spPr>
          <a:xfrm>
            <a:off x="0" y="6523059"/>
            <a:ext cx="11109960" cy="0"/>
          </a:xfrm>
          <a:prstGeom prst="straightConnector1">
            <a:avLst/>
          </a:prstGeom>
          <a:noFill/>
          <a:ln cap="flat" cmpd="sng" w="9525">
            <a:solidFill>
              <a:schemeClr val="accent2"/>
            </a:solidFill>
            <a:prstDash val="solid"/>
            <a:miter lim="800000"/>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nd Two Content 2">
  <p:cSld name="Image and Two Content 2">
    <p:spTree>
      <p:nvGrpSpPr>
        <p:cNvPr id="107" name="Shape 107"/>
        <p:cNvGrpSpPr/>
        <p:nvPr/>
      </p:nvGrpSpPr>
      <p:grpSpPr>
        <a:xfrm>
          <a:off x="0" y="0"/>
          <a:ext cx="0" cy="0"/>
          <a:chOff x="0" y="0"/>
          <a:chExt cx="0" cy="0"/>
        </a:xfrm>
      </p:grpSpPr>
      <p:grpSp>
        <p:nvGrpSpPr>
          <p:cNvPr id="108" name="Google Shape;108;p8"/>
          <p:cNvGrpSpPr/>
          <p:nvPr/>
        </p:nvGrpSpPr>
        <p:grpSpPr>
          <a:xfrm flipH="1" rot="10800000">
            <a:off x="0" y="2404423"/>
            <a:ext cx="12192000" cy="4453577"/>
            <a:chOff x="0" y="-277094"/>
            <a:chExt cx="12192000" cy="5876838"/>
          </a:xfrm>
        </p:grpSpPr>
        <p:sp>
          <p:nvSpPr>
            <p:cNvPr id="109" name="Google Shape;109;p8"/>
            <p:cNvSpPr/>
            <p:nvPr/>
          </p:nvSpPr>
          <p:spPr>
            <a:xfrm>
              <a:off x="0" y="1811086"/>
              <a:ext cx="12192000" cy="1196975"/>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0" name="Google Shape;110;p8"/>
            <p:cNvSpPr/>
            <p:nvPr/>
          </p:nvSpPr>
          <p:spPr>
            <a:xfrm>
              <a:off x="0" y="4954586"/>
              <a:ext cx="12192000" cy="71437"/>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1" name="Google Shape;111;p8"/>
            <p:cNvSpPr/>
            <p:nvPr/>
          </p:nvSpPr>
          <p:spPr>
            <a:xfrm>
              <a:off x="0" y="4487469"/>
              <a:ext cx="12192000" cy="71437"/>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2" name="Google Shape;112;p8"/>
            <p:cNvSpPr/>
            <p:nvPr/>
          </p:nvSpPr>
          <p:spPr>
            <a:xfrm>
              <a:off x="0" y="3975099"/>
              <a:ext cx="12192000" cy="250825"/>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3" name="Google Shape;113;p8"/>
            <p:cNvSpPr/>
            <p:nvPr/>
          </p:nvSpPr>
          <p:spPr>
            <a:xfrm>
              <a:off x="0" y="3142331"/>
              <a:ext cx="12192000" cy="698500"/>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4" name="Google Shape;114;p8"/>
            <p:cNvSpPr/>
            <p:nvPr/>
          </p:nvSpPr>
          <p:spPr>
            <a:xfrm>
              <a:off x="0" y="-277094"/>
              <a:ext cx="12192000" cy="1953911"/>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5" name="Google Shape;115;p8"/>
            <p:cNvSpPr/>
            <p:nvPr/>
          </p:nvSpPr>
          <p:spPr>
            <a:xfrm>
              <a:off x="0" y="5575612"/>
              <a:ext cx="12192000" cy="24132"/>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16" name="Google Shape;116;p8"/>
          <p:cNvSpPr/>
          <p:nvPr/>
        </p:nvSpPr>
        <p:spPr>
          <a:xfrm flipH="1" rot="10800000">
            <a:off x="0" y="0"/>
            <a:ext cx="12192000" cy="6539124"/>
          </a:xfrm>
          <a:prstGeom prst="rect">
            <a:avLst/>
          </a:prstGeom>
          <a:gradFill>
            <a:gsLst>
              <a:gs pos="0">
                <a:srgbClr val="FFFFFF">
                  <a:alpha val="0"/>
                </a:srgbClr>
              </a:gs>
              <a:gs pos="25000">
                <a:srgbClr val="FFFFFF">
                  <a:alpha val="0"/>
                </a:srgbClr>
              </a:gs>
              <a:gs pos="75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7" name="Google Shape;117;p8"/>
          <p:cNvSpPr/>
          <p:nvPr/>
        </p:nvSpPr>
        <p:spPr>
          <a:xfrm>
            <a:off x="1" y="1"/>
            <a:ext cx="4779963" cy="6413064"/>
          </a:xfrm>
          <a:custGeom>
            <a:rect b="b" l="l" r="r" t="t"/>
            <a:pathLst>
              <a:path extrusionOk="0" h="6413064" w="4779963">
                <a:moveTo>
                  <a:pt x="0" y="0"/>
                </a:moveTo>
                <a:lnTo>
                  <a:pt x="3376100" y="0"/>
                </a:lnTo>
                <a:lnTo>
                  <a:pt x="3478394" y="76494"/>
                </a:lnTo>
                <a:cubicBezTo>
                  <a:pt x="4273295" y="732504"/>
                  <a:pt x="4779963" y="1725289"/>
                  <a:pt x="4779963" y="2836412"/>
                </a:cubicBezTo>
                <a:cubicBezTo>
                  <a:pt x="4779963" y="4811742"/>
                  <a:pt x="3178641" y="6413064"/>
                  <a:pt x="1203311" y="6413064"/>
                </a:cubicBezTo>
                <a:cubicBezTo>
                  <a:pt x="832937" y="6413064"/>
                  <a:pt x="475711" y="6356768"/>
                  <a:pt x="139724" y="6252265"/>
                </a:cubicBezTo>
                <a:lnTo>
                  <a:pt x="0" y="6201125"/>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8" name="Google Shape;118;p8"/>
          <p:cNvSpPr/>
          <p:nvPr>
            <p:ph idx="2" type="pic"/>
          </p:nvPr>
        </p:nvSpPr>
        <p:spPr>
          <a:xfrm>
            <a:off x="-2" y="1"/>
            <a:ext cx="4546213" cy="6179312"/>
          </a:xfrm>
          <a:prstGeom prst="rect">
            <a:avLst/>
          </a:prstGeom>
          <a:solidFill>
            <a:srgbClr val="670000"/>
          </a:solidFill>
          <a:ln>
            <a:noFill/>
          </a:ln>
        </p:spPr>
      </p:sp>
      <p:sp>
        <p:nvSpPr>
          <p:cNvPr id="119" name="Google Shape;119;p8"/>
          <p:cNvSpPr txBox="1"/>
          <p:nvPr>
            <p:ph type="title"/>
          </p:nvPr>
        </p:nvSpPr>
        <p:spPr>
          <a:xfrm>
            <a:off x="5215796" y="504419"/>
            <a:ext cx="6404696" cy="1480711"/>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2400"/>
              <a:buFont typeface="Century Gothic"/>
              <a:buNone/>
              <a:defRPr b="1" sz="2400">
                <a:solidFill>
                  <a:schemeClr val="accent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8"/>
          <p:cNvSpPr/>
          <p:nvPr/>
        </p:nvSpPr>
        <p:spPr>
          <a:xfrm>
            <a:off x="11230815" y="6327865"/>
            <a:ext cx="389686" cy="389684"/>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21" name="Google Shape;121;p8"/>
          <p:cNvCxnSpPr/>
          <p:nvPr/>
        </p:nvCxnSpPr>
        <p:spPr>
          <a:xfrm>
            <a:off x="11107057" y="6294459"/>
            <a:ext cx="0" cy="457200"/>
          </a:xfrm>
          <a:prstGeom prst="straightConnector1">
            <a:avLst/>
          </a:prstGeom>
          <a:noFill/>
          <a:ln cap="flat" cmpd="sng" w="9525">
            <a:solidFill>
              <a:schemeClr val="accent2"/>
            </a:solidFill>
            <a:prstDash val="solid"/>
            <a:miter lim="800000"/>
            <a:headEnd len="sm" w="sm" type="none"/>
            <a:tailEnd len="sm" w="sm" type="none"/>
          </a:ln>
        </p:spPr>
      </p:cxnSp>
      <p:sp>
        <p:nvSpPr>
          <p:cNvPr id="122" name="Google Shape;122;p8"/>
          <p:cNvSpPr txBox="1"/>
          <p:nvPr>
            <p:ph idx="12" type="sldNum"/>
          </p:nvPr>
        </p:nvSpPr>
        <p:spPr>
          <a:xfrm>
            <a:off x="11230806" y="6327866"/>
            <a:ext cx="389686" cy="393610"/>
          </a:xfrm>
          <a:prstGeom prst="rect">
            <a:avLst/>
          </a:prstGeom>
          <a:noFill/>
          <a:ln>
            <a:noFill/>
          </a:ln>
        </p:spPr>
        <p:txBody>
          <a:bodyPr anchorCtr="1" anchor="ctr" bIns="45700" lIns="0" spcFirstLastPara="1" rIns="0" wrap="square" tIns="45700">
            <a:noAutofit/>
          </a:bodyPr>
          <a:lstStyle>
            <a:lvl1pPr indent="0" lvl="0" marL="0" algn="ctr">
              <a:spcBef>
                <a:spcPts val="0"/>
              </a:spcBef>
              <a:buNone/>
              <a:defRPr sz="1000">
                <a:solidFill>
                  <a:schemeClr val="lt1"/>
                </a:solidFill>
                <a:latin typeface="Arial"/>
                <a:ea typeface="Arial"/>
                <a:cs typeface="Arial"/>
                <a:sym typeface="Arial"/>
              </a:defRPr>
            </a:lvl1pPr>
            <a:lvl2pPr indent="0" lvl="1" marL="0" algn="ctr">
              <a:spcBef>
                <a:spcPts val="0"/>
              </a:spcBef>
              <a:buNone/>
              <a:defRPr sz="1000">
                <a:solidFill>
                  <a:schemeClr val="lt1"/>
                </a:solidFill>
                <a:latin typeface="Arial"/>
                <a:ea typeface="Arial"/>
                <a:cs typeface="Arial"/>
                <a:sym typeface="Arial"/>
              </a:defRPr>
            </a:lvl2pPr>
            <a:lvl3pPr indent="0" lvl="2" marL="0" algn="ctr">
              <a:spcBef>
                <a:spcPts val="0"/>
              </a:spcBef>
              <a:buNone/>
              <a:defRPr sz="1000">
                <a:solidFill>
                  <a:schemeClr val="lt1"/>
                </a:solidFill>
                <a:latin typeface="Arial"/>
                <a:ea typeface="Arial"/>
                <a:cs typeface="Arial"/>
                <a:sym typeface="Arial"/>
              </a:defRPr>
            </a:lvl3pPr>
            <a:lvl4pPr indent="0" lvl="3" marL="0" algn="ctr">
              <a:spcBef>
                <a:spcPts val="0"/>
              </a:spcBef>
              <a:buNone/>
              <a:defRPr sz="1000">
                <a:solidFill>
                  <a:schemeClr val="lt1"/>
                </a:solidFill>
                <a:latin typeface="Arial"/>
                <a:ea typeface="Arial"/>
                <a:cs typeface="Arial"/>
                <a:sym typeface="Arial"/>
              </a:defRPr>
            </a:lvl4pPr>
            <a:lvl5pPr indent="0" lvl="4" marL="0" algn="ctr">
              <a:spcBef>
                <a:spcPts val="0"/>
              </a:spcBef>
              <a:buNone/>
              <a:defRPr sz="1000">
                <a:solidFill>
                  <a:schemeClr val="lt1"/>
                </a:solidFill>
                <a:latin typeface="Arial"/>
                <a:ea typeface="Arial"/>
                <a:cs typeface="Arial"/>
                <a:sym typeface="Arial"/>
              </a:defRPr>
            </a:lvl5pPr>
            <a:lvl6pPr indent="0" lvl="5" marL="0" algn="ctr">
              <a:spcBef>
                <a:spcPts val="0"/>
              </a:spcBef>
              <a:buNone/>
              <a:defRPr sz="1000">
                <a:solidFill>
                  <a:schemeClr val="lt1"/>
                </a:solidFill>
                <a:latin typeface="Arial"/>
                <a:ea typeface="Arial"/>
                <a:cs typeface="Arial"/>
                <a:sym typeface="Arial"/>
              </a:defRPr>
            </a:lvl6pPr>
            <a:lvl7pPr indent="0" lvl="6" marL="0" algn="ctr">
              <a:spcBef>
                <a:spcPts val="0"/>
              </a:spcBef>
              <a:buNone/>
              <a:defRPr sz="1000">
                <a:solidFill>
                  <a:schemeClr val="lt1"/>
                </a:solidFill>
                <a:latin typeface="Arial"/>
                <a:ea typeface="Arial"/>
                <a:cs typeface="Arial"/>
                <a:sym typeface="Arial"/>
              </a:defRPr>
            </a:lvl7pPr>
            <a:lvl8pPr indent="0" lvl="7" marL="0" algn="ctr">
              <a:spcBef>
                <a:spcPts val="0"/>
              </a:spcBef>
              <a:buNone/>
              <a:defRPr sz="1000">
                <a:solidFill>
                  <a:schemeClr val="lt1"/>
                </a:solidFill>
                <a:latin typeface="Arial"/>
                <a:ea typeface="Arial"/>
                <a:cs typeface="Arial"/>
                <a:sym typeface="Arial"/>
              </a:defRPr>
            </a:lvl8pPr>
            <a:lvl9pPr indent="0" lvl="8" marL="0" algn="ctr">
              <a:spcBef>
                <a:spcPts val="0"/>
              </a:spcBef>
              <a:buNone/>
              <a:defRPr sz="10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123" name="Google Shape;123;p8"/>
          <p:cNvSpPr txBox="1"/>
          <p:nvPr>
            <p:ph idx="1" type="body"/>
          </p:nvPr>
        </p:nvSpPr>
        <p:spPr>
          <a:xfrm>
            <a:off x="5215796" y="2526124"/>
            <a:ext cx="3017520" cy="3291840"/>
          </a:xfrm>
          <a:prstGeom prst="rect">
            <a:avLst/>
          </a:prstGeom>
          <a:noFill/>
          <a:ln>
            <a:noFill/>
          </a:ln>
        </p:spPr>
        <p:txBody>
          <a:bodyPr anchorCtr="0" anchor="t" bIns="0" lIns="0" spcFirstLastPara="1" rIns="0" wrap="square" tIns="0">
            <a:noAutofit/>
          </a:bodyPr>
          <a:lstStyle>
            <a:lvl1pPr indent="-317500" lvl="0" marL="457200" algn="l">
              <a:lnSpc>
                <a:spcPct val="95000"/>
              </a:lnSpc>
              <a:spcBef>
                <a:spcPts val="600"/>
              </a:spcBef>
              <a:spcAft>
                <a:spcPts val="0"/>
              </a:spcAft>
              <a:buClr>
                <a:schemeClr val="dk1"/>
              </a:buClr>
              <a:buSzPts val="1400"/>
              <a:buChar char="•"/>
              <a:defRPr sz="1400">
                <a:latin typeface="Arial"/>
                <a:ea typeface="Arial"/>
                <a:cs typeface="Arial"/>
                <a:sym typeface="Arial"/>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8"/>
          <p:cNvSpPr txBox="1"/>
          <p:nvPr>
            <p:ph idx="3" type="body"/>
          </p:nvPr>
        </p:nvSpPr>
        <p:spPr>
          <a:xfrm>
            <a:off x="8602972" y="2526124"/>
            <a:ext cx="3017520" cy="3291840"/>
          </a:xfrm>
          <a:prstGeom prst="rect">
            <a:avLst/>
          </a:prstGeom>
          <a:noFill/>
          <a:ln>
            <a:noFill/>
          </a:ln>
        </p:spPr>
        <p:txBody>
          <a:bodyPr anchorCtr="0" anchor="t" bIns="0" lIns="0" spcFirstLastPara="1" rIns="0" wrap="square" tIns="0">
            <a:noAutofit/>
          </a:bodyPr>
          <a:lstStyle>
            <a:lvl1pPr indent="-317500" lvl="0" marL="457200" algn="l">
              <a:lnSpc>
                <a:spcPct val="95000"/>
              </a:lnSpc>
              <a:spcBef>
                <a:spcPts val="600"/>
              </a:spcBef>
              <a:spcAft>
                <a:spcPts val="0"/>
              </a:spcAft>
              <a:buClr>
                <a:schemeClr val="dk1"/>
              </a:buClr>
              <a:buSzPts val="1400"/>
              <a:buChar char="•"/>
              <a:defRPr sz="1400">
                <a:latin typeface="Arial"/>
                <a:ea typeface="Arial"/>
                <a:cs typeface="Arial"/>
                <a:sym typeface="Arial"/>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25" name="Google Shape;125;p8"/>
          <p:cNvCxnSpPr/>
          <p:nvPr/>
        </p:nvCxnSpPr>
        <p:spPr>
          <a:xfrm>
            <a:off x="0" y="6523059"/>
            <a:ext cx="11109960" cy="0"/>
          </a:xfrm>
          <a:prstGeom prst="straightConnector1">
            <a:avLst/>
          </a:prstGeom>
          <a:noFill/>
          <a:ln cap="flat" cmpd="sng" w="9525">
            <a:solidFill>
              <a:schemeClr val="accent2"/>
            </a:solidFill>
            <a:prstDash val="solid"/>
            <a:miter lim="800000"/>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 and Image">
    <p:spTree>
      <p:nvGrpSpPr>
        <p:cNvPr id="126" name="Shape 126"/>
        <p:cNvGrpSpPr/>
        <p:nvPr/>
      </p:nvGrpSpPr>
      <p:grpSpPr>
        <a:xfrm>
          <a:off x="0" y="0"/>
          <a:ext cx="0" cy="0"/>
          <a:chOff x="0" y="0"/>
          <a:chExt cx="0" cy="0"/>
        </a:xfrm>
      </p:grpSpPr>
      <p:grpSp>
        <p:nvGrpSpPr>
          <p:cNvPr id="127" name="Google Shape;127;p9"/>
          <p:cNvGrpSpPr/>
          <p:nvPr/>
        </p:nvGrpSpPr>
        <p:grpSpPr>
          <a:xfrm>
            <a:off x="0" y="0"/>
            <a:ext cx="12192000" cy="4453577"/>
            <a:chOff x="0" y="-277094"/>
            <a:chExt cx="12192000" cy="5876838"/>
          </a:xfrm>
        </p:grpSpPr>
        <p:sp>
          <p:nvSpPr>
            <p:cNvPr id="128" name="Google Shape;128;p9"/>
            <p:cNvSpPr/>
            <p:nvPr/>
          </p:nvSpPr>
          <p:spPr>
            <a:xfrm>
              <a:off x="0" y="1811086"/>
              <a:ext cx="12192000" cy="1196975"/>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9" name="Google Shape;129;p9"/>
            <p:cNvSpPr/>
            <p:nvPr/>
          </p:nvSpPr>
          <p:spPr>
            <a:xfrm>
              <a:off x="0" y="4954586"/>
              <a:ext cx="12192000" cy="71437"/>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0" name="Google Shape;130;p9"/>
            <p:cNvSpPr/>
            <p:nvPr/>
          </p:nvSpPr>
          <p:spPr>
            <a:xfrm>
              <a:off x="0" y="4487469"/>
              <a:ext cx="12192000" cy="71437"/>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1" name="Google Shape;131;p9"/>
            <p:cNvSpPr/>
            <p:nvPr/>
          </p:nvSpPr>
          <p:spPr>
            <a:xfrm>
              <a:off x="0" y="3975099"/>
              <a:ext cx="12192000" cy="250825"/>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2" name="Google Shape;132;p9"/>
            <p:cNvSpPr/>
            <p:nvPr/>
          </p:nvSpPr>
          <p:spPr>
            <a:xfrm>
              <a:off x="0" y="3142331"/>
              <a:ext cx="12192000" cy="698500"/>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3" name="Google Shape;133;p9"/>
            <p:cNvSpPr/>
            <p:nvPr/>
          </p:nvSpPr>
          <p:spPr>
            <a:xfrm>
              <a:off x="0" y="-277094"/>
              <a:ext cx="12192000" cy="1953911"/>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4" name="Google Shape;134;p9"/>
            <p:cNvSpPr/>
            <p:nvPr/>
          </p:nvSpPr>
          <p:spPr>
            <a:xfrm>
              <a:off x="0" y="5575612"/>
              <a:ext cx="12192000" cy="24132"/>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35" name="Google Shape;135;p9"/>
          <p:cNvSpPr/>
          <p:nvPr/>
        </p:nvSpPr>
        <p:spPr>
          <a:xfrm>
            <a:off x="0" y="1"/>
            <a:ext cx="12192000" cy="6858000"/>
          </a:xfrm>
          <a:prstGeom prst="rect">
            <a:avLst/>
          </a:prstGeom>
          <a:gradFill>
            <a:gsLst>
              <a:gs pos="0">
                <a:srgbClr val="FFFFFF">
                  <a:alpha val="0"/>
                </a:srgbClr>
              </a:gs>
              <a:gs pos="52000">
                <a:srgbClr val="FFFFFF">
                  <a:alpha val="69803"/>
                </a:srgbClr>
              </a:gs>
              <a:gs pos="9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6" name="Google Shape;136;p9"/>
          <p:cNvSpPr/>
          <p:nvPr/>
        </p:nvSpPr>
        <p:spPr>
          <a:xfrm>
            <a:off x="-1" y="1"/>
            <a:ext cx="4779964" cy="6413064"/>
          </a:xfrm>
          <a:custGeom>
            <a:rect b="b" l="l" r="r" t="t"/>
            <a:pathLst>
              <a:path extrusionOk="0" h="6413064" w="4779964">
                <a:moveTo>
                  <a:pt x="0" y="0"/>
                </a:moveTo>
                <a:lnTo>
                  <a:pt x="3376101" y="0"/>
                </a:lnTo>
                <a:lnTo>
                  <a:pt x="3478395" y="76494"/>
                </a:lnTo>
                <a:cubicBezTo>
                  <a:pt x="4273296" y="732504"/>
                  <a:pt x="4779964" y="1725289"/>
                  <a:pt x="4779964" y="2836412"/>
                </a:cubicBezTo>
                <a:cubicBezTo>
                  <a:pt x="4779964" y="4811742"/>
                  <a:pt x="3178642" y="6413064"/>
                  <a:pt x="1203312" y="6413064"/>
                </a:cubicBezTo>
                <a:cubicBezTo>
                  <a:pt x="832938" y="6413064"/>
                  <a:pt x="475712" y="6356768"/>
                  <a:pt x="139725" y="6252265"/>
                </a:cubicBezTo>
                <a:lnTo>
                  <a:pt x="0" y="6204987"/>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7" name="Google Shape;137;p9"/>
          <p:cNvSpPr/>
          <p:nvPr>
            <p:ph idx="2" type="pic"/>
          </p:nvPr>
        </p:nvSpPr>
        <p:spPr>
          <a:xfrm>
            <a:off x="-1" y="2"/>
            <a:ext cx="4546212" cy="6179311"/>
          </a:xfrm>
          <a:prstGeom prst="rect">
            <a:avLst/>
          </a:prstGeom>
          <a:solidFill>
            <a:srgbClr val="670000"/>
          </a:solidFill>
          <a:ln>
            <a:noFill/>
          </a:ln>
        </p:spPr>
      </p:sp>
      <p:sp>
        <p:nvSpPr>
          <p:cNvPr id="138" name="Google Shape;138;p9"/>
          <p:cNvSpPr txBox="1"/>
          <p:nvPr>
            <p:ph type="title"/>
          </p:nvPr>
        </p:nvSpPr>
        <p:spPr>
          <a:xfrm>
            <a:off x="5215796" y="504419"/>
            <a:ext cx="6404696" cy="1480711"/>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2400"/>
              <a:buFont typeface="Century Gothic"/>
              <a:buNone/>
              <a:defRPr b="1" sz="2400">
                <a:solidFill>
                  <a:schemeClr val="accent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9" name="Google Shape;139;p9"/>
          <p:cNvSpPr/>
          <p:nvPr/>
        </p:nvSpPr>
        <p:spPr>
          <a:xfrm>
            <a:off x="11230815" y="6327865"/>
            <a:ext cx="389686" cy="389684"/>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40" name="Google Shape;140;p9"/>
          <p:cNvCxnSpPr/>
          <p:nvPr/>
        </p:nvCxnSpPr>
        <p:spPr>
          <a:xfrm>
            <a:off x="11107057" y="6294459"/>
            <a:ext cx="0" cy="457200"/>
          </a:xfrm>
          <a:prstGeom prst="straightConnector1">
            <a:avLst/>
          </a:prstGeom>
          <a:noFill/>
          <a:ln cap="flat" cmpd="sng" w="9525">
            <a:solidFill>
              <a:schemeClr val="accent2"/>
            </a:solidFill>
            <a:prstDash val="solid"/>
            <a:miter lim="800000"/>
            <a:headEnd len="sm" w="sm" type="none"/>
            <a:tailEnd len="sm" w="sm" type="none"/>
          </a:ln>
        </p:spPr>
      </p:cxnSp>
      <p:sp>
        <p:nvSpPr>
          <p:cNvPr id="141" name="Google Shape;141;p9"/>
          <p:cNvSpPr txBox="1"/>
          <p:nvPr>
            <p:ph idx="12" type="sldNum"/>
          </p:nvPr>
        </p:nvSpPr>
        <p:spPr>
          <a:xfrm>
            <a:off x="11230806" y="6327866"/>
            <a:ext cx="389686" cy="393610"/>
          </a:xfrm>
          <a:prstGeom prst="rect">
            <a:avLst/>
          </a:prstGeom>
          <a:noFill/>
          <a:ln>
            <a:noFill/>
          </a:ln>
        </p:spPr>
        <p:txBody>
          <a:bodyPr anchorCtr="1" anchor="ctr" bIns="45700" lIns="0" spcFirstLastPara="1" rIns="0" wrap="square" tIns="45700">
            <a:noAutofit/>
          </a:bodyPr>
          <a:lstStyle>
            <a:lvl1pPr indent="0" lvl="0" marL="0" algn="ctr">
              <a:spcBef>
                <a:spcPts val="0"/>
              </a:spcBef>
              <a:buNone/>
              <a:defRPr sz="1000">
                <a:solidFill>
                  <a:schemeClr val="lt1"/>
                </a:solidFill>
                <a:latin typeface="Arial"/>
                <a:ea typeface="Arial"/>
                <a:cs typeface="Arial"/>
                <a:sym typeface="Arial"/>
              </a:defRPr>
            </a:lvl1pPr>
            <a:lvl2pPr indent="0" lvl="1" marL="0" algn="ctr">
              <a:spcBef>
                <a:spcPts val="0"/>
              </a:spcBef>
              <a:buNone/>
              <a:defRPr sz="1000">
                <a:solidFill>
                  <a:schemeClr val="lt1"/>
                </a:solidFill>
                <a:latin typeface="Arial"/>
                <a:ea typeface="Arial"/>
                <a:cs typeface="Arial"/>
                <a:sym typeface="Arial"/>
              </a:defRPr>
            </a:lvl2pPr>
            <a:lvl3pPr indent="0" lvl="2" marL="0" algn="ctr">
              <a:spcBef>
                <a:spcPts val="0"/>
              </a:spcBef>
              <a:buNone/>
              <a:defRPr sz="1000">
                <a:solidFill>
                  <a:schemeClr val="lt1"/>
                </a:solidFill>
                <a:latin typeface="Arial"/>
                <a:ea typeface="Arial"/>
                <a:cs typeface="Arial"/>
                <a:sym typeface="Arial"/>
              </a:defRPr>
            </a:lvl3pPr>
            <a:lvl4pPr indent="0" lvl="3" marL="0" algn="ctr">
              <a:spcBef>
                <a:spcPts val="0"/>
              </a:spcBef>
              <a:buNone/>
              <a:defRPr sz="1000">
                <a:solidFill>
                  <a:schemeClr val="lt1"/>
                </a:solidFill>
                <a:latin typeface="Arial"/>
                <a:ea typeface="Arial"/>
                <a:cs typeface="Arial"/>
                <a:sym typeface="Arial"/>
              </a:defRPr>
            </a:lvl4pPr>
            <a:lvl5pPr indent="0" lvl="4" marL="0" algn="ctr">
              <a:spcBef>
                <a:spcPts val="0"/>
              </a:spcBef>
              <a:buNone/>
              <a:defRPr sz="1000">
                <a:solidFill>
                  <a:schemeClr val="lt1"/>
                </a:solidFill>
                <a:latin typeface="Arial"/>
                <a:ea typeface="Arial"/>
                <a:cs typeface="Arial"/>
                <a:sym typeface="Arial"/>
              </a:defRPr>
            </a:lvl5pPr>
            <a:lvl6pPr indent="0" lvl="5" marL="0" algn="ctr">
              <a:spcBef>
                <a:spcPts val="0"/>
              </a:spcBef>
              <a:buNone/>
              <a:defRPr sz="1000">
                <a:solidFill>
                  <a:schemeClr val="lt1"/>
                </a:solidFill>
                <a:latin typeface="Arial"/>
                <a:ea typeface="Arial"/>
                <a:cs typeface="Arial"/>
                <a:sym typeface="Arial"/>
              </a:defRPr>
            </a:lvl6pPr>
            <a:lvl7pPr indent="0" lvl="6" marL="0" algn="ctr">
              <a:spcBef>
                <a:spcPts val="0"/>
              </a:spcBef>
              <a:buNone/>
              <a:defRPr sz="1000">
                <a:solidFill>
                  <a:schemeClr val="lt1"/>
                </a:solidFill>
                <a:latin typeface="Arial"/>
                <a:ea typeface="Arial"/>
                <a:cs typeface="Arial"/>
                <a:sym typeface="Arial"/>
              </a:defRPr>
            </a:lvl7pPr>
            <a:lvl8pPr indent="0" lvl="7" marL="0" algn="ctr">
              <a:spcBef>
                <a:spcPts val="0"/>
              </a:spcBef>
              <a:buNone/>
              <a:defRPr sz="1000">
                <a:solidFill>
                  <a:schemeClr val="lt1"/>
                </a:solidFill>
                <a:latin typeface="Arial"/>
                <a:ea typeface="Arial"/>
                <a:cs typeface="Arial"/>
                <a:sym typeface="Arial"/>
              </a:defRPr>
            </a:lvl8pPr>
            <a:lvl9pPr indent="0" lvl="8" marL="0" algn="ctr">
              <a:spcBef>
                <a:spcPts val="0"/>
              </a:spcBef>
              <a:buNone/>
              <a:defRPr sz="10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cxnSp>
        <p:nvCxnSpPr>
          <p:cNvPr id="142" name="Google Shape;142;p9"/>
          <p:cNvCxnSpPr/>
          <p:nvPr/>
        </p:nvCxnSpPr>
        <p:spPr>
          <a:xfrm>
            <a:off x="0" y="6523059"/>
            <a:ext cx="11109960" cy="0"/>
          </a:xfrm>
          <a:prstGeom prst="straightConnector1">
            <a:avLst/>
          </a:prstGeom>
          <a:noFill/>
          <a:ln cap="flat" cmpd="sng" w="9525">
            <a:solidFill>
              <a:schemeClr val="accent2"/>
            </a:solidFill>
            <a:prstDash val="solid"/>
            <a:miter lim="800000"/>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43" name="Shape 143"/>
        <p:cNvGrpSpPr/>
        <p:nvPr/>
      </p:nvGrpSpPr>
      <p:grpSpPr>
        <a:xfrm>
          <a:off x="0" y="0"/>
          <a:ext cx="0" cy="0"/>
          <a:chOff x="0" y="0"/>
          <a:chExt cx="0" cy="0"/>
        </a:xfrm>
      </p:grpSpPr>
      <p:grpSp>
        <p:nvGrpSpPr>
          <p:cNvPr id="144" name="Google Shape;144;p10"/>
          <p:cNvGrpSpPr/>
          <p:nvPr/>
        </p:nvGrpSpPr>
        <p:grpSpPr>
          <a:xfrm>
            <a:off x="0" y="0"/>
            <a:ext cx="12192000" cy="4453577"/>
            <a:chOff x="0" y="-277094"/>
            <a:chExt cx="12192000" cy="5876838"/>
          </a:xfrm>
        </p:grpSpPr>
        <p:sp>
          <p:nvSpPr>
            <p:cNvPr id="145" name="Google Shape;145;p10"/>
            <p:cNvSpPr/>
            <p:nvPr/>
          </p:nvSpPr>
          <p:spPr>
            <a:xfrm>
              <a:off x="0" y="1811086"/>
              <a:ext cx="12192000" cy="1196975"/>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6" name="Google Shape;146;p10"/>
            <p:cNvSpPr/>
            <p:nvPr/>
          </p:nvSpPr>
          <p:spPr>
            <a:xfrm>
              <a:off x="0" y="4954586"/>
              <a:ext cx="12192000" cy="71437"/>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7" name="Google Shape;147;p10"/>
            <p:cNvSpPr/>
            <p:nvPr/>
          </p:nvSpPr>
          <p:spPr>
            <a:xfrm>
              <a:off x="0" y="4487469"/>
              <a:ext cx="12192000" cy="71437"/>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8" name="Google Shape;148;p10"/>
            <p:cNvSpPr/>
            <p:nvPr/>
          </p:nvSpPr>
          <p:spPr>
            <a:xfrm>
              <a:off x="0" y="3975099"/>
              <a:ext cx="12192000" cy="250825"/>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9" name="Google Shape;149;p10"/>
            <p:cNvSpPr/>
            <p:nvPr/>
          </p:nvSpPr>
          <p:spPr>
            <a:xfrm>
              <a:off x="0" y="3142331"/>
              <a:ext cx="12192000" cy="698500"/>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0" name="Google Shape;150;p10"/>
            <p:cNvSpPr/>
            <p:nvPr/>
          </p:nvSpPr>
          <p:spPr>
            <a:xfrm>
              <a:off x="0" y="-277094"/>
              <a:ext cx="12192000" cy="1953911"/>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1" name="Google Shape;151;p10"/>
            <p:cNvSpPr/>
            <p:nvPr/>
          </p:nvSpPr>
          <p:spPr>
            <a:xfrm>
              <a:off x="0" y="5575612"/>
              <a:ext cx="12192000" cy="24132"/>
            </a:xfrm>
            <a:prstGeom prst="rect">
              <a:avLst/>
            </a:prstGeom>
            <a:solidFill>
              <a:schemeClr val="lt2">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52" name="Google Shape;152;p10"/>
          <p:cNvSpPr/>
          <p:nvPr/>
        </p:nvSpPr>
        <p:spPr>
          <a:xfrm>
            <a:off x="0" y="1"/>
            <a:ext cx="12192000" cy="6858000"/>
          </a:xfrm>
          <a:prstGeom prst="rect">
            <a:avLst/>
          </a:prstGeom>
          <a:gradFill>
            <a:gsLst>
              <a:gs pos="0">
                <a:srgbClr val="FFFFFF">
                  <a:alpha val="0"/>
                </a:srgbClr>
              </a:gs>
              <a:gs pos="41500">
                <a:srgbClr val="FFFFFF">
                  <a:alpha val="69803"/>
                </a:srgbClr>
              </a:gs>
              <a:gs pos="83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3" name="Google Shape;153;p10"/>
          <p:cNvSpPr/>
          <p:nvPr/>
        </p:nvSpPr>
        <p:spPr>
          <a:xfrm>
            <a:off x="6493691" y="106341"/>
            <a:ext cx="5641826" cy="564182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4" name="Google Shape;154;p10"/>
          <p:cNvSpPr/>
          <p:nvPr>
            <p:ph idx="2" type="pic"/>
          </p:nvPr>
        </p:nvSpPr>
        <p:spPr>
          <a:xfrm>
            <a:off x="6706226" y="318876"/>
            <a:ext cx="5221224" cy="5221224"/>
          </a:xfrm>
          <a:prstGeom prst="ellipse">
            <a:avLst/>
          </a:prstGeom>
          <a:solidFill>
            <a:srgbClr val="670000"/>
          </a:solidFill>
          <a:ln>
            <a:noFill/>
          </a:ln>
        </p:spPr>
      </p:sp>
      <p:sp>
        <p:nvSpPr>
          <p:cNvPr id="155" name="Google Shape;155;p10"/>
          <p:cNvSpPr txBox="1"/>
          <p:nvPr>
            <p:ph type="title"/>
          </p:nvPr>
        </p:nvSpPr>
        <p:spPr>
          <a:xfrm>
            <a:off x="640079" y="504419"/>
            <a:ext cx="5910095" cy="1480711"/>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2400"/>
              <a:buFont typeface="Century Gothic"/>
              <a:buNone/>
              <a:defRPr b="1" sz="2400">
                <a:solidFill>
                  <a:schemeClr val="accent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p10"/>
          <p:cNvSpPr txBox="1"/>
          <p:nvPr>
            <p:ph idx="1" type="body"/>
          </p:nvPr>
        </p:nvSpPr>
        <p:spPr>
          <a:xfrm>
            <a:off x="640080" y="2526124"/>
            <a:ext cx="2651760" cy="3653188"/>
          </a:xfrm>
          <a:prstGeom prst="rect">
            <a:avLst/>
          </a:prstGeom>
          <a:noFill/>
          <a:ln>
            <a:noFill/>
          </a:ln>
        </p:spPr>
        <p:txBody>
          <a:bodyPr anchorCtr="0" anchor="t" bIns="0" lIns="0" spcFirstLastPara="1" rIns="0" wrap="square" tIns="0">
            <a:noAutofit/>
          </a:bodyPr>
          <a:lstStyle>
            <a:lvl1pPr indent="-317500" lvl="0" marL="457200" algn="l">
              <a:lnSpc>
                <a:spcPct val="95000"/>
              </a:lnSpc>
              <a:spcBef>
                <a:spcPts val="600"/>
              </a:spcBef>
              <a:spcAft>
                <a:spcPts val="0"/>
              </a:spcAft>
              <a:buClr>
                <a:schemeClr val="dk1"/>
              </a:buClr>
              <a:buSzPts val="1400"/>
              <a:buChar char="•"/>
              <a:defRPr sz="1400">
                <a:latin typeface="Arial"/>
                <a:ea typeface="Arial"/>
                <a:cs typeface="Arial"/>
                <a:sym typeface="Arial"/>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7" name="Google Shape;157;p10"/>
          <p:cNvSpPr/>
          <p:nvPr/>
        </p:nvSpPr>
        <p:spPr>
          <a:xfrm>
            <a:off x="11230815" y="6327865"/>
            <a:ext cx="389686" cy="389684"/>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58" name="Google Shape;158;p10"/>
          <p:cNvCxnSpPr/>
          <p:nvPr/>
        </p:nvCxnSpPr>
        <p:spPr>
          <a:xfrm>
            <a:off x="11107057" y="6294459"/>
            <a:ext cx="0" cy="457200"/>
          </a:xfrm>
          <a:prstGeom prst="straightConnector1">
            <a:avLst/>
          </a:prstGeom>
          <a:noFill/>
          <a:ln cap="flat" cmpd="sng" w="9525">
            <a:solidFill>
              <a:schemeClr val="accent2"/>
            </a:solidFill>
            <a:prstDash val="solid"/>
            <a:miter lim="800000"/>
            <a:headEnd len="sm" w="sm" type="none"/>
            <a:tailEnd len="sm" w="sm" type="none"/>
          </a:ln>
        </p:spPr>
      </p:cxnSp>
      <p:sp>
        <p:nvSpPr>
          <p:cNvPr id="159" name="Google Shape;159;p10"/>
          <p:cNvSpPr txBox="1"/>
          <p:nvPr>
            <p:ph idx="3" type="body"/>
          </p:nvPr>
        </p:nvSpPr>
        <p:spPr>
          <a:xfrm>
            <a:off x="3727393" y="2526124"/>
            <a:ext cx="2651760" cy="3653188"/>
          </a:xfrm>
          <a:prstGeom prst="rect">
            <a:avLst/>
          </a:prstGeom>
          <a:noFill/>
          <a:ln>
            <a:noFill/>
          </a:ln>
        </p:spPr>
        <p:txBody>
          <a:bodyPr anchorCtr="0" anchor="t" bIns="0" lIns="0" spcFirstLastPara="1" rIns="0" wrap="square" tIns="0">
            <a:noAutofit/>
          </a:bodyPr>
          <a:lstStyle>
            <a:lvl1pPr indent="-317500" lvl="0" marL="457200" algn="l">
              <a:lnSpc>
                <a:spcPct val="95000"/>
              </a:lnSpc>
              <a:spcBef>
                <a:spcPts val="600"/>
              </a:spcBef>
              <a:spcAft>
                <a:spcPts val="0"/>
              </a:spcAft>
              <a:buClr>
                <a:schemeClr val="dk1"/>
              </a:buClr>
              <a:buSzPts val="1400"/>
              <a:buChar char="•"/>
              <a:defRPr sz="1400">
                <a:latin typeface="Arial"/>
                <a:ea typeface="Arial"/>
                <a:cs typeface="Arial"/>
                <a:sym typeface="Arial"/>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 name="Google Shape;160;p10"/>
          <p:cNvSpPr txBox="1"/>
          <p:nvPr>
            <p:ph idx="12" type="sldNum"/>
          </p:nvPr>
        </p:nvSpPr>
        <p:spPr>
          <a:xfrm>
            <a:off x="11230806" y="6327866"/>
            <a:ext cx="389686" cy="393610"/>
          </a:xfrm>
          <a:prstGeom prst="rect">
            <a:avLst/>
          </a:prstGeom>
          <a:noFill/>
          <a:ln>
            <a:noFill/>
          </a:ln>
        </p:spPr>
        <p:txBody>
          <a:bodyPr anchorCtr="1" anchor="ctr" bIns="45700" lIns="0" spcFirstLastPara="1" rIns="0" wrap="square" tIns="45700">
            <a:noAutofit/>
          </a:bodyPr>
          <a:lstStyle>
            <a:lvl1pPr indent="0" lvl="0" marL="0" algn="ctr">
              <a:spcBef>
                <a:spcPts val="0"/>
              </a:spcBef>
              <a:buNone/>
              <a:defRPr sz="1000">
                <a:solidFill>
                  <a:schemeClr val="lt1"/>
                </a:solidFill>
                <a:latin typeface="Arial"/>
                <a:ea typeface="Arial"/>
                <a:cs typeface="Arial"/>
                <a:sym typeface="Arial"/>
              </a:defRPr>
            </a:lvl1pPr>
            <a:lvl2pPr indent="0" lvl="1" marL="0" algn="ctr">
              <a:spcBef>
                <a:spcPts val="0"/>
              </a:spcBef>
              <a:buNone/>
              <a:defRPr sz="1000">
                <a:solidFill>
                  <a:schemeClr val="lt1"/>
                </a:solidFill>
                <a:latin typeface="Arial"/>
                <a:ea typeface="Arial"/>
                <a:cs typeface="Arial"/>
                <a:sym typeface="Arial"/>
              </a:defRPr>
            </a:lvl2pPr>
            <a:lvl3pPr indent="0" lvl="2" marL="0" algn="ctr">
              <a:spcBef>
                <a:spcPts val="0"/>
              </a:spcBef>
              <a:buNone/>
              <a:defRPr sz="1000">
                <a:solidFill>
                  <a:schemeClr val="lt1"/>
                </a:solidFill>
                <a:latin typeface="Arial"/>
                <a:ea typeface="Arial"/>
                <a:cs typeface="Arial"/>
                <a:sym typeface="Arial"/>
              </a:defRPr>
            </a:lvl3pPr>
            <a:lvl4pPr indent="0" lvl="3" marL="0" algn="ctr">
              <a:spcBef>
                <a:spcPts val="0"/>
              </a:spcBef>
              <a:buNone/>
              <a:defRPr sz="1000">
                <a:solidFill>
                  <a:schemeClr val="lt1"/>
                </a:solidFill>
                <a:latin typeface="Arial"/>
                <a:ea typeface="Arial"/>
                <a:cs typeface="Arial"/>
                <a:sym typeface="Arial"/>
              </a:defRPr>
            </a:lvl4pPr>
            <a:lvl5pPr indent="0" lvl="4" marL="0" algn="ctr">
              <a:spcBef>
                <a:spcPts val="0"/>
              </a:spcBef>
              <a:buNone/>
              <a:defRPr sz="1000">
                <a:solidFill>
                  <a:schemeClr val="lt1"/>
                </a:solidFill>
                <a:latin typeface="Arial"/>
                <a:ea typeface="Arial"/>
                <a:cs typeface="Arial"/>
                <a:sym typeface="Arial"/>
              </a:defRPr>
            </a:lvl5pPr>
            <a:lvl6pPr indent="0" lvl="5" marL="0" algn="ctr">
              <a:spcBef>
                <a:spcPts val="0"/>
              </a:spcBef>
              <a:buNone/>
              <a:defRPr sz="1000">
                <a:solidFill>
                  <a:schemeClr val="lt1"/>
                </a:solidFill>
                <a:latin typeface="Arial"/>
                <a:ea typeface="Arial"/>
                <a:cs typeface="Arial"/>
                <a:sym typeface="Arial"/>
              </a:defRPr>
            </a:lvl6pPr>
            <a:lvl7pPr indent="0" lvl="6" marL="0" algn="ctr">
              <a:spcBef>
                <a:spcPts val="0"/>
              </a:spcBef>
              <a:buNone/>
              <a:defRPr sz="1000">
                <a:solidFill>
                  <a:schemeClr val="lt1"/>
                </a:solidFill>
                <a:latin typeface="Arial"/>
                <a:ea typeface="Arial"/>
                <a:cs typeface="Arial"/>
                <a:sym typeface="Arial"/>
              </a:defRPr>
            </a:lvl7pPr>
            <a:lvl8pPr indent="0" lvl="7" marL="0" algn="ctr">
              <a:spcBef>
                <a:spcPts val="0"/>
              </a:spcBef>
              <a:buNone/>
              <a:defRPr sz="1000">
                <a:solidFill>
                  <a:schemeClr val="lt1"/>
                </a:solidFill>
                <a:latin typeface="Arial"/>
                <a:ea typeface="Arial"/>
                <a:cs typeface="Arial"/>
                <a:sym typeface="Arial"/>
              </a:defRPr>
            </a:lvl8pPr>
            <a:lvl9pPr indent="0" lvl="8" marL="0" algn="ctr">
              <a:spcBef>
                <a:spcPts val="0"/>
              </a:spcBef>
              <a:buNone/>
              <a:defRPr sz="10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cxnSp>
        <p:nvCxnSpPr>
          <p:cNvPr id="161" name="Google Shape;161;p10"/>
          <p:cNvCxnSpPr/>
          <p:nvPr/>
        </p:nvCxnSpPr>
        <p:spPr>
          <a:xfrm>
            <a:off x="0" y="6523059"/>
            <a:ext cx="11109960" cy="0"/>
          </a:xfrm>
          <a:prstGeom prst="straightConnector1">
            <a:avLst/>
          </a:prstGeom>
          <a:noFill/>
          <a:ln cap="flat" cmpd="sng" w="9525">
            <a:solidFill>
              <a:schemeClr val="accent2"/>
            </a:solidFill>
            <a:prstDash val="solid"/>
            <a:miter lim="800000"/>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2.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40079" y="500492"/>
            <a:ext cx="10980413" cy="1484638"/>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accent2"/>
              </a:buClr>
              <a:buSzPts val="2400"/>
              <a:buFont typeface="Century Gothic"/>
              <a:buNone/>
              <a:defRPr b="1" i="0" sz="2400" u="none" cap="none" strike="noStrike">
                <a:solidFill>
                  <a:schemeClr val="accen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40079" y="2522197"/>
            <a:ext cx="10980413" cy="3654765"/>
          </a:xfrm>
          <a:prstGeom prst="rect">
            <a:avLst/>
          </a:prstGeom>
          <a:noFill/>
          <a:ln>
            <a:noFill/>
          </a:ln>
        </p:spPr>
        <p:txBody>
          <a:bodyPr anchorCtr="0" anchor="t" bIns="45700" lIns="0" spcFirstLastPara="1" rIns="91425" wrap="square" tIns="0">
            <a:normAutofit/>
          </a:bodyPr>
          <a:lstStyle>
            <a:lvl1pPr indent="-317500" lvl="0" marL="457200" marR="0" rtl="0" algn="l">
              <a:lnSpc>
                <a:spcPct val="90000"/>
              </a:lnSpc>
              <a:spcBef>
                <a:spcPts val="10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1pPr>
            <a:lvl2pPr indent="-304800" lvl="1" marL="9144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2pPr>
            <a:lvl3pPr indent="-298450" lvl="2" marL="13716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3pPr>
            <a:lvl4pPr indent="-295275" lvl="3" marL="1828800" marR="0" rtl="0" algn="l">
              <a:lnSpc>
                <a:spcPct val="90000"/>
              </a:lnSpc>
              <a:spcBef>
                <a:spcPts val="5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4pPr>
            <a:lvl5pPr indent="-295275" lvl="4" marL="2286000" marR="0" rtl="0" algn="l">
              <a:lnSpc>
                <a:spcPct val="90000"/>
              </a:lnSpc>
              <a:spcBef>
                <a:spcPts val="5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p:nvPr/>
        </p:nvSpPr>
        <p:spPr>
          <a:xfrm>
            <a:off x="11230815" y="6327865"/>
            <a:ext cx="389686" cy="389684"/>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13" name="Google Shape;13;p1"/>
          <p:cNvCxnSpPr/>
          <p:nvPr/>
        </p:nvCxnSpPr>
        <p:spPr>
          <a:xfrm>
            <a:off x="11107057" y="6294459"/>
            <a:ext cx="0" cy="457200"/>
          </a:xfrm>
          <a:prstGeom prst="straightConnector1">
            <a:avLst/>
          </a:prstGeom>
          <a:noFill/>
          <a:ln cap="flat" cmpd="sng" w="9525">
            <a:solidFill>
              <a:schemeClr val="accent2"/>
            </a:solidFill>
            <a:prstDash val="solid"/>
            <a:miter lim="800000"/>
            <a:headEnd len="sm" w="sm" type="none"/>
            <a:tailEnd len="sm" w="sm" type="none"/>
          </a:ln>
        </p:spPr>
      </p:cxnSp>
      <p:sp>
        <p:nvSpPr>
          <p:cNvPr id="14" name="Google Shape;14;p1"/>
          <p:cNvSpPr txBox="1"/>
          <p:nvPr>
            <p:ph idx="12" type="sldNum"/>
          </p:nvPr>
        </p:nvSpPr>
        <p:spPr>
          <a:xfrm>
            <a:off x="11230806" y="6327866"/>
            <a:ext cx="389686" cy="393610"/>
          </a:xfrm>
          <a:prstGeom prst="rect">
            <a:avLst/>
          </a:prstGeom>
          <a:noFill/>
          <a:ln>
            <a:noFill/>
          </a:ln>
        </p:spPr>
        <p:txBody>
          <a:bodyPr anchorCtr="1" anchor="ctr" bIns="45700" lIns="0" spcFirstLastPara="1" rIns="0" wrap="square" tIns="45700">
            <a:noAutofit/>
          </a:bodyPr>
          <a:lstStyle>
            <a:lvl1pPr indent="0" lvl="0" marL="0" marR="0" rtl="0" algn="ctr">
              <a:spcBef>
                <a:spcPts val="0"/>
              </a:spcBef>
              <a:buNone/>
              <a:defRPr b="0" i="0" sz="1000" u="none" cap="none" strike="noStrike">
                <a:solidFill>
                  <a:schemeClr val="lt1"/>
                </a:solidFill>
                <a:latin typeface="Arial"/>
                <a:ea typeface="Arial"/>
                <a:cs typeface="Arial"/>
                <a:sym typeface="Arial"/>
              </a:defRPr>
            </a:lvl1pPr>
            <a:lvl2pPr indent="0" lvl="1" marL="0" marR="0" rtl="0" algn="ctr">
              <a:spcBef>
                <a:spcPts val="0"/>
              </a:spcBef>
              <a:buNone/>
              <a:defRPr b="0" i="0" sz="1000" u="none" cap="none" strike="noStrike">
                <a:solidFill>
                  <a:schemeClr val="lt1"/>
                </a:solidFill>
                <a:latin typeface="Arial"/>
                <a:ea typeface="Arial"/>
                <a:cs typeface="Arial"/>
                <a:sym typeface="Arial"/>
              </a:defRPr>
            </a:lvl2pPr>
            <a:lvl3pPr indent="0" lvl="2" marL="0" marR="0" rtl="0" algn="ctr">
              <a:spcBef>
                <a:spcPts val="0"/>
              </a:spcBef>
              <a:buNone/>
              <a:defRPr b="0" i="0" sz="1000" u="none" cap="none" strike="noStrike">
                <a:solidFill>
                  <a:schemeClr val="lt1"/>
                </a:solidFill>
                <a:latin typeface="Arial"/>
                <a:ea typeface="Arial"/>
                <a:cs typeface="Arial"/>
                <a:sym typeface="Arial"/>
              </a:defRPr>
            </a:lvl3pPr>
            <a:lvl4pPr indent="0" lvl="3" marL="0" marR="0" rtl="0" algn="ctr">
              <a:spcBef>
                <a:spcPts val="0"/>
              </a:spcBef>
              <a:buNone/>
              <a:defRPr b="0" i="0" sz="1000" u="none" cap="none" strike="noStrike">
                <a:solidFill>
                  <a:schemeClr val="lt1"/>
                </a:solidFill>
                <a:latin typeface="Arial"/>
                <a:ea typeface="Arial"/>
                <a:cs typeface="Arial"/>
                <a:sym typeface="Arial"/>
              </a:defRPr>
            </a:lvl4pPr>
            <a:lvl5pPr indent="0" lvl="4" marL="0" marR="0" rtl="0" algn="ctr">
              <a:spcBef>
                <a:spcPts val="0"/>
              </a:spcBef>
              <a:buNone/>
              <a:defRPr b="0" i="0" sz="1000" u="none" cap="none" strike="noStrike">
                <a:solidFill>
                  <a:schemeClr val="lt1"/>
                </a:solidFill>
                <a:latin typeface="Arial"/>
                <a:ea typeface="Arial"/>
                <a:cs typeface="Arial"/>
                <a:sym typeface="Arial"/>
              </a:defRPr>
            </a:lvl5pPr>
            <a:lvl6pPr indent="0" lvl="5" marL="0" marR="0" rtl="0" algn="ctr">
              <a:spcBef>
                <a:spcPts val="0"/>
              </a:spcBef>
              <a:buNone/>
              <a:defRPr b="0" i="0" sz="1000" u="none" cap="none" strike="noStrike">
                <a:solidFill>
                  <a:schemeClr val="lt1"/>
                </a:solidFill>
                <a:latin typeface="Arial"/>
                <a:ea typeface="Arial"/>
                <a:cs typeface="Arial"/>
                <a:sym typeface="Arial"/>
              </a:defRPr>
            </a:lvl6pPr>
            <a:lvl7pPr indent="0" lvl="6" marL="0" marR="0" rtl="0" algn="ctr">
              <a:spcBef>
                <a:spcPts val="0"/>
              </a:spcBef>
              <a:buNone/>
              <a:defRPr b="0" i="0" sz="1000" u="none" cap="none" strike="noStrike">
                <a:solidFill>
                  <a:schemeClr val="lt1"/>
                </a:solidFill>
                <a:latin typeface="Arial"/>
                <a:ea typeface="Arial"/>
                <a:cs typeface="Arial"/>
                <a:sym typeface="Arial"/>
              </a:defRPr>
            </a:lvl7pPr>
            <a:lvl8pPr indent="0" lvl="7" marL="0" marR="0" rtl="0" algn="ctr">
              <a:spcBef>
                <a:spcPts val="0"/>
              </a:spcBef>
              <a:buNone/>
              <a:defRPr b="0" i="0" sz="1000" u="none" cap="none" strike="noStrike">
                <a:solidFill>
                  <a:schemeClr val="lt1"/>
                </a:solidFill>
                <a:latin typeface="Arial"/>
                <a:ea typeface="Arial"/>
                <a:cs typeface="Arial"/>
                <a:sym typeface="Arial"/>
              </a:defRPr>
            </a:lvl8pPr>
            <a:lvl9pPr indent="0" lvl="8" marL="0" marR="0" rtl="0" algn="ctr">
              <a:spcBef>
                <a:spcPts val="0"/>
              </a:spcBef>
              <a:buNone/>
              <a:defRPr b="0"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cxnSp>
        <p:nvCxnSpPr>
          <p:cNvPr id="15" name="Google Shape;15;p1"/>
          <p:cNvCxnSpPr/>
          <p:nvPr/>
        </p:nvCxnSpPr>
        <p:spPr>
          <a:xfrm>
            <a:off x="0" y="6523059"/>
            <a:ext cx="11109960" cy="0"/>
          </a:xfrm>
          <a:prstGeom prst="straightConnector1">
            <a:avLst/>
          </a:prstGeom>
          <a:noFill/>
          <a:ln cap="flat" cmpd="sng" w="9525">
            <a:solidFill>
              <a:schemeClr val="accent2"/>
            </a:solidFill>
            <a:prstDash val="solid"/>
            <a:miter lim="8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5.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jpg"/><Relationship Id="rId4" Type="http://schemas.openxmlformats.org/officeDocument/2006/relationships/image" Target="../media/image10.jpg"/><Relationship Id="rId5" Type="http://schemas.openxmlformats.org/officeDocument/2006/relationships/image" Target="../media/image19.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jpg"/><Relationship Id="rId4" Type="http://schemas.openxmlformats.org/officeDocument/2006/relationships/image" Target="../media/image14.jpg"/><Relationship Id="rId5" Type="http://schemas.openxmlformats.org/officeDocument/2006/relationships/hyperlink" Target="https://www.youtube.com/watch?v=8jB0OfK0c4g" TargetMode="External"/><Relationship Id="rId6" Type="http://schemas.openxmlformats.org/officeDocument/2006/relationships/image" Target="../media/image2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7" name="Shape 367"/>
        <p:cNvGrpSpPr/>
        <p:nvPr/>
      </p:nvGrpSpPr>
      <p:grpSpPr>
        <a:xfrm>
          <a:off x="0" y="0"/>
          <a:ext cx="0" cy="0"/>
          <a:chOff x="0" y="0"/>
          <a:chExt cx="0" cy="0"/>
        </a:xfrm>
      </p:grpSpPr>
      <p:pic>
        <p:nvPicPr>
          <p:cNvPr descr="Red umbrella" id="368" name="Google Shape;368;p25"/>
          <p:cNvPicPr preferRelativeResize="0"/>
          <p:nvPr>
            <p:ph idx="2" type="pic"/>
          </p:nvPr>
        </p:nvPicPr>
        <p:blipFill rotWithShape="1">
          <a:blip r:embed="rId3">
            <a:alphaModFix/>
          </a:blip>
          <a:srcRect b="0" l="0" r="0" t="0"/>
          <a:stretch/>
        </p:blipFill>
        <p:spPr>
          <a:xfrm>
            <a:off x="2667000" y="0"/>
            <a:ext cx="6858000" cy="6858000"/>
          </a:xfrm>
          <a:prstGeom prst="ellipse">
            <a:avLst/>
          </a:prstGeom>
          <a:solidFill>
            <a:srgbClr val="670000"/>
          </a:solidFill>
          <a:ln>
            <a:noFill/>
          </a:ln>
        </p:spPr>
      </p:pic>
      <p:sp>
        <p:nvSpPr>
          <p:cNvPr id="369" name="Google Shape;369;p25"/>
          <p:cNvSpPr/>
          <p:nvPr/>
        </p:nvSpPr>
        <p:spPr>
          <a:xfrm>
            <a:off x="5254934" y="626558"/>
            <a:ext cx="1682133" cy="413354"/>
          </a:xfrm>
          <a:prstGeom prst="roundRect">
            <a:avLst>
              <a:gd fmla="val 16667" name="adj"/>
            </a:avLst>
          </a:prstGeom>
          <a:no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F2F2F2"/>
                </a:solidFill>
                <a:latin typeface="Arial"/>
                <a:ea typeface="Arial"/>
                <a:cs typeface="Arial"/>
                <a:sym typeface="Arial"/>
              </a:rPr>
              <a:t>Logo here</a:t>
            </a:r>
            <a:endParaRPr/>
          </a:p>
        </p:txBody>
      </p:sp>
      <p:sp>
        <p:nvSpPr>
          <p:cNvPr id="370" name="Google Shape;370;p25"/>
          <p:cNvSpPr txBox="1"/>
          <p:nvPr>
            <p:ph type="ctrTitle"/>
          </p:nvPr>
        </p:nvSpPr>
        <p:spPr>
          <a:xfrm>
            <a:off x="3127248" y="1124712"/>
            <a:ext cx="5943600" cy="2596896"/>
          </a:xfrm>
          <a:prstGeom prst="rect">
            <a:avLst/>
          </a:prstGeom>
          <a:noFill/>
          <a:ln>
            <a:noFill/>
          </a:ln>
        </p:spPr>
        <p:txBody>
          <a:bodyPr anchorCtr="1"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5400"/>
              <a:buFont typeface="Century Gothic"/>
              <a:buNone/>
            </a:pPr>
            <a:r>
              <a:rPr b="0" lang="en-US"/>
              <a:t>Bilayer tablet technology</a:t>
            </a:r>
            <a:endParaRPr/>
          </a:p>
        </p:txBody>
      </p:sp>
      <p:cxnSp>
        <p:nvCxnSpPr>
          <p:cNvPr descr="divider line" id="371" name="Google Shape;371;p25"/>
          <p:cNvCxnSpPr/>
          <p:nvPr/>
        </p:nvCxnSpPr>
        <p:spPr>
          <a:xfrm>
            <a:off x="5791785" y="3949699"/>
            <a:ext cx="608430" cy="0"/>
          </a:xfrm>
          <a:prstGeom prst="straightConnector1">
            <a:avLst/>
          </a:prstGeom>
          <a:noFill/>
          <a:ln cap="rnd" cmpd="sng" w="57150">
            <a:solidFill>
              <a:schemeClr val="lt1"/>
            </a:solidFill>
            <a:prstDash val="solid"/>
            <a:miter lim="800000"/>
            <a:headEnd len="sm" w="sm" type="none"/>
            <a:tailEnd len="sm" w="sm" type="none"/>
          </a:ln>
        </p:spPr>
      </p:cxnSp>
      <p:sp>
        <p:nvSpPr>
          <p:cNvPr id="372" name="Google Shape;372;p25"/>
          <p:cNvSpPr txBox="1"/>
          <p:nvPr>
            <p:ph idx="1" type="subTitle"/>
          </p:nvPr>
        </p:nvSpPr>
        <p:spPr>
          <a:xfrm>
            <a:off x="3584448" y="4315968"/>
            <a:ext cx="5029200" cy="88696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1800"/>
              <a:buNone/>
            </a:pPr>
            <a:r>
              <a:rPr lang="en-US"/>
              <a:t>Aseel Taleeb</a:t>
            </a:r>
            <a:endParaRPr/>
          </a:p>
          <a:p>
            <a:pPr indent="0" lvl="0" marL="0" rtl="0" algn="ctr">
              <a:lnSpc>
                <a:spcPct val="90000"/>
              </a:lnSpc>
              <a:spcBef>
                <a:spcPts val="1000"/>
              </a:spcBef>
              <a:spcAft>
                <a:spcPts val="0"/>
              </a:spcAft>
              <a:buClr>
                <a:schemeClr val="lt1"/>
              </a:buClr>
              <a:buSzPts val="1800"/>
              <a:buNone/>
            </a:pPr>
            <a:r>
              <a:rPr lang="en-US"/>
              <a:t>Shayma Dawabsheh</a:t>
            </a:r>
            <a:endParaRPr/>
          </a:p>
        </p:txBody>
      </p:sp>
      <p:sp>
        <p:nvSpPr>
          <p:cNvPr id="373" name="Google Shape;373;p25"/>
          <p:cNvSpPr txBox="1"/>
          <p:nvPr>
            <p:ph idx="3" type="body"/>
          </p:nvPr>
        </p:nvSpPr>
        <p:spPr>
          <a:xfrm>
            <a:off x="4641140" y="5795479"/>
            <a:ext cx="2915816" cy="258532"/>
          </a:xfrm>
          <a:prstGeom prst="rect">
            <a:avLst/>
          </a:prstGeom>
          <a:noFill/>
          <a:ln>
            <a:noFill/>
          </a:ln>
        </p:spPr>
        <p:txBody>
          <a:bodyPr anchorCtr="1" anchor="ctr" bIns="45700" lIns="91425" spcFirstLastPara="1" rIns="91425" wrap="square" tIns="45700">
            <a:spAutoFit/>
          </a:bodyPr>
          <a:lstStyle/>
          <a:p>
            <a:pPr indent="0" lvl="0" marL="0" rtl="0" algn="l">
              <a:lnSpc>
                <a:spcPct val="90000"/>
              </a:lnSpc>
              <a:spcBef>
                <a:spcPts val="0"/>
              </a:spcBef>
              <a:spcAft>
                <a:spcPts val="0"/>
              </a:spcAft>
              <a:buClr>
                <a:schemeClr val="lt1"/>
              </a:buClr>
              <a:buSzPts val="1200"/>
              <a:buNone/>
            </a:pPr>
            <a:r>
              <a:rPr lang="en-US"/>
              <a:t>7-11-2019</a:t>
            </a:r>
            <a:endParaRPr/>
          </a:p>
        </p:txBody>
      </p:sp>
      <p:pic>
        <p:nvPicPr>
          <p:cNvPr id="374" name="Google Shape;374;p25"/>
          <p:cNvPicPr preferRelativeResize="0"/>
          <p:nvPr/>
        </p:nvPicPr>
        <p:blipFill rotWithShape="1">
          <a:blip r:embed="rId4">
            <a:alphaModFix/>
          </a:blip>
          <a:srcRect b="0" l="0" r="0" t="0"/>
          <a:stretch/>
        </p:blipFill>
        <p:spPr>
          <a:xfrm>
            <a:off x="5048250" y="199135"/>
            <a:ext cx="2095500" cy="2095500"/>
          </a:xfrm>
          <a:prstGeom prst="ellipse">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6" name="Shape 446"/>
        <p:cNvGrpSpPr/>
        <p:nvPr/>
      </p:nvGrpSpPr>
      <p:grpSpPr>
        <a:xfrm>
          <a:off x="0" y="0"/>
          <a:ext cx="0" cy="0"/>
          <a:chOff x="0" y="0"/>
          <a:chExt cx="0" cy="0"/>
        </a:xfrm>
      </p:grpSpPr>
      <p:sp>
        <p:nvSpPr>
          <p:cNvPr id="447" name="Google Shape;447;p34"/>
          <p:cNvSpPr txBox="1"/>
          <p:nvPr>
            <p:ph type="title"/>
          </p:nvPr>
        </p:nvSpPr>
        <p:spPr>
          <a:xfrm>
            <a:off x="431399" y="2688644"/>
            <a:ext cx="5144927" cy="1480711"/>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2"/>
              </a:buClr>
              <a:buSzPts val="4800"/>
              <a:buFont typeface="Century Gothic"/>
              <a:buNone/>
            </a:pPr>
            <a:r>
              <a:rPr lang="en-US" sz="4800"/>
              <a:t>CHALLENGES</a:t>
            </a:r>
            <a:endParaRPr/>
          </a:p>
        </p:txBody>
      </p:sp>
      <p:pic>
        <p:nvPicPr>
          <p:cNvPr id="448" name="Google Shape;448;p34"/>
          <p:cNvPicPr preferRelativeResize="0"/>
          <p:nvPr>
            <p:ph idx="2" type="pic"/>
          </p:nvPr>
        </p:nvPicPr>
        <p:blipFill rotWithShape="1">
          <a:blip r:embed="rId3">
            <a:alphaModFix/>
          </a:blip>
          <a:srcRect b="602" l="0" r="0" t="602"/>
          <a:stretch/>
        </p:blipFill>
        <p:spPr>
          <a:xfrm>
            <a:off x="5576326" y="1943100"/>
            <a:ext cx="6450420" cy="4914899"/>
          </a:xfrm>
          <a:prstGeom prst="rect">
            <a:avLst/>
          </a:prstGeom>
          <a:solidFill>
            <a:srgbClr val="670000"/>
          </a:solidFill>
          <a:ln>
            <a:noFill/>
          </a:ln>
        </p:spPr>
      </p:pic>
      <p:sp>
        <p:nvSpPr>
          <p:cNvPr id="449" name="Google Shape;449;p34"/>
          <p:cNvSpPr/>
          <p:nvPr/>
        </p:nvSpPr>
        <p:spPr>
          <a:xfrm>
            <a:off x="967894" y="2915770"/>
            <a:ext cx="4071937" cy="1371600"/>
          </a:xfrm>
          <a:prstGeom prst="roundRect">
            <a:avLst>
              <a:gd fmla="val 8785" name="adj"/>
            </a:avLst>
          </a:prstGeom>
          <a:gradFill>
            <a:gsLst>
              <a:gs pos="0">
                <a:srgbClr val="604D5C"/>
              </a:gs>
              <a:gs pos="50000">
                <a:srgbClr val="472141"/>
              </a:gs>
              <a:gs pos="100000">
                <a:srgbClr val="401A3A"/>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Century Gothic"/>
              <a:buNone/>
            </a:pPr>
            <a:r>
              <a:rPr b="1" lang="en-US" sz="2800">
                <a:solidFill>
                  <a:schemeClr val="lt1"/>
                </a:solidFill>
                <a:latin typeface="Century Gothic"/>
                <a:ea typeface="Century Gothic"/>
                <a:cs typeface="Century Gothic"/>
                <a:sym typeface="Century Gothic"/>
              </a:rPr>
              <a:t>Challenges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3" name="Shape 453"/>
        <p:cNvGrpSpPr/>
        <p:nvPr/>
      </p:nvGrpSpPr>
      <p:grpSpPr>
        <a:xfrm>
          <a:off x="0" y="0"/>
          <a:ext cx="0" cy="0"/>
          <a:chOff x="0" y="0"/>
          <a:chExt cx="0" cy="0"/>
        </a:xfrm>
      </p:grpSpPr>
      <p:sp>
        <p:nvSpPr>
          <p:cNvPr id="454" name="Google Shape;454;p35"/>
          <p:cNvSpPr txBox="1"/>
          <p:nvPr>
            <p:ph type="title"/>
          </p:nvPr>
        </p:nvSpPr>
        <p:spPr>
          <a:xfrm>
            <a:off x="536573" y="335224"/>
            <a:ext cx="10926764" cy="548481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600"/>
              <a:buFont typeface="Century Gothic"/>
              <a:buNone/>
            </a:pPr>
            <a:br>
              <a:rPr b="0" lang="en-US">
                <a:solidFill>
                  <a:schemeClr val="dk1"/>
                </a:solidFill>
              </a:rPr>
            </a:br>
            <a:endParaRPr b="0">
              <a:solidFill>
                <a:schemeClr val="dk1"/>
              </a:solidFill>
            </a:endParaRPr>
          </a:p>
        </p:txBody>
      </p:sp>
      <p:grpSp>
        <p:nvGrpSpPr>
          <p:cNvPr id="455" name="Google Shape;455;p35"/>
          <p:cNvGrpSpPr/>
          <p:nvPr/>
        </p:nvGrpSpPr>
        <p:grpSpPr>
          <a:xfrm>
            <a:off x="422273" y="690031"/>
            <a:ext cx="10536240" cy="5413376"/>
            <a:chOff x="0" y="2645"/>
            <a:chExt cx="10536240" cy="5413376"/>
          </a:xfrm>
        </p:grpSpPr>
        <p:sp>
          <p:nvSpPr>
            <p:cNvPr id="456" name="Google Shape;456;p35"/>
            <p:cNvSpPr/>
            <p:nvPr/>
          </p:nvSpPr>
          <p:spPr>
            <a:xfrm rot="5400000">
              <a:off x="6466143" y="-2495825"/>
              <a:ext cx="1397000" cy="6743193"/>
            </a:xfrm>
            <a:prstGeom prst="round2SameRect">
              <a:avLst>
                <a:gd fmla="val 16667" name="adj1"/>
                <a:gd fmla="val 0" name="adj2"/>
              </a:avLst>
            </a:prstGeom>
            <a:solidFill>
              <a:srgbClr val="CECBCD">
                <a:alpha val="89803"/>
              </a:srgbClr>
            </a:solidFill>
            <a:ln cap="flat" cmpd="sng" w="12700">
              <a:solidFill>
                <a:srgbClr val="CECBCD">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5"/>
            <p:cNvSpPr txBox="1"/>
            <p:nvPr/>
          </p:nvSpPr>
          <p:spPr>
            <a:xfrm>
              <a:off x="3793047" y="245467"/>
              <a:ext cx="6674997" cy="1260608"/>
            </a:xfrm>
            <a:prstGeom prst="rect">
              <a:avLst/>
            </a:prstGeom>
            <a:noFill/>
            <a:ln>
              <a:noFill/>
            </a:ln>
          </p:spPr>
          <p:txBody>
            <a:bodyPr anchorCtr="0" anchor="ctr" bIns="123825" lIns="247650" spcFirstLastPara="1" rIns="247650" wrap="square" tIns="123825">
              <a:noAutofit/>
            </a:bodyPr>
            <a:lstStyle/>
            <a:p>
              <a:pPr indent="-228600" lvl="1" marL="228600" marR="0" rtl="0" algn="l">
                <a:lnSpc>
                  <a:spcPct val="9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Young modulus “ avicel 13.2, lactose 53”. (</a:t>
              </a:r>
              <a:r>
                <a:rPr b="0" i="0" lang="en-US" sz="1800" u="none" cap="none" strike="noStrike">
                  <a:solidFill>
                    <a:schemeClr val="dk1"/>
                  </a:solidFill>
                  <a:latin typeface="Arial"/>
                  <a:ea typeface="Arial"/>
                  <a:cs typeface="Arial"/>
                  <a:sym typeface="Arial"/>
                </a:rPr>
                <a:t>we should have closer values to prevent the difference between bong strength in layer Vs interfacial strength(between layers) to prevent separation</a:t>
              </a:r>
              <a:r>
                <a:rPr b="0" i="0" lang="en-US" sz="2400" u="none" cap="none" strike="noStrike">
                  <a:solidFill>
                    <a:schemeClr val="dk1"/>
                  </a:solidFill>
                  <a:latin typeface="Arial"/>
                  <a:ea typeface="Arial"/>
                  <a:cs typeface="Arial"/>
                  <a:sym typeface="Arial"/>
                </a:rPr>
                <a:t>). </a:t>
              </a:r>
              <a:endParaRPr b="0" i="0" sz="2400" u="none" cap="none" strike="noStrike">
                <a:solidFill>
                  <a:schemeClr val="dk1"/>
                </a:solidFill>
                <a:latin typeface="Arial"/>
                <a:ea typeface="Arial"/>
                <a:cs typeface="Arial"/>
                <a:sym typeface="Arial"/>
              </a:endParaRPr>
            </a:p>
            <a:p>
              <a:pPr indent="-228600" lvl="1" marL="228600" marR="0" rtl="0" algn="l">
                <a:lnSpc>
                  <a:spcPct val="90000"/>
                </a:lnSpc>
                <a:spcBef>
                  <a:spcPts val="36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Compressibility </a:t>
              </a:r>
              <a:endParaRPr b="0" i="0" sz="2400" u="none" cap="none" strike="noStrike">
                <a:solidFill>
                  <a:schemeClr val="dk1"/>
                </a:solidFill>
                <a:latin typeface="Arial"/>
                <a:ea typeface="Arial"/>
                <a:cs typeface="Arial"/>
                <a:sym typeface="Arial"/>
              </a:endParaRPr>
            </a:p>
          </p:txBody>
        </p:sp>
        <p:sp>
          <p:nvSpPr>
            <p:cNvPr id="458" name="Google Shape;458;p35"/>
            <p:cNvSpPr/>
            <p:nvPr/>
          </p:nvSpPr>
          <p:spPr>
            <a:xfrm>
              <a:off x="0" y="2645"/>
              <a:ext cx="3793046" cy="1746250"/>
            </a:xfrm>
            <a:prstGeom prst="roundRect">
              <a:avLst>
                <a:gd fmla="val 16667" name="adj"/>
              </a:avLst>
            </a:prstGeom>
            <a:solidFill>
              <a:srgbClr val="3F1F39"/>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5"/>
            <p:cNvSpPr txBox="1"/>
            <p:nvPr/>
          </p:nvSpPr>
          <p:spPr>
            <a:xfrm>
              <a:off x="85245" y="87890"/>
              <a:ext cx="3622556" cy="157576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lang="en-US" sz="2400">
                  <a:solidFill>
                    <a:schemeClr val="lt1"/>
                  </a:solidFill>
                  <a:latin typeface="Arial"/>
                  <a:ea typeface="Arial"/>
                  <a:cs typeface="Arial"/>
                  <a:sym typeface="Arial"/>
                </a:rPr>
                <a:t>1. material properties</a:t>
              </a:r>
              <a:endParaRPr sz="2400">
                <a:solidFill>
                  <a:schemeClr val="lt1"/>
                </a:solidFill>
                <a:latin typeface="Arial"/>
                <a:ea typeface="Arial"/>
                <a:cs typeface="Arial"/>
                <a:sym typeface="Arial"/>
              </a:endParaRPr>
            </a:p>
          </p:txBody>
        </p:sp>
        <p:sp>
          <p:nvSpPr>
            <p:cNvPr id="460" name="Google Shape;460;p35"/>
            <p:cNvSpPr/>
            <p:nvPr/>
          </p:nvSpPr>
          <p:spPr>
            <a:xfrm rot="5400000">
              <a:off x="6466143" y="-662263"/>
              <a:ext cx="1397000" cy="6743193"/>
            </a:xfrm>
            <a:prstGeom prst="round2SameRect">
              <a:avLst>
                <a:gd fmla="val 16667" name="adj1"/>
                <a:gd fmla="val 0" name="adj2"/>
              </a:avLst>
            </a:prstGeom>
            <a:solidFill>
              <a:srgbClr val="CECBCD">
                <a:alpha val="89803"/>
              </a:srgbClr>
            </a:solidFill>
            <a:ln cap="flat" cmpd="sng" w="12700">
              <a:solidFill>
                <a:srgbClr val="CECBCD">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5"/>
            <p:cNvSpPr txBox="1"/>
            <p:nvPr/>
          </p:nvSpPr>
          <p:spPr>
            <a:xfrm>
              <a:off x="3793047" y="2079029"/>
              <a:ext cx="6674997" cy="1260608"/>
            </a:xfrm>
            <a:prstGeom prst="rect">
              <a:avLst/>
            </a:prstGeom>
            <a:noFill/>
            <a:ln>
              <a:noFill/>
            </a:ln>
          </p:spPr>
          <p:txBody>
            <a:bodyPr anchorCtr="0" anchor="ctr" bIns="123825" lIns="247650" spcFirstLastPara="1" rIns="247650" wrap="square" tIns="123825">
              <a:noAutofit/>
            </a:bodyPr>
            <a:lstStyle/>
            <a:p>
              <a:pPr indent="-228600" lvl="1" marL="228600" marR="0" rtl="0" algn="l">
                <a:lnSpc>
                  <a:spcPct val="9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First layer alone “</a:t>
              </a:r>
              <a:r>
                <a:rPr b="0" i="0" lang="en-US" sz="1800" u="none" cap="none" strike="noStrike">
                  <a:solidFill>
                    <a:schemeClr val="dk1"/>
                  </a:solidFill>
                  <a:latin typeface="Arial"/>
                  <a:ea typeface="Arial"/>
                  <a:cs typeface="Arial"/>
                  <a:sym typeface="Arial"/>
                </a:rPr>
                <a:t>aim of compression is to prevent Mixing between the two layers, and it should be pre or soft compression to conserve the surface Roughness in order to be able to adhere to the second layer.” </a:t>
              </a:r>
              <a:endParaRPr b="0" i="0" sz="2400" u="none" cap="none" strike="noStrike">
                <a:solidFill>
                  <a:schemeClr val="dk1"/>
                </a:solidFill>
                <a:latin typeface="Arial"/>
                <a:ea typeface="Arial"/>
                <a:cs typeface="Arial"/>
                <a:sym typeface="Arial"/>
              </a:endParaRPr>
            </a:p>
            <a:p>
              <a:pPr indent="-228600" lvl="1" marL="228600" marR="0" rtl="0" algn="l">
                <a:lnSpc>
                  <a:spcPct val="90000"/>
                </a:lnSpc>
                <a:spcBef>
                  <a:spcPts val="36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Second layer with the first layer</a:t>
              </a:r>
              <a:r>
                <a:rPr b="0" i="0" lang="en-US" sz="2000" u="none" cap="none" strike="noStrike">
                  <a:solidFill>
                    <a:schemeClr val="dk1"/>
                  </a:solidFill>
                  <a:latin typeface="Arial"/>
                  <a:ea typeface="Arial"/>
                  <a:cs typeface="Arial"/>
                  <a:sym typeface="Arial"/>
                </a:rPr>
                <a:t>( </a:t>
              </a:r>
              <a:r>
                <a:rPr b="0" i="0" lang="en-US" sz="1800" u="none" cap="none" strike="noStrike">
                  <a:solidFill>
                    <a:schemeClr val="dk1"/>
                  </a:solidFill>
                  <a:latin typeface="Arial"/>
                  <a:ea typeface="Arial"/>
                  <a:cs typeface="Arial"/>
                  <a:sym typeface="Arial"/>
                </a:rPr>
                <a:t>to have the final shape)</a:t>
              </a:r>
              <a:endParaRPr b="0" i="0" sz="2400" u="none" cap="none" strike="noStrike">
                <a:solidFill>
                  <a:schemeClr val="dk1"/>
                </a:solidFill>
                <a:latin typeface="Arial"/>
                <a:ea typeface="Arial"/>
                <a:cs typeface="Arial"/>
                <a:sym typeface="Arial"/>
              </a:endParaRPr>
            </a:p>
          </p:txBody>
        </p:sp>
        <p:sp>
          <p:nvSpPr>
            <p:cNvPr id="462" name="Google Shape;462;p35"/>
            <p:cNvSpPr/>
            <p:nvPr/>
          </p:nvSpPr>
          <p:spPr>
            <a:xfrm>
              <a:off x="0" y="1836208"/>
              <a:ext cx="3793046" cy="1746250"/>
            </a:xfrm>
            <a:prstGeom prst="roundRect">
              <a:avLst>
                <a:gd fmla="val 16667" name="adj"/>
              </a:avLst>
            </a:prstGeom>
            <a:solidFill>
              <a:srgbClr val="77526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5"/>
            <p:cNvSpPr txBox="1"/>
            <p:nvPr/>
          </p:nvSpPr>
          <p:spPr>
            <a:xfrm>
              <a:off x="85245" y="1921453"/>
              <a:ext cx="3622556" cy="157576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lang="en-US" sz="2400">
                  <a:solidFill>
                    <a:schemeClr val="lt1"/>
                  </a:solidFill>
                  <a:latin typeface="Arial"/>
                  <a:ea typeface="Arial"/>
                  <a:cs typeface="Arial"/>
                  <a:sym typeface="Arial"/>
                </a:rPr>
                <a:t>2. compression force</a:t>
              </a:r>
              <a:br>
                <a:rPr b="0" lang="en-US" sz="2400">
                  <a:solidFill>
                    <a:schemeClr val="lt1"/>
                  </a:solidFill>
                  <a:latin typeface="Arial"/>
                  <a:ea typeface="Arial"/>
                  <a:cs typeface="Arial"/>
                  <a:sym typeface="Arial"/>
                </a:rPr>
              </a:br>
              <a:endParaRPr sz="2400">
                <a:solidFill>
                  <a:schemeClr val="lt1"/>
                </a:solidFill>
                <a:latin typeface="Arial"/>
                <a:ea typeface="Arial"/>
                <a:cs typeface="Arial"/>
                <a:sym typeface="Arial"/>
              </a:endParaRPr>
            </a:p>
          </p:txBody>
        </p:sp>
        <p:sp>
          <p:nvSpPr>
            <p:cNvPr id="464" name="Google Shape;464;p35"/>
            <p:cNvSpPr/>
            <p:nvPr/>
          </p:nvSpPr>
          <p:spPr>
            <a:xfrm rot="5400000">
              <a:off x="6466143" y="1171299"/>
              <a:ext cx="1397000" cy="6743193"/>
            </a:xfrm>
            <a:prstGeom prst="round2SameRect">
              <a:avLst>
                <a:gd fmla="val 16667" name="adj1"/>
                <a:gd fmla="val 0" name="adj2"/>
              </a:avLst>
            </a:prstGeom>
            <a:solidFill>
              <a:srgbClr val="CECBCD">
                <a:alpha val="89803"/>
              </a:srgbClr>
            </a:solidFill>
            <a:ln cap="flat" cmpd="sng" w="12700">
              <a:solidFill>
                <a:srgbClr val="CECBCD">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5"/>
            <p:cNvSpPr txBox="1"/>
            <p:nvPr/>
          </p:nvSpPr>
          <p:spPr>
            <a:xfrm>
              <a:off x="3793047" y="3912591"/>
              <a:ext cx="6674997" cy="1260608"/>
            </a:xfrm>
            <a:prstGeom prst="rect">
              <a:avLst/>
            </a:prstGeom>
            <a:noFill/>
            <a:ln>
              <a:noFill/>
            </a:ln>
          </p:spPr>
          <p:txBody>
            <a:bodyPr anchorCtr="0" anchor="ctr" bIns="123825" lIns="247650" spcFirstLastPara="1" rIns="247650" wrap="square" tIns="123825">
              <a:noAutofit/>
            </a:bodyPr>
            <a:lstStyle/>
            <a:p>
              <a:pPr indent="-228600" lvl="1" marL="228600" marR="0" rtl="0" algn="l">
                <a:lnSpc>
                  <a:spcPct val="9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Interfacial strength decreased with high amount of lubricant</a:t>
              </a:r>
              <a:r>
                <a:rPr b="0" i="0" lang="en-US" sz="3600" u="none" cap="none" strike="noStrike">
                  <a:solidFill>
                    <a:schemeClr val="dk1"/>
                  </a:solidFill>
                  <a:latin typeface="Arial"/>
                  <a:ea typeface="Arial"/>
                  <a:cs typeface="Arial"/>
                  <a:sym typeface="Arial"/>
                </a:rPr>
                <a:t>.</a:t>
              </a:r>
              <a:endParaRPr/>
            </a:p>
          </p:txBody>
        </p:sp>
        <p:sp>
          <p:nvSpPr>
            <p:cNvPr id="466" name="Google Shape;466;p35"/>
            <p:cNvSpPr/>
            <p:nvPr/>
          </p:nvSpPr>
          <p:spPr>
            <a:xfrm>
              <a:off x="0" y="3669771"/>
              <a:ext cx="3793046" cy="1746250"/>
            </a:xfrm>
            <a:prstGeom prst="roundRect">
              <a:avLst>
                <a:gd fmla="val 16667" name="adj"/>
              </a:avLst>
            </a:prstGeom>
            <a:solidFill>
              <a:srgbClr val="9D979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5"/>
            <p:cNvSpPr txBox="1"/>
            <p:nvPr/>
          </p:nvSpPr>
          <p:spPr>
            <a:xfrm>
              <a:off x="85245" y="3755016"/>
              <a:ext cx="3622556" cy="157576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lang="en-US" sz="2400">
                  <a:solidFill>
                    <a:schemeClr val="lt1"/>
                  </a:solidFill>
                  <a:latin typeface="Arial"/>
                  <a:ea typeface="Arial"/>
                  <a:cs typeface="Arial"/>
                  <a:sym typeface="Arial"/>
                </a:rPr>
                <a:t>3. lubricants</a:t>
              </a:r>
              <a:endParaRPr sz="2400">
                <a:solidFill>
                  <a:schemeClr val="lt1"/>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1" name="Shape 471"/>
        <p:cNvGrpSpPr/>
        <p:nvPr/>
      </p:nvGrpSpPr>
      <p:grpSpPr>
        <a:xfrm>
          <a:off x="0" y="0"/>
          <a:ext cx="0" cy="0"/>
          <a:chOff x="0" y="0"/>
          <a:chExt cx="0" cy="0"/>
        </a:xfrm>
      </p:grpSpPr>
      <p:grpSp>
        <p:nvGrpSpPr>
          <p:cNvPr id="472" name="Google Shape;472;p36"/>
          <p:cNvGrpSpPr/>
          <p:nvPr/>
        </p:nvGrpSpPr>
        <p:grpSpPr>
          <a:xfrm>
            <a:off x="455612" y="699555"/>
            <a:ext cx="10445750" cy="5413376"/>
            <a:chOff x="0" y="2645"/>
            <a:chExt cx="10445750" cy="5413376"/>
          </a:xfrm>
        </p:grpSpPr>
        <p:sp>
          <p:nvSpPr>
            <p:cNvPr id="473" name="Google Shape;473;p36"/>
            <p:cNvSpPr/>
            <p:nvPr/>
          </p:nvSpPr>
          <p:spPr>
            <a:xfrm rot="5400000">
              <a:off x="6404610" y="-2466869"/>
              <a:ext cx="1397000" cy="6685280"/>
            </a:xfrm>
            <a:prstGeom prst="round2SameRect">
              <a:avLst>
                <a:gd fmla="val 16667" name="adj1"/>
                <a:gd fmla="val 0" name="adj2"/>
              </a:avLst>
            </a:prstGeom>
            <a:solidFill>
              <a:srgbClr val="CECBCD">
                <a:alpha val="89803"/>
              </a:srgbClr>
            </a:solidFill>
            <a:ln cap="flat" cmpd="sng" w="12700">
              <a:solidFill>
                <a:srgbClr val="CECBCD">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6"/>
            <p:cNvSpPr txBox="1"/>
            <p:nvPr/>
          </p:nvSpPr>
          <p:spPr>
            <a:xfrm>
              <a:off x="3760470" y="245467"/>
              <a:ext cx="6617084" cy="1260608"/>
            </a:xfrm>
            <a:prstGeom prst="rect">
              <a:avLst/>
            </a:prstGeom>
            <a:noFill/>
            <a:ln>
              <a:noFill/>
            </a:ln>
          </p:spPr>
          <p:txBody>
            <a:bodyPr anchorCtr="0" anchor="ctr" bIns="123825" lIns="247650" spcFirstLastPara="1" rIns="247650" wrap="square" tIns="123825">
              <a:noAutofit/>
            </a:bodyPr>
            <a:lstStyle/>
            <a:p>
              <a:pPr indent="-228600" lvl="1" marL="228600" marR="0" rtl="0" algn="l">
                <a:lnSpc>
                  <a:spcPct val="9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Not always 1:1 </a:t>
              </a:r>
              <a:r>
                <a:rPr b="0" i="0" lang="en-US" sz="1800" u="none" cap="none" strike="noStrike">
                  <a:solidFill>
                    <a:schemeClr val="dk1"/>
                  </a:solidFill>
                  <a:latin typeface="Arial"/>
                  <a:ea typeface="Arial"/>
                  <a:cs typeface="Arial"/>
                  <a:sym typeface="Arial"/>
                </a:rPr>
                <a:t>(the layer with the large size should be the first layer (in the die bottom) to easy compress the second layer above it)</a:t>
              </a:r>
              <a:endParaRPr b="0" i="0" sz="2400" u="none" cap="none" strike="noStrike">
                <a:solidFill>
                  <a:schemeClr val="dk1"/>
                </a:solidFill>
                <a:latin typeface="Arial"/>
                <a:ea typeface="Arial"/>
                <a:cs typeface="Arial"/>
                <a:sym typeface="Arial"/>
              </a:endParaRPr>
            </a:p>
          </p:txBody>
        </p:sp>
        <p:sp>
          <p:nvSpPr>
            <p:cNvPr id="475" name="Google Shape;475;p36"/>
            <p:cNvSpPr/>
            <p:nvPr/>
          </p:nvSpPr>
          <p:spPr>
            <a:xfrm>
              <a:off x="0" y="2645"/>
              <a:ext cx="3760470" cy="1746250"/>
            </a:xfrm>
            <a:prstGeom prst="roundRect">
              <a:avLst>
                <a:gd fmla="val 16667" name="adj"/>
              </a:avLst>
            </a:prstGeom>
            <a:solidFill>
              <a:srgbClr val="3F1F39"/>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6"/>
            <p:cNvSpPr txBox="1"/>
            <p:nvPr/>
          </p:nvSpPr>
          <p:spPr>
            <a:xfrm>
              <a:off x="85245" y="87890"/>
              <a:ext cx="3589980" cy="157576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lang="en-US" sz="2400">
                  <a:solidFill>
                    <a:schemeClr val="lt1"/>
                  </a:solidFill>
                  <a:latin typeface="Arial"/>
                  <a:ea typeface="Arial"/>
                  <a:cs typeface="Arial"/>
                  <a:sym typeface="Arial"/>
                </a:rPr>
                <a:t>4. layer ratio </a:t>
              </a:r>
              <a:endParaRPr sz="2400">
                <a:solidFill>
                  <a:schemeClr val="lt1"/>
                </a:solidFill>
                <a:latin typeface="Arial"/>
                <a:ea typeface="Arial"/>
                <a:cs typeface="Arial"/>
                <a:sym typeface="Arial"/>
              </a:endParaRPr>
            </a:p>
          </p:txBody>
        </p:sp>
        <p:sp>
          <p:nvSpPr>
            <p:cNvPr id="477" name="Google Shape;477;p36"/>
            <p:cNvSpPr/>
            <p:nvPr/>
          </p:nvSpPr>
          <p:spPr>
            <a:xfrm rot="5400000">
              <a:off x="6404610" y="-633306"/>
              <a:ext cx="1397000" cy="6685280"/>
            </a:xfrm>
            <a:prstGeom prst="round2SameRect">
              <a:avLst>
                <a:gd fmla="val 16667" name="adj1"/>
                <a:gd fmla="val 0" name="adj2"/>
              </a:avLst>
            </a:prstGeom>
            <a:solidFill>
              <a:srgbClr val="CECBCD">
                <a:alpha val="89803"/>
              </a:srgbClr>
            </a:solidFill>
            <a:ln cap="flat" cmpd="sng" w="12700">
              <a:solidFill>
                <a:srgbClr val="CECBCD">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6"/>
            <p:cNvSpPr txBox="1"/>
            <p:nvPr/>
          </p:nvSpPr>
          <p:spPr>
            <a:xfrm>
              <a:off x="3760470" y="2079030"/>
              <a:ext cx="6617084" cy="1260608"/>
            </a:xfrm>
            <a:prstGeom prst="rect">
              <a:avLst/>
            </a:prstGeom>
            <a:noFill/>
            <a:ln>
              <a:noFill/>
            </a:ln>
          </p:spPr>
          <p:txBody>
            <a:bodyPr anchorCtr="0" anchor="ctr" bIns="123825" lIns="247650" spcFirstLastPara="1" rIns="247650" wrap="square" tIns="123825">
              <a:noAutofit/>
            </a:bodyPr>
            <a:lstStyle/>
            <a:p>
              <a:pPr indent="-228600" lvl="1" marL="228600" marR="0" rtl="0" algn="l">
                <a:lnSpc>
                  <a:spcPct val="9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Hygroscopic</a:t>
              </a:r>
              <a:r>
                <a:rPr b="0" i="0" lang="en-US" sz="2000" u="none" cap="none" strike="noStrike">
                  <a:solidFill>
                    <a:schemeClr val="dk1"/>
                  </a:solidFill>
                  <a:latin typeface="Arial"/>
                  <a:ea typeface="Arial"/>
                  <a:cs typeface="Arial"/>
                  <a:sym typeface="Arial"/>
                </a:rPr>
                <a:t>? (</a:t>
              </a:r>
              <a:r>
                <a:rPr b="0" i="0" lang="en-US" sz="1800" u="none" cap="none" strike="noStrike">
                  <a:solidFill>
                    <a:schemeClr val="dk1"/>
                  </a:solidFill>
                  <a:latin typeface="Arial"/>
                  <a:ea typeface="Arial"/>
                  <a:cs typeface="Arial"/>
                  <a:sym typeface="Arial"/>
                </a:rPr>
                <a:t>Will reduce the bond strength between the two layers)  </a:t>
              </a:r>
              <a:endParaRPr b="0" i="0" sz="2000" u="none" cap="none" strike="noStrike">
                <a:solidFill>
                  <a:schemeClr val="dk1"/>
                </a:solidFill>
                <a:latin typeface="Arial"/>
                <a:ea typeface="Arial"/>
                <a:cs typeface="Arial"/>
                <a:sym typeface="Arial"/>
              </a:endParaRPr>
            </a:p>
            <a:p>
              <a:pPr indent="-228600" lvl="1" marL="228600" marR="0" rtl="0" algn="l">
                <a:lnSpc>
                  <a:spcPct val="90000"/>
                </a:lnSpc>
                <a:spcBef>
                  <a:spcPts val="36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Humidity and moisture</a:t>
              </a:r>
              <a:r>
                <a:rPr b="0" i="0" lang="en-US" sz="2600" u="none" cap="none" strike="noStrike">
                  <a:solidFill>
                    <a:schemeClr val="dk1"/>
                  </a:solidFill>
                  <a:latin typeface="Arial"/>
                  <a:ea typeface="Arial"/>
                  <a:cs typeface="Arial"/>
                  <a:sym typeface="Arial"/>
                </a:rPr>
                <a:t>. </a:t>
              </a:r>
              <a:endParaRPr/>
            </a:p>
            <a:p>
              <a:pPr indent="-63500" lvl="1" marL="228600" marR="0" rtl="0" algn="l">
                <a:lnSpc>
                  <a:spcPct val="90000"/>
                </a:lnSpc>
                <a:spcBef>
                  <a:spcPts val="390"/>
                </a:spcBef>
                <a:spcAft>
                  <a:spcPts val="0"/>
                </a:spcAft>
                <a:buClr>
                  <a:schemeClr val="dk1"/>
                </a:buClr>
                <a:buSzPts val="2600"/>
                <a:buFont typeface="Arial"/>
                <a:buNone/>
              </a:pPr>
              <a:r>
                <a:t/>
              </a:r>
              <a:endParaRPr b="0" i="0" sz="2600" u="none" cap="none" strike="noStrike">
                <a:solidFill>
                  <a:schemeClr val="dk1"/>
                </a:solidFill>
                <a:latin typeface="Arial"/>
                <a:ea typeface="Arial"/>
                <a:cs typeface="Arial"/>
                <a:sym typeface="Arial"/>
              </a:endParaRPr>
            </a:p>
          </p:txBody>
        </p:sp>
        <p:sp>
          <p:nvSpPr>
            <p:cNvPr id="479" name="Google Shape;479;p36"/>
            <p:cNvSpPr/>
            <p:nvPr/>
          </p:nvSpPr>
          <p:spPr>
            <a:xfrm>
              <a:off x="0" y="1836208"/>
              <a:ext cx="3760470" cy="1746250"/>
            </a:xfrm>
            <a:prstGeom prst="roundRect">
              <a:avLst>
                <a:gd fmla="val 16667" name="adj"/>
              </a:avLst>
            </a:prstGeom>
            <a:solidFill>
              <a:srgbClr val="77526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6"/>
            <p:cNvSpPr txBox="1"/>
            <p:nvPr/>
          </p:nvSpPr>
          <p:spPr>
            <a:xfrm>
              <a:off x="85245" y="1921453"/>
              <a:ext cx="3589980" cy="157576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lang="en-US" sz="2400">
                  <a:solidFill>
                    <a:schemeClr val="lt1"/>
                  </a:solidFill>
                  <a:latin typeface="Arial"/>
                  <a:ea typeface="Arial"/>
                  <a:cs typeface="Arial"/>
                  <a:sym typeface="Arial"/>
                </a:rPr>
                <a:t>5. environmental conditions</a:t>
              </a:r>
              <a:endParaRPr sz="2400">
                <a:solidFill>
                  <a:schemeClr val="lt1"/>
                </a:solidFill>
                <a:latin typeface="Arial"/>
                <a:ea typeface="Arial"/>
                <a:cs typeface="Arial"/>
                <a:sym typeface="Arial"/>
              </a:endParaRPr>
            </a:p>
          </p:txBody>
        </p:sp>
        <p:sp>
          <p:nvSpPr>
            <p:cNvPr id="481" name="Google Shape;481;p36"/>
            <p:cNvSpPr/>
            <p:nvPr/>
          </p:nvSpPr>
          <p:spPr>
            <a:xfrm rot="5400000">
              <a:off x="6404610" y="1200255"/>
              <a:ext cx="1397000" cy="6685280"/>
            </a:xfrm>
            <a:prstGeom prst="round2SameRect">
              <a:avLst>
                <a:gd fmla="val 16667" name="adj1"/>
                <a:gd fmla="val 0" name="adj2"/>
              </a:avLst>
            </a:prstGeom>
            <a:solidFill>
              <a:srgbClr val="CECBCD">
                <a:alpha val="89803"/>
              </a:srgbClr>
            </a:solidFill>
            <a:ln cap="flat" cmpd="sng" w="12700">
              <a:solidFill>
                <a:srgbClr val="CECBCD">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6"/>
            <p:cNvSpPr txBox="1"/>
            <p:nvPr/>
          </p:nvSpPr>
          <p:spPr>
            <a:xfrm>
              <a:off x="3760470" y="3912591"/>
              <a:ext cx="6617084" cy="1260608"/>
            </a:xfrm>
            <a:prstGeom prst="rect">
              <a:avLst/>
            </a:prstGeom>
            <a:noFill/>
            <a:ln>
              <a:noFill/>
            </a:ln>
          </p:spPr>
          <p:txBody>
            <a:bodyPr anchorCtr="0" anchor="ctr" bIns="123825" lIns="247650" spcFirstLastPara="1" rIns="247650" wrap="square" tIns="123825">
              <a:noAutofit/>
            </a:bodyPr>
            <a:lstStyle/>
            <a:p>
              <a:pPr indent="-228600" lvl="1" marL="228600" marR="0" rtl="0" algn="l">
                <a:lnSpc>
                  <a:spcPct val="9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System to measure it using the compression force</a:t>
              </a:r>
              <a:r>
                <a:rPr b="0" i="0" lang="en-US" sz="2000" u="none" cap="none" strike="noStrike">
                  <a:solidFill>
                    <a:schemeClr val="dk1"/>
                  </a:solidFill>
                  <a:latin typeface="Arial"/>
                  <a:ea typeface="Arial"/>
                  <a:cs typeface="Arial"/>
                  <a:sym typeface="Arial"/>
                </a:rPr>
                <a:t>.( </a:t>
              </a:r>
              <a:r>
                <a:rPr b="0" i="0" lang="en-US" sz="1800" u="none" cap="none" strike="noStrike">
                  <a:solidFill>
                    <a:schemeClr val="dk1"/>
                  </a:solidFill>
                  <a:latin typeface="Arial"/>
                  <a:ea typeface="Arial"/>
                  <a:cs typeface="Arial"/>
                  <a:sym typeface="Arial"/>
                </a:rPr>
                <a:t>we determine specific weight and its needed compression force, if the compression force increase or decrease this means that tablet weight increase or decrease, so I can control it)</a:t>
              </a:r>
              <a:endParaRPr b="0" i="0" sz="1800" u="none" cap="none" strike="noStrike">
                <a:solidFill>
                  <a:schemeClr val="dk1"/>
                </a:solidFill>
                <a:latin typeface="Arial"/>
                <a:ea typeface="Arial"/>
                <a:cs typeface="Arial"/>
                <a:sym typeface="Arial"/>
              </a:endParaRPr>
            </a:p>
          </p:txBody>
        </p:sp>
        <p:sp>
          <p:nvSpPr>
            <p:cNvPr id="483" name="Google Shape;483;p36"/>
            <p:cNvSpPr/>
            <p:nvPr/>
          </p:nvSpPr>
          <p:spPr>
            <a:xfrm>
              <a:off x="0" y="3669771"/>
              <a:ext cx="3760470" cy="1746250"/>
            </a:xfrm>
            <a:prstGeom prst="roundRect">
              <a:avLst>
                <a:gd fmla="val 16667" name="adj"/>
              </a:avLst>
            </a:prstGeom>
            <a:solidFill>
              <a:srgbClr val="9D979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6"/>
            <p:cNvSpPr txBox="1"/>
            <p:nvPr/>
          </p:nvSpPr>
          <p:spPr>
            <a:xfrm>
              <a:off x="85245" y="3755016"/>
              <a:ext cx="3589980" cy="157576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lang="en-US" sz="2400">
                  <a:solidFill>
                    <a:schemeClr val="lt1"/>
                  </a:solidFill>
                  <a:latin typeface="Arial"/>
                  <a:ea typeface="Arial"/>
                  <a:cs typeface="Arial"/>
                  <a:sym typeface="Arial"/>
                </a:rPr>
                <a:t>6.layer weight control</a:t>
              </a:r>
              <a:endParaRPr sz="2400">
                <a:solidFill>
                  <a:schemeClr val="lt1"/>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8" name="Shape 488"/>
        <p:cNvGrpSpPr/>
        <p:nvPr/>
      </p:nvGrpSpPr>
      <p:grpSpPr>
        <a:xfrm>
          <a:off x="0" y="0"/>
          <a:ext cx="0" cy="0"/>
          <a:chOff x="0" y="0"/>
          <a:chExt cx="0" cy="0"/>
        </a:xfrm>
      </p:grpSpPr>
      <p:sp>
        <p:nvSpPr>
          <p:cNvPr id="489" name="Google Shape;489;p37"/>
          <p:cNvSpPr/>
          <p:nvPr>
            <p:ph type="title"/>
          </p:nvPr>
        </p:nvSpPr>
        <p:spPr>
          <a:xfrm>
            <a:off x="442913" y="3786703"/>
            <a:ext cx="3997326" cy="1700866"/>
          </a:xfrm>
          <a:prstGeom prst="roundRect">
            <a:avLst>
              <a:gd fmla="val 8785" name="adj"/>
            </a:avLst>
          </a:prstGeom>
          <a:gradFill>
            <a:gsLst>
              <a:gs pos="0">
                <a:srgbClr val="604D5C"/>
              </a:gs>
              <a:gs pos="50000">
                <a:srgbClr val="472141"/>
              </a:gs>
              <a:gs pos="100000">
                <a:srgbClr val="401A3A"/>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Century Gothic"/>
              <a:buNone/>
            </a:pPr>
            <a:r>
              <a:rPr b="1" i="0" lang="en-US" sz="2800" u="none" cap="none" strike="noStrike">
                <a:solidFill>
                  <a:schemeClr val="lt1"/>
                </a:solidFill>
                <a:latin typeface="Century Gothic"/>
                <a:ea typeface="Century Gothic"/>
                <a:cs typeface="Century Gothic"/>
                <a:sym typeface="Century Gothic"/>
              </a:rPr>
              <a:t>Example    </a:t>
            </a:r>
            <a:endParaRPr/>
          </a:p>
        </p:txBody>
      </p:sp>
      <p:pic>
        <p:nvPicPr>
          <p:cNvPr id="490" name="Google Shape;490;p37"/>
          <p:cNvPicPr preferRelativeResize="0"/>
          <p:nvPr/>
        </p:nvPicPr>
        <p:blipFill rotWithShape="1">
          <a:blip r:embed="rId3">
            <a:alphaModFix/>
          </a:blip>
          <a:srcRect b="0" l="0" r="0" t="0"/>
          <a:stretch/>
        </p:blipFill>
        <p:spPr>
          <a:xfrm>
            <a:off x="6986587" y="354666"/>
            <a:ext cx="4762500" cy="4762500"/>
          </a:xfrm>
          <a:prstGeom prst="ellipse">
            <a:avLst/>
          </a:prstGeom>
          <a:noFill/>
          <a:ln>
            <a:noFill/>
          </a:ln>
        </p:spPr>
      </p:pic>
      <p:sp>
        <p:nvSpPr>
          <p:cNvPr id="491" name="Google Shape;491;p37"/>
          <p:cNvSpPr txBox="1"/>
          <p:nvPr/>
        </p:nvSpPr>
        <p:spPr>
          <a:xfrm>
            <a:off x="7524749" y="5302903"/>
            <a:ext cx="368617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62340"/>
                </a:solidFill>
                <a:latin typeface="Arial"/>
                <a:ea typeface="Arial"/>
                <a:cs typeface="Arial"/>
                <a:sym typeface="Arial"/>
              </a:rPr>
              <a:t>Glimepiride &amp; Metformin HCl</a:t>
            </a:r>
            <a:endParaRPr b="1" sz="1800">
              <a:solidFill>
                <a:srgbClr val="46234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2428B"/>
        </a:solidFill>
      </p:bgPr>
    </p:bg>
    <p:spTree>
      <p:nvGrpSpPr>
        <p:cNvPr id="495" name="Shape 495"/>
        <p:cNvGrpSpPr/>
        <p:nvPr/>
      </p:nvGrpSpPr>
      <p:grpSpPr>
        <a:xfrm>
          <a:off x="0" y="0"/>
          <a:ext cx="0" cy="0"/>
          <a:chOff x="0" y="0"/>
          <a:chExt cx="0" cy="0"/>
        </a:xfrm>
      </p:grpSpPr>
      <p:pic>
        <p:nvPicPr>
          <p:cNvPr descr="scattered hearts" id="496" name="Google Shape;496;p38"/>
          <p:cNvPicPr preferRelativeResize="0"/>
          <p:nvPr>
            <p:ph idx="2" type="pic"/>
          </p:nvPr>
        </p:nvPicPr>
        <p:blipFill rotWithShape="1">
          <a:blip r:embed="rId3">
            <a:alphaModFix/>
          </a:blip>
          <a:srcRect b="0" l="0" r="0" t="0"/>
          <a:stretch/>
        </p:blipFill>
        <p:spPr>
          <a:xfrm>
            <a:off x="2667000" y="0"/>
            <a:ext cx="6858000" cy="6858000"/>
          </a:xfrm>
          <a:prstGeom prst="ellipse">
            <a:avLst/>
          </a:prstGeom>
          <a:solidFill>
            <a:srgbClr val="670000"/>
          </a:solidFill>
          <a:ln>
            <a:noFill/>
          </a:ln>
        </p:spPr>
      </p:pic>
      <p:sp>
        <p:nvSpPr>
          <p:cNvPr id="497" name="Google Shape;497;p38"/>
          <p:cNvSpPr txBox="1"/>
          <p:nvPr>
            <p:ph type="ctrTitle"/>
          </p:nvPr>
        </p:nvSpPr>
        <p:spPr>
          <a:xfrm>
            <a:off x="3127248" y="1124712"/>
            <a:ext cx="5943600" cy="2596896"/>
          </a:xfrm>
          <a:prstGeom prst="rect">
            <a:avLst/>
          </a:prstGeom>
          <a:noFill/>
          <a:ln>
            <a:noFill/>
          </a:ln>
        </p:spPr>
        <p:txBody>
          <a:bodyPr anchorCtr="1"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5400"/>
              <a:buFont typeface="Century Gothic"/>
              <a:buNone/>
            </a:pPr>
            <a:r>
              <a:rPr lang="en-US"/>
              <a:t>THANK YOU</a:t>
            </a:r>
            <a:endParaRPr/>
          </a:p>
        </p:txBody>
      </p:sp>
      <p:sp>
        <p:nvSpPr>
          <p:cNvPr id="498" name="Google Shape;498;p38"/>
          <p:cNvSpPr txBox="1"/>
          <p:nvPr>
            <p:ph idx="1" type="body"/>
          </p:nvPr>
        </p:nvSpPr>
        <p:spPr>
          <a:xfrm>
            <a:off x="4248397" y="4422773"/>
            <a:ext cx="3695206" cy="276999"/>
          </a:xfrm>
          <a:prstGeom prst="rect">
            <a:avLst/>
          </a:prstGeom>
          <a:noFill/>
          <a:ln>
            <a:noFill/>
          </a:ln>
        </p:spPr>
        <p:txBody>
          <a:bodyPr anchorCtr="0" anchor="t" bIns="45700" lIns="0" spcFirstLastPara="1" rIns="91425" wrap="square" tIns="0">
            <a:noAutofit/>
          </a:bodyPr>
          <a:lstStyle/>
          <a:p>
            <a:pPr indent="0" lvl="0" marL="0" rtl="0" algn="l">
              <a:lnSpc>
                <a:spcPct val="100000"/>
              </a:lnSpc>
              <a:spcBef>
                <a:spcPts val="0"/>
              </a:spcBef>
              <a:spcAft>
                <a:spcPts val="0"/>
              </a:spcAft>
              <a:buClr>
                <a:schemeClr val="lt1"/>
              </a:buClr>
              <a:buSzPts val="2400"/>
              <a:buNone/>
            </a:pPr>
            <a:r>
              <a:rPr lang="en-US" sz="2400"/>
              <a:t>Any Questions? </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8" name="Shape 378"/>
        <p:cNvGrpSpPr/>
        <p:nvPr/>
      </p:nvGrpSpPr>
      <p:grpSpPr>
        <a:xfrm>
          <a:off x="0" y="0"/>
          <a:ext cx="0" cy="0"/>
          <a:chOff x="0" y="0"/>
          <a:chExt cx="0" cy="0"/>
        </a:xfrm>
      </p:grpSpPr>
      <p:sp>
        <p:nvSpPr>
          <p:cNvPr id="379" name="Google Shape;379;p26"/>
          <p:cNvSpPr/>
          <p:nvPr/>
        </p:nvSpPr>
        <p:spPr>
          <a:xfrm>
            <a:off x="720523" y="875253"/>
            <a:ext cx="2922790" cy="1148667"/>
          </a:xfrm>
          <a:prstGeom prst="roundRect">
            <a:avLst>
              <a:gd fmla="val 8785" name="adj"/>
            </a:avLst>
          </a:prstGeom>
          <a:gradFill>
            <a:gsLst>
              <a:gs pos="0">
                <a:srgbClr val="604D5C"/>
              </a:gs>
              <a:gs pos="50000">
                <a:srgbClr val="472141"/>
              </a:gs>
              <a:gs pos="100000">
                <a:srgbClr val="401A3A"/>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chemeClr val="lt1"/>
                </a:solidFill>
                <a:latin typeface="Arial"/>
                <a:ea typeface="Arial"/>
                <a:cs typeface="Arial"/>
                <a:sym typeface="Arial"/>
              </a:rPr>
              <a:t>contents</a:t>
            </a:r>
            <a:endParaRPr b="1" i="0" sz="2800" u="none" cap="none" strike="noStrike">
              <a:solidFill>
                <a:schemeClr val="lt1"/>
              </a:solidFill>
              <a:latin typeface="Arial"/>
              <a:ea typeface="Arial"/>
              <a:cs typeface="Arial"/>
              <a:sym typeface="Arial"/>
            </a:endParaRPr>
          </a:p>
        </p:txBody>
      </p:sp>
      <p:sp>
        <p:nvSpPr>
          <p:cNvPr id="380" name="Google Shape;380;p26"/>
          <p:cNvSpPr txBox="1"/>
          <p:nvPr>
            <p:ph idx="1" type="body"/>
          </p:nvPr>
        </p:nvSpPr>
        <p:spPr>
          <a:xfrm>
            <a:off x="720523" y="2843071"/>
            <a:ext cx="6506818" cy="2298772"/>
          </a:xfrm>
          <a:prstGeom prst="rect">
            <a:avLst/>
          </a:prstGeom>
          <a:noFill/>
          <a:ln>
            <a:noFill/>
          </a:ln>
        </p:spPr>
        <p:txBody>
          <a:bodyPr anchorCtr="0" anchor="t" bIns="45700" lIns="91425" spcFirstLastPara="1" rIns="91425" wrap="square" tIns="45700">
            <a:noAutofit/>
          </a:bodyPr>
          <a:lstStyle/>
          <a:p>
            <a:pPr indent="-285750" lvl="0" marL="285750" rtl="0" algn="l">
              <a:lnSpc>
                <a:spcPct val="90000"/>
              </a:lnSpc>
              <a:spcBef>
                <a:spcPts val="0"/>
              </a:spcBef>
              <a:spcAft>
                <a:spcPts val="0"/>
              </a:spcAft>
              <a:buClr>
                <a:schemeClr val="dk1"/>
              </a:buClr>
              <a:buSzPts val="2400"/>
              <a:buFont typeface="Noto Sans Symbols"/>
              <a:buChar char="⮚"/>
            </a:pPr>
            <a:r>
              <a:rPr b="1" lang="en-US" sz="2400"/>
              <a:t>Introduction</a:t>
            </a:r>
            <a:endParaRPr/>
          </a:p>
          <a:p>
            <a:pPr indent="-285750" lvl="0" marL="285750" rtl="0" algn="l">
              <a:lnSpc>
                <a:spcPct val="90000"/>
              </a:lnSpc>
              <a:spcBef>
                <a:spcPts val="1000"/>
              </a:spcBef>
              <a:spcAft>
                <a:spcPts val="0"/>
              </a:spcAft>
              <a:buClr>
                <a:schemeClr val="dk1"/>
              </a:buClr>
              <a:buSzPts val="2400"/>
              <a:buFont typeface="Noto Sans Symbols"/>
              <a:buChar char="⮚"/>
            </a:pPr>
            <a:r>
              <a:rPr b="1" lang="en-US" sz="2400"/>
              <a:t>What is bilayer tablet?</a:t>
            </a:r>
            <a:endParaRPr/>
          </a:p>
          <a:p>
            <a:pPr indent="-285750" lvl="0" marL="285750" rtl="0" algn="l">
              <a:lnSpc>
                <a:spcPct val="90000"/>
              </a:lnSpc>
              <a:spcBef>
                <a:spcPts val="1000"/>
              </a:spcBef>
              <a:spcAft>
                <a:spcPts val="0"/>
              </a:spcAft>
              <a:buClr>
                <a:schemeClr val="dk1"/>
              </a:buClr>
              <a:buSzPts val="2400"/>
              <a:buFont typeface="Noto Sans Symbols"/>
              <a:buChar char="⮚"/>
            </a:pPr>
            <a:r>
              <a:rPr b="1" lang="en-US" sz="2400"/>
              <a:t> Types</a:t>
            </a:r>
            <a:endParaRPr/>
          </a:p>
          <a:p>
            <a:pPr indent="-285750" lvl="0" marL="285750" rtl="0" algn="l">
              <a:lnSpc>
                <a:spcPct val="90000"/>
              </a:lnSpc>
              <a:spcBef>
                <a:spcPts val="1000"/>
              </a:spcBef>
              <a:spcAft>
                <a:spcPts val="0"/>
              </a:spcAft>
              <a:buClr>
                <a:schemeClr val="dk1"/>
              </a:buClr>
              <a:buSzPts val="2400"/>
              <a:buFont typeface="Noto Sans Symbols"/>
              <a:buChar char="⮚"/>
            </a:pPr>
            <a:r>
              <a:rPr b="1" lang="en-US" sz="2400"/>
              <a:t>Advantages</a:t>
            </a:r>
            <a:endParaRPr/>
          </a:p>
          <a:p>
            <a:pPr indent="-285750" lvl="0" marL="285750" rtl="0" algn="l">
              <a:lnSpc>
                <a:spcPct val="90000"/>
              </a:lnSpc>
              <a:spcBef>
                <a:spcPts val="1000"/>
              </a:spcBef>
              <a:spcAft>
                <a:spcPts val="0"/>
              </a:spcAft>
              <a:buClr>
                <a:schemeClr val="dk1"/>
              </a:buClr>
              <a:buSzPts val="2400"/>
              <a:buFont typeface="Noto Sans Symbols"/>
              <a:buChar char="⮚"/>
            </a:pPr>
            <a:r>
              <a:rPr b="1" lang="en-US" sz="2400"/>
              <a:t>Manufacturing</a:t>
            </a:r>
            <a:endParaRPr/>
          </a:p>
          <a:p>
            <a:pPr indent="-285750" lvl="0" marL="285750" rtl="0" algn="l">
              <a:lnSpc>
                <a:spcPct val="90000"/>
              </a:lnSpc>
              <a:spcBef>
                <a:spcPts val="1000"/>
              </a:spcBef>
              <a:spcAft>
                <a:spcPts val="0"/>
              </a:spcAft>
              <a:buClr>
                <a:schemeClr val="dk1"/>
              </a:buClr>
              <a:buSzPts val="2400"/>
              <a:buFont typeface="Noto Sans Symbols"/>
              <a:buChar char="⮚"/>
            </a:pPr>
            <a:r>
              <a:rPr b="1" lang="en-US" sz="2400"/>
              <a:t>Challenges</a:t>
            </a:r>
            <a:endParaRPr/>
          </a:p>
          <a:p>
            <a:pPr indent="-285750" lvl="0" marL="285750" rtl="0" algn="l">
              <a:lnSpc>
                <a:spcPct val="90000"/>
              </a:lnSpc>
              <a:spcBef>
                <a:spcPts val="1000"/>
              </a:spcBef>
              <a:spcAft>
                <a:spcPts val="0"/>
              </a:spcAft>
              <a:buClr>
                <a:schemeClr val="dk1"/>
              </a:buClr>
              <a:buSzPts val="2400"/>
              <a:buFont typeface="Noto Sans Symbols"/>
              <a:buChar char="⮚"/>
            </a:pPr>
            <a:r>
              <a:rPr b="1" lang="en-US" sz="2400"/>
              <a:t>GMP requierment</a:t>
            </a:r>
            <a:endParaRPr b="1" sz="2400"/>
          </a:p>
          <a:p>
            <a:pPr indent="-285750" lvl="0" marL="285750" rtl="0" algn="l">
              <a:lnSpc>
                <a:spcPct val="90000"/>
              </a:lnSpc>
              <a:spcBef>
                <a:spcPts val="1000"/>
              </a:spcBef>
              <a:spcAft>
                <a:spcPts val="0"/>
              </a:spcAft>
              <a:buClr>
                <a:schemeClr val="dk1"/>
              </a:buClr>
              <a:buSzPts val="2400"/>
              <a:buFont typeface="Noto Sans Symbols"/>
              <a:buChar char="⮚"/>
            </a:pPr>
            <a:r>
              <a:rPr b="1" lang="en-US" sz="2400"/>
              <a:t>example</a:t>
            </a:r>
            <a:endParaRPr/>
          </a:p>
        </p:txBody>
      </p:sp>
      <p:sp>
        <p:nvSpPr>
          <p:cNvPr id="381" name="Google Shape;381;p26"/>
          <p:cNvSpPr/>
          <p:nvPr/>
        </p:nvSpPr>
        <p:spPr>
          <a:xfrm>
            <a:off x="428625" y="4557713"/>
            <a:ext cx="291898" cy="414337"/>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pic>
        <p:nvPicPr>
          <p:cNvPr id="382" name="Google Shape;382;p26"/>
          <p:cNvPicPr preferRelativeResize="0"/>
          <p:nvPr/>
        </p:nvPicPr>
        <p:blipFill rotWithShape="1">
          <a:blip r:embed="rId3">
            <a:alphaModFix/>
          </a:blip>
          <a:srcRect b="10004" l="0" r="0" t="0"/>
          <a:stretch/>
        </p:blipFill>
        <p:spPr>
          <a:xfrm>
            <a:off x="6924675" y="875253"/>
            <a:ext cx="4572000" cy="4468272"/>
          </a:xfrm>
          <a:prstGeom prst="ellipse">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6" name="Shape 386"/>
        <p:cNvGrpSpPr/>
        <p:nvPr/>
      </p:nvGrpSpPr>
      <p:grpSpPr>
        <a:xfrm>
          <a:off x="0" y="0"/>
          <a:ext cx="0" cy="0"/>
          <a:chOff x="0" y="0"/>
          <a:chExt cx="0" cy="0"/>
        </a:xfrm>
      </p:grpSpPr>
      <p:sp>
        <p:nvSpPr>
          <p:cNvPr id="387" name="Google Shape;387;p27"/>
          <p:cNvSpPr txBox="1"/>
          <p:nvPr>
            <p:ph idx="1" type="body"/>
          </p:nvPr>
        </p:nvSpPr>
        <p:spPr>
          <a:xfrm>
            <a:off x="930757" y="2286000"/>
            <a:ext cx="5680075" cy="411679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US" sz="2400"/>
              <a:t>Solid oral dosage forms are the preferred route for many drugs and are still the most widely used formulation for new and existing complex configuration dosage forms.</a:t>
            </a:r>
            <a:endParaRPr/>
          </a:p>
          <a:p>
            <a:pPr indent="0" lvl="0" marL="0" rtl="0" algn="l">
              <a:lnSpc>
                <a:spcPct val="90000"/>
              </a:lnSpc>
              <a:spcBef>
                <a:spcPts val="1000"/>
              </a:spcBef>
              <a:spcAft>
                <a:spcPts val="0"/>
              </a:spcAft>
              <a:buClr>
                <a:schemeClr val="dk1"/>
              </a:buClr>
              <a:buSzPts val="2400"/>
              <a:buNone/>
            </a:pPr>
            <a:r>
              <a:t/>
            </a:r>
            <a:endParaRPr sz="2400"/>
          </a:p>
          <a:p>
            <a:pPr indent="0" lvl="0" marL="0" rtl="0" algn="l">
              <a:lnSpc>
                <a:spcPct val="90000"/>
              </a:lnSpc>
              <a:spcBef>
                <a:spcPts val="1000"/>
              </a:spcBef>
              <a:spcAft>
                <a:spcPts val="0"/>
              </a:spcAft>
              <a:buClr>
                <a:schemeClr val="dk1"/>
              </a:buClr>
              <a:buSzPts val="2400"/>
              <a:buNone/>
            </a:pPr>
            <a:r>
              <a:rPr lang="en-US" sz="2400"/>
              <a:t>Over the past 30 years, grater attention has been focused on development of sustained or controlled release drug delivery system</a:t>
            </a:r>
            <a:r>
              <a:rPr b="1" lang="en-US" sz="2400"/>
              <a:t>.</a:t>
            </a:r>
            <a:endParaRPr b="1" sz="2400"/>
          </a:p>
          <a:p>
            <a:pPr indent="0" lvl="0" marL="0" rtl="0" algn="l">
              <a:lnSpc>
                <a:spcPct val="90000"/>
              </a:lnSpc>
              <a:spcBef>
                <a:spcPts val="1000"/>
              </a:spcBef>
              <a:spcAft>
                <a:spcPts val="0"/>
              </a:spcAft>
              <a:buClr>
                <a:srgbClr val="341A2F"/>
              </a:buClr>
              <a:buSzPts val="2000"/>
              <a:buNone/>
            </a:pPr>
            <a:r>
              <a:rPr b="1" lang="en-US" sz="2000">
                <a:solidFill>
                  <a:srgbClr val="341A2F"/>
                </a:solidFill>
              </a:rPr>
              <a:t>. </a:t>
            </a:r>
            <a:endParaRPr/>
          </a:p>
        </p:txBody>
      </p:sp>
      <p:cxnSp>
        <p:nvCxnSpPr>
          <p:cNvPr id="388" name="Google Shape;388;p27"/>
          <p:cNvCxnSpPr/>
          <p:nvPr/>
        </p:nvCxnSpPr>
        <p:spPr>
          <a:xfrm>
            <a:off x="7646503" y="2034208"/>
            <a:ext cx="0" cy="4823792"/>
          </a:xfrm>
          <a:prstGeom prst="straightConnector1">
            <a:avLst/>
          </a:prstGeom>
          <a:noFill/>
          <a:ln cap="flat" cmpd="sng" w="9525">
            <a:solidFill>
              <a:srgbClr val="AD5D9E"/>
            </a:solidFill>
            <a:prstDash val="solid"/>
            <a:miter lim="800000"/>
            <a:headEnd len="sm" w="sm" type="none"/>
            <a:tailEnd len="sm" w="sm" type="none"/>
          </a:ln>
        </p:spPr>
      </p:cxnSp>
      <p:pic>
        <p:nvPicPr>
          <p:cNvPr id="389" name="Google Shape;389;p27"/>
          <p:cNvPicPr preferRelativeResize="0"/>
          <p:nvPr/>
        </p:nvPicPr>
        <p:blipFill rotWithShape="1">
          <a:blip r:embed="rId3">
            <a:alphaModFix/>
          </a:blip>
          <a:srcRect b="0" l="0" r="0" t="0"/>
          <a:stretch/>
        </p:blipFill>
        <p:spPr>
          <a:xfrm>
            <a:off x="7881938" y="0"/>
            <a:ext cx="4310062" cy="4762500"/>
          </a:xfrm>
          <a:prstGeom prst="ellipse">
            <a:avLst/>
          </a:prstGeom>
          <a:noFill/>
          <a:ln>
            <a:noFill/>
          </a:ln>
        </p:spPr>
      </p:pic>
      <p:sp>
        <p:nvSpPr>
          <p:cNvPr id="390" name="Google Shape;390;p27"/>
          <p:cNvSpPr/>
          <p:nvPr>
            <p:ph type="title"/>
          </p:nvPr>
        </p:nvSpPr>
        <p:spPr>
          <a:xfrm>
            <a:off x="657226" y="900113"/>
            <a:ext cx="2814638" cy="1273828"/>
          </a:xfrm>
          <a:prstGeom prst="roundRect">
            <a:avLst>
              <a:gd fmla="val 8785" name="adj"/>
            </a:avLst>
          </a:prstGeom>
          <a:gradFill>
            <a:gsLst>
              <a:gs pos="0">
                <a:srgbClr val="604D5C"/>
              </a:gs>
              <a:gs pos="50000">
                <a:srgbClr val="472141"/>
              </a:gs>
              <a:gs pos="100000">
                <a:srgbClr val="401A3A"/>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Font typeface="Century Gothic"/>
              <a:buNone/>
            </a:pPr>
            <a:r>
              <a:rPr b="1" lang="en-US" sz="2800">
                <a:solidFill>
                  <a:schemeClr val="lt1"/>
                </a:solidFill>
                <a:latin typeface="Arial"/>
                <a:ea typeface="Arial"/>
                <a:cs typeface="Arial"/>
                <a:sym typeface="Arial"/>
              </a:rPr>
              <a:t>introduction</a:t>
            </a:r>
            <a:endParaRPr b="1" sz="28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4" name="Shape 394"/>
        <p:cNvGrpSpPr/>
        <p:nvPr/>
      </p:nvGrpSpPr>
      <p:grpSpPr>
        <a:xfrm>
          <a:off x="0" y="0"/>
          <a:ext cx="0" cy="0"/>
          <a:chOff x="0" y="0"/>
          <a:chExt cx="0" cy="0"/>
        </a:xfrm>
      </p:grpSpPr>
      <p:sp>
        <p:nvSpPr>
          <p:cNvPr id="395" name="Google Shape;395;p28"/>
          <p:cNvSpPr txBox="1"/>
          <p:nvPr>
            <p:ph idx="1" type="body"/>
          </p:nvPr>
        </p:nvSpPr>
        <p:spPr>
          <a:xfrm>
            <a:off x="983456" y="2421163"/>
            <a:ext cx="6231732" cy="275091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US" sz="2400"/>
              <a:t>Bilayer tablet is the novel technology for the development of controlled release formulation. Developing a combination of two or more active pharmaceutical ingredients in a single dosage form is known as a bilayer tablet</a:t>
            </a:r>
            <a:r>
              <a:rPr b="1" lang="en-US" sz="2400"/>
              <a:t>.</a:t>
            </a:r>
            <a:endParaRPr/>
          </a:p>
          <a:p>
            <a:pPr indent="0" lvl="0" marL="0" rtl="0" algn="l">
              <a:lnSpc>
                <a:spcPct val="90000"/>
              </a:lnSpc>
              <a:spcBef>
                <a:spcPts val="1000"/>
              </a:spcBef>
              <a:spcAft>
                <a:spcPts val="0"/>
              </a:spcAft>
              <a:buClr>
                <a:schemeClr val="dk1"/>
              </a:buClr>
              <a:buSzPts val="2800"/>
              <a:buNone/>
            </a:pPr>
            <a:r>
              <a:t/>
            </a:r>
            <a:endParaRPr sz="2800"/>
          </a:p>
        </p:txBody>
      </p:sp>
      <p:sp>
        <p:nvSpPr>
          <p:cNvPr id="396" name="Google Shape;396;p28"/>
          <p:cNvSpPr/>
          <p:nvPr/>
        </p:nvSpPr>
        <p:spPr>
          <a:xfrm>
            <a:off x="657226" y="900113"/>
            <a:ext cx="3986212" cy="1273828"/>
          </a:xfrm>
          <a:prstGeom prst="roundRect">
            <a:avLst>
              <a:gd fmla="val 8785" name="adj"/>
            </a:avLst>
          </a:prstGeom>
          <a:gradFill>
            <a:gsLst>
              <a:gs pos="0">
                <a:srgbClr val="604D5C"/>
              </a:gs>
              <a:gs pos="50000">
                <a:srgbClr val="472141"/>
              </a:gs>
              <a:gs pos="100000">
                <a:srgbClr val="401A3A"/>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Century Gothic"/>
              <a:buNone/>
            </a:pPr>
            <a:r>
              <a:rPr b="1" i="0" lang="en-US" sz="2800" u="none" cap="none" strike="noStrike">
                <a:solidFill>
                  <a:schemeClr val="lt1"/>
                </a:solidFill>
                <a:latin typeface="Century Gothic"/>
                <a:ea typeface="Century Gothic"/>
                <a:cs typeface="Century Gothic"/>
                <a:sym typeface="Century Gothic"/>
              </a:rPr>
              <a:t>What's bilayer tablet ?</a:t>
            </a:r>
            <a:endParaRPr/>
          </a:p>
        </p:txBody>
      </p:sp>
      <p:pic>
        <p:nvPicPr>
          <p:cNvPr id="397" name="Google Shape;397;p28"/>
          <p:cNvPicPr preferRelativeResize="0"/>
          <p:nvPr/>
        </p:nvPicPr>
        <p:blipFill rotWithShape="1">
          <a:blip r:embed="rId3">
            <a:alphaModFix/>
          </a:blip>
          <a:srcRect b="0" l="0" r="0" t="0"/>
          <a:stretch/>
        </p:blipFill>
        <p:spPr>
          <a:xfrm>
            <a:off x="6943725" y="2043112"/>
            <a:ext cx="5138737" cy="4029076"/>
          </a:xfrm>
          <a:prstGeom prst="ellipse">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29"/>
          <p:cNvSpPr txBox="1"/>
          <p:nvPr>
            <p:ph idx="1" type="body"/>
          </p:nvPr>
        </p:nvSpPr>
        <p:spPr>
          <a:xfrm>
            <a:off x="831849" y="5164364"/>
            <a:ext cx="5680075" cy="10785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00"/>
              <a:buNone/>
            </a:pPr>
            <a:r>
              <a:t/>
            </a:r>
            <a:endParaRPr/>
          </a:p>
        </p:txBody>
      </p:sp>
      <p:pic>
        <p:nvPicPr>
          <p:cNvPr id="403" name="Google Shape;403;p29"/>
          <p:cNvPicPr preferRelativeResize="0"/>
          <p:nvPr/>
        </p:nvPicPr>
        <p:blipFill rotWithShape="1">
          <a:blip r:embed="rId3">
            <a:alphaModFix/>
          </a:blip>
          <a:srcRect b="0" l="-1173" r="-2" t="36847"/>
          <a:stretch/>
        </p:blipFill>
        <p:spPr>
          <a:xfrm>
            <a:off x="403225" y="1657351"/>
            <a:ext cx="10626725" cy="4685614"/>
          </a:xfrm>
          <a:prstGeom prst="rect">
            <a:avLst/>
          </a:prstGeom>
          <a:noFill/>
          <a:ln>
            <a:noFill/>
          </a:ln>
        </p:spPr>
      </p:pic>
      <p:sp>
        <p:nvSpPr>
          <p:cNvPr id="404" name="Google Shape;404;p29"/>
          <p:cNvSpPr/>
          <p:nvPr>
            <p:ph type="title"/>
          </p:nvPr>
        </p:nvSpPr>
        <p:spPr>
          <a:xfrm>
            <a:off x="557213" y="857250"/>
            <a:ext cx="4071937" cy="1371600"/>
          </a:xfrm>
          <a:prstGeom prst="roundRect">
            <a:avLst>
              <a:gd fmla="val 8785" name="adj"/>
            </a:avLst>
          </a:prstGeom>
          <a:gradFill>
            <a:gsLst>
              <a:gs pos="0">
                <a:srgbClr val="604D5C"/>
              </a:gs>
              <a:gs pos="50000">
                <a:srgbClr val="472141"/>
              </a:gs>
              <a:gs pos="100000">
                <a:srgbClr val="401A3A"/>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Century Gothic"/>
              <a:buNone/>
            </a:pPr>
            <a:r>
              <a:rPr b="1" i="0" lang="en-US" sz="2800" u="none" cap="none" strike="noStrike">
                <a:solidFill>
                  <a:schemeClr val="lt1"/>
                </a:solidFill>
                <a:latin typeface="Century Gothic"/>
                <a:ea typeface="Century Gothic"/>
                <a:cs typeface="Century Gothic"/>
                <a:sym typeface="Century Gothic"/>
              </a:rPr>
              <a:t>Types of bilayer tablet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8" name="Shape 408"/>
        <p:cNvGrpSpPr/>
        <p:nvPr/>
      </p:nvGrpSpPr>
      <p:grpSpPr>
        <a:xfrm>
          <a:off x="0" y="0"/>
          <a:ext cx="0" cy="0"/>
          <a:chOff x="0" y="0"/>
          <a:chExt cx="0" cy="0"/>
        </a:xfrm>
      </p:grpSpPr>
      <p:sp>
        <p:nvSpPr>
          <p:cNvPr id="409" name="Google Shape;409;p30"/>
          <p:cNvSpPr txBox="1"/>
          <p:nvPr>
            <p:ph type="title"/>
          </p:nvPr>
        </p:nvSpPr>
        <p:spPr>
          <a:xfrm>
            <a:off x="960437" y="3302000"/>
            <a:ext cx="5680075" cy="1700866"/>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accent2"/>
              </a:buClr>
              <a:buSzPts val="4600"/>
              <a:buFont typeface="Century Gothic"/>
              <a:buNone/>
            </a:pPr>
            <a:r>
              <a:rPr lang="en-US"/>
              <a:t>advantages</a:t>
            </a:r>
            <a:endParaRPr/>
          </a:p>
        </p:txBody>
      </p:sp>
      <p:sp>
        <p:nvSpPr>
          <p:cNvPr id="410" name="Google Shape;410;p30"/>
          <p:cNvSpPr txBox="1"/>
          <p:nvPr>
            <p:ph idx="1" type="body"/>
          </p:nvPr>
        </p:nvSpPr>
        <p:spPr>
          <a:xfrm>
            <a:off x="5286375" y="658347"/>
            <a:ext cx="6286501" cy="4042242"/>
          </a:xfrm>
          <a:prstGeom prst="rect">
            <a:avLst/>
          </a:prstGeom>
          <a:noFill/>
          <a:ln>
            <a:noFill/>
          </a:ln>
        </p:spPr>
        <p:txBody>
          <a:bodyPr anchorCtr="0" anchor="t" bIns="45700" lIns="91425" spcFirstLastPara="1" rIns="91425" wrap="square" tIns="45700">
            <a:noAutofit/>
          </a:bodyPr>
          <a:lstStyle/>
          <a:p>
            <a:pPr indent="-342900" lvl="0" marL="342900" rtl="0" algn="l">
              <a:lnSpc>
                <a:spcPct val="150000"/>
              </a:lnSpc>
              <a:spcBef>
                <a:spcPts val="0"/>
              </a:spcBef>
              <a:spcAft>
                <a:spcPts val="0"/>
              </a:spcAft>
              <a:buClr>
                <a:schemeClr val="dk1"/>
              </a:buClr>
              <a:buSzPts val="2400"/>
              <a:buFont typeface="Century Gothic"/>
              <a:buAutoNum type="arabicPeriod"/>
            </a:pPr>
            <a:r>
              <a:rPr lang="en-US" sz="2400"/>
              <a:t>decrease the dosing unit burden.</a:t>
            </a:r>
            <a:endParaRPr/>
          </a:p>
          <a:p>
            <a:pPr indent="-342900" lvl="0" marL="342900" rtl="0" algn="l">
              <a:lnSpc>
                <a:spcPct val="150000"/>
              </a:lnSpc>
              <a:spcBef>
                <a:spcPts val="1000"/>
              </a:spcBef>
              <a:spcAft>
                <a:spcPts val="0"/>
              </a:spcAft>
              <a:buClr>
                <a:schemeClr val="dk1"/>
              </a:buClr>
              <a:buSzPts val="2400"/>
              <a:buFont typeface="Century Gothic"/>
              <a:buAutoNum type="arabicPeriod"/>
            </a:pPr>
            <a:r>
              <a:rPr lang="en-US" sz="2400"/>
              <a:t>Different release profile.</a:t>
            </a:r>
            <a:endParaRPr/>
          </a:p>
          <a:p>
            <a:pPr indent="-342900" lvl="0" marL="342900" rtl="0" algn="l">
              <a:lnSpc>
                <a:spcPct val="150000"/>
              </a:lnSpc>
              <a:spcBef>
                <a:spcPts val="1000"/>
              </a:spcBef>
              <a:spcAft>
                <a:spcPts val="0"/>
              </a:spcAft>
              <a:buClr>
                <a:schemeClr val="dk1"/>
              </a:buClr>
              <a:buSzPts val="2400"/>
              <a:buFont typeface="Century Gothic"/>
              <a:buAutoNum type="arabicPeriod"/>
            </a:pPr>
            <a:r>
              <a:rPr lang="en-US" sz="2400"/>
              <a:t>Synergistic effect.</a:t>
            </a:r>
            <a:endParaRPr/>
          </a:p>
          <a:p>
            <a:pPr indent="-342900" lvl="0" marL="342900" rtl="0" algn="l">
              <a:lnSpc>
                <a:spcPct val="150000"/>
              </a:lnSpc>
              <a:spcBef>
                <a:spcPts val="1000"/>
              </a:spcBef>
              <a:spcAft>
                <a:spcPts val="0"/>
              </a:spcAft>
              <a:buClr>
                <a:schemeClr val="dk1"/>
              </a:buClr>
              <a:buSzPts val="2400"/>
              <a:buFont typeface="Century Gothic"/>
              <a:buAutoNum type="arabicPeriod"/>
            </a:pPr>
            <a:r>
              <a:rPr lang="en-US" sz="2400"/>
              <a:t>Prolong the patent life of a drug product.</a:t>
            </a:r>
            <a:endParaRPr/>
          </a:p>
          <a:p>
            <a:pPr indent="-342900" lvl="0" marL="342900" rtl="0" algn="l">
              <a:lnSpc>
                <a:spcPct val="150000"/>
              </a:lnSpc>
              <a:spcBef>
                <a:spcPts val="1000"/>
              </a:spcBef>
              <a:spcAft>
                <a:spcPts val="0"/>
              </a:spcAft>
              <a:buClr>
                <a:schemeClr val="dk1"/>
              </a:buClr>
              <a:buSzPts val="2400"/>
              <a:buFont typeface="Century Gothic"/>
              <a:buAutoNum type="arabicPeriod"/>
            </a:pPr>
            <a:r>
              <a:rPr lang="en-US" sz="2400"/>
              <a:t>Formulation of incompatible drugs.</a:t>
            </a:r>
            <a:endParaRPr/>
          </a:p>
          <a:p>
            <a:pPr indent="-342900" lvl="0" marL="342900" rtl="0" algn="l">
              <a:lnSpc>
                <a:spcPct val="150000"/>
              </a:lnSpc>
              <a:spcBef>
                <a:spcPts val="1000"/>
              </a:spcBef>
              <a:spcAft>
                <a:spcPts val="0"/>
              </a:spcAft>
              <a:buClr>
                <a:schemeClr val="dk1"/>
              </a:buClr>
              <a:buSzPts val="2400"/>
              <a:buFont typeface="Century Gothic"/>
              <a:buAutoNum type="arabicPeriod"/>
            </a:pPr>
            <a:r>
              <a:rPr lang="en-US" sz="2400"/>
              <a:t>Reduced side effect.(</a:t>
            </a:r>
            <a:r>
              <a:rPr lang="en-US" sz="1400"/>
              <a:t>layer with the needed drug and the other layer contain a drug to cancel a first layer drug side effect)</a:t>
            </a:r>
            <a:endParaRPr sz="1400"/>
          </a:p>
        </p:txBody>
      </p:sp>
      <p:sp>
        <p:nvSpPr>
          <p:cNvPr id="411" name="Google Shape;411;p30"/>
          <p:cNvSpPr/>
          <p:nvPr/>
        </p:nvSpPr>
        <p:spPr>
          <a:xfrm>
            <a:off x="354011" y="3873033"/>
            <a:ext cx="4071937" cy="1371600"/>
          </a:xfrm>
          <a:prstGeom prst="roundRect">
            <a:avLst>
              <a:gd fmla="val 8785" name="adj"/>
            </a:avLst>
          </a:prstGeom>
          <a:gradFill>
            <a:gsLst>
              <a:gs pos="0">
                <a:srgbClr val="604D5C"/>
              </a:gs>
              <a:gs pos="50000">
                <a:srgbClr val="472141"/>
              </a:gs>
              <a:gs pos="100000">
                <a:srgbClr val="401A3A"/>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Century Gothic"/>
              <a:buNone/>
            </a:pPr>
            <a:r>
              <a:rPr b="1" i="0" lang="en-US" sz="2800" u="none" cap="none" strike="noStrike">
                <a:solidFill>
                  <a:schemeClr val="lt1"/>
                </a:solidFill>
                <a:latin typeface="Century Gothic"/>
                <a:ea typeface="Century Gothic"/>
                <a:cs typeface="Century Gothic"/>
                <a:sym typeface="Century Gothic"/>
              </a:rPr>
              <a:t>Advantages </a:t>
            </a:r>
            <a:endParaRPr/>
          </a:p>
        </p:txBody>
      </p:sp>
      <p:pic>
        <p:nvPicPr>
          <p:cNvPr id="412" name="Google Shape;412;p30"/>
          <p:cNvPicPr preferRelativeResize="0"/>
          <p:nvPr/>
        </p:nvPicPr>
        <p:blipFill rotWithShape="1">
          <a:blip r:embed="rId3">
            <a:alphaModFix/>
          </a:blip>
          <a:srcRect b="0" l="0" r="0" t="0"/>
          <a:stretch/>
        </p:blipFill>
        <p:spPr>
          <a:xfrm>
            <a:off x="552449" y="472842"/>
            <a:ext cx="2200275" cy="2076450"/>
          </a:xfrm>
          <a:prstGeom prst="ellipse">
            <a:avLst/>
          </a:prstGeom>
          <a:noFill/>
          <a:ln>
            <a:noFill/>
          </a:ln>
        </p:spPr>
      </p:pic>
      <p:pic>
        <p:nvPicPr>
          <p:cNvPr id="413" name="Google Shape;413;p30"/>
          <p:cNvPicPr preferRelativeResize="0"/>
          <p:nvPr/>
        </p:nvPicPr>
        <p:blipFill rotWithShape="1">
          <a:blip r:embed="rId3">
            <a:alphaModFix/>
          </a:blip>
          <a:srcRect b="0" l="0" r="0" t="0"/>
          <a:stretch/>
        </p:blipFill>
        <p:spPr>
          <a:xfrm>
            <a:off x="2225673" y="1246421"/>
            <a:ext cx="2200275" cy="2076450"/>
          </a:xfrm>
          <a:prstGeom prst="ellipse">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7" name="Shape 417"/>
        <p:cNvGrpSpPr/>
        <p:nvPr/>
      </p:nvGrpSpPr>
      <p:grpSpPr>
        <a:xfrm>
          <a:off x="0" y="0"/>
          <a:ext cx="0" cy="0"/>
          <a:chOff x="0" y="0"/>
          <a:chExt cx="0" cy="0"/>
        </a:xfrm>
      </p:grpSpPr>
      <p:sp>
        <p:nvSpPr>
          <p:cNvPr id="418" name="Google Shape;418;p31"/>
          <p:cNvSpPr txBox="1"/>
          <p:nvPr>
            <p:ph type="title"/>
          </p:nvPr>
        </p:nvSpPr>
        <p:spPr>
          <a:xfrm>
            <a:off x="831849" y="3387725"/>
            <a:ext cx="5680075" cy="1700866"/>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accent2"/>
              </a:buClr>
              <a:buSzPts val="4600"/>
              <a:buFont typeface="Century Gothic"/>
              <a:buNone/>
            </a:pPr>
            <a:r>
              <a:rPr lang="en-US"/>
              <a:t>syn</a:t>
            </a:r>
            <a:endParaRPr/>
          </a:p>
        </p:txBody>
      </p:sp>
      <p:sp>
        <p:nvSpPr>
          <p:cNvPr id="419" name="Google Shape;419;p31"/>
          <p:cNvSpPr/>
          <p:nvPr/>
        </p:nvSpPr>
        <p:spPr>
          <a:xfrm>
            <a:off x="354011" y="3873033"/>
            <a:ext cx="4071937" cy="1371600"/>
          </a:xfrm>
          <a:prstGeom prst="roundRect">
            <a:avLst>
              <a:gd fmla="val 8785" name="adj"/>
            </a:avLst>
          </a:prstGeom>
          <a:gradFill>
            <a:gsLst>
              <a:gs pos="0">
                <a:srgbClr val="604D5C"/>
              </a:gs>
              <a:gs pos="50000">
                <a:srgbClr val="472141"/>
              </a:gs>
              <a:gs pos="100000">
                <a:srgbClr val="401A3A"/>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Century Gothic"/>
              <a:buNone/>
            </a:pPr>
            <a:r>
              <a:rPr b="1" i="0" lang="en-US" sz="2800" u="none" cap="none" strike="noStrike">
                <a:solidFill>
                  <a:schemeClr val="lt1"/>
                </a:solidFill>
                <a:latin typeface="Century Gothic"/>
                <a:ea typeface="Century Gothic"/>
                <a:cs typeface="Century Gothic"/>
                <a:sym typeface="Century Gothic"/>
              </a:rPr>
              <a:t>Synergistic effect </a:t>
            </a:r>
            <a:endParaRPr/>
          </a:p>
        </p:txBody>
      </p:sp>
      <p:pic>
        <p:nvPicPr>
          <p:cNvPr id="420" name="Google Shape;420;p31"/>
          <p:cNvPicPr preferRelativeResize="0"/>
          <p:nvPr/>
        </p:nvPicPr>
        <p:blipFill rotWithShape="1">
          <a:blip r:embed="rId3">
            <a:alphaModFix/>
          </a:blip>
          <a:srcRect b="0" l="11094" r="9781" t="0"/>
          <a:stretch/>
        </p:blipFill>
        <p:spPr>
          <a:xfrm>
            <a:off x="1773105" y="163046"/>
            <a:ext cx="4357688" cy="3387725"/>
          </a:xfrm>
          <a:prstGeom prst="ellipse">
            <a:avLst/>
          </a:prstGeom>
          <a:noFill/>
          <a:ln>
            <a:noFill/>
          </a:ln>
        </p:spPr>
      </p:pic>
      <p:pic>
        <p:nvPicPr>
          <p:cNvPr id="421" name="Google Shape;421;p31"/>
          <p:cNvPicPr preferRelativeResize="0"/>
          <p:nvPr/>
        </p:nvPicPr>
        <p:blipFill rotWithShape="1">
          <a:blip r:embed="rId4">
            <a:alphaModFix/>
          </a:blip>
          <a:srcRect b="0" l="11222" r="12783" t="0"/>
          <a:stretch/>
        </p:blipFill>
        <p:spPr>
          <a:xfrm>
            <a:off x="7903368" y="2867193"/>
            <a:ext cx="4052096" cy="3383280"/>
          </a:xfrm>
          <a:prstGeom prst="ellipse">
            <a:avLst/>
          </a:prstGeom>
          <a:noFill/>
          <a:ln>
            <a:noFill/>
          </a:ln>
        </p:spPr>
      </p:pic>
      <p:cxnSp>
        <p:nvCxnSpPr>
          <p:cNvPr id="422" name="Google Shape;422;p31"/>
          <p:cNvCxnSpPr/>
          <p:nvPr/>
        </p:nvCxnSpPr>
        <p:spPr>
          <a:xfrm>
            <a:off x="6222205" y="2431642"/>
            <a:ext cx="1769400" cy="1200300"/>
          </a:xfrm>
          <a:prstGeom prst="bentConnector3">
            <a:avLst>
              <a:gd fmla="val 50000" name="adj1"/>
            </a:avLst>
          </a:prstGeom>
          <a:noFill/>
          <a:ln cap="flat" cmpd="sng" w="9525">
            <a:solidFill>
              <a:schemeClr val="accent1"/>
            </a:solidFill>
            <a:prstDash val="solid"/>
            <a:miter lim="800000"/>
            <a:headEnd len="med" w="med" type="triangle"/>
            <a:tailEnd len="med" w="med" type="triangle"/>
          </a:ln>
        </p:spPr>
      </p:cxnSp>
      <p:sp>
        <p:nvSpPr>
          <p:cNvPr id="423" name="Google Shape;423;p31"/>
          <p:cNvSpPr txBox="1"/>
          <p:nvPr/>
        </p:nvSpPr>
        <p:spPr>
          <a:xfrm>
            <a:off x="5636419" y="2893218"/>
            <a:ext cx="65" cy="2769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4" name="Google Shape;424;p31"/>
          <p:cNvSpPr/>
          <p:nvPr/>
        </p:nvSpPr>
        <p:spPr>
          <a:xfrm>
            <a:off x="3671886" y="3966283"/>
            <a:ext cx="800219"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rgbClr val="FF7F7F"/>
                </a:solidFill>
                <a:latin typeface="Arial"/>
                <a:ea typeface="Arial"/>
                <a:cs typeface="Arial"/>
                <a:sym typeface="Arial"/>
              </a:rPr>
              <a:t>!!</a:t>
            </a:r>
            <a:endParaRPr/>
          </a:p>
        </p:txBody>
      </p:sp>
      <p:pic>
        <p:nvPicPr>
          <p:cNvPr id="425" name="Google Shape;425;p31"/>
          <p:cNvPicPr preferRelativeResize="0"/>
          <p:nvPr/>
        </p:nvPicPr>
        <p:blipFill rotWithShape="1">
          <a:blip r:embed="rId5">
            <a:alphaModFix/>
          </a:blip>
          <a:srcRect b="0" l="0" r="0" t="0"/>
          <a:stretch/>
        </p:blipFill>
        <p:spPr>
          <a:xfrm>
            <a:off x="8027063" y="102312"/>
            <a:ext cx="3162300" cy="2857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9" name="Shape 429"/>
        <p:cNvGrpSpPr/>
        <p:nvPr/>
      </p:nvGrpSpPr>
      <p:grpSpPr>
        <a:xfrm>
          <a:off x="0" y="0"/>
          <a:ext cx="0" cy="0"/>
          <a:chOff x="0" y="0"/>
          <a:chExt cx="0" cy="0"/>
        </a:xfrm>
      </p:grpSpPr>
      <p:sp>
        <p:nvSpPr>
          <p:cNvPr id="430" name="Google Shape;430;p32"/>
          <p:cNvSpPr txBox="1"/>
          <p:nvPr>
            <p:ph type="title"/>
          </p:nvPr>
        </p:nvSpPr>
        <p:spPr>
          <a:xfrm>
            <a:off x="646111" y="315912"/>
            <a:ext cx="5680075" cy="1700866"/>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accent2"/>
              </a:buClr>
              <a:buSzPts val="4600"/>
              <a:buFont typeface="Century Gothic"/>
              <a:buNone/>
            </a:pPr>
            <a:r>
              <a:rPr lang="en-US"/>
              <a:t>Manufacturing </a:t>
            </a:r>
            <a:endParaRPr/>
          </a:p>
        </p:txBody>
      </p:sp>
      <p:sp>
        <p:nvSpPr>
          <p:cNvPr id="431" name="Google Shape;431;p32"/>
          <p:cNvSpPr/>
          <p:nvPr/>
        </p:nvSpPr>
        <p:spPr>
          <a:xfrm>
            <a:off x="539749" y="958383"/>
            <a:ext cx="4071937" cy="1371600"/>
          </a:xfrm>
          <a:prstGeom prst="roundRect">
            <a:avLst>
              <a:gd fmla="val 8785" name="adj"/>
            </a:avLst>
          </a:prstGeom>
          <a:gradFill>
            <a:gsLst>
              <a:gs pos="0">
                <a:srgbClr val="604D5C"/>
              </a:gs>
              <a:gs pos="50000">
                <a:srgbClr val="472141"/>
              </a:gs>
              <a:gs pos="100000">
                <a:srgbClr val="401A3A"/>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Century Gothic"/>
              <a:buNone/>
            </a:pPr>
            <a:r>
              <a:rPr b="1" lang="en-US" sz="2800">
                <a:solidFill>
                  <a:schemeClr val="lt1"/>
                </a:solidFill>
                <a:latin typeface="Century Gothic"/>
                <a:ea typeface="Century Gothic"/>
                <a:cs typeface="Century Gothic"/>
                <a:sym typeface="Century Gothic"/>
              </a:rPr>
              <a:t>Manufacturing  </a:t>
            </a:r>
            <a:endParaRPr/>
          </a:p>
        </p:txBody>
      </p:sp>
      <p:pic>
        <p:nvPicPr>
          <p:cNvPr id="432" name="Google Shape;432;p32"/>
          <p:cNvPicPr preferRelativeResize="0"/>
          <p:nvPr/>
        </p:nvPicPr>
        <p:blipFill rotWithShape="1">
          <a:blip r:embed="rId3">
            <a:alphaModFix/>
          </a:blip>
          <a:srcRect b="0" l="0" r="0" t="0"/>
          <a:stretch/>
        </p:blipFill>
        <p:spPr>
          <a:xfrm>
            <a:off x="7100887" y="315912"/>
            <a:ext cx="2924175" cy="2886075"/>
          </a:xfrm>
          <a:prstGeom prst="ellipse">
            <a:avLst/>
          </a:prstGeom>
          <a:noFill/>
          <a:ln>
            <a:noFill/>
          </a:ln>
        </p:spPr>
      </p:pic>
      <p:pic>
        <p:nvPicPr>
          <p:cNvPr id="433" name="Google Shape;433;p32"/>
          <p:cNvPicPr preferRelativeResize="0"/>
          <p:nvPr/>
        </p:nvPicPr>
        <p:blipFill rotWithShape="1">
          <a:blip r:embed="rId4">
            <a:alphaModFix/>
          </a:blip>
          <a:srcRect b="0" l="0" r="0" t="0"/>
          <a:stretch/>
        </p:blipFill>
        <p:spPr>
          <a:xfrm>
            <a:off x="8815387" y="1758949"/>
            <a:ext cx="2743199" cy="2543175"/>
          </a:xfrm>
          <a:prstGeom prst="ellipse">
            <a:avLst/>
          </a:prstGeom>
          <a:noFill/>
          <a:ln>
            <a:noFill/>
          </a:ln>
        </p:spPr>
      </p:pic>
      <p:sp>
        <p:nvSpPr>
          <p:cNvPr id="434" name="Google Shape;434;p32"/>
          <p:cNvSpPr/>
          <p:nvPr/>
        </p:nvSpPr>
        <p:spPr>
          <a:xfrm>
            <a:off x="702247" y="3201987"/>
            <a:ext cx="515404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u="sng">
                <a:solidFill>
                  <a:schemeClr val="hlink"/>
                </a:solidFill>
                <a:latin typeface="Arial"/>
                <a:ea typeface="Arial"/>
                <a:cs typeface="Arial"/>
                <a:sym typeface="Arial"/>
                <a:hlinkClick r:id="rId5"/>
              </a:rPr>
              <a:t>https://www.youtube.com/watch?v=8jB0OfK0c4g</a:t>
            </a:r>
            <a:endParaRPr sz="1800">
              <a:solidFill>
                <a:schemeClr val="dk1"/>
              </a:solidFill>
              <a:latin typeface="Arial"/>
              <a:ea typeface="Arial"/>
              <a:cs typeface="Arial"/>
              <a:sym typeface="Arial"/>
            </a:endParaRPr>
          </a:p>
        </p:txBody>
      </p:sp>
      <p:pic>
        <p:nvPicPr>
          <p:cNvPr id="435" name="Google Shape;435;p32"/>
          <p:cNvPicPr preferRelativeResize="0"/>
          <p:nvPr/>
        </p:nvPicPr>
        <p:blipFill rotWithShape="1">
          <a:blip r:embed="rId6">
            <a:alphaModFix/>
          </a:blip>
          <a:srcRect b="0" l="0" r="0" t="0"/>
          <a:stretch/>
        </p:blipFill>
        <p:spPr>
          <a:xfrm>
            <a:off x="1398034" y="3844458"/>
            <a:ext cx="7142290" cy="269763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33"/>
          <p:cNvSpPr txBox="1"/>
          <p:nvPr>
            <p:ph type="title"/>
          </p:nvPr>
        </p:nvSpPr>
        <p:spPr>
          <a:xfrm>
            <a:off x="831849" y="3387725"/>
            <a:ext cx="5680075" cy="1700866"/>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accent2"/>
              </a:buClr>
              <a:buSzPts val="4600"/>
              <a:buFont typeface="Century Gothic"/>
              <a:buNone/>
            </a:pPr>
            <a:r>
              <a:rPr lang="en-US"/>
              <a:t>GMP REQUIERMENT</a:t>
            </a:r>
            <a:endParaRPr/>
          </a:p>
        </p:txBody>
      </p:sp>
      <p:sp>
        <p:nvSpPr>
          <p:cNvPr id="441" name="Google Shape;441;p33"/>
          <p:cNvSpPr txBox="1"/>
          <p:nvPr>
            <p:ph idx="1" type="body"/>
          </p:nvPr>
        </p:nvSpPr>
        <p:spPr>
          <a:xfrm>
            <a:off x="6316180" y="2080591"/>
            <a:ext cx="5875820" cy="5612295"/>
          </a:xfrm>
          <a:prstGeom prst="rect">
            <a:avLst/>
          </a:prstGeom>
          <a:noFill/>
          <a:ln>
            <a:noFill/>
          </a:ln>
        </p:spPr>
        <p:txBody>
          <a:bodyPr anchorCtr="0" anchor="t" bIns="45700" lIns="91425" spcFirstLastPara="1" rIns="91425" wrap="square" tIns="45700">
            <a:noAutofit/>
          </a:bodyPr>
          <a:lstStyle/>
          <a:p>
            <a:pPr indent="-285750" lvl="0" marL="285750" rtl="0" algn="l">
              <a:lnSpc>
                <a:spcPct val="90000"/>
              </a:lnSpc>
              <a:spcBef>
                <a:spcPts val="0"/>
              </a:spcBef>
              <a:spcAft>
                <a:spcPts val="0"/>
              </a:spcAft>
              <a:buClr>
                <a:schemeClr val="dk1"/>
              </a:buClr>
              <a:buSzPts val="1800"/>
              <a:buFont typeface="Noto Sans Symbols"/>
              <a:buChar char="❖"/>
            </a:pPr>
            <a:r>
              <a:rPr lang="en-US" sz="1800"/>
              <a:t>Preventing </a:t>
            </a:r>
            <a:r>
              <a:rPr b="1" lang="en-US" sz="1800">
                <a:solidFill>
                  <a:srgbClr val="C00000"/>
                </a:solidFill>
              </a:rPr>
              <a:t>capping </a:t>
            </a:r>
            <a:r>
              <a:rPr lang="en-US" sz="1800"/>
              <a:t>and </a:t>
            </a:r>
            <a:r>
              <a:rPr b="1" lang="en-US" sz="1800">
                <a:solidFill>
                  <a:srgbClr val="C00000"/>
                </a:solidFill>
              </a:rPr>
              <a:t>separation</a:t>
            </a:r>
            <a:r>
              <a:rPr lang="en-US" sz="1800"/>
              <a:t> of the two layer </a:t>
            </a:r>
            <a:endParaRPr sz="1800"/>
          </a:p>
          <a:p>
            <a:pPr indent="-285750" lvl="0" marL="285750" rtl="0" algn="l">
              <a:lnSpc>
                <a:spcPct val="90000"/>
              </a:lnSpc>
              <a:spcBef>
                <a:spcPts val="1000"/>
              </a:spcBef>
              <a:spcAft>
                <a:spcPts val="0"/>
              </a:spcAft>
              <a:buClr>
                <a:schemeClr val="dk1"/>
              </a:buClr>
              <a:buSzPts val="1800"/>
              <a:buFont typeface="Noto Sans Symbols"/>
              <a:buChar char="❖"/>
            </a:pPr>
            <a:r>
              <a:rPr lang="en-US" sz="1800"/>
              <a:t>Providing sufficient tablet </a:t>
            </a:r>
            <a:r>
              <a:rPr b="1" lang="en-US" sz="1800">
                <a:solidFill>
                  <a:srgbClr val="C00000"/>
                </a:solidFill>
              </a:rPr>
              <a:t>hardness</a:t>
            </a:r>
            <a:r>
              <a:rPr lang="en-US" sz="1800"/>
              <a:t>.</a:t>
            </a:r>
            <a:endParaRPr sz="1800"/>
          </a:p>
          <a:p>
            <a:pPr indent="-285750" lvl="0" marL="285750" rtl="0" algn="l">
              <a:lnSpc>
                <a:spcPct val="90000"/>
              </a:lnSpc>
              <a:spcBef>
                <a:spcPts val="1000"/>
              </a:spcBef>
              <a:spcAft>
                <a:spcPts val="0"/>
              </a:spcAft>
              <a:buClr>
                <a:schemeClr val="dk1"/>
              </a:buClr>
              <a:buSzPts val="1800"/>
              <a:buFont typeface="Noto Sans Symbols"/>
              <a:buChar char="❖"/>
            </a:pPr>
            <a:r>
              <a:rPr lang="en-US" sz="1800"/>
              <a:t> Preventing </a:t>
            </a:r>
            <a:r>
              <a:rPr b="1" lang="en-US" sz="1800">
                <a:solidFill>
                  <a:srgbClr val="C00000"/>
                </a:solidFill>
              </a:rPr>
              <a:t>cross-contamination</a:t>
            </a:r>
            <a:r>
              <a:rPr lang="en-US" sz="1800"/>
              <a:t> between the two layers. (</a:t>
            </a:r>
            <a:r>
              <a:rPr lang="en-US" sz="1400"/>
              <a:t>two types: between the two layers or between the tablet and machine) </a:t>
            </a:r>
            <a:r>
              <a:rPr lang="en-US"/>
              <a:t> </a:t>
            </a:r>
            <a:endParaRPr sz="1800"/>
          </a:p>
          <a:p>
            <a:pPr indent="-285750" lvl="0" marL="285750" rtl="0" algn="l">
              <a:lnSpc>
                <a:spcPct val="90000"/>
              </a:lnSpc>
              <a:spcBef>
                <a:spcPts val="1000"/>
              </a:spcBef>
              <a:spcAft>
                <a:spcPts val="0"/>
              </a:spcAft>
              <a:buClr>
                <a:schemeClr val="dk1"/>
              </a:buClr>
              <a:buSzPts val="1800"/>
              <a:buFont typeface="Noto Sans Symbols"/>
              <a:buChar char="❖"/>
            </a:pPr>
            <a:r>
              <a:rPr lang="en-US" sz="1800"/>
              <a:t> Producing a clear </a:t>
            </a:r>
            <a:r>
              <a:rPr b="1" lang="en-US" sz="1800">
                <a:solidFill>
                  <a:srgbClr val="C00000"/>
                </a:solidFill>
              </a:rPr>
              <a:t>visual separation </a:t>
            </a:r>
            <a:r>
              <a:rPr lang="en-US" sz="1800"/>
              <a:t>between the two layers. </a:t>
            </a:r>
            <a:r>
              <a:rPr lang="en-US" sz="1400"/>
              <a:t>( it can be done by coloring the layers with two different colors) </a:t>
            </a:r>
            <a:endParaRPr sz="1400"/>
          </a:p>
          <a:p>
            <a:pPr indent="-285750" lvl="0" marL="285750" rtl="0" algn="l">
              <a:lnSpc>
                <a:spcPct val="90000"/>
              </a:lnSpc>
              <a:spcBef>
                <a:spcPts val="1000"/>
              </a:spcBef>
              <a:spcAft>
                <a:spcPts val="0"/>
              </a:spcAft>
              <a:buClr>
                <a:schemeClr val="dk1"/>
              </a:buClr>
              <a:buSzPts val="1800"/>
              <a:buFont typeface="Noto Sans Symbols"/>
              <a:buChar char="❖"/>
            </a:pPr>
            <a:r>
              <a:rPr lang="en-US" sz="1800"/>
              <a:t> Accurate and individual </a:t>
            </a:r>
            <a:r>
              <a:rPr b="1" lang="en-US" sz="1800">
                <a:solidFill>
                  <a:srgbClr val="C00000"/>
                </a:solidFill>
              </a:rPr>
              <a:t>weight</a:t>
            </a:r>
            <a:r>
              <a:rPr lang="en-US" sz="1800"/>
              <a:t> control of the two layers</a:t>
            </a:r>
            <a:endParaRPr/>
          </a:p>
        </p:txBody>
      </p:sp>
      <p:pic>
        <p:nvPicPr>
          <p:cNvPr id="442" name="Google Shape;442;p33"/>
          <p:cNvPicPr preferRelativeResize="0"/>
          <p:nvPr/>
        </p:nvPicPr>
        <p:blipFill rotWithShape="1">
          <a:blip r:embed="rId3">
            <a:alphaModFix/>
          </a:blip>
          <a:srcRect b="0" l="0" r="0" t="0"/>
          <a:stretch/>
        </p:blipFill>
        <p:spPr>
          <a:xfrm>
            <a:off x="1258957" y="1587506"/>
            <a:ext cx="4081670" cy="2382970"/>
          </a:xfrm>
          <a:prstGeom prst="ellipse">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28">
      <a:dk1>
        <a:srgbClr val="000000"/>
      </a:dk1>
      <a:lt1>
        <a:srgbClr val="FFFFFF"/>
      </a:lt1>
      <a:dk2>
        <a:srgbClr val="44546A"/>
      </a:dk2>
      <a:lt2>
        <a:srgbClr val="D9D9D9"/>
      </a:lt2>
      <a:accent1>
        <a:srgbClr val="FFC000"/>
      </a:accent1>
      <a:accent2>
        <a:srgbClr val="C00000"/>
      </a:accent2>
      <a:accent3>
        <a:srgbClr val="8A0000"/>
      </a:accent3>
      <a:accent4>
        <a:srgbClr val="462340"/>
      </a:accent4>
      <a:accent5>
        <a:srgbClr val="4A7260"/>
      </a:accent5>
      <a:accent6>
        <a:srgbClr val="70AD47"/>
      </a:accent6>
      <a:hlink>
        <a:srgbClr val="0070C0"/>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