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شريحة عنوان" showMasterSp="0" type="title">
  <p:cSld name="TITLE">
    <p:spTree>
      <p:nvGrpSpPr>
        <p:cNvPr id="24" name="Shape 24"/>
        <p:cNvGrpSpPr/>
        <p:nvPr/>
      </p:nvGrpSpPr>
      <p:grpSpPr>
        <a:xfrm>
          <a:off x="0" y="0"/>
          <a:ext cx="0" cy="0"/>
          <a:chOff x="0" y="0"/>
          <a:chExt cx="0" cy="0"/>
        </a:xfrm>
      </p:grpSpPr>
      <p:sp>
        <p:nvSpPr>
          <p:cNvPr id="25" name="Google Shape;25;p2"/>
          <p:cNvSpPr/>
          <p:nvPr/>
        </p:nvSpPr>
        <p:spPr>
          <a:xfrm flipH="1" rot="10800000">
            <a:off x="7213577" y="3810001"/>
            <a:ext cx="4978425" cy="91087"/>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26" name="Google Shape;26;p2"/>
          <p:cNvSpPr/>
          <p:nvPr/>
        </p:nvSpPr>
        <p:spPr>
          <a:xfrm flipH="1" rot="10800000">
            <a:off x="7213601" y="3897010"/>
            <a:ext cx="4978401" cy="192024"/>
          </a:xfrm>
          <a:prstGeom prst="rect">
            <a:avLst/>
          </a:prstGeom>
          <a:solidFill>
            <a:schemeClr val="accent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27" name="Google Shape;27;p2"/>
          <p:cNvSpPr/>
          <p:nvPr/>
        </p:nvSpPr>
        <p:spPr>
          <a:xfrm flipH="1" rot="10800000">
            <a:off x="7213601" y="4115167"/>
            <a:ext cx="4978401" cy="9144"/>
          </a:xfrm>
          <a:prstGeom prst="rect">
            <a:avLst/>
          </a:prstGeom>
          <a:solidFill>
            <a:schemeClr val="accent2">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28" name="Google Shape;28;p2"/>
          <p:cNvSpPr/>
          <p:nvPr/>
        </p:nvSpPr>
        <p:spPr>
          <a:xfrm flipH="1" rot="10800000">
            <a:off x="7213600" y="4164403"/>
            <a:ext cx="2621280" cy="18288"/>
          </a:xfrm>
          <a:prstGeom prst="rect">
            <a:avLst/>
          </a:prstGeom>
          <a:solidFill>
            <a:schemeClr val="accent2">
              <a:alpha val="6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29" name="Google Shape;29;p2"/>
          <p:cNvSpPr/>
          <p:nvPr/>
        </p:nvSpPr>
        <p:spPr>
          <a:xfrm flipH="1" rot="10800000">
            <a:off x="7213600" y="4199572"/>
            <a:ext cx="2621280" cy="9144"/>
          </a:xfrm>
          <a:prstGeom prst="rect">
            <a:avLst/>
          </a:prstGeom>
          <a:solidFill>
            <a:schemeClr val="accent2">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30" name="Google Shape;30;p2"/>
          <p:cNvSpPr/>
          <p:nvPr/>
        </p:nvSpPr>
        <p:spPr>
          <a:xfrm>
            <a:off x="7213600" y="3962400"/>
            <a:ext cx="4084320" cy="27432"/>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31" name="Google Shape;31;p2"/>
          <p:cNvSpPr/>
          <p:nvPr/>
        </p:nvSpPr>
        <p:spPr>
          <a:xfrm>
            <a:off x="9835343" y="4060983"/>
            <a:ext cx="2133600" cy="36576"/>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32" name="Google Shape;32;p2"/>
          <p:cNvSpPr/>
          <p:nvPr/>
        </p:nvSpPr>
        <p:spPr>
          <a:xfrm>
            <a:off x="1" y="3649662"/>
            <a:ext cx="12192000" cy="244170"/>
          </a:xfrm>
          <a:prstGeom prst="rect">
            <a:avLst/>
          </a:prstGeom>
          <a:solidFill>
            <a:schemeClr val="accent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33" name="Google Shape;33;p2"/>
          <p:cNvSpPr/>
          <p:nvPr/>
        </p:nvSpPr>
        <p:spPr>
          <a:xfrm>
            <a:off x="1" y="3675528"/>
            <a:ext cx="12192000" cy="140677"/>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34" name="Google Shape;34;p2"/>
          <p:cNvSpPr/>
          <p:nvPr/>
        </p:nvSpPr>
        <p:spPr>
          <a:xfrm flipH="1" rot="10800000">
            <a:off x="8552068" y="3643090"/>
            <a:ext cx="3639933" cy="24843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35" name="Google Shape;35;p2"/>
          <p:cNvSpPr/>
          <p:nvPr/>
        </p:nvSpPr>
        <p:spPr>
          <a:xfrm>
            <a:off x="0" y="0"/>
            <a:ext cx="12192000" cy="37017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36" name="Google Shape;36;p2"/>
          <p:cNvSpPr txBox="1"/>
          <p:nvPr>
            <p:ph type="ctrTitle"/>
          </p:nvPr>
        </p:nvSpPr>
        <p:spPr>
          <a:xfrm>
            <a:off x="609600" y="2401888"/>
            <a:ext cx="11277600" cy="1470025"/>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4400"/>
              <a:buFont typeface="Trebuchet MS"/>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2"/>
          <p:cNvSpPr txBox="1"/>
          <p:nvPr>
            <p:ph idx="1" type="subTitle"/>
          </p:nvPr>
        </p:nvSpPr>
        <p:spPr>
          <a:xfrm>
            <a:off x="609600" y="3899938"/>
            <a:ext cx="6604000" cy="1752600"/>
          </a:xfrm>
          <a:prstGeom prst="rect">
            <a:avLst/>
          </a:prstGeom>
          <a:noFill/>
          <a:ln>
            <a:noFill/>
          </a:ln>
        </p:spPr>
        <p:txBody>
          <a:bodyPr anchorCtr="0" anchor="t" bIns="45700" lIns="91425" spcFirstLastPara="1" rIns="91425" wrap="square" tIns="45700">
            <a:normAutofit/>
          </a:bodyPr>
          <a:lstStyle>
            <a:lvl1pPr lvl="0" algn="l">
              <a:spcBef>
                <a:spcPts val="300"/>
              </a:spcBef>
              <a:spcAft>
                <a:spcPts val="0"/>
              </a:spcAft>
              <a:buSzPts val="2400"/>
              <a:buNone/>
              <a:defRPr sz="2400">
                <a:solidFill>
                  <a:schemeClr val="dk2"/>
                </a:solidFill>
              </a:defRPr>
            </a:lvl1pPr>
            <a:lvl2pPr lvl="1" algn="ctr">
              <a:spcBef>
                <a:spcPts val="300"/>
              </a:spcBef>
              <a:spcAft>
                <a:spcPts val="0"/>
              </a:spcAft>
              <a:buSzPts val="1800"/>
              <a:buNone/>
              <a:defRPr/>
            </a:lvl2pPr>
            <a:lvl3pPr lvl="2" algn="ctr">
              <a:spcBef>
                <a:spcPts val="300"/>
              </a:spcBef>
              <a:spcAft>
                <a:spcPts val="0"/>
              </a:spcAft>
              <a:buSzPts val="1800"/>
              <a:buNone/>
              <a:defRPr/>
            </a:lvl3pPr>
            <a:lvl4pPr lvl="3" algn="ctr">
              <a:spcBef>
                <a:spcPts val="300"/>
              </a:spcBef>
              <a:spcAft>
                <a:spcPts val="0"/>
              </a:spcAft>
              <a:buSzPts val="1800"/>
              <a:buNone/>
              <a:defRPr/>
            </a:lvl4pPr>
            <a:lvl5pPr lvl="4" algn="ctr">
              <a:spcBef>
                <a:spcPts val="300"/>
              </a:spcBef>
              <a:spcAft>
                <a:spcPts val="0"/>
              </a:spcAft>
              <a:buSzPts val="1800"/>
              <a:buNone/>
              <a:defRPr/>
            </a:lvl5pPr>
            <a:lvl6pPr lvl="5" algn="ctr">
              <a:spcBef>
                <a:spcPts val="300"/>
              </a:spcBef>
              <a:spcAft>
                <a:spcPts val="0"/>
              </a:spcAft>
              <a:buSzPts val="1800"/>
              <a:buNone/>
              <a:defRPr/>
            </a:lvl6pPr>
            <a:lvl7pPr lvl="6" algn="ctr">
              <a:spcBef>
                <a:spcPts val="300"/>
              </a:spcBef>
              <a:spcAft>
                <a:spcPts val="0"/>
              </a:spcAft>
              <a:buSzPts val="1800"/>
              <a:buNone/>
              <a:defRPr/>
            </a:lvl7pPr>
            <a:lvl8pPr lvl="7" algn="ctr">
              <a:spcBef>
                <a:spcPts val="300"/>
              </a:spcBef>
              <a:spcAft>
                <a:spcPts val="0"/>
              </a:spcAft>
              <a:buSzPts val="1800"/>
              <a:buNone/>
              <a:defRPr/>
            </a:lvl8pPr>
            <a:lvl9pPr lvl="8" algn="ctr">
              <a:spcBef>
                <a:spcPts val="300"/>
              </a:spcBef>
              <a:spcAft>
                <a:spcPts val="0"/>
              </a:spcAft>
              <a:buSzPts val="1800"/>
              <a:buNone/>
              <a:defRPr/>
            </a:lvl9pPr>
          </a:lstStyle>
          <a:p/>
        </p:txBody>
      </p:sp>
      <p:sp>
        <p:nvSpPr>
          <p:cNvPr id="38" name="Google Shape;38;p2"/>
          <p:cNvSpPr txBox="1"/>
          <p:nvPr>
            <p:ph idx="10" type="dt"/>
          </p:nvPr>
        </p:nvSpPr>
        <p:spPr>
          <a:xfrm>
            <a:off x="8940800" y="4206240"/>
            <a:ext cx="128016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
          <p:cNvSpPr txBox="1"/>
          <p:nvPr>
            <p:ph idx="11" type="ftr"/>
          </p:nvPr>
        </p:nvSpPr>
        <p:spPr>
          <a:xfrm>
            <a:off x="7213600" y="4205288"/>
            <a:ext cx="1727200" cy="4572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
          <p:cNvSpPr txBox="1"/>
          <p:nvPr>
            <p:ph idx="12" type="sldNum"/>
          </p:nvPr>
        </p:nvSpPr>
        <p:spPr>
          <a:xfrm>
            <a:off x="11093451" y="1136"/>
            <a:ext cx="996949" cy="36576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b="0" i="0" sz="1800" u="none" cap="none" strike="noStrike">
                <a:solidFill>
                  <a:schemeClr val="lt1"/>
                </a:solidFill>
                <a:latin typeface="Georgia"/>
                <a:ea typeface="Georgia"/>
                <a:cs typeface="Georgia"/>
                <a:sym typeface="Georgia"/>
              </a:defRPr>
            </a:lvl1pPr>
            <a:lvl2pPr indent="0" lvl="1" marL="0" algn="r">
              <a:spcBef>
                <a:spcPts val="0"/>
              </a:spcBef>
              <a:buNone/>
              <a:defRPr b="0" i="0" sz="1800" u="none" cap="none" strike="noStrike">
                <a:solidFill>
                  <a:schemeClr val="lt1"/>
                </a:solidFill>
                <a:latin typeface="Georgia"/>
                <a:ea typeface="Georgia"/>
                <a:cs typeface="Georgia"/>
                <a:sym typeface="Georgia"/>
              </a:defRPr>
            </a:lvl2pPr>
            <a:lvl3pPr indent="0" lvl="2" marL="0" algn="r">
              <a:spcBef>
                <a:spcPts val="0"/>
              </a:spcBef>
              <a:buNone/>
              <a:defRPr b="0" i="0" sz="1800" u="none" cap="none" strike="noStrike">
                <a:solidFill>
                  <a:schemeClr val="lt1"/>
                </a:solidFill>
                <a:latin typeface="Georgia"/>
                <a:ea typeface="Georgia"/>
                <a:cs typeface="Georgia"/>
                <a:sym typeface="Georgia"/>
              </a:defRPr>
            </a:lvl3pPr>
            <a:lvl4pPr indent="0" lvl="3" marL="0" algn="r">
              <a:spcBef>
                <a:spcPts val="0"/>
              </a:spcBef>
              <a:buNone/>
              <a:defRPr b="0" i="0" sz="1800" u="none" cap="none" strike="noStrike">
                <a:solidFill>
                  <a:schemeClr val="lt1"/>
                </a:solidFill>
                <a:latin typeface="Georgia"/>
                <a:ea typeface="Georgia"/>
                <a:cs typeface="Georgia"/>
                <a:sym typeface="Georgia"/>
              </a:defRPr>
            </a:lvl4pPr>
            <a:lvl5pPr indent="0" lvl="4" marL="0" algn="r">
              <a:spcBef>
                <a:spcPts val="0"/>
              </a:spcBef>
              <a:buNone/>
              <a:defRPr b="0" i="0" sz="1800" u="none" cap="none" strike="noStrike">
                <a:solidFill>
                  <a:schemeClr val="lt1"/>
                </a:solidFill>
                <a:latin typeface="Georgia"/>
                <a:ea typeface="Georgia"/>
                <a:cs typeface="Georgia"/>
                <a:sym typeface="Georgia"/>
              </a:defRPr>
            </a:lvl5pPr>
            <a:lvl6pPr indent="0" lvl="5" marL="0" algn="r">
              <a:spcBef>
                <a:spcPts val="0"/>
              </a:spcBef>
              <a:buNone/>
              <a:defRPr b="0" i="0" sz="1800" u="none" cap="none" strike="noStrike">
                <a:solidFill>
                  <a:schemeClr val="lt1"/>
                </a:solidFill>
                <a:latin typeface="Georgia"/>
                <a:ea typeface="Georgia"/>
                <a:cs typeface="Georgia"/>
                <a:sym typeface="Georgia"/>
              </a:defRPr>
            </a:lvl6pPr>
            <a:lvl7pPr indent="0" lvl="6" marL="0" algn="r">
              <a:spcBef>
                <a:spcPts val="0"/>
              </a:spcBef>
              <a:buNone/>
              <a:defRPr b="0" i="0" sz="1800" u="none" cap="none" strike="noStrike">
                <a:solidFill>
                  <a:schemeClr val="lt1"/>
                </a:solidFill>
                <a:latin typeface="Georgia"/>
                <a:ea typeface="Georgia"/>
                <a:cs typeface="Georgia"/>
                <a:sym typeface="Georgia"/>
              </a:defRPr>
            </a:lvl7pPr>
            <a:lvl8pPr indent="0" lvl="7" marL="0" algn="r">
              <a:spcBef>
                <a:spcPts val="0"/>
              </a:spcBef>
              <a:buNone/>
              <a:defRPr b="0" i="0" sz="1800" u="none" cap="none" strike="noStrike">
                <a:solidFill>
                  <a:schemeClr val="lt1"/>
                </a:solidFill>
                <a:latin typeface="Georgia"/>
                <a:ea typeface="Georgia"/>
                <a:cs typeface="Georgia"/>
                <a:sym typeface="Georgia"/>
              </a:defRPr>
            </a:lvl8pPr>
            <a:lvl9pPr indent="0" lvl="8" marL="0" algn="r">
              <a:spcBef>
                <a:spcPts val="0"/>
              </a:spcBef>
              <a:buNone/>
              <a:defRPr b="0" i="0" sz="1800" u="none" cap="none" strike="noStrike">
                <a:solidFill>
                  <a:schemeClr val="lt1"/>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عنوان ونص عمودي" type="vertTx">
  <p:cSld name="VERTICAL_TEXT">
    <p:spTree>
      <p:nvGrpSpPr>
        <p:cNvPr id="92" name="Shape 92"/>
        <p:cNvGrpSpPr/>
        <p:nvPr/>
      </p:nvGrpSpPr>
      <p:grpSpPr>
        <a:xfrm>
          <a:off x="0" y="0"/>
          <a:ext cx="0" cy="0"/>
          <a:chOff x="0" y="0"/>
          <a:chExt cx="0" cy="0"/>
        </a:xfrm>
      </p:grpSpPr>
      <p:sp>
        <p:nvSpPr>
          <p:cNvPr id="93" name="Google Shape;93;p11"/>
          <p:cNvSpPr txBox="1"/>
          <p:nvPr>
            <p:ph type="title"/>
          </p:nvPr>
        </p:nvSpPr>
        <p:spPr>
          <a:xfrm>
            <a:off x="609600" y="1143000"/>
            <a:ext cx="10972800" cy="10668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11"/>
          <p:cNvSpPr txBox="1"/>
          <p:nvPr>
            <p:ph idx="1" type="body"/>
          </p:nvPr>
        </p:nvSpPr>
        <p:spPr>
          <a:xfrm rot="5400000">
            <a:off x="3933444" y="-1074420"/>
            <a:ext cx="4325112" cy="10972800"/>
          </a:xfrm>
          <a:prstGeom prst="rect">
            <a:avLst/>
          </a:prstGeom>
          <a:noFill/>
          <a:ln>
            <a:noFill/>
          </a:ln>
        </p:spPr>
        <p:txBody>
          <a:bodyPr anchorCtr="0" anchor="t" bIns="45700" lIns="91425" spcFirstLastPara="1" rIns="91425" wrap="square" tIns="45700">
            <a:normAutofit/>
          </a:bodyPr>
          <a:lstStyle>
            <a:lvl1pPr indent="-342900" lvl="0" marL="457200" algn="l">
              <a:spcBef>
                <a:spcPts val="300"/>
              </a:spcBef>
              <a:spcAft>
                <a:spcPts val="0"/>
              </a:spcAft>
              <a:buSzPts val="1800"/>
              <a:buChar char="•"/>
              <a:defRPr/>
            </a:lvl1pPr>
            <a:lvl2pPr indent="-342900" lvl="1" marL="914400" algn="l">
              <a:spcBef>
                <a:spcPts val="300"/>
              </a:spcBef>
              <a:spcAft>
                <a:spcPts val="0"/>
              </a:spcAft>
              <a:buSzPts val="1800"/>
              <a:buChar char="▫"/>
              <a:defRPr/>
            </a:lvl2pPr>
            <a:lvl3pPr indent="-342900" lvl="2" marL="1371600" algn="l">
              <a:spcBef>
                <a:spcPts val="300"/>
              </a:spcBef>
              <a:spcAft>
                <a:spcPts val="0"/>
              </a:spcAft>
              <a:buSzPts val="1800"/>
              <a:buChar char="●"/>
              <a:defRPr/>
            </a:lvl3pPr>
            <a:lvl4pPr indent="-342900" lvl="3" marL="1828800" algn="l">
              <a:spcBef>
                <a:spcPts val="300"/>
              </a:spcBef>
              <a:spcAft>
                <a:spcPts val="0"/>
              </a:spcAft>
              <a:buSzPts val="1800"/>
              <a:buChar char="●"/>
              <a:defRPr/>
            </a:lvl4pPr>
            <a:lvl5pPr indent="-342900" lvl="4" marL="2286000" algn="l">
              <a:spcBef>
                <a:spcPts val="300"/>
              </a:spcBef>
              <a:spcAft>
                <a:spcPts val="0"/>
              </a:spcAft>
              <a:buSzPts val="1800"/>
              <a:buChar char="▫"/>
              <a:defRPr/>
            </a:lvl5pPr>
            <a:lvl6pPr indent="-342900" lvl="5" marL="2743200" algn="l">
              <a:spcBef>
                <a:spcPts val="300"/>
              </a:spcBef>
              <a:spcAft>
                <a:spcPts val="0"/>
              </a:spcAft>
              <a:buSzPts val="1800"/>
              <a:buChar char="▫"/>
              <a:defRPr/>
            </a:lvl6pPr>
            <a:lvl7pPr indent="-342900" lvl="6" marL="3200400" algn="l">
              <a:spcBef>
                <a:spcPts val="300"/>
              </a:spcBef>
              <a:spcAft>
                <a:spcPts val="0"/>
              </a:spcAft>
              <a:buSzPts val="1800"/>
              <a:buChar char="▫"/>
              <a:defRPr/>
            </a:lvl7pPr>
            <a:lvl8pPr indent="-342900" lvl="7" marL="3657600" algn="l">
              <a:spcBef>
                <a:spcPts val="300"/>
              </a:spcBef>
              <a:spcAft>
                <a:spcPts val="0"/>
              </a:spcAft>
              <a:buSzPts val="1800"/>
              <a:buChar char="◦"/>
              <a:defRPr/>
            </a:lvl8pPr>
            <a:lvl9pPr indent="-342900" lvl="8" marL="4114800" algn="l">
              <a:spcBef>
                <a:spcPts val="300"/>
              </a:spcBef>
              <a:spcAft>
                <a:spcPts val="0"/>
              </a:spcAft>
              <a:buSzPts val="1800"/>
              <a:buChar char="◦"/>
              <a:defRPr/>
            </a:lvl9pPr>
          </a:lstStyle>
          <a:p/>
        </p:txBody>
      </p:sp>
      <p:sp>
        <p:nvSpPr>
          <p:cNvPr id="95" name="Google Shape;95;p11"/>
          <p:cNvSpPr txBox="1"/>
          <p:nvPr>
            <p:ph idx="10" type="dt"/>
          </p:nvPr>
        </p:nvSpPr>
        <p:spPr>
          <a:xfrm>
            <a:off x="8782048" y="612648"/>
            <a:ext cx="1276352"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1"/>
          <p:cNvSpPr txBox="1"/>
          <p:nvPr>
            <p:ph idx="11" type="ftr"/>
          </p:nvPr>
        </p:nvSpPr>
        <p:spPr>
          <a:xfrm>
            <a:off x="7010400" y="612648"/>
            <a:ext cx="1767840" cy="4572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1"/>
          <p:cNvSpPr txBox="1"/>
          <p:nvPr>
            <p:ph idx="12" type="sldNum"/>
          </p:nvPr>
        </p:nvSpPr>
        <p:spPr>
          <a:xfrm>
            <a:off x="10899648" y="2272"/>
            <a:ext cx="1016000" cy="36576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عنوان ونص عموديان" type="vertTitleAndTx">
  <p:cSld name="VERTICAL_TITLE_AND_VERTICAL_TEXT">
    <p:spTree>
      <p:nvGrpSpPr>
        <p:cNvPr id="98" name="Shape 98"/>
        <p:cNvGrpSpPr/>
        <p:nvPr/>
      </p:nvGrpSpPr>
      <p:grpSpPr>
        <a:xfrm>
          <a:off x="0" y="0"/>
          <a:ext cx="0" cy="0"/>
          <a:chOff x="0" y="0"/>
          <a:chExt cx="0" cy="0"/>
        </a:xfrm>
      </p:grpSpPr>
      <p:sp>
        <p:nvSpPr>
          <p:cNvPr id="99" name="Google Shape;99;p12"/>
          <p:cNvSpPr txBox="1"/>
          <p:nvPr>
            <p:ph type="title"/>
          </p:nvPr>
        </p:nvSpPr>
        <p:spPr>
          <a:xfrm rot="5400000">
            <a:off x="7569200" y="2616200"/>
            <a:ext cx="5486400" cy="2540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12"/>
          <p:cNvSpPr txBox="1"/>
          <p:nvPr>
            <p:ph idx="1" type="body"/>
          </p:nvPr>
        </p:nvSpPr>
        <p:spPr>
          <a:xfrm rot="5400000">
            <a:off x="2032000" y="-279400"/>
            <a:ext cx="5486400" cy="8331200"/>
          </a:xfrm>
          <a:prstGeom prst="rect">
            <a:avLst/>
          </a:prstGeom>
          <a:noFill/>
          <a:ln>
            <a:noFill/>
          </a:ln>
        </p:spPr>
        <p:txBody>
          <a:bodyPr anchorCtr="0" anchor="t" bIns="45700" lIns="91425" spcFirstLastPara="1" rIns="91425" wrap="square" tIns="45700">
            <a:normAutofit/>
          </a:bodyPr>
          <a:lstStyle>
            <a:lvl1pPr indent="-342900" lvl="0" marL="457200" algn="l">
              <a:spcBef>
                <a:spcPts val="300"/>
              </a:spcBef>
              <a:spcAft>
                <a:spcPts val="0"/>
              </a:spcAft>
              <a:buSzPts val="1800"/>
              <a:buChar char="•"/>
              <a:defRPr/>
            </a:lvl1pPr>
            <a:lvl2pPr indent="-342900" lvl="1" marL="914400" algn="l">
              <a:spcBef>
                <a:spcPts val="300"/>
              </a:spcBef>
              <a:spcAft>
                <a:spcPts val="0"/>
              </a:spcAft>
              <a:buSzPts val="1800"/>
              <a:buChar char="▫"/>
              <a:defRPr/>
            </a:lvl2pPr>
            <a:lvl3pPr indent="-342900" lvl="2" marL="1371600" algn="l">
              <a:spcBef>
                <a:spcPts val="300"/>
              </a:spcBef>
              <a:spcAft>
                <a:spcPts val="0"/>
              </a:spcAft>
              <a:buSzPts val="1800"/>
              <a:buChar char="●"/>
              <a:defRPr/>
            </a:lvl3pPr>
            <a:lvl4pPr indent="-342900" lvl="3" marL="1828800" algn="l">
              <a:spcBef>
                <a:spcPts val="300"/>
              </a:spcBef>
              <a:spcAft>
                <a:spcPts val="0"/>
              </a:spcAft>
              <a:buSzPts val="1800"/>
              <a:buChar char="●"/>
              <a:defRPr/>
            </a:lvl4pPr>
            <a:lvl5pPr indent="-342900" lvl="4" marL="2286000" algn="l">
              <a:spcBef>
                <a:spcPts val="300"/>
              </a:spcBef>
              <a:spcAft>
                <a:spcPts val="0"/>
              </a:spcAft>
              <a:buSzPts val="1800"/>
              <a:buChar char="▫"/>
              <a:defRPr/>
            </a:lvl5pPr>
            <a:lvl6pPr indent="-342900" lvl="5" marL="2743200" algn="l">
              <a:spcBef>
                <a:spcPts val="300"/>
              </a:spcBef>
              <a:spcAft>
                <a:spcPts val="0"/>
              </a:spcAft>
              <a:buSzPts val="1800"/>
              <a:buChar char="▫"/>
              <a:defRPr/>
            </a:lvl6pPr>
            <a:lvl7pPr indent="-342900" lvl="6" marL="3200400" algn="l">
              <a:spcBef>
                <a:spcPts val="300"/>
              </a:spcBef>
              <a:spcAft>
                <a:spcPts val="0"/>
              </a:spcAft>
              <a:buSzPts val="1800"/>
              <a:buChar char="▫"/>
              <a:defRPr/>
            </a:lvl7pPr>
            <a:lvl8pPr indent="-342900" lvl="7" marL="3657600" algn="l">
              <a:spcBef>
                <a:spcPts val="300"/>
              </a:spcBef>
              <a:spcAft>
                <a:spcPts val="0"/>
              </a:spcAft>
              <a:buSzPts val="1800"/>
              <a:buChar char="◦"/>
              <a:defRPr/>
            </a:lvl8pPr>
            <a:lvl9pPr indent="-342900" lvl="8" marL="4114800" algn="l">
              <a:spcBef>
                <a:spcPts val="300"/>
              </a:spcBef>
              <a:spcAft>
                <a:spcPts val="0"/>
              </a:spcAft>
              <a:buSzPts val="1800"/>
              <a:buChar char="◦"/>
              <a:defRPr/>
            </a:lvl9pPr>
          </a:lstStyle>
          <a:p/>
        </p:txBody>
      </p:sp>
      <p:sp>
        <p:nvSpPr>
          <p:cNvPr id="101" name="Google Shape;101;p12"/>
          <p:cNvSpPr txBox="1"/>
          <p:nvPr>
            <p:ph idx="10" type="dt"/>
          </p:nvPr>
        </p:nvSpPr>
        <p:spPr>
          <a:xfrm>
            <a:off x="8782048" y="612648"/>
            <a:ext cx="1276352"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2"/>
          <p:cNvSpPr txBox="1"/>
          <p:nvPr>
            <p:ph idx="11" type="ftr"/>
          </p:nvPr>
        </p:nvSpPr>
        <p:spPr>
          <a:xfrm>
            <a:off x="7010400" y="612648"/>
            <a:ext cx="1767840" cy="4572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12"/>
          <p:cNvSpPr txBox="1"/>
          <p:nvPr>
            <p:ph idx="12" type="sldNum"/>
          </p:nvPr>
        </p:nvSpPr>
        <p:spPr>
          <a:xfrm>
            <a:off x="10899648" y="2272"/>
            <a:ext cx="1016000" cy="36576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محتويين" type="twoObj">
  <p:cSld name="TWO_OBJECTS">
    <p:spTree>
      <p:nvGrpSpPr>
        <p:cNvPr id="41" name="Shape 41"/>
        <p:cNvGrpSpPr/>
        <p:nvPr/>
      </p:nvGrpSpPr>
      <p:grpSpPr>
        <a:xfrm>
          <a:off x="0" y="0"/>
          <a:ext cx="0" cy="0"/>
          <a:chOff x="0" y="0"/>
          <a:chExt cx="0" cy="0"/>
        </a:xfrm>
      </p:grpSpPr>
      <p:sp>
        <p:nvSpPr>
          <p:cNvPr id="42" name="Google Shape;42;p3"/>
          <p:cNvSpPr txBox="1"/>
          <p:nvPr>
            <p:ph type="title"/>
          </p:nvPr>
        </p:nvSpPr>
        <p:spPr>
          <a:xfrm>
            <a:off x="609600" y="1143000"/>
            <a:ext cx="10972800" cy="10668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3"/>
          <p:cNvSpPr txBox="1"/>
          <p:nvPr>
            <p:ph idx="1" type="body"/>
          </p:nvPr>
        </p:nvSpPr>
        <p:spPr>
          <a:xfrm>
            <a:off x="609600" y="2249425"/>
            <a:ext cx="5384800" cy="4525963"/>
          </a:xfrm>
          <a:prstGeom prst="rect">
            <a:avLst/>
          </a:prstGeom>
          <a:noFill/>
          <a:ln>
            <a:noFill/>
          </a:ln>
        </p:spPr>
        <p:txBody>
          <a:bodyPr anchorCtr="0" anchor="t" bIns="45700" lIns="91425" spcFirstLastPara="1" rIns="91425" wrap="square" tIns="45700">
            <a:normAutofit/>
          </a:bodyPr>
          <a:lstStyle>
            <a:lvl1pPr indent="-355600" lvl="0" marL="457200" algn="l">
              <a:spcBef>
                <a:spcPts val="300"/>
              </a:spcBef>
              <a:spcAft>
                <a:spcPts val="0"/>
              </a:spcAft>
              <a:buSzPts val="2000"/>
              <a:buChar char="•"/>
              <a:defRPr sz="2000"/>
            </a:lvl1pPr>
            <a:lvl2pPr indent="-349250" lvl="1" marL="914400" algn="l">
              <a:spcBef>
                <a:spcPts val="300"/>
              </a:spcBef>
              <a:spcAft>
                <a:spcPts val="0"/>
              </a:spcAft>
              <a:buSzPts val="1900"/>
              <a:buChar char="▫"/>
              <a:defRPr sz="1900"/>
            </a:lvl2pPr>
            <a:lvl3pPr indent="-342900" lvl="2" marL="1371600" algn="l">
              <a:spcBef>
                <a:spcPts val="300"/>
              </a:spcBef>
              <a:spcAft>
                <a:spcPts val="0"/>
              </a:spcAft>
              <a:buSzPts val="1800"/>
              <a:buChar char="●"/>
              <a:defRPr sz="1800"/>
            </a:lvl3pPr>
            <a:lvl4pPr indent="-342900" lvl="3" marL="1828800" algn="l">
              <a:spcBef>
                <a:spcPts val="300"/>
              </a:spcBef>
              <a:spcAft>
                <a:spcPts val="0"/>
              </a:spcAft>
              <a:buSzPts val="1800"/>
              <a:buChar char="●"/>
              <a:defRPr sz="1800"/>
            </a:lvl4pPr>
            <a:lvl5pPr indent="-342900" lvl="4" marL="2286000" algn="l">
              <a:spcBef>
                <a:spcPts val="300"/>
              </a:spcBef>
              <a:spcAft>
                <a:spcPts val="0"/>
              </a:spcAft>
              <a:buSzPts val="1800"/>
              <a:buChar char="▫"/>
              <a:defRPr sz="1800"/>
            </a:lvl5pPr>
            <a:lvl6pPr indent="-342900" lvl="5" marL="2743200" algn="l">
              <a:spcBef>
                <a:spcPts val="300"/>
              </a:spcBef>
              <a:spcAft>
                <a:spcPts val="0"/>
              </a:spcAft>
              <a:buSzPts val="1800"/>
              <a:buChar char="▫"/>
              <a:defRPr/>
            </a:lvl6pPr>
            <a:lvl7pPr indent="-342900" lvl="6" marL="3200400" algn="l">
              <a:spcBef>
                <a:spcPts val="300"/>
              </a:spcBef>
              <a:spcAft>
                <a:spcPts val="0"/>
              </a:spcAft>
              <a:buSzPts val="1800"/>
              <a:buChar char="▫"/>
              <a:defRPr/>
            </a:lvl7pPr>
            <a:lvl8pPr indent="-342900" lvl="7" marL="3657600" algn="l">
              <a:spcBef>
                <a:spcPts val="300"/>
              </a:spcBef>
              <a:spcAft>
                <a:spcPts val="0"/>
              </a:spcAft>
              <a:buSzPts val="1800"/>
              <a:buChar char="◦"/>
              <a:defRPr/>
            </a:lvl8pPr>
            <a:lvl9pPr indent="-342900" lvl="8" marL="4114800" algn="l">
              <a:spcBef>
                <a:spcPts val="300"/>
              </a:spcBef>
              <a:spcAft>
                <a:spcPts val="0"/>
              </a:spcAft>
              <a:buSzPts val="1800"/>
              <a:buChar char="◦"/>
              <a:defRPr/>
            </a:lvl9pPr>
          </a:lstStyle>
          <a:p/>
        </p:txBody>
      </p:sp>
      <p:sp>
        <p:nvSpPr>
          <p:cNvPr id="44" name="Google Shape;44;p3"/>
          <p:cNvSpPr txBox="1"/>
          <p:nvPr>
            <p:ph idx="2" type="body"/>
          </p:nvPr>
        </p:nvSpPr>
        <p:spPr>
          <a:xfrm>
            <a:off x="6197600" y="2249425"/>
            <a:ext cx="5384800" cy="4525963"/>
          </a:xfrm>
          <a:prstGeom prst="rect">
            <a:avLst/>
          </a:prstGeom>
          <a:noFill/>
          <a:ln>
            <a:noFill/>
          </a:ln>
        </p:spPr>
        <p:txBody>
          <a:bodyPr anchorCtr="0" anchor="t" bIns="45700" lIns="91425" spcFirstLastPara="1" rIns="91425" wrap="square" tIns="45700">
            <a:normAutofit/>
          </a:bodyPr>
          <a:lstStyle>
            <a:lvl1pPr indent="-355600" lvl="0" marL="457200" algn="l">
              <a:spcBef>
                <a:spcPts val="300"/>
              </a:spcBef>
              <a:spcAft>
                <a:spcPts val="0"/>
              </a:spcAft>
              <a:buSzPts val="2000"/>
              <a:buChar char="•"/>
              <a:defRPr sz="2000"/>
            </a:lvl1pPr>
            <a:lvl2pPr indent="-349250" lvl="1" marL="914400" algn="l">
              <a:spcBef>
                <a:spcPts val="300"/>
              </a:spcBef>
              <a:spcAft>
                <a:spcPts val="0"/>
              </a:spcAft>
              <a:buSzPts val="1900"/>
              <a:buChar char="▫"/>
              <a:defRPr sz="1900"/>
            </a:lvl2pPr>
            <a:lvl3pPr indent="-342900" lvl="2" marL="1371600" algn="l">
              <a:spcBef>
                <a:spcPts val="300"/>
              </a:spcBef>
              <a:spcAft>
                <a:spcPts val="0"/>
              </a:spcAft>
              <a:buSzPts val="1800"/>
              <a:buChar char="●"/>
              <a:defRPr sz="1800"/>
            </a:lvl3pPr>
            <a:lvl4pPr indent="-342900" lvl="3" marL="1828800" algn="l">
              <a:spcBef>
                <a:spcPts val="300"/>
              </a:spcBef>
              <a:spcAft>
                <a:spcPts val="0"/>
              </a:spcAft>
              <a:buSzPts val="1800"/>
              <a:buChar char="●"/>
              <a:defRPr sz="1800"/>
            </a:lvl4pPr>
            <a:lvl5pPr indent="-342900" lvl="4" marL="2286000" algn="l">
              <a:spcBef>
                <a:spcPts val="300"/>
              </a:spcBef>
              <a:spcAft>
                <a:spcPts val="0"/>
              </a:spcAft>
              <a:buSzPts val="1800"/>
              <a:buChar char="▫"/>
              <a:defRPr sz="1800"/>
            </a:lvl5pPr>
            <a:lvl6pPr indent="-342900" lvl="5" marL="2743200" algn="l">
              <a:spcBef>
                <a:spcPts val="300"/>
              </a:spcBef>
              <a:spcAft>
                <a:spcPts val="0"/>
              </a:spcAft>
              <a:buSzPts val="1800"/>
              <a:buChar char="▫"/>
              <a:defRPr/>
            </a:lvl6pPr>
            <a:lvl7pPr indent="-342900" lvl="6" marL="3200400" algn="l">
              <a:spcBef>
                <a:spcPts val="300"/>
              </a:spcBef>
              <a:spcAft>
                <a:spcPts val="0"/>
              </a:spcAft>
              <a:buSzPts val="1800"/>
              <a:buChar char="▫"/>
              <a:defRPr/>
            </a:lvl7pPr>
            <a:lvl8pPr indent="-342900" lvl="7" marL="3657600" algn="l">
              <a:spcBef>
                <a:spcPts val="300"/>
              </a:spcBef>
              <a:spcAft>
                <a:spcPts val="0"/>
              </a:spcAft>
              <a:buSzPts val="1800"/>
              <a:buChar char="◦"/>
              <a:defRPr/>
            </a:lvl8pPr>
            <a:lvl9pPr indent="-342900" lvl="8" marL="4114800" algn="l">
              <a:spcBef>
                <a:spcPts val="300"/>
              </a:spcBef>
              <a:spcAft>
                <a:spcPts val="0"/>
              </a:spcAft>
              <a:buSzPts val="1800"/>
              <a:buChar char="◦"/>
              <a:defRPr/>
            </a:lvl9pPr>
          </a:lstStyle>
          <a:p/>
        </p:txBody>
      </p:sp>
      <p:sp>
        <p:nvSpPr>
          <p:cNvPr id="45" name="Google Shape;45;p3"/>
          <p:cNvSpPr txBox="1"/>
          <p:nvPr>
            <p:ph idx="10" type="dt"/>
          </p:nvPr>
        </p:nvSpPr>
        <p:spPr>
          <a:xfrm>
            <a:off x="8782048" y="612648"/>
            <a:ext cx="1276352"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3"/>
          <p:cNvSpPr txBox="1"/>
          <p:nvPr>
            <p:ph idx="11" type="ftr"/>
          </p:nvPr>
        </p:nvSpPr>
        <p:spPr>
          <a:xfrm>
            <a:off x="7010400" y="612648"/>
            <a:ext cx="1767840" cy="4572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
          <p:cNvSpPr txBox="1"/>
          <p:nvPr>
            <p:ph idx="12" type="sldNum"/>
          </p:nvPr>
        </p:nvSpPr>
        <p:spPr>
          <a:xfrm>
            <a:off x="10899648" y="2272"/>
            <a:ext cx="1016000" cy="36576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عنوان ومحتوى" type="obj">
  <p:cSld name="OBJECT">
    <p:spTree>
      <p:nvGrpSpPr>
        <p:cNvPr id="48" name="Shape 48"/>
        <p:cNvGrpSpPr/>
        <p:nvPr/>
      </p:nvGrpSpPr>
      <p:grpSpPr>
        <a:xfrm>
          <a:off x="0" y="0"/>
          <a:ext cx="0" cy="0"/>
          <a:chOff x="0" y="0"/>
          <a:chExt cx="0" cy="0"/>
        </a:xfrm>
      </p:grpSpPr>
      <p:sp>
        <p:nvSpPr>
          <p:cNvPr id="49" name="Google Shape;49;p4"/>
          <p:cNvSpPr txBox="1"/>
          <p:nvPr>
            <p:ph type="title"/>
          </p:nvPr>
        </p:nvSpPr>
        <p:spPr>
          <a:xfrm>
            <a:off x="609600" y="1143000"/>
            <a:ext cx="10972800" cy="10668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4"/>
          <p:cNvSpPr txBox="1"/>
          <p:nvPr>
            <p:ph idx="1" type="body"/>
          </p:nvPr>
        </p:nvSpPr>
        <p:spPr>
          <a:xfrm>
            <a:off x="609600" y="2249424"/>
            <a:ext cx="10972800" cy="4325112"/>
          </a:xfrm>
          <a:prstGeom prst="rect">
            <a:avLst/>
          </a:prstGeom>
          <a:noFill/>
          <a:ln>
            <a:noFill/>
          </a:ln>
        </p:spPr>
        <p:txBody>
          <a:bodyPr anchorCtr="0" anchor="t" bIns="45700" lIns="91425" spcFirstLastPara="1" rIns="91425" wrap="square" tIns="45700">
            <a:normAutofit/>
          </a:bodyPr>
          <a:lstStyle>
            <a:lvl1pPr indent="-342900" lvl="0" marL="457200" algn="l">
              <a:spcBef>
                <a:spcPts val="300"/>
              </a:spcBef>
              <a:spcAft>
                <a:spcPts val="0"/>
              </a:spcAft>
              <a:buSzPts val="1800"/>
              <a:buChar char="•"/>
              <a:defRPr/>
            </a:lvl1pPr>
            <a:lvl2pPr indent="-342900" lvl="1" marL="914400" algn="l">
              <a:spcBef>
                <a:spcPts val="300"/>
              </a:spcBef>
              <a:spcAft>
                <a:spcPts val="0"/>
              </a:spcAft>
              <a:buSzPts val="1800"/>
              <a:buChar char="▫"/>
              <a:defRPr/>
            </a:lvl2pPr>
            <a:lvl3pPr indent="-342900" lvl="2" marL="1371600" algn="l">
              <a:spcBef>
                <a:spcPts val="300"/>
              </a:spcBef>
              <a:spcAft>
                <a:spcPts val="0"/>
              </a:spcAft>
              <a:buSzPts val="1800"/>
              <a:buChar char="●"/>
              <a:defRPr/>
            </a:lvl3pPr>
            <a:lvl4pPr indent="-342900" lvl="3" marL="1828800" algn="l">
              <a:spcBef>
                <a:spcPts val="300"/>
              </a:spcBef>
              <a:spcAft>
                <a:spcPts val="0"/>
              </a:spcAft>
              <a:buSzPts val="1800"/>
              <a:buChar char="●"/>
              <a:defRPr/>
            </a:lvl4pPr>
            <a:lvl5pPr indent="-342900" lvl="4" marL="2286000" algn="l">
              <a:spcBef>
                <a:spcPts val="300"/>
              </a:spcBef>
              <a:spcAft>
                <a:spcPts val="0"/>
              </a:spcAft>
              <a:buSzPts val="1800"/>
              <a:buChar char="▫"/>
              <a:defRPr/>
            </a:lvl5pPr>
            <a:lvl6pPr indent="-342900" lvl="5" marL="2743200" algn="l">
              <a:spcBef>
                <a:spcPts val="300"/>
              </a:spcBef>
              <a:spcAft>
                <a:spcPts val="0"/>
              </a:spcAft>
              <a:buSzPts val="1800"/>
              <a:buChar char="▫"/>
              <a:defRPr/>
            </a:lvl6pPr>
            <a:lvl7pPr indent="-342900" lvl="6" marL="3200400" algn="l">
              <a:spcBef>
                <a:spcPts val="300"/>
              </a:spcBef>
              <a:spcAft>
                <a:spcPts val="0"/>
              </a:spcAft>
              <a:buSzPts val="1800"/>
              <a:buChar char="▫"/>
              <a:defRPr/>
            </a:lvl7pPr>
            <a:lvl8pPr indent="-342900" lvl="7" marL="3657600" algn="l">
              <a:spcBef>
                <a:spcPts val="300"/>
              </a:spcBef>
              <a:spcAft>
                <a:spcPts val="0"/>
              </a:spcAft>
              <a:buSzPts val="1800"/>
              <a:buChar char="◦"/>
              <a:defRPr/>
            </a:lvl8pPr>
            <a:lvl9pPr indent="-342900" lvl="8" marL="4114800" algn="l">
              <a:spcBef>
                <a:spcPts val="300"/>
              </a:spcBef>
              <a:spcAft>
                <a:spcPts val="0"/>
              </a:spcAft>
              <a:buSzPts val="1800"/>
              <a:buChar char="◦"/>
              <a:defRPr/>
            </a:lvl9pPr>
          </a:lstStyle>
          <a:p/>
        </p:txBody>
      </p:sp>
      <p:sp>
        <p:nvSpPr>
          <p:cNvPr id="51" name="Google Shape;51;p4"/>
          <p:cNvSpPr txBox="1"/>
          <p:nvPr>
            <p:ph idx="10" type="dt"/>
          </p:nvPr>
        </p:nvSpPr>
        <p:spPr>
          <a:xfrm>
            <a:off x="8782048" y="612648"/>
            <a:ext cx="1276352"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
          <p:cNvSpPr txBox="1"/>
          <p:nvPr>
            <p:ph idx="11" type="ftr"/>
          </p:nvPr>
        </p:nvSpPr>
        <p:spPr>
          <a:xfrm>
            <a:off x="7010400" y="612648"/>
            <a:ext cx="1767840" cy="4572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
          <p:cNvSpPr txBox="1"/>
          <p:nvPr>
            <p:ph idx="12" type="sldNum"/>
          </p:nvPr>
        </p:nvSpPr>
        <p:spPr>
          <a:xfrm>
            <a:off x="10899648" y="2272"/>
            <a:ext cx="1016000" cy="36576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عنوان المقطع" type="secHead">
  <p:cSld name="SECTION_HEADER">
    <p:spTree>
      <p:nvGrpSpPr>
        <p:cNvPr id="54" name="Shape 54"/>
        <p:cNvGrpSpPr/>
        <p:nvPr/>
      </p:nvGrpSpPr>
      <p:grpSpPr>
        <a:xfrm>
          <a:off x="0" y="0"/>
          <a:ext cx="0" cy="0"/>
          <a:chOff x="0" y="0"/>
          <a:chExt cx="0" cy="0"/>
        </a:xfrm>
      </p:grpSpPr>
      <p:sp>
        <p:nvSpPr>
          <p:cNvPr id="55" name="Google Shape;55;p5"/>
          <p:cNvSpPr txBox="1"/>
          <p:nvPr>
            <p:ph type="title"/>
          </p:nvPr>
        </p:nvSpPr>
        <p:spPr>
          <a:xfrm>
            <a:off x="963084" y="1981201"/>
            <a:ext cx="10363200" cy="136207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rgbClr val="FFFFFF"/>
              </a:buClr>
              <a:buSzPts val="4300"/>
              <a:buFont typeface="Trebuchet MS"/>
              <a:buNone/>
              <a:defRPr b="1" sz="4300"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5"/>
          <p:cNvSpPr txBox="1"/>
          <p:nvPr>
            <p:ph idx="1" type="body"/>
          </p:nvPr>
        </p:nvSpPr>
        <p:spPr>
          <a:xfrm>
            <a:off x="963084" y="3367088"/>
            <a:ext cx="10363200" cy="1509712"/>
          </a:xfrm>
          <a:prstGeom prst="rect">
            <a:avLst/>
          </a:prstGeom>
          <a:noFill/>
          <a:ln>
            <a:noFill/>
          </a:ln>
        </p:spPr>
        <p:txBody>
          <a:bodyPr anchorCtr="0" anchor="t" bIns="45700" lIns="91425" spcFirstLastPara="1" rIns="91425" wrap="square" tIns="45700">
            <a:normAutofit/>
          </a:bodyPr>
          <a:lstStyle>
            <a:lvl1pPr indent="-228600" lvl="0" marL="457200" algn="l">
              <a:spcBef>
                <a:spcPts val="300"/>
              </a:spcBef>
              <a:spcAft>
                <a:spcPts val="0"/>
              </a:spcAft>
              <a:buSzPts val="2100"/>
              <a:buNone/>
              <a:defRPr b="0" sz="2100">
                <a:solidFill>
                  <a:schemeClr val="dk2"/>
                </a:solidFill>
              </a:defRPr>
            </a:lvl1pPr>
            <a:lvl2pPr indent="-228600" lvl="1" marL="914400" algn="l">
              <a:spcBef>
                <a:spcPts val="300"/>
              </a:spcBef>
              <a:spcAft>
                <a:spcPts val="0"/>
              </a:spcAft>
              <a:buSzPts val="1800"/>
              <a:buNone/>
              <a:defRPr sz="1800">
                <a:solidFill>
                  <a:srgbClr val="888888"/>
                </a:solidFill>
              </a:defRPr>
            </a:lvl2pPr>
            <a:lvl3pPr indent="-228600" lvl="2" marL="1371600" algn="l">
              <a:spcBef>
                <a:spcPts val="300"/>
              </a:spcBef>
              <a:spcAft>
                <a:spcPts val="0"/>
              </a:spcAft>
              <a:buSzPts val="1600"/>
              <a:buNone/>
              <a:defRPr sz="1600">
                <a:solidFill>
                  <a:srgbClr val="888888"/>
                </a:solidFill>
              </a:defRPr>
            </a:lvl3pPr>
            <a:lvl4pPr indent="-228600" lvl="3" marL="1828800" algn="l">
              <a:spcBef>
                <a:spcPts val="300"/>
              </a:spcBef>
              <a:spcAft>
                <a:spcPts val="0"/>
              </a:spcAft>
              <a:buSzPts val="1400"/>
              <a:buNone/>
              <a:defRPr sz="1400">
                <a:solidFill>
                  <a:srgbClr val="888888"/>
                </a:solidFill>
              </a:defRPr>
            </a:lvl4pPr>
            <a:lvl5pPr indent="-228600" lvl="4" marL="2286000" algn="l">
              <a:spcBef>
                <a:spcPts val="300"/>
              </a:spcBef>
              <a:spcAft>
                <a:spcPts val="0"/>
              </a:spcAft>
              <a:buSzPts val="1400"/>
              <a:buNone/>
              <a:defRPr sz="1400">
                <a:solidFill>
                  <a:srgbClr val="888888"/>
                </a:solidFill>
              </a:defRPr>
            </a:lvl5pPr>
            <a:lvl6pPr indent="-342900" lvl="5" marL="2743200" algn="l">
              <a:spcBef>
                <a:spcPts val="300"/>
              </a:spcBef>
              <a:spcAft>
                <a:spcPts val="0"/>
              </a:spcAft>
              <a:buSzPts val="1800"/>
              <a:buChar char="▫"/>
              <a:defRPr/>
            </a:lvl6pPr>
            <a:lvl7pPr indent="-342900" lvl="6" marL="3200400" algn="l">
              <a:spcBef>
                <a:spcPts val="300"/>
              </a:spcBef>
              <a:spcAft>
                <a:spcPts val="0"/>
              </a:spcAft>
              <a:buSzPts val="1800"/>
              <a:buChar char="▫"/>
              <a:defRPr/>
            </a:lvl7pPr>
            <a:lvl8pPr indent="-342900" lvl="7" marL="3657600" algn="l">
              <a:spcBef>
                <a:spcPts val="300"/>
              </a:spcBef>
              <a:spcAft>
                <a:spcPts val="0"/>
              </a:spcAft>
              <a:buSzPts val="1800"/>
              <a:buChar char="◦"/>
              <a:defRPr/>
            </a:lvl8pPr>
            <a:lvl9pPr indent="-342900" lvl="8" marL="4114800" algn="l">
              <a:spcBef>
                <a:spcPts val="300"/>
              </a:spcBef>
              <a:spcAft>
                <a:spcPts val="0"/>
              </a:spcAft>
              <a:buSzPts val="1800"/>
              <a:buChar char="◦"/>
              <a:defRPr/>
            </a:lvl9pPr>
          </a:lstStyle>
          <a:p/>
        </p:txBody>
      </p:sp>
      <p:sp>
        <p:nvSpPr>
          <p:cNvPr id="57" name="Google Shape;57;p5"/>
          <p:cNvSpPr txBox="1"/>
          <p:nvPr>
            <p:ph idx="10" type="dt"/>
          </p:nvPr>
        </p:nvSpPr>
        <p:spPr>
          <a:xfrm>
            <a:off x="8782048" y="612648"/>
            <a:ext cx="1276352"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5"/>
          <p:cNvSpPr txBox="1"/>
          <p:nvPr>
            <p:ph idx="11" type="ftr"/>
          </p:nvPr>
        </p:nvSpPr>
        <p:spPr>
          <a:xfrm>
            <a:off x="7010400" y="612648"/>
            <a:ext cx="1767840" cy="4572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5"/>
          <p:cNvSpPr txBox="1"/>
          <p:nvPr>
            <p:ph idx="12" type="sldNum"/>
          </p:nvPr>
        </p:nvSpPr>
        <p:spPr>
          <a:xfrm>
            <a:off x="10899648" y="2272"/>
            <a:ext cx="1016000" cy="36576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مقارنة" type="twoTxTwoObj">
  <p:cSld name="TWO_OBJECTS_WITH_TEXT">
    <p:spTree>
      <p:nvGrpSpPr>
        <p:cNvPr id="60" name="Shape 60"/>
        <p:cNvGrpSpPr/>
        <p:nvPr/>
      </p:nvGrpSpPr>
      <p:grpSpPr>
        <a:xfrm>
          <a:off x="0" y="0"/>
          <a:ext cx="0" cy="0"/>
          <a:chOff x="0" y="0"/>
          <a:chExt cx="0" cy="0"/>
        </a:xfrm>
      </p:grpSpPr>
      <p:sp>
        <p:nvSpPr>
          <p:cNvPr id="61" name="Google Shape;61;p6"/>
          <p:cNvSpPr txBox="1"/>
          <p:nvPr>
            <p:ph type="title"/>
          </p:nvPr>
        </p:nvSpPr>
        <p:spPr>
          <a:xfrm>
            <a:off x="508000" y="1143000"/>
            <a:ext cx="11176000" cy="1069848"/>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4000"/>
              <a:buFont typeface="Trebuchet MS"/>
              <a:buNone/>
              <a:defRPr b="0" i="0"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6"/>
          <p:cNvSpPr txBox="1"/>
          <p:nvPr>
            <p:ph idx="1" type="body"/>
          </p:nvPr>
        </p:nvSpPr>
        <p:spPr>
          <a:xfrm>
            <a:off x="508000" y="2244970"/>
            <a:ext cx="5388864" cy="457200"/>
          </a:xfrm>
          <a:prstGeom prst="rect">
            <a:avLst/>
          </a:prstGeom>
          <a:solidFill>
            <a:srgbClr val="328D96">
              <a:alpha val="24705"/>
            </a:srgbClr>
          </a:solidFill>
          <a:ln cap="flat" cmpd="sng" w="12700">
            <a:solidFill>
              <a:schemeClr val="accent2"/>
            </a:solidFill>
            <a:prstDash val="solid"/>
            <a:round/>
            <a:headEnd len="sm" w="sm" type="none"/>
            <a:tailEnd len="sm" w="sm" type="none"/>
          </a:ln>
        </p:spPr>
        <p:txBody>
          <a:bodyPr anchorCtr="0" anchor="ctr" bIns="45700" lIns="91425" spcFirstLastPara="1" rIns="91425" wrap="square" tIns="45700">
            <a:noAutofit/>
          </a:bodyPr>
          <a:lstStyle>
            <a:lvl1pPr indent="-228600" lvl="0" marL="457200" algn="l">
              <a:spcBef>
                <a:spcPts val="300"/>
              </a:spcBef>
              <a:spcAft>
                <a:spcPts val="0"/>
              </a:spcAft>
              <a:buSzPts val="1900"/>
              <a:buNone/>
              <a:defRPr b="1" sz="1900">
                <a:solidFill>
                  <a:srgbClr val="414141"/>
                </a:solidFill>
              </a:defRPr>
            </a:lvl1pPr>
            <a:lvl2pPr indent="-228600" lvl="1" marL="914400" algn="l">
              <a:spcBef>
                <a:spcPts val="300"/>
              </a:spcBef>
              <a:spcAft>
                <a:spcPts val="0"/>
              </a:spcAft>
              <a:buSzPts val="2000"/>
              <a:buNone/>
              <a:defRPr b="1" sz="2000"/>
            </a:lvl2pPr>
            <a:lvl3pPr indent="-228600" lvl="2" marL="1371600" algn="l">
              <a:spcBef>
                <a:spcPts val="300"/>
              </a:spcBef>
              <a:spcAft>
                <a:spcPts val="0"/>
              </a:spcAft>
              <a:buSzPts val="1800"/>
              <a:buNone/>
              <a:defRPr b="1" sz="1800"/>
            </a:lvl3pPr>
            <a:lvl4pPr indent="-228600" lvl="3" marL="1828800" algn="l">
              <a:spcBef>
                <a:spcPts val="300"/>
              </a:spcBef>
              <a:spcAft>
                <a:spcPts val="0"/>
              </a:spcAft>
              <a:buSzPts val="1600"/>
              <a:buNone/>
              <a:defRPr b="1" sz="1600"/>
            </a:lvl4pPr>
            <a:lvl5pPr indent="-228600" lvl="4" marL="2286000" algn="l">
              <a:spcBef>
                <a:spcPts val="300"/>
              </a:spcBef>
              <a:spcAft>
                <a:spcPts val="0"/>
              </a:spcAft>
              <a:buSzPts val="1600"/>
              <a:buNone/>
              <a:defRPr b="1" sz="1600"/>
            </a:lvl5pPr>
            <a:lvl6pPr indent="-342900" lvl="5" marL="2743200" algn="l">
              <a:spcBef>
                <a:spcPts val="300"/>
              </a:spcBef>
              <a:spcAft>
                <a:spcPts val="0"/>
              </a:spcAft>
              <a:buSzPts val="1800"/>
              <a:buChar char="▫"/>
              <a:defRPr/>
            </a:lvl6pPr>
            <a:lvl7pPr indent="-342900" lvl="6" marL="3200400" algn="l">
              <a:spcBef>
                <a:spcPts val="300"/>
              </a:spcBef>
              <a:spcAft>
                <a:spcPts val="0"/>
              </a:spcAft>
              <a:buSzPts val="1800"/>
              <a:buChar char="▫"/>
              <a:defRPr/>
            </a:lvl7pPr>
            <a:lvl8pPr indent="-342900" lvl="7" marL="3657600" algn="l">
              <a:spcBef>
                <a:spcPts val="300"/>
              </a:spcBef>
              <a:spcAft>
                <a:spcPts val="0"/>
              </a:spcAft>
              <a:buSzPts val="1800"/>
              <a:buChar char="◦"/>
              <a:defRPr/>
            </a:lvl8pPr>
            <a:lvl9pPr indent="-342900" lvl="8" marL="4114800" algn="l">
              <a:spcBef>
                <a:spcPts val="300"/>
              </a:spcBef>
              <a:spcAft>
                <a:spcPts val="0"/>
              </a:spcAft>
              <a:buSzPts val="1800"/>
              <a:buChar char="◦"/>
              <a:defRPr/>
            </a:lvl9pPr>
          </a:lstStyle>
          <a:p/>
        </p:txBody>
      </p:sp>
      <p:sp>
        <p:nvSpPr>
          <p:cNvPr id="63" name="Google Shape;63;p6"/>
          <p:cNvSpPr txBox="1"/>
          <p:nvPr>
            <p:ph idx="2" type="body"/>
          </p:nvPr>
        </p:nvSpPr>
        <p:spPr>
          <a:xfrm>
            <a:off x="6294968" y="2244970"/>
            <a:ext cx="5389033" cy="457200"/>
          </a:xfrm>
          <a:prstGeom prst="rect">
            <a:avLst/>
          </a:prstGeom>
          <a:solidFill>
            <a:srgbClr val="328D96">
              <a:alpha val="24705"/>
            </a:srgbClr>
          </a:solidFill>
          <a:ln cap="flat" cmpd="sng" w="12700">
            <a:solidFill>
              <a:schemeClr val="accent2"/>
            </a:solidFill>
            <a:prstDash val="solid"/>
            <a:round/>
            <a:headEnd len="sm" w="sm" type="none"/>
            <a:tailEnd len="sm" w="sm" type="none"/>
          </a:ln>
        </p:spPr>
        <p:txBody>
          <a:bodyPr anchorCtr="0" anchor="ctr" bIns="45700" lIns="91425" spcFirstLastPara="1" rIns="91425" wrap="square" tIns="45700">
            <a:noAutofit/>
          </a:bodyPr>
          <a:lstStyle>
            <a:lvl1pPr indent="-228600" lvl="0" marL="457200" algn="l">
              <a:spcBef>
                <a:spcPts val="300"/>
              </a:spcBef>
              <a:spcAft>
                <a:spcPts val="0"/>
              </a:spcAft>
              <a:buSzPts val="1900"/>
              <a:buNone/>
              <a:defRPr b="1" sz="1900">
                <a:solidFill>
                  <a:srgbClr val="414141"/>
                </a:solidFill>
              </a:defRPr>
            </a:lvl1pPr>
            <a:lvl2pPr indent="-228600" lvl="1" marL="914400" algn="l">
              <a:spcBef>
                <a:spcPts val="300"/>
              </a:spcBef>
              <a:spcAft>
                <a:spcPts val="0"/>
              </a:spcAft>
              <a:buSzPts val="2000"/>
              <a:buNone/>
              <a:defRPr b="1" sz="2000"/>
            </a:lvl2pPr>
            <a:lvl3pPr indent="-228600" lvl="2" marL="1371600" algn="l">
              <a:spcBef>
                <a:spcPts val="300"/>
              </a:spcBef>
              <a:spcAft>
                <a:spcPts val="0"/>
              </a:spcAft>
              <a:buSzPts val="1800"/>
              <a:buNone/>
              <a:defRPr b="1" sz="1800"/>
            </a:lvl3pPr>
            <a:lvl4pPr indent="-228600" lvl="3" marL="1828800" algn="l">
              <a:spcBef>
                <a:spcPts val="300"/>
              </a:spcBef>
              <a:spcAft>
                <a:spcPts val="0"/>
              </a:spcAft>
              <a:buSzPts val="1600"/>
              <a:buNone/>
              <a:defRPr b="1" sz="1600"/>
            </a:lvl4pPr>
            <a:lvl5pPr indent="-228600" lvl="4" marL="2286000" algn="l">
              <a:spcBef>
                <a:spcPts val="300"/>
              </a:spcBef>
              <a:spcAft>
                <a:spcPts val="0"/>
              </a:spcAft>
              <a:buSzPts val="1600"/>
              <a:buNone/>
              <a:defRPr b="1" sz="1600"/>
            </a:lvl5pPr>
            <a:lvl6pPr indent="-342900" lvl="5" marL="2743200" algn="l">
              <a:spcBef>
                <a:spcPts val="300"/>
              </a:spcBef>
              <a:spcAft>
                <a:spcPts val="0"/>
              </a:spcAft>
              <a:buSzPts val="1800"/>
              <a:buChar char="▫"/>
              <a:defRPr/>
            </a:lvl6pPr>
            <a:lvl7pPr indent="-342900" lvl="6" marL="3200400" algn="l">
              <a:spcBef>
                <a:spcPts val="300"/>
              </a:spcBef>
              <a:spcAft>
                <a:spcPts val="0"/>
              </a:spcAft>
              <a:buSzPts val="1800"/>
              <a:buChar char="▫"/>
              <a:defRPr/>
            </a:lvl7pPr>
            <a:lvl8pPr indent="-342900" lvl="7" marL="3657600" algn="l">
              <a:spcBef>
                <a:spcPts val="300"/>
              </a:spcBef>
              <a:spcAft>
                <a:spcPts val="0"/>
              </a:spcAft>
              <a:buSzPts val="1800"/>
              <a:buChar char="◦"/>
              <a:defRPr/>
            </a:lvl8pPr>
            <a:lvl9pPr indent="-342900" lvl="8" marL="4114800" algn="l">
              <a:spcBef>
                <a:spcPts val="300"/>
              </a:spcBef>
              <a:spcAft>
                <a:spcPts val="0"/>
              </a:spcAft>
              <a:buSzPts val="1800"/>
              <a:buChar char="◦"/>
              <a:defRPr/>
            </a:lvl9pPr>
          </a:lstStyle>
          <a:p/>
        </p:txBody>
      </p:sp>
      <p:sp>
        <p:nvSpPr>
          <p:cNvPr id="64" name="Google Shape;64;p6"/>
          <p:cNvSpPr txBox="1"/>
          <p:nvPr>
            <p:ph idx="3" type="body"/>
          </p:nvPr>
        </p:nvSpPr>
        <p:spPr>
          <a:xfrm>
            <a:off x="508000" y="2708519"/>
            <a:ext cx="5388864" cy="3886200"/>
          </a:xfrm>
          <a:prstGeom prst="rect">
            <a:avLst/>
          </a:prstGeom>
          <a:noFill/>
          <a:ln>
            <a:noFill/>
          </a:ln>
        </p:spPr>
        <p:txBody>
          <a:bodyPr anchorCtr="0" anchor="t" bIns="45700" lIns="91425" spcFirstLastPara="1" rIns="91425" wrap="square" tIns="45700">
            <a:normAutofit/>
          </a:bodyPr>
          <a:lstStyle>
            <a:lvl1pPr indent="-355600" lvl="0" marL="457200" algn="l">
              <a:spcBef>
                <a:spcPts val="300"/>
              </a:spcBef>
              <a:spcAft>
                <a:spcPts val="0"/>
              </a:spcAft>
              <a:buSzPts val="2000"/>
              <a:buChar char="•"/>
              <a:defRPr sz="2000"/>
            </a:lvl1pPr>
            <a:lvl2pPr indent="-355600" lvl="1" marL="914400" algn="l">
              <a:spcBef>
                <a:spcPts val="300"/>
              </a:spcBef>
              <a:spcAft>
                <a:spcPts val="0"/>
              </a:spcAft>
              <a:buSzPts val="2000"/>
              <a:buChar char="▫"/>
              <a:defRPr sz="2000"/>
            </a:lvl2pPr>
            <a:lvl3pPr indent="-342900" lvl="2" marL="1371600" algn="l">
              <a:spcBef>
                <a:spcPts val="300"/>
              </a:spcBef>
              <a:spcAft>
                <a:spcPts val="0"/>
              </a:spcAft>
              <a:buSzPts val="1800"/>
              <a:buChar char="●"/>
              <a:defRPr sz="1800"/>
            </a:lvl3pPr>
            <a:lvl4pPr indent="-330200" lvl="3" marL="1828800" algn="l">
              <a:spcBef>
                <a:spcPts val="300"/>
              </a:spcBef>
              <a:spcAft>
                <a:spcPts val="0"/>
              </a:spcAft>
              <a:buSzPts val="1600"/>
              <a:buChar char="●"/>
              <a:defRPr sz="1600"/>
            </a:lvl4pPr>
            <a:lvl5pPr indent="-330200" lvl="4" marL="2286000" algn="l">
              <a:spcBef>
                <a:spcPts val="300"/>
              </a:spcBef>
              <a:spcAft>
                <a:spcPts val="0"/>
              </a:spcAft>
              <a:buSzPts val="1600"/>
              <a:buChar char="▫"/>
              <a:defRPr sz="1600"/>
            </a:lvl5pPr>
            <a:lvl6pPr indent="-342900" lvl="5" marL="2743200" algn="l">
              <a:spcBef>
                <a:spcPts val="300"/>
              </a:spcBef>
              <a:spcAft>
                <a:spcPts val="0"/>
              </a:spcAft>
              <a:buSzPts val="1800"/>
              <a:buChar char="▫"/>
              <a:defRPr/>
            </a:lvl6pPr>
            <a:lvl7pPr indent="-342900" lvl="6" marL="3200400" algn="l">
              <a:spcBef>
                <a:spcPts val="300"/>
              </a:spcBef>
              <a:spcAft>
                <a:spcPts val="0"/>
              </a:spcAft>
              <a:buSzPts val="1800"/>
              <a:buChar char="▫"/>
              <a:defRPr/>
            </a:lvl7pPr>
            <a:lvl8pPr indent="-342900" lvl="7" marL="3657600" algn="l">
              <a:spcBef>
                <a:spcPts val="300"/>
              </a:spcBef>
              <a:spcAft>
                <a:spcPts val="0"/>
              </a:spcAft>
              <a:buSzPts val="1800"/>
              <a:buChar char="◦"/>
              <a:defRPr/>
            </a:lvl8pPr>
            <a:lvl9pPr indent="-342900" lvl="8" marL="4114800" algn="l">
              <a:spcBef>
                <a:spcPts val="300"/>
              </a:spcBef>
              <a:spcAft>
                <a:spcPts val="0"/>
              </a:spcAft>
              <a:buSzPts val="1800"/>
              <a:buChar char="◦"/>
              <a:defRPr/>
            </a:lvl9pPr>
          </a:lstStyle>
          <a:p/>
        </p:txBody>
      </p:sp>
      <p:sp>
        <p:nvSpPr>
          <p:cNvPr id="65" name="Google Shape;65;p6"/>
          <p:cNvSpPr txBox="1"/>
          <p:nvPr>
            <p:ph idx="4" type="body"/>
          </p:nvPr>
        </p:nvSpPr>
        <p:spPr>
          <a:xfrm>
            <a:off x="6291073" y="2708519"/>
            <a:ext cx="5389033" cy="3886200"/>
          </a:xfrm>
          <a:prstGeom prst="rect">
            <a:avLst/>
          </a:prstGeom>
          <a:noFill/>
          <a:ln>
            <a:noFill/>
          </a:ln>
        </p:spPr>
        <p:txBody>
          <a:bodyPr anchorCtr="0" anchor="t" bIns="45700" lIns="91425" spcFirstLastPara="1" rIns="91425" wrap="square" tIns="45700">
            <a:normAutofit/>
          </a:bodyPr>
          <a:lstStyle>
            <a:lvl1pPr indent="-355600" lvl="0" marL="457200" algn="l">
              <a:spcBef>
                <a:spcPts val="300"/>
              </a:spcBef>
              <a:spcAft>
                <a:spcPts val="0"/>
              </a:spcAft>
              <a:buSzPts val="2000"/>
              <a:buChar char="•"/>
              <a:defRPr sz="2000"/>
            </a:lvl1pPr>
            <a:lvl2pPr indent="-355600" lvl="1" marL="914400" algn="l">
              <a:spcBef>
                <a:spcPts val="300"/>
              </a:spcBef>
              <a:spcAft>
                <a:spcPts val="0"/>
              </a:spcAft>
              <a:buSzPts val="2000"/>
              <a:buChar char="▫"/>
              <a:defRPr sz="2000"/>
            </a:lvl2pPr>
            <a:lvl3pPr indent="-342900" lvl="2" marL="1371600" algn="l">
              <a:spcBef>
                <a:spcPts val="300"/>
              </a:spcBef>
              <a:spcAft>
                <a:spcPts val="0"/>
              </a:spcAft>
              <a:buSzPts val="1800"/>
              <a:buChar char="●"/>
              <a:defRPr sz="1800"/>
            </a:lvl3pPr>
            <a:lvl4pPr indent="-330200" lvl="3" marL="1828800" algn="l">
              <a:spcBef>
                <a:spcPts val="300"/>
              </a:spcBef>
              <a:spcAft>
                <a:spcPts val="0"/>
              </a:spcAft>
              <a:buSzPts val="1600"/>
              <a:buChar char="●"/>
              <a:defRPr sz="1600"/>
            </a:lvl4pPr>
            <a:lvl5pPr indent="-330200" lvl="4" marL="2286000" algn="l">
              <a:spcBef>
                <a:spcPts val="300"/>
              </a:spcBef>
              <a:spcAft>
                <a:spcPts val="0"/>
              </a:spcAft>
              <a:buSzPts val="1600"/>
              <a:buChar char="▫"/>
              <a:defRPr sz="1600"/>
            </a:lvl5pPr>
            <a:lvl6pPr indent="-342900" lvl="5" marL="2743200" algn="l">
              <a:spcBef>
                <a:spcPts val="300"/>
              </a:spcBef>
              <a:spcAft>
                <a:spcPts val="0"/>
              </a:spcAft>
              <a:buSzPts val="1800"/>
              <a:buChar char="▫"/>
              <a:defRPr/>
            </a:lvl6pPr>
            <a:lvl7pPr indent="-342900" lvl="6" marL="3200400" algn="l">
              <a:spcBef>
                <a:spcPts val="300"/>
              </a:spcBef>
              <a:spcAft>
                <a:spcPts val="0"/>
              </a:spcAft>
              <a:buSzPts val="1800"/>
              <a:buChar char="▫"/>
              <a:defRPr/>
            </a:lvl7pPr>
            <a:lvl8pPr indent="-342900" lvl="7" marL="3657600" algn="l">
              <a:spcBef>
                <a:spcPts val="300"/>
              </a:spcBef>
              <a:spcAft>
                <a:spcPts val="0"/>
              </a:spcAft>
              <a:buSzPts val="1800"/>
              <a:buChar char="◦"/>
              <a:defRPr/>
            </a:lvl8pPr>
            <a:lvl9pPr indent="-342900" lvl="8" marL="4114800" algn="l">
              <a:spcBef>
                <a:spcPts val="300"/>
              </a:spcBef>
              <a:spcAft>
                <a:spcPts val="0"/>
              </a:spcAft>
              <a:buSzPts val="1800"/>
              <a:buChar char="◦"/>
              <a:defRPr/>
            </a:lvl9pPr>
          </a:lstStyle>
          <a:p/>
        </p:txBody>
      </p:sp>
      <p:sp>
        <p:nvSpPr>
          <p:cNvPr id="66" name="Google Shape;66;p6"/>
          <p:cNvSpPr txBox="1"/>
          <p:nvPr>
            <p:ph idx="10" type="dt"/>
          </p:nvPr>
        </p:nvSpPr>
        <p:spPr>
          <a:xfrm>
            <a:off x="8782048" y="612648"/>
            <a:ext cx="1276352"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6"/>
          <p:cNvSpPr txBox="1"/>
          <p:nvPr>
            <p:ph idx="12" type="sldNum"/>
          </p:nvPr>
        </p:nvSpPr>
        <p:spPr>
          <a:xfrm>
            <a:off x="10899648" y="2272"/>
            <a:ext cx="1016000" cy="36576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8" name="Google Shape;68;p6"/>
          <p:cNvSpPr txBox="1"/>
          <p:nvPr>
            <p:ph idx="11" type="ftr"/>
          </p:nvPr>
        </p:nvSpPr>
        <p:spPr>
          <a:xfrm>
            <a:off x="7010400" y="612648"/>
            <a:ext cx="1767840" cy="4572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عنوان فقط" type="titleOnly">
  <p:cSld name="TITLE_ONLY">
    <p:spTree>
      <p:nvGrpSpPr>
        <p:cNvPr id="69" name="Shape 69"/>
        <p:cNvGrpSpPr/>
        <p:nvPr/>
      </p:nvGrpSpPr>
      <p:grpSpPr>
        <a:xfrm>
          <a:off x="0" y="0"/>
          <a:ext cx="0" cy="0"/>
          <a:chOff x="0" y="0"/>
          <a:chExt cx="0" cy="0"/>
        </a:xfrm>
      </p:grpSpPr>
      <p:sp>
        <p:nvSpPr>
          <p:cNvPr id="70" name="Google Shape;70;p7"/>
          <p:cNvSpPr txBox="1"/>
          <p:nvPr>
            <p:ph type="title"/>
          </p:nvPr>
        </p:nvSpPr>
        <p:spPr>
          <a:xfrm>
            <a:off x="609600" y="1143000"/>
            <a:ext cx="10972800" cy="1069848"/>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4000"/>
              <a:buFont typeface="Trebuchet MS"/>
              <a:buNone/>
              <a:defRPr sz="4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7"/>
          <p:cNvSpPr txBox="1"/>
          <p:nvPr>
            <p:ph idx="10" type="dt"/>
          </p:nvPr>
        </p:nvSpPr>
        <p:spPr>
          <a:xfrm>
            <a:off x="8778240" y="612648"/>
            <a:ext cx="1276352"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7"/>
          <p:cNvSpPr txBox="1"/>
          <p:nvPr>
            <p:ph idx="11" type="ftr"/>
          </p:nvPr>
        </p:nvSpPr>
        <p:spPr>
          <a:xfrm>
            <a:off x="7010400" y="612648"/>
            <a:ext cx="1767840" cy="4572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7"/>
          <p:cNvSpPr txBox="1"/>
          <p:nvPr>
            <p:ph idx="12" type="sldNum"/>
          </p:nvPr>
        </p:nvSpPr>
        <p:spPr>
          <a:xfrm>
            <a:off x="10899648" y="2272"/>
            <a:ext cx="1016000" cy="36576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فارغ" type="blank">
  <p:cSld name="BLANK">
    <p:spTree>
      <p:nvGrpSpPr>
        <p:cNvPr id="74" name="Shape 74"/>
        <p:cNvGrpSpPr/>
        <p:nvPr/>
      </p:nvGrpSpPr>
      <p:grpSpPr>
        <a:xfrm>
          <a:off x="0" y="0"/>
          <a:ext cx="0" cy="0"/>
          <a:chOff x="0" y="0"/>
          <a:chExt cx="0" cy="0"/>
        </a:xfrm>
      </p:grpSpPr>
      <p:sp>
        <p:nvSpPr>
          <p:cNvPr id="75" name="Google Shape;75;p8"/>
          <p:cNvSpPr txBox="1"/>
          <p:nvPr>
            <p:ph idx="10" type="dt"/>
          </p:nvPr>
        </p:nvSpPr>
        <p:spPr>
          <a:xfrm>
            <a:off x="8782048" y="612648"/>
            <a:ext cx="1276352"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8"/>
          <p:cNvSpPr txBox="1"/>
          <p:nvPr>
            <p:ph idx="11" type="ftr"/>
          </p:nvPr>
        </p:nvSpPr>
        <p:spPr>
          <a:xfrm>
            <a:off x="7010400" y="612648"/>
            <a:ext cx="1767840" cy="4572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8"/>
          <p:cNvSpPr txBox="1"/>
          <p:nvPr>
            <p:ph idx="12" type="sldNum"/>
          </p:nvPr>
        </p:nvSpPr>
        <p:spPr>
          <a:xfrm>
            <a:off x="10899648" y="2272"/>
            <a:ext cx="1016000" cy="36576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محتوى ذو تسمية توضيحية" type="objTx">
  <p:cSld name="OBJECT_WITH_CAPTION_TEXT">
    <p:spTree>
      <p:nvGrpSpPr>
        <p:cNvPr id="78" name="Shape 78"/>
        <p:cNvGrpSpPr/>
        <p:nvPr/>
      </p:nvGrpSpPr>
      <p:grpSpPr>
        <a:xfrm>
          <a:off x="0" y="0"/>
          <a:ext cx="0" cy="0"/>
          <a:chOff x="0" y="0"/>
          <a:chExt cx="0" cy="0"/>
        </a:xfrm>
      </p:grpSpPr>
      <p:sp>
        <p:nvSpPr>
          <p:cNvPr id="79" name="Google Shape;79;p9"/>
          <p:cNvSpPr txBox="1"/>
          <p:nvPr>
            <p:ph type="title"/>
          </p:nvPr>
        </p:nvSpPr>
        <p:spPr>
          <a:xfrm>
            <a:off x="7137995" y="1101970"/>
            <a:ext cx="4511040" cy="877824"/>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2"/>
              </a:buClr>
              <a:buSzPts val="1800"/>
              <a:buFont typeface="Trebuchet MS"/>
              <a:buNone/>
              <a:defRPr b="1" sz="1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9"/>
          <p:cNvSpPr txBox="1"/>
          <p:nvPr>
            <p:ph idx="1" type="body"/>
          </p:nvPr>
        </p:nvSpPr>
        <p:spPr>
          <a:xfrm>
            <a:off x="7137995" y="2010727"/>
            <a:ext cx="4511040" cy="4617720"/>
          </a:xfrm>
          <a:prstGeom prst="rect">
            <a:avLst/>
          </a:prstGeom>
          <a:noFill/>
          <a:ln>
            <a:noFill/>
          </a:ln>
        </p:spPr>
        <p:txBody>
          <a:bodyPr anchorCtr="0" anchor="t" bIns="45700" lIns="91425" spcFirstLastPara="1" rIns="91425" wrap="square" tIns="45700">
            <a:normAutofit/>
          </a:bodyPr>
          <a:lstStyle>
            <a:lvl1pPr indent="-228600" lvl="0" marL="457200" algn="l">
              <a:spcBef>
                <a:spcPts val="300"/>
              </a:spcBef>
              <a:spcAft>
                <a:spcPts val="0"/>
              </a:spcAft>
              <a:buSzPts val="1400"/>
              <a:buNone/>
              <a:defRPr sz="1400"/>
            </a:lvl1pPr>
            <a:lvl2pPr indent="-228600" lvl="1" marL="914400" algn="l">
              <a:spcBef>
                <a:spcPts val="300"/>
              </a:spcBef>
              <a:spcAft>
                <a:spcPts val="0"/>
              </a:spcAft>
              <a:buSzPts val="1200"/>
              <a:buNone/>
              <a:defRPr sz="1200"/>
            </a:lvl2pPr>
            <a:lvl3pPr indent="-228600" lvl="2" marL="1371600" algn="l">
              <a:spcBef>
                <a:spcPts val="300"/>
              </a:spcBef>
              <a:spcAft>
                <a:spcPts val="0"/>
              </a:spcAft>
              <a:buSzPts val="1000"/>
              <a:buNone/>
              <a:defRPr sz="1000"/>
            </a:lvl3pPr>
            <a:lvl4pPr indent="-228600" lvl="3" marL="1828800" algn="l">
              <a:spcBef>
                <a:spcPts val="300"/>
              </a:spcBef>
              <a:spcAft>
                <a:spcPts val="0"/>
              </a:spcAft>
              <a:buSzPts val="900"/>
              <a:buNone/>
              <a:defRPr sz="900"/>
            </a:lvl4pPr>
            <a:lvl5pPr indent="-228600" lvl="4" marL="2286000" algn="l">
              <a:spcBef>
                <a:spcPts val="300"/>
              </a:spcBef>
              <a:spcAft>
                <a:spcPts val="0"/>
              </a:spcAft>
              <a:buSzPts val="900"/>
              <a:buNone/>
              <a:defRPr sz="900"/>
            </a:lvl5pPr>
            <a:lvl6pPr indent="-342900" lvl="5" marL="2743200" algn="l">
              <a:spcBef>
                <a:spcPts val="300"/>
              </a:spcBef>
              <a:spcAft>
                <a:spcPts val="0"/>
              </a:spcAft>
              <a:buSzPts val="1800"/>
              <a:buChar char="▫"/>
              <a:defRPr/>
            </a:lvl6pPr>
            <a:lvl7pPr indent="-342900" lvl="6" marL="3200400" algn="l">
              <a:spcBef>
                <a:spcPts val="300"/>
              </a:spcBef>
              <a:spcAft>
                <a:spcPts val="0"/>
              </a:spcAft>
              <a:buSzPts val="1800"/>
              <a:buChar char="▫"/>
              <a:defRPr/>
            </a:lvl7pPr>
            <a:lvl8pPr indent="-342900" lvl="7" marL="3657600" algn="l">
              <a:spcBef>
                <a:spcPts val="300"/>
              </a:spcBef>
              <a:spcAft>
                <a:spcPts val="0"/>
              </a:spcAft>
              <a:buSzPts val="1800"/>
              <a:buChar char="◦"/>
              <a:defRPr/>
            </a:lvl8pPr>
            <a:lvl9pPr indent="-342900" lvl="8" marL="4114800" algn="l">
              <a:spcBef>
                <a:spcPts val="300"/>
              </a:spcBef>
              <a:spcAft>
                <a:spcPts val="0"/>
              </a:spcAft>
              <a:buSzPts val="1800"/>
              <a:buChar char="◦"/>
              <a:defRPr/>
            </a:lvl9pPr>
          </a:lstStyle>
          <a:p/>
        </p:txBody>
      </p:sp>
      <p:sp>
        <p:nvSpPr>
          <p:cNvPr id="81" name="Google Shape;81;p9"/>
          <p:cNvSpPr txBox="1"/>
          <p:nvPr>
            <p:ph idx="2" type="body"/>
          </p:nvPr>
        </p:nvSpPr>
        <p:spPr>
          <a:xfrm>
            <a:off x="203200" y="776287"/>
            <a:ext cx="6803136" cy="5852160"/>
          </a:xfrm>
          <a:prstGeom prst="rect">
            <a:avLst/>
          </a:prstGeom>
          <a:noFill/>
          <a:ln>
            <a:noFill/>
          </a:ln>
        </p:spPr>
        <p:txBody>
          <a:bodyPr anchorCtr="0" anchor="t" bIns="45700" lIns="91425" spcFirstLastPara="1" rIns="91425" wrap="square" tIns="45700">
            <a:normAutofit/>
          </a:bodyPr>
          <a:lstStyle>
            <a:lvl1pPr indent="-431800" lvl="0" marL="457200" algn="l">
              <a:spcBef>
                <a:spcPts val="300"/>
              </a:spcBef>
              <a:spcAft>
                <a:spcPts val="0"/>
              </a:spcAft>
              <a:buSzPts val="3200"/>
              <a:buChar char="•"/>
              <a:defRPr sz="3200"/>
            </a:lvl1pPr>
            <a:lvl2pPr indent="-406400" lvl="1" marL="914400" algn="l">
              <a:spcBef>
                <a:spcPts val="300"/>
              </a:spcBef>
              <a:spcAft>
                <a:spcPts val="0"/>
              </a:spcAft>
              <a:buSzPts val="2800"/>
              <a:buChar char="▫"/>
              <a:defRPr sz="2800"/>
            </a:lvl2pPr>
            <a:lvl3pPr indent="-381000" lvl="2" marL="1371600" algn="l">
              <a:spcBef>
                <a:spcPts val="300"/>
              </a:spcBef>
              <a:spcAft>
                <a:spcPts val="0"/>
              </a:spcAft>
              <a:buSzPts val="2400"/>
              <a:buChar char="●"/>
              <a:defRPr sz="2400"/>
            </a:lvl3pPr>
            <a:lvl4pPr indent="-355600" lvl="3" marL="1828800" algn="l">
              <a:spcBef>
                <a:spcPts val="300"/>
              </a:spcBef>
              <a:spcAft>
                <a:spcPts val="0"/>
              </a:spcAft>
              <a:buSzPts val="2000"/>
              <a:buChar char="●"/>
              <a:defRPr sz="2000"/>
            </a:lvl4pPr>
            <a:lvl5pPr indent="-355600" lvl="4" marL="2286000" algn="l">
              <a:spcBef>
                <a:spcPts val="300"/>
              </a:spcBef>
              <a:spcAft>
                <a:spcPts val="0"/>
              </a:spcAft>
              <a:buSzPts val="2000"/>
              <a:buChar char="▫"/>
              <a:defRPr sz="2000"/>
            </a:lvl5pPr>
            <a:lvl6pPr indent="-342900" lvl="5" marL="2743200" algn="l">
              <a:spcBef>
                <a:spcPts val="300"/>
              </a:spcBef>
              <a:spcAft>
                <a:spcPts val="0"/>
              </a:spcAft>
              <a:buSzPts val="1800"/>
              <a:buChar char="▫"/>
              <a:defRPr/>
            </a:lvl6pPr>
            <a:lvl7pPr indent="-342900" lvl="6" marL="3200400" algn="l">
              <a:spcBef>
                <a:spcPts val="300"/>
              </a:spcBef>
              <a:spcAft>
                <a:spcPts val="0"/>
              </a:spcAft>
              <a:buSzPts val="1800"/>
              <a:buChar char="▫"/>
              <a:defRPr/>
            </a:lvl7pPr>
            <a:lvl8pPr indent="-342900" lvl="7" marL="3657600" algn="l">
              <a:spcBef>
                <a:spcPts val="300"/>
              </a:spcBef>
              <a:spcAft>
                <a:spcPts val="0"/>
              </a:spcAft>
              <a:buSzPts val="1800"/>
              <a:buChar char="◦"/>
              <a:defRPr/>
            </a:lvl8pPr>
            <a:lvl9pPr indent="-342900" lvl="8" marL="4114800" algn="l">
              <a:spcBef>
                <a:spcPts val="300"/>
              </a:spcBef>
              <a:spcAft>
                <a:spcPts val="0"/>
              </a:spcAft>
              <a:buSzPts val="1800"/>
              <a:buChar char="◦"/>
              <a:defRPr/>
            </a:lvl9pPr>
          </a:lstStyle>
          <a:p/>
        </p:txBody>
      </p:sp>
      <p:sp>
        <p:nvSpPr>
          <p:cNvPr id="82" name="Google Shape;82;p9"/>
          <p:cNvSpPr txBox="1"/>
          <p:nvPr>
            <p:ph idx="10" type="dt"/>
          </p:nvPr>
        </p:nvSpPr>
        <p:spPr>
          <a:xfrm>
            <a:off x="8782048" y="612648"/>
            <a:ext cx="1276352"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9"/>
          <p:cNvSpPr txBox="1"/>
          <p:nvPr>
            <p:ph idx="11" type="ftr"/>
          </p:nvPr>
        </p:nvSpPr>
        <p:spPr>
          <a:xfrm>
            <a:off x="7010400" y="612648"/>
            <a:ext cx="1767840" cy="4572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9"/>
          <p:cNvSpPr txBox="1"/>
          <p:nvPr>
            <p:ph idx="12" type="sldNum"/>
          </p:nvPr>
        </p:nvSpPr>
        <p:spPr>
          <a:xfrm>
            <a:off x="10899648" y="2272"/>
            <a:ext cx="1016000" cy="36576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صورة ذو تسمية توضيحية" type="picTx">
  <p:cSld name="PICTURE_WITH_CAPTION_TEXT">
    <p:spTree>
      <p:nvGrpSpPr>
        <p:cNvPr id="85" name="Shape 85"/>
        <p:cNvGrpSpPr/>
        <p:nvPr/>
      </p:nvGrpSpPr>
      <p:grpSpPr>
        <a:xfrm>
          <a:off x="0" y="0"/>
          <a:ext cx="0" cy="0"/>
          <a:chOff x="0" y="0"/>
          <a:chExt cx="0" cy="0"/>
        </a:xfrm>
      </p:grpSpPr>
      <p:sp>
        <p:nvSpPr>
          <p:cNvPr id="86" name="Google Shape;86;p10"/>
          <p:cNvSpPr txBox="1"/>
          <p:nvPr>
            <p:ph type="title"/>
          </p:nvPr>
        </p:nvSpPr>
        <p:spPr>
          <a:xfrm rot="-5400000">
            <a:off x="5304297" y="3058778"/>
            <a:ext cx="4681637" cy="782404"/>
          </a:xfrm>
          <a:prstGeom prst="rect">
            <a:avLst/>
          </a:prstGeom>
          <a:noFill/>
          <a:ln>
            <a:noFill/>
          </a:ln>
        </p:spPr>
        <p:txBody>
          <a:bodyPr anchorCtr="0" anchor="t" bIns="45700" lIns="45700" spcFirstLastPara="1" rIns="45700" wrap="square" tIns="0">
            <a:normAutofit/>
          </a:bodyPr>
          <a:lstStyle>
            <a:lvl1pPr lvl="0" algn="ctr">
              <a:spcBef>
                <a:spcPts val="0"/>
              </a:spcBef>
              <a:spcAft>
                <a:spcPts val="0"/>
              </a:spcAft>
              <a:buClr>
                <a:schemeClr val="dk2"/>
              </a:buClr>
              <a:buSzPts val="2000"/>
              <a:buFont typeface="Trebuchet MS"/>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10"/>
          <p:cNvSpPr/>
          <p:nvPr>
            <p:ph idx="2" type="pic"/>
          </p:nvPr>
        </p:nvSpPr>
        <p:spPr>
          <a:xfrm>
            <a:off x="538228" y="1143000"/>
            <a:ext cx="6096000" cy="4572000"/>
          </a:xfrm>
          <a:prstGeom prst="rect">
            <a:avLst/>
          </a:prstGeom>
          <a:solidFill>
            <a:srgbClr val="EAEAEA"/>
          </a:solidFill>
          <a:ln cap="flat" cmpd="sng" w="50800">
            <a:solidFill>
              <a:srgbClr val="FFFFFF"/>
            </a:solidFill>
            <a:prstDash val="solid"/>
            <a:miter lim="800000"/>
            <a:headEnd len="sm" w="sm" type="none"/>
            <a:tailEnd len="sm" w="sm" type="none"/>
          </a:ln>
          <a:effectLst>
            <a:outerShdw blurRad="57150" rotWithShape="0" algn="tl" dir="4800000" dist="31750">
              <a:srgbClr val="000000">
                <a:alpha val="24705"/>
              </a:srgbClr>
            </a:outerShdw>
          </a:effectLst>
        </p:spPr>
      </p:sp>
      <p:sp>
        <p:nvSpPr>
          <p:cNvPr id="88" name="Google Shape;88;p10"/>
          <p:cNvSpPr txBox="1"/>
          <p:nvPr>
            <p:ph idx="1" type="body"/>
          </p:nvPr>
        </p:nvSpPr>
        <p:spPr>
          <a:xfrm>
            <a:off x="8117924" y="3274309"/>
            <a:ext cx="3454400" cy="2516489"/>
          </a:xfrm>
          <a:prstGeom prst="rect">
            <a:avLst/>
          </a:prstGeom>
          <a:noFill/>
          <a:ln>
            <a:noFill/>
          </a:ln>
        </p:spPr>
        <p:txBody>
          <a:bodyPr anchorCtr="0" anchor="t" bIns="45700" lIns="0" spcFirstLastPara="1" rIns="45700" wrap="square" tIns="0">
            <a:normAutofit/>
          </a:bodyPr>
          <a:lstStyle>
            <a:lvl1pPr indent="-228600" lvl="0" marL="457200" algn="l">
              <a:lnSpc>
                <a:spcPct val="100000"/>
              </a:lnSpc>
              <a:spcBef>
                <a:spcPts val="0"/>
              </a:spcBef>
              <a:spcAft>
                <a:spcPts val="0"/>
              </a:spcAft>
              <a:buSzPts val="1300"/>
              <a:buFont typeface="Georgia"/>
              <a:buNone/>
              <a:defRPr sz="1300"/>
            </a:lvl1pPr>
            <a:lvl2pPr indent="-228600" lvl="1" marL="914400" algn="l">
              <a:spcBef>
                <a:spcPts val="300"/>
              </a:spcBef>
              <a:spcAft>
                <a:spcPts val="0"/>
              </a:spcAft>
              <a:buSzPts val="1200"/>
              <a:buFont typeface="Georgia"/>
              <a:buNone/>
              <a:defRPr sz="1200"/>
            </a:lvl2pPr>
            <a:lvl3pPr indent="-228600" lvl="2" marL="1371600" algn="l">
              <a:spcBef>
                <a:spcPts val="300"/>
              </a:spcBef>
              <a:spcAft>
                <a:spcPts val="0"/>
              </a:spcAft>
              <a:buSzPts val="1000"/>
              <a:buFont typeface="Georgia"/>
              <a:buNone/>
              <a:defRPr sz="1000"/>
            </a:lvl3pPr>
            <a:lvl4pPr indent="-228600" lvl="3" marL="1828800" algn="l">
              <a:spcBef>
                <a:spcPts val="300"/>
              </a:spcBef>
              <a:spcAft>
                <a:spcPts val="0"/>
              </a:spcAft>
              <a:buSzPts val="900"/>
              <a:buFont typeface="Georgia"/>
              <a:buNone/>
              <a:defRPr sz="900"/>
            </a:lvl4pPr>
            <a:lvl5pPr indent="-228600" lvl="4" marL="2286000" algn="l">
              <a:spcBef>
                <a:spcPts val="300"/>
              </a:spcBef>
              <a:spcAft>
                <a:spcPts val="0"/>
              </a:spcAft>
              <a:buSzPts val="900"/>
              <a:buFont typeface="Georgia"/>
              <a:buNone/>
              <a:defRPr sz="900"/>
            </a:lvl5pPr>
            <a:lvl6pPr indent="-342900" lvl="5" marL="2743200" algn="l">
              <a:spcBef>
                <a:spcPts val="300"/>
              </a:spcBef>
              <a:spcAft>
                <a:spcPts val="0"/>
              </a:spcAft>
              <a:buSzPts val="1800"/>
              <a:buChar char="▫"/>
              <a:defRPr/>
            </a:lvl6pPr>
            <a:lvl7pPr indent="-342900" lvl="6" marL="3200400" algn="l">
              <a:spcBef>
                <a:spcPts val="300"/>
              </a:spcBef>
              <a:spcAft>
                <a:spcPts val="0"/>
              </a:spcAft>
              <a:buSzPts val="1800"/>
              <a:buChar char="▫"/>
              <a:defRPr/>
            </a:lvl7pPr>
            <a:lvl8pPr indent="-342900" lvl="7" marL="3657600" algn="l">
              <a:spcBef>
                <a:spcPts val="300"/>
              </a:spcBef>
              <a:spcAft>
                <a:spcPts val="0"/>
              </a:spcAft>
              <a:buSzPts val="1800"/>
              <a:buChar char="◦"/>
              <a:defRPr/>
            </a:lvl8pPr>
            <a:lvl9pPr indent="-342900" lvl="8" marL="4114800" algn="l">
              <a:spcBef>
                <a:spcPts val="300"/>
              </a:spcBef>
              <a:spcAft>
                <a:spcPts val="0"/>
              </a:spcAft>
              <a:buSzPts val="1800"/>
              <a:buChar char="◦"/>
              <a:defRPr/>
            </a:lvl9pPr>
          </a:lstStyle>
          <a:p/>
        </p:txBody>
      </p:sp>
      <p:sp>
        <p:nvSpPr>
          <p:cNvPr id="89" name="Google Shape;89;p10"/>
          <p:cNvSpPr txBox="1"/>
          <p:nvPr>
            <p:ph idx="10" type="dt"/>
          </p:nvPr>
        </p:nvSpPr>
        <p:spPr>
          <a:xfrm>
            <a:off x="8782048" y="612648"/>
            <a:ext cx="1276352"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0"/>
          <p:cNvSpPr txBox="1"/>
          <p:nvPr>
            <p:ph idx="11" type="ftr"/>
          </p:nvPr>
        </p:nvSpPr>
        <p:spPr>
          <a:xfrm>
            <a:off x="7010400" y="612648"/>
            <a:ext cx="1767840" cy="4572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0"/>
          <p:cNvSpPr txBox="1"/>
          <p:nvPr>
            <p:ph idx="12" type="sldNum"/>
          </p:nvPr>
        </p:nvSpPr>
        <p:spPr>
          <a:xfrm>
            <a:off x="10899648" y="2272"/>
            <a:ext cx="1016000" cy="36576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1" y="366819"/>
            <a:ext cx="12192000" cy="84407"/>
          </a:xfrm>
          <a:prstGeom prst="rect">
            <a:avLst/>
          </a:prstGeom>
          <a:solidFill>
            <a:schemeClr val="accent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7" name="Google Shape;7;p1"/>
          <p:cNvSpPr/>
          <p:nvPr/>
        </p:nvSpPr>
        <p:spPr>
          <a:xfrm>
            <a:off x="0" y="-1"/>
            <a:ext cx="12192000" cy="310663"/>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8" name="Google Shape;8;p1"/>
          <p:cNvSpPr/>
          <p:nvPr/>
        </p:nvSpPr>
        <p:spPr>
          <a:xfrm>
            <a:off x="1" y="308277"/>
            <a:ext cx="12192000" cy="91441"/>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9" name="Google Shape;9;p1"/>
          <p:cNvSpPr/>
          <p:nvPr/>
        </p:nvSpPr>
        <p:spPr>
          <a:xfrm flipH="1" rot="10800000">
            <a:off x="7213577" y="360247"/>
            <a:ext cx="4978425" cy="91087"/>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10" name="Google Shape;10;p1"/>
          <p:cNvSpPr/>
          <p:nvPr/>
        </p:nvSpPr>
        <p:spPr>
          <a:xfrm flipH="1" rot="10800000">
            <a:off x="7213601" y="440113"/>
            <a:ext cx="4978401" cy="180035"/>
          </a:xfrm>
          <a:prstGeom prst="rect">
            <a:avLst/>
          </a:prstGeom>
          <a:solidFill>
            <a:schemeClr val="accent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11" name="Google Shape;11;p1"/>
          <p:cNvSpPr/>
          <p:nvPr/>
        </p:nvSpPr>
        <p:spPr>
          <a:xfrm>
            <a:off x="7209785" y="497504"/>
            <a:ext cx="4084320" cy="27432"/>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12" name="Google Shape;12;p1"/>
          <p:cNvSpPr/>
          <p:nvPr/>
        </p:nvSpPr>
        <p:spPr>
          <a:xfrm>
            <a:off x="9831528" y="588943"/>
            <a:ext cx="2133600" cy="36576"/>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13" name="Google Shape;13;p1"/>
          <p:cNvSpPr/>
          <p:nvPr/>
        </p:nvSpPr>
        <p:spPr>
          <a:xfrm>
            <a:off x="12113288" y="-2001"/>
            <a:ext cx="76835" cy="621792"/>
          </a:xfrm>
          <a:prstGeom prst="rect">
            <a:avLst/>
          </a:prstGeom>
          <a:solidFill>
            <a:srgbClr val="FFFFFF">
              <a:alpha val="6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14" name="Google Shape;14;p1"/>
          <p:cNvSpPr/>
          <p:nvPr/>
        </p:nvSpPr>
        <p:spPr>
          <a:xfrm>
            <a:off x="12059308" y="-2001"/>
            <a:ext cx="36576" cy="621792"/>
          </a:xfrm>
          <a:prstGeom prst="rect">
            <a:avLst/>
          </a:prstGeom>
          <a:solidFill>
            <a:srgbClr val="FFFFFF">
              <a:alpha val="6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15" name="Google Shape;15;p1"/>
          <p:cNvSpPr/>
          <p:nvPr/>
        </p:nvSpPr>
        <p:spPr>
          <a:xfrm>
            <a:off x="12033904" y="-2001"/>
            <a:ext cx="12192" cy="621792"/>
          </a:xfrm>
          <a:prstGeom prst="rect">
            <a:avLst/>
          </a:prstGeom>
          <a:solidFill>
            <a:srgbClr val="FFFFFF">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16" name="Google Shape;16;p1"/>
          <p:cNvSpPr/>
          <p:nvPr/>
        </p:nvSpPr>
        <p:spPr>
          <a:xfrm>
            <a:off x="11967231" y="-2001"/>
            <a:ext cx="36576" cy="621792"/>
          </a:xfrm>
          <a:prstGeom prst="rect">
            <a:avLst/>
          </a:prstGeom>
          <a:solidFill>
            <a:srgbClr val="FFFFFF">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17" name="Google Shape;17;p1"/>
          <p:cNvSpPr/>
          <p:nvPr/>
        </p:nvSpPr>
        <p:spPr>
          <a:xfrm>
            <a:off x="11887569" y="380"/>
            <a:ext cx="73152" cy="585216"/>
          </a:xfrm>
          <a:prstGeom prst="rect">
            <a:avLst/>
          </a:prstGeom>
          <a:solidFill>
            <a:srgbClr val="FFFFFF">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18" name="Google Shape;18;p1"/>
          <p:cNvSpPr/>
          <p:nvPr/>
        </p:nvSpPr>
        <p:spPr>
          <a:xfrm>
            <a:off x="11831300" y="380"/>
            <a:ext cx="12192" cy="585216"/>
          </a:xfrm>
          <a:prstGeom prst="rect">
            <a:avLst/>
          </a:prstGeom>
          <a:solidFill>
            <a:srgbClr val="FFFFFF">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19" name="Google Shape;19;p1"/>
          <p:cNvSpPr txBox="1"/>
          <p:nvPr>
            <p:ph type="title"/>
          </p:nvPr>
        </p:nvSpPr>
        <p:spPr>
          <a:xfrm>
            <a:off x="609600" y="1143000"/>
            <a:ext cx="10972800" cy="10668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chemeClr val="dk2"/>
              </a:buClr>
              <a:buSzPts val="4000"/>
              <a:buFont typeface="Trebuchet MS"/>
              <a:buNone/>
              <a:defRPr b="0" i="0" sz="4000" u="none" cap="none" strike="noStrike">
                <a:solidFill>
                  <a:schemeClr val="dk2"/>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0" name="Google Shape;20;p1"/>
          <p:cNvSpPr txBox="1"/>
          <p:nvPr>
            <p:ph idx="1" type="body"/>
          </p:nvPr>
        </p:nvSpPr>
        <p:spPr>
          <a:xfrm>
            <a:off x="609600" y="2249424"/>
            <a:ext cx="10972800" cy="4325112"/>
          </a:xfrm>
          <a:prstGeom prst="rect">
            <a:avLst/>
          </a:prstGeom>
          <a:noFill/>
          <a:ln>
            <a:noFill/>
          </a:ln>
        </p:spPr>
        <p:txBody>
          <a:bodyPr anchorCtr="0" anchor="t" bIns="45700" lIns="91425" spcFirstLastPara="1" rIns="91425" wrap="square" tIns="45700">
            <a:normAutofit/>
          </a:bodyPr>
          <a:lstStyle>
            <a:lvl1pPr indent="-406400" lvl="0" marL="457200" marR="0" rtl="0" algn="l">
              <a:spcBef>
                <a:spcPts val="300"/>
              </a:spcBef>
              <a:spcAft>
                <a:spcPts val="0"/>
              </a:spcAft>
              <a:buClr>
                <a:schemeClr val="accent3"/>
              </a:buClr>
              <a:buSzPts val="2800"/>
              <a:buFont typeface="Georgia"/>
              <a:buChar char="•"/>
              <a:defRPr b="0" i="0" sz="2800" u="none" cap="none" strike="noStrike">
                <a:solidFill>
                  <a:schemeClr val="dk1"/>
                </a:solidFill>
                <a:latin typeface="Georgia"/>
                <a:ea typeface="Georgia"/>
                <a:cs typeface="Georgia"/>
                <a:sym typeface="Georgia"/>
              </a:defRPr>
            </a:lvl1pPr>
            <a:lvl2pPr indent="-393700" lvl="1" marL="914400" marR="0" rtl="0" algn="l">
              <a:spcBef>
                <a:spcPts val="300"/>
              </a:spcBef>
              <a:spcAft>
                <a:spcPts val="0"/>
              </a:spcAft>
              <a:buClr>
                <a:schemeClr val="accent2"/>
              </a:buClr>
              <a:buSzPts val="2600"/>
              <a:buFont typeface="Georgia"/>
              <a:buChar char="▫"/>
              <a:defRPr b="0" i="0" sz="2600" u="none" cap="none" strike="noStrike">
                <a:solidFill>
                  <a:schemeClr val="accent2"/>
                </a:solidFill>
                <a:latin typeface="Georgia"/>
                <a:ea typeface="Georgia"/>
                <a:cs typeface="Georgia"/>
                <a:sym typeface="Georgia"/>
              </a:defRPr>
            </a:lvl2pPr>
            <a:lvl3pPr indent="-381000" lvl="2" marL="1371600" marR="0" rtl="0" algn="l">
              <a:spcBef>
                <a:spcPts val="300"/>
              </a:spcBef>
              <a:spcAft>
                <a:spcPts val="0"/>
              </a:spcAft>
              <a:buClr>
                <a:schemeClr val="accent1"/>
              </a:buClr>
              <a:buSzPts val="2400"/>
              <a:buFont typeface="Noto Sans Symbols"/>
              <a:buChar char="●"/>
              <a:defRPr b="0" i="0" sz="2400" u="none" cap="none" strike="noStrike">
                <a:solidFill>
                  <a:schemeClr val="accent1"/>
                </a:solidFill>
                <a:latin typeface="Georgia"/>
                <a:ea typeface="Georgia"/>
                <a:cs typeface="Georgia"/>
                <a:sym typeface="Georgia"/>
              </a:defRPr>
            </a:lvl3pPr>
            <a:lvl4pPr indent="-368300" lvl="3" marL="1828800" marR="0" rtl="0" algn="l">
              <a:spcBef>
                <a:spcPts val="300"/>
              </a:spcBef>
              <a:spcAft>
                <a:spcPts val="0"/>
              </a:spcAft>
              <a:buClr>
                <a:schemeClr val="accent1"/>
              </a:buClr>
              <a:buSzPts val="2200"/>
              <a:buFont typeface="Noto Sans Symbols"/>
              <a:buChar char="●"/>
              <a:defRPr b="0" i="0" sz="2200" u="none" cap="none" strike="noStrike">
                <a:solidFill>
                  <a:schemeClr val="accent1"/>
                </a:solidFill>
                <a:latin typeface="Georgia"/>
                <a:ea typeface="Georgia"/>
                <a:cs typeface="Georgia"/>
                <a:sym typeface="Georgia"/>
              </a:defRPr>
            </a:lvl4pPr>
            <a:lvl5pPr indent="-355600" lvl="4" marL="2286000" marR="0" rtl="0" algn="l">
              <a:spcBef>
                <a:spcPts val="300"/>
              </a:spcBef>
              <a:spcAft>
                <a:spcPts val="0"/>
              </a:spcAft>
              <a:buClr>
                <a:schemeClr val="accent3"/>
              </a:buClr>
              <a:buSzPts val="2000"/>
              <a:buFont typeface="Georgia"/>
              <a:buChar char="▫"/>
              <a:defRPr b="0" i="0" sz="2000" u="none" cap="none" strike="noStrike">
                <a:solidFill>
                  <a:schemeClr val="accent3"/>
                </a:solidFill>
                <a:latin typeface="Georgia"/>
                <a:ea typeface="Georgia"/>
                <a:cs typeface="Georgia"/>
                <a:sym typeface="Georgia"/>
              </a:defRPr>
            </a:lvl5pPr>
            <a:lvl6pPr indent="-342900" lvl="5" marL="2743200" marR="0" rtl="0" algn="l">
              <a:spcBef>
                <a:spcPts val="300"/>
              </a:spcBef>
              <a:spcAft>
                <a:spcPts val="0"/>
              </a:spcAft>
              <a:buClr>
                <a:schemeClr val="accent3"/>
              </a:buClr>
              <a:buSzPts val="1800"/>
              <a:buFont typeface="Georgia"/>
              <a:buChar char="▫"/>
              <a:defRPr b="0" i="0" sz="1800" u="none" cap="none" strike="noStrike">
                <a:solidFill>
                  <a:schemeClr val="accent3"/>
                </a:solidFill>
                <a:latin typeface="Georgia"/>
                <a:ea typeface="Georgia"/>
                <a:cs typeface="Georgia"/>
                <a:sym typeface="Georgia"/>
              </a:defRPr>
            </a:lvl6pPr>
            <a:lvl7pPr indent="-330200" lvl="6" marL="3200400" marR="0" rtl="0" algn="l">
              <a:spcBef>
                <a:spcPts val="300"/>
              </a:spcBef>
              <a:spcAft>
                <a:spcPts val="0"/>
              </a:spcAft>
              <a:buClr>
                <a:schemeClr val="accent3"/>
              </a:buClr>
              <a:buSzPts val="1600"/>
              <a:buFont typeface="Georgia"/>
              <a:buChar char="▫"/>
              <a:defRPr b="0" i="0" sz="1600" u="none" cap="none" strike="noStrike">
                <a:solidFill>
                  <a:schemeClr val="accent3"/>
                </a:solidFill>
                <a:latin typeface="Georgia"/>
                <a:ea typeface="Georgia"/>
                <a:cs typeface="Georgia"/>
                <a:sym typeface="Georgia"/>
              </a:defRPr>
            </a:lvl7pPr>
            <a:lvl8pPr indent="-323850" lvl="7" marL="3657600" marR="0" rtl="0" algn="l">
              <a:spcBef>
                <a:spcPts val="300"/>
              </a:spcBef>
              <a:spcAft>
                <a:spcPts val="0"/>
              </a:spcAft>
              <a:buClr>
                <a:schemeClr val="accent3"/>
              </a:buClr>
              <a:buSzPts val="1500"/>
              <a:buFont typeface="Georgia"/>
              <a:buChar char="◦"/>
              <a:defRPr b="0" i="0" sz="1500" u="none" cap="none" strike="noStrike">
                <a:solidFill>
                  <a:schemeClr val="accent3"/>
                </a:solidFill>
                <a:latin typeface="Georgia"/>
                <a:ea typeface="Georgia"/>
                <a:cs typeface="Georgia"/>
                <a:sym typeface="Georgia"/>
              </a:defRPr>
            </a:lvl8pPr>
            <a:lvl9pPr indent="-317500" lvl="8" marL="4114800" marR="0" rtl="0" algn="l">
              <a:spcBef>
                <a:spcPts val="300"/>
              </a:spcBef>
              <a:spcAft>
                <a:spcPts val="0"/>
              </a:spcAft>
              <a:buClr>
                <a:schemeClr val="accent3"/>
              </a:buClr>
              <a:buSzPts val="1400"/>
              <a:buFont typeface="Georgia"/>
              <a:buChar char="◦"/>
              <a:defRPr b="0" i="0" sz="1400" u="none" cap="none" strike="noStrike">
                <a:solidFill>
                  <a:schemeClr val="accent3"/>
                </a:solidFill>
                <a:latin typeface="Georgia"/>
                <a:ea typeface="Georgia"/>
                <a:cs typeface="Georgia"/>
                <a:sym typeface="Georgia"/>
              </a:defRPr>
            </a:lvl9pPr>
          </a:lstStyle>
          <a:p/>
        </p:txBody>
      </p:sp>
      <p:sp>
        <p:nvSpPr>
          <p:cNvPr id="21" name="Google Shape;21;p1"/>
          <p:cNvSpPr txBox="1"/>
          <p:nvPr>
            <p:ph idx="10" type="dt"/>
          </p:nvPr>
        </p:nvSpPr>
        <p:spPr>
          <a:xfrm>
            <a:off x="8782048" y="612648"/>
            <a:ext cx="1276352"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800" u="none" cap="none" strike="noStrike">
                <a:solidFill>
                  <a:schemeClr val="accent2"/>
                </a:solidFill>
                <a:latin typeface="Georgia"/>
                <a:ea typeface="Georgia"/>
                <a:cs typeface="Georgia"/>
                <a:sym typeface="Georgia"/>
              </a:defRPr>
            </a:lvl1pPr>
            <a:lvl2pPr lvl="1"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lvl="2"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lvl="3"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lvl="4"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lvl="5"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lvl="6"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lvl="7"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lvl="8"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22" name="Google Shape;22;p1"/>
          <p:cNvSpPr txBox="1"/>
          <p:nvPr>
            <p:ph idx="11" type="ftr"/>
          </p:nvPr>
        </p:nvSpPr>
        <p:spPr>
          <a:xfrm>
            <a:off x="7010400" y="612648"/>
            <a:ext cx="176784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800" u="none" cap="none" strike="noStrike">
                <a:solidFill>
                  <a:schemeClr val="accent2"/>
                </a:solidFill>
                <a:latin typeface="Georgia"/>
                <a:ea typeface="Georgia"/>
                <a:cs typeface="Georgia"/>
                <a:sym typeface="Georgia"/>
              </a:defRPr>
            </a:lvl1pPr>
            <a:lvl2pPr lvl="1"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lvl="2"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lvl="3"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lvl="4"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lvl="5"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lvl="6"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lvl="7"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lvl="8"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23" name="Google Shape;23;p1"/>
          <p:cNvSpPr txBox="1"/>
          <p:nvPr>
            <p:ph idx="12" type="sldNum"/>
          </p:nvPr>
        </p:nvSpPr>
        <p:spPr>
          <a:xfrm>
            <a:off x="10899648" y="2272"/>
            <a:ext cx="1016000" cy="36576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i="0" sz="1800" u="none" cap="none" strike="noStrike">
                <a:solidFill>
                  <a:srgbClr val="FFFFFF"/>
                </a:solidFill>
                <a:latin typeface="Georgia"/>
                <a:ea typeface="Georgia"/>
                <a:cs typeface="Georgia"/>
                <a:sym typeface="Georgia"/>
              </a:defRPr>
            </a:lvl1pPr>
            <a:lvl2pPr indent="0" lvl="1" marL="0" marR="0" rtl="0" algn="r">
              <a:spcBef>
                <a:spcPts val="0"/>
              </a:spcBef>
              <a:buNone/>
              <a:defRPr b="0" i="0" sz="1800" u="none" cap="none" strike="noStrike">
                <a:solidFill>
                  <a:srgbClr val="FFFFFF"/>
                </a:solidFill>
                <a:latin typeface="Georgia"/>
                <a:ea typeface="Georgia"/>
                <a:cs typeface="Georgia"/>
                <a:sym typeface="Georgia"/>
              </a:defRPr>
            </a:lvl2pPr>
            <a:lvl3pPr indent="0" lvl="2" marL="0" marR="0" rtl="0" algn="r">
              <a:spcBef>
                <a:spcPts val="0"/>
              </a:spcBef>
              <a:buNone/>
              <a:defRPr b="0" i="0" sz="1800" u="none" cap="none" strike="noStrike">
                <a:solidFill>
                  <a:srgbClr val="FFFFFF"/>
                </a:solidFill>
                <a:latin typeface="Georgia"/>
                <a:ea typeface="Georgia"/>
                <a:cs typeface="Georgia"/>
                <a:sym typeface="Georgia"/>
              </a:defRPr>
            </a:lvl3pPr>
            <a:lvl4pPr indent="0" lvl="3" marL="0" marR="0" rtl="0" algn="r">
              <a:spcBef>
                <a:spcPts val="0"/>
              </a:spcBef>
              <a:buNone/>
              <a:defRPr b="0" i="0" sz="1800" u="none" cap="none" strike="noStrike">
                <a:solidFill>
                  <a:srgbClr val="FFFFFF"/>
                </a:solidFill>
                <a:latin typeface="Georgia"/>
                <a:ea typeface="Georgia"/>
                <a:cs typeface="Georgia"/>
                <a:sym typeface="Georgia"/>
              </a:defRPr>
            </a:lvl4pPr>
            <a:lvl5pPr indent="0" lvl="4" marL="0" marR="0" rtl="0" algn="r">
              <a:spcBef>
                <a:spcPts val="0"/>
              </a:spcBef>
              <a:buNone/>
              <a:defRPr b="0" i="0" sz="1800" u="none" cap="none" strike="noStrike">
                <a:solidFill>
                  <a:srgbClr val="FFFFFF"/>
                </a:solidFill>
                <a:latin typeface="Georgia"/>
                <a:ea typeface="Georgia"/>
                <a:cs typeface="Georgia"/>
                <a:sym typeface="Georgia"/>
              </a:defRPr>
            </a:lvl5pPr>
            <a:lvl6pPr indent="0" lvl="5" marL="0" marR="0" rtl="0" algn="r">
              <a:spcBef>
                <a:spcPts val="0"/>
              </a:spcBef>
              <a:buNone/>
              <a:defRPr b="0" i="0" sz="1800" u="none" cap="none" strike="noStrike">
                <a:solidFill>
                  <a:srgbClr val="FFFFFF"/>
                </a:solidFill>
                <a:latin typeface="Georgia"/>
                <a:ea typeface="Georgia"/>
                <a:cs typeface="Georgia"/>
                <a:sym typeface="Georgia"/>
              </a:defRPr>
            </a:lvl6pPr>
            <a:lvl7pPr indent="0" lvl="6" marL="0" marR="0" rtl="0" algn="r">
              <a:spcBef>
                <a:spcPts val="0"/>
              </a:spcBef>
              <a:buNone/>
              <a:defRPr b="0" i="0" sz="1800" u="none" cap="none" strike="noStrike">
                <a:solidFill>
                  <a:srgbClr val="FFFFFF"/>
                </a:solidFill>
                <a:latin typeface="Georgia"/>
                <a:ea typeface="Georgia"/>
                <a:cs typeface="Georgia"/>
                <a:sym typeface="Georgia"/>
              </a:defRPr>
            </a:lvl7pPr>
            <a:lvl8pPr indent="0" lvl="7" marL="0" marR="0" rtl="0" algn="r">
              <a:spcBef>
                <a:spcPts val="0"/>
              </a:spcBef>
              <a:buNone/>
              <a:defRPr b="0" i="0" sz="1800" u="none" cap="none" strike="noStrike">
                <a:solidFill>
                  <a:srgbClr val="FFFFFF"/>
                </a:solidFill>
                <a:latin typeface="Georgia"/>
                <a:ea typeface="Georgia"/>
                <a:cs typeface="Georgia"/>
                <a:sym typeface="Georgia"/>
              </a:defRPr>
            </a:lvl8pPr>
            <a:lvl9pPr indent="0" lvl="8" marL="0" marR="0" rtl="0" algn="r">
              <a:spcBef>
                <a:spcPts val="0"/>
              </a:spcBef>
              <a:buNone/>
              <a:defRPr b="0" i="0" sz="1800" u="none" cap="none" strike="noStrike">
                <a:solidFill>
                  <a:srgbClr val="FFFFFF"/>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3"/>
          <p:cNvSpPr txBox="1"/>
          <p:nvPr>
            <p:ph type="ctrTitle"/>
          </p:nvPr>
        </p:nvSpPr>
        <p:spPr>
          <a:xfrm>
            <a:off x="1368552" y="1588707"/>
            <a:ext cx="9144000" cy="2387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1"/>
              </a:buClr>
              <a:buSzPts val="4400"/>
              <a:buFont typeface="Arial"/>
              <a:buNone/>
            </a:pPr>
            <a:r>
              <a:rPr lang="en-US">
                <a:latin typeface="Arial"/>
                <a:ea typeface="Arial"/>
                <a:cs typeface="Arial"/>
                <a:sym typeface="Arial"/>
              </a:rPr>
              <a:t>Floating drug delivery system(FDDS</a:t>
            </a:r>
            <a:r>
              <a:rPr lang="en-US"/>
              <a:t>)</a:t>
            </a:r>
            <a:br>
              <a:rPr lang="en-US"/>
            </a:br>
            <a:br>
              <a:rPr lang="en-US"/>
            </a:br>
            <a:endParaRPr/>
          </a:p>
        </p:txBody>
      </p:sp>
      <p:pic>
        <p:nvPicPr>
          <p:cNvPr id="109" name="Google Shape;109;p13"/>
          <p:cNvPicPr preferRelativeResize="0"/>
          <p:nvPr/>
        </p:nvPicPr>
        <p:blipFill rotWithShape="1">
          <a:blip r:embed="rId3">
            <a:alphaModFix/>
          </a:blip>
          <a:srcRect b="0" l="0" r="0" t="0"/>
          <a:stretch/>
        </p:blipFill>
        <p:spPr>
          <a:xfrm>
            <a:off x="2855742" y="3137095"/>
            <a:ext cx="6611815" cy="372090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2"/>
          <p:cNvSpPr txBox="1"/>
          <p:nvPr>
            <p:ph type="title"/>
          </p:nvPr>
        </p:nvSpPr>
        <p:spPr>
          <a:xfrm>
            <a:off x="609600" y="1143000"/>
            <a:ext cx="10972800" cy="10668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000"/>
              <a:buFont typeface="Trebuchet MS"/>
              <a:buNone/>
            </a:pPr>
            <a:r>
              <a:rPr lang="en-US"/>
              <a:t>Effervescent</a:t>
            </a:r>
            <a:endParaRPr/>
          </a:p>
        </p:txBody>
      </p:sp>
      <p:sp>
        <p:nvSpPr>
          <p:cNvPr id="166" name="Google Shape;166;p22"/>
          <p:cNvSpPr txBox="1"/>
          <p:nvPr>
            <p:ph idx="1" type="body"/>
          </p:nvPr>
        </p:nvSpPr>
        <p:spPr>
          <a:xfrm>
            <a:off x="609600" y="2249424"/>
            <a:ext cx="10972800" cy="4325112"/>
          </a:xfrm>
          <a:prstGeom prst="rect">
            <a:avLst/>
          </a:prstGeom>
          <a:noFill/>
          <a:ln>
            <a:noFill/>
          </a:ln>
        </p:spPr>
        <p:txBody>
          <a:bodyPr anchorCtr="0" anchor="t" bIns="45700" lIns="91425" spcFirstLastPara="1" rIns="91425" wrap="square" tIns="45700">
            <a:normAutofit/>
          </a:bodyPr>
          <a:lstStyle/>
          <a:p>
            <a:pPr indent="-256032" lvl="0" marL="365760" rtl="0" algn="l">
              <a:spcBef>
                <a:spcPts val="0"/>
              </a:spcBef>
              <a:spcAft>
                <a:spcPts val="0"/>
              </a:spcAft>
              <a:buSzPts val="2800"/>
              <a:buChar char="•"/>
            </a:pPr>
            <a:r>
              <a:rPr lang="en-US">
                <a:solidFill>
                  <a:srgbClr val="7030A0"/>
                </a:solidFill>
              </a:rPr>
              <a:t>Gas generating systems</a:t>
            </a:r>
            <a:r>
              <a:rPr lang="en-US"/>
              <a:t>:</a:t>
            </a:r>
            <a:br>
              <a:rPr lang="en-US"/>
            </a:br>
            <a:r>
              <a:rPr lang="en-US"/>
              <a:t>Effervescent: tartaric acid, citric acid</a:t>
            </a:r>
            <a:br>
              <a:rPr lang="en-US"/>
            </a:br>
            <a:r>
              <a:rPr lang="en-US"/>
              <a:t>Polymers: methylcellulose, chitosan</a:t>
            </a:r>
            <a:br>
              <a:rPr lang="en-US"/>
            </a:br>
            <a:r>
              <a:rPr lang="en-US"/>
              <a:t>- Ion exchange resin</a:t>
            </a:r>
            <a:endParaRPr/>
          </a:p>
          <a:p>
            <a:pPr indent="-256032" lvl="0" marL="365760" rtl="0" algn="l">
              <a:spcBef>
                <a:spcPts val="300"/>
              </a:spcBef>
              <a:spcAft>
                <a:spcPts val="0"/>
              </a:spcAft>
              <a:buSzPts val="2800"/>
              <a:buChar char="•"/>
            </a:pPr>
            <a:r>
              <a:rPr lang="en-US">
                <a:solidFill>
                  <a:srgbClr val="7030A0"/>
                </a:solidFill>
              </a:rPr>
              <a:t>Volatile liquid containing systems</a:t>
            </a:r>
            <a:r>
              <a:rPr lang="en-US"/>
              <a:t>:</a:t>
            </a:r>
            <a:br>
              <a:rPr lang="en-US"/>
            </a:br>
            <a:r>
              <a:rPr lang="en-US"/>
              <a:t> Oils or light fatty materials that vaporize </a:t>
            </a:r>
            <a:endParaRPr/>
          </a:p>
          <a:p>
            <a:pPr indent="0" lvl="0" marL="0" rtl="0" algn="l">
              <a:spcBef>
                <a:spcPts val="300"/>
              </a:spcBef>
              <a:spcAft>
                <a:spcPts val="0"/>
              </a:spcAft>
              <a:buSzPts val="2800"/>
              <a:buNone/>
            </a:pPr>
            <a:r>
              <a:rPr lang="en-US"/>
              <a:t>upon contacting with the gastric fluid.</a:t>
            </a:r>
            <a:endParaRPr/>
          </a:p>
          <a:p>
            <a:pPr indent="0" lvl="0" marL="0" rtl="0" algn="l">
              <a:spcBef>
                <a:spcPts val="300"/>
              </a:spcBef>
              <a:spcAft>
                <a:spcPts val="0"/>
              </a:spcAft>
              <a:buSzPts val="2800"/>
              <a:buNone/>
            </a:pPr>
            <a:r>
              <a:rPr lang="en-US"/>
              <a:t> E.g: cyclopentane, ether</a:t>
            </a:r>
            <a:endParaRPr/>
          </a:p>
          <a:p>
            <a:pPr indent="-78232" lvl="0" marL="365760" rtl="0" algn="l">
              <a:spcBef>
                <a:spcPts val="300"/>
              </a:spcBef>
              <a:spcAft>
                <a:spcPts val="0"/>
              </a:spcAft>
              <a:buSzPts val="2800"/>
              <a:buNone/>
            </a:pPr>
            <a:r>
              <a:t/>
            </a:r>
            <a:endParaRPr/>
          </a:p>
        </p:txBody>
      </p:sp>
      <p:pic>
        <p:nvPicPr>
          <p:cNvPr id="167" name="Google Shape;167;p22"/>
          <p:cNvPicPr preferRelativeResize="0"/>
          <p:nvPr/>
        </p:nvPicPr>
        <p:blipFill rotWithShape="1">
          <a:blip r:embed="rId3">
            <a:alphaModFix/>
          </a:blip>
          <a:srcRect b="0" l="0" r="0" t="0"/>
          <a:stretch/>
        </p:blipFill>
        <p:spPr>
          <a:xfrm>
            <a:off x="7024254" y="197390"/>
            <a:ext cx="4905617" cy="3240754"/>
          </a:xfrm>
          <a:prstGeom prst="rect">
            <a:avLst/>
          </a:prstGeom>
          <a:noFill/>
          <a:ln>
            <a:noFill/>
          </a:ln>
        </p:spPr>
      </p:pic>
      <p:pic>
        <p:nvPicPr>
          <p:cNvPr id="168" name="Google Shape;168;p22"/>
          <p:cNvPicPr preferRelativeResize="0"/>
          <p:nvPr/>
        </p:nvPicPr>
        <p:blipFill rotWithShape="1">
          <a:blip r:embed="rId4">
            <a:alphaModFix/>
          </a:blip>
          <a:srcRect b="0" l="0" r="0" t="0"/>
          <a:stretch/>
        </p:blipFill>
        <p:spPr>
          <a:xfrm>
            <a:off x="7564582" y="3605881"/>
            <a:ext cx="4002578" cy="291379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3"/>
          <p:cNvSpPr txBox="1"/>
          <p:nvPr>
            <p:ph type="title"/>
          </p:nvPr>
        </p:nvSpPr>
        <p:spPr>
          <a:xfrm>
            <a:off x="609600" y="1143000"/>
            <a:ext cx="10972800" cy="10668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000"/>
              <a:buFont typeface="Trebuchet MS"/>
              <a:buNone/>
            </a:pPr>
            <a:r>
              <a:rPr lang="en-US"/>
              <a:t>Example: 6 to 8 h</a:t>
            </a:r>
            <a:endParaRPr/>
          </a:p>
        </p:txBody>
      </p:sp>
      <p:sp>
        <p:nvSpPr>
          <p:cNvPr id="174" name="Google Shape;174;p23"/>
          <p:cNvSpPr txBox="1"/>
          <p:nvPr>
            <p:ph idx="1" type="body"/>
          </p:nvPr>
        </p:nvSpPr>
        <p:spPr>
          <a:xfrm>
            <a:off x="609600" y="2249424"/>
            <a:ext cx="10972800" cy="4325112"/>
          </a:xfrm>
          <a:prstGeom prst="rect">
            <a:avLst/>
          </a:prstGeom>
          <a:noFill/>
          <a:ln>
            <a:noFill/>
          </a:ln>
        </p:spPr>
        <p:txBody>
          <a:bodyPr anchorCtr="0" anchor="t" bIns="45700" lIns="91425" spcFirstLastPara="1" rIns="91425" wrap="square" tIns="45700">
            <a:normAutofit fontScale="92500" lnSpcReduction="10000"/>
          </a:bodyPr>
          <a:lstStyle/>
          <a:p>
            <a:pPr indent="-256032" lvl="0" marL="365760" rtl="0" algn="l">
              <a:spcBef>
                <a:spcPts val="0"/>
              </a:spcBef>
              <a:spcAft>
                <a:spcPts val="0"/>
              </a:spcAft>
              <a:buSzPct val="100000"/>
              <a:buChar char="•"/>
            </a:pPr>
            <a:r>
              <a:rPr lang="en-US"/>
              <a:t>triple-layer tablet(tetracycline, metronidazole, clarithromycin) with floating ability for treating H. pylori</a:t>
            </a:r>
            <a:br>
              <a:rPr lang="en-US"/>
            </a:br>
            <a:endParaRPr/>
          </a:p>
          <a:p>
            <a:pPr indent="-256032" lvl="0" marL="365760" rtl="0" algn="l">
              <a:spcBef>
                <a:spcPts val="300"/>
              </a:spcBef>
              <a:spcAft>
                <a:spcPts val="0"/>
              </a:spcAft>
              <a:buSzPct val="100000"/>
              <a:buChar char="•"/>
            </a:pPr>
            <a:r>
              <a:rPr lang="en-US"/>
              <a:t>(HPMC) and (poly ethylene oxide) (PEO) as the rate-controlling polymeric membrane excipients.</a:t>
            </a:r>
            <a:br>
              <a:rPr lang="en-US"/>
            </a:br>
            <a:endParaRPr/>
          </a:p>
          <a:p>
            <a:pPr indent="-256032" lvl="0" marL="365760" rtl="0" algn="l">
              <a:spcBef>
                <a:spcPts val="300"/>
              </a:spcBef>
              <a:spcAft>
                <a:spcPts val="0"/>
              </a:spcAft>
              <a:buSzPct val="100000"/>
              <a:buChar char="•"/>
            </a:pPr>
            <a:r>
              <a:rPr lang="en-US"/>
              <a:t>while bismuth salt was included in one of the outer layers for instant release</a:t>
            </a:r>
            <a:br>
              <a:rPr lang="en-US"/>
            </a:br>
            <a:endParaRPr/>
          </a:p>
          <a:p>
            <a:pPr indent="-256032" lvl="0" marL="365760" rtl="0" algn="l">
              <a:spcBef>
                <a:spcPts val="300"/>
              </a:spcBef>
              <a:spcAft>
                <a:spcPts val="0"/>
              </a:spcAft>
              <a:buSzPct val="100000"/>
              <a:buChar char="•"/>
            </a:pPr>
            <a:r>
              <a:rPr lang="en-US"/>
              <a:t>a gas-generating layer consisting of sodium bicarbonate: calcium carbonate (1:2 ratios)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4"/>
          <p:cNvSpPr txBox="1"/>
          <p:nvPr>
            <p:ph type="title"/>
          </p:nvPr>
        </p:nvSpPr>
        <p:spPr>
          <a:xfrm>
            <a:off x="609600" y="1143000"/>
            <a:ext cx="10972800" cy="10668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2"/>
              </a:buClr>
              <a:buSzPct val="100000"/>
              <a:buFont typeface="Trebuchet MS"/>
              <a:buNone/>
            </a:pPr>
            <a:r>
              <a:rPr lang="en-US"/>
              <a:t>Non effervescent</a:t>
            </a:r>
            <a:br>
              <a:rPr lang="en-US"/>
            </a:br>
            <a:endParaRPr/>
          </a:p>
        </p:txBody>
      </p:sp>
      <p:sp>
        <p:nvSpPr>
          <p:cNvPr id="180" name="Google Shape;180;p24"/>
          <p:cNvSpPr txBox="1"/>
          <p:nvPr>
            <p:ph idx="1" type="body"/>
          </p:nvPr>
        </p:nvSpPr>
        <p:spPr>
          <a:xfrm>
            <a:off x="609600" y="2249424"/>
            <a:ext cx="10972800" cy="4325112"/>
          </a:xfrm>
          <a:prstGeom prst="rect">
            <a:avLst/>
          </a:prstGeom>
          <a:noFill/>
          <a:ln>
            <a:noFill/>
          </a:ln>
        </p:spPr>
        <p:txBody>
          <a:bodyPr anchorCtr="0" anchor="t" bIns="45700" lIns="91425" spcFirstLastPara="1" rIns="91425" wrap="square" tIns="45700">
            <a:normAutofit/>
          </a:bodyPr>
          <a:lstStyle/>
          <a:p>
            <a:pPr indent="-256032" lvl="0" marL="365760" rtl="0" algn="l">
              <a:spcBef>
                <a:spcPts val="0"/>
              </a:spcBef>
              <a:spcAft>
                <a:spcPts val="0"/>
              </a:spcAft>
              <a:buSzPts val="2800"/>
              <a:buChar char="•"/>
            </a:pPr>
            <a:r>
              <a:rPr lang="en-US"/>
              <a:t>Colloidal gel barrier system:</a:t>
            </a:r>
            <a:br>
              <a:rPr lang="en-US"/>
            </a:br>
            <a:endParaRPr/>
          </a:p>
          <a:p>
            <a:pPr indent="-256032" lvl="0" marL="365760" rtl="0" algn="l">
              <a:spcBef>
                <a:spcPts val="300"/>
              </a:spcBef>
              <a:spcAft>
                <a:spcPts val="0"/>
              </a:spcAft>
              <a:buSzPts val="2800"/>
              <a:buChar char="•"/>
            </a:pPr>
            <a:r>
              <a:rPr lang="en-US"/>
              <a:t>Alginate beads:</a:t>
            </a:r>
            <a:br>
              <a:rPr lang="en-US"/>
            </a:br>
            <a:endParaRPr/>
          </a:p>
          <a:p>
            <a:pPr indent="-256032" lvl="0" marL="365760" rtl="0" algn="l">
              <a:spcBef>
                <a:spcPts val="300"/>
              </a:spcBef>
              <a:spcAft>
                <a:spcPts val="0"/>
              </a:spcAft>
              <a:buSzPts val="2800"/>
              <a:buChar char="•"/>
            </a:pPr>
            <a:r>
              <a:rPr lang="en-US"/>
              <a:t>Hollow microspheres</a:t>
            </a:r>
            <a:br>
              <a:rPr lang="en-US"/>
            </a:br>
            <a:endParaRPr/>
          </a:p>
          <a:p>
            <a:pPr indent="-256032" lvl="0" marL="365760" rtl="0" algn="l">
              <a:spcBef>
                <a:spcPts val="300"/>
              </a:spcBef>
              <a:spcAft>
                <a:spcPts val="0"/>
              </a:spcAft>
              <a:buSzPts val="2800"/>
              <a:buChar char="•"/>
            </a:pPr>
            <a:r>
              <a:rPr lang="en-US"/>
              <a:t>Microporous compartment systems.</a:t>
            </a:r>
            <a:endParaRPr/>
          </a:p>
        </p:txBody>
      </p:sp>
      <p:pic>
        <p:nvPicPr>
          <p:cNvPr id="181" name="Google Shape;181;p24"/>
          <p:cNvPicPr preferRelativeResize="0"/>
          <p:nvPr/>
        </p:nvPicPr>
        <p:blipFill rotWithShape="1">
          <a:blip r:embed="rId3">
            <a:alphaModFix/>
          </a:blip>
          <a:srcRect b="0" l="0" r="0" t="0"/>
          <a:stretch/>
        </p:blipFill>
        <p:spPr>
          <a:xfrm>
            <a:off x="6419090" y="1334837"/>
            <a:ext cx="3907903" cy="435292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5"/>
          <p:cNvSpPr txBox="1"/>
          <p:nvPr>
            <p:ph type="title"/>
          </p:nvPr>
        </p:nvSpPr>
        <p:spPr>
          <a:xfrm>
            <a:off x="609600" y="1143000"/>
            <a:ext cx="10972800" cy="10668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000"/>
              <a:buFont typeface="Trebuchet MS"/>
              <a:buNone/>
            </a:pPr>
            <a:r>
              <a:rPr lang="en-US"/>
              <a:t>Hollow microspheres manufacturing:</a:t>
            </a:r>
            <a:endParaRPr/>
          </a:p>
        </p:txBody>
      </p:sp>
      <p:sp>
        <p:nvSpPr>
          <p:cNvPr id="187" name="Google Shape;187;p25"/>
          <p:cNvSpPr txBox="1"/>
          <p:nvPr>
            <p:ph idx="1" type="body"/>
          </p:nvPr>
        </p:nvSpPr>
        <p:spPr>
          <a:xfrm>
            <a:off x="609600" y="2249424"/>
            <a:ext cx="10972800" cy="4325112"/>
          </a:xfrm>
          <a:prstGeom prst="rect">
            <a:avLst/>
          </a:prstGeom>
          <a:noFill/>
          <a:ln>
            <a:noFill/>
          </a:ln>
        </p:spPr>
        <p:txBody>
          <a:bodyPr anchorCtr="0" anchor="t" bIns="45700" lIns="91425" spcFirstLastPara="1" rIns="91425" wrap="square" tIns="45700">
            <a:normAutofit/>
          </a:bodyPr>
          <a:lstStyle/>
          <a:p>
            <a:pPr indent="-256032" lvl="0" marL="365760" rtl="0" algn="l">
              <a:spcBef>
                <a:spcPts val="0"/>
              </a:spcBef>
              <a:spcAft>
                <a:spcPts val="0"/>
              </a:spcAft>
              <a:buSzPts val="2800"/>
              <a:buChar char="•"/>
            </a:pPr>
            <a:r>
              <a:rPr lang="en-US"/>
              <a:t>https://www.youtube.com/watch?v=67FRYQ7iH90</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6"/>
          <p:cNvSpPr txBox="1"/>
          <p:nvPr>
            <p:ph type="title"/>
          </p:nvPr>
        </p:nvSpPr>
        <p:spPr>
          <a:xfrm>
            <a:off x="609600" y="1143000"/>
            <a:ext cx="10972800" cy="10668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000"/>
              <a:buFont typeface="Trebuchet MS"/>
              <a:buNone/>
            </a:pPr>
            <a:r>
              <a:rPr lang="en-US"/>
              <a:t>Math  and monitoring:</a:t>
            </a:r>
            <a:endParaRPr/>
          </a:p>
        </p:txBody>
      </p:sp>
      <p:sp>
        <p:nvSpPr>
          <p:cNvPr id="193" name="Google Shape;193;p26"/>
          <p:cNvSpPr txBox="1"/>
          <p:nvPr>
            <p:ph idx="1" type="body"/>
          </p:nvPr>
        </p:nvSpPr>
        <p:spPr>
          <a:xfrm>
            <a:off x="609600" y="2249424"/>
            <a:ext cx="10972800" cy="4325112"/>
          </a:xfrm>
          <a:prstGeom prst="rect">
            <a:avLst/>
          </a:prstGeom>
          <a:noFill/>
          <a:ln>
            <a:noFill/>
          </a:ln>
        </p:spPr>
        <p:txBody>
          <a:bodyPr anchorCtr="0" anchor="t" bIns="45700" lIns="91425" spcFirstLastPara="1" rIns="91425" wrap="square" tIns="45700">
            <a:normAutofit/>
          </a:bodyPr>
          <a:lstStyle/>
          <a:p>
            <a:pPr indent="-256032" lvl="0" marL="365760" rtl="0" algn="l">
              <a:spcBef>
                <a:spcPts val="0"/>
              </a:spcBef>
              <a:spcAft>
                <a:spcPts val="0"/>
              </a:spcAft>
              <a:buSzPts val="2800"/>
              <a:buChar char="•"/>
            </a:pPr>
            <a:r>
              <a:rPr lang="en-US"/>
              <a:t>F total= F(b)- F(g)</a:t>
            </a:r>
            <a:br>
              <a:rPr lang="en-US"/>
            </a:br>
            <a:br>
              <a:rPr lang="en-US"/>
            </a:br>
            <a:r>
              <a:rPr lang="en-US"/>
              <a:t>apparatus</a:t>
            </a:r>
            <a:br>
              <a:rPr lang="en-US"/>
            </a:br>
            <a:br>
              <a:rPr lang="en-US"/>
            </a:br>
            <a:r>
              <a:rPr lang="en-US"/>
              <a:t>Online monitoring and plotting</a:t>
            </a:r>
            <a:br>
              <a:rPr lang="en-US"/>
            </a:br>
            <a:br>
              <a:rPr lang="en-US"/>
            </a:b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7"/>
          <p:cNvSpPr txBox="1"/>
          <p:nvPr>
            <p:ph type="title"/>
          </p:nvPr>
        </p:nvSpPr>
        <p:spPr>
          <a:xfrm>
            <a:off x="609600" y="1143000"/>
            <a:ext cx="10972800" cy="10668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000"/>
              <a:buFont typeface="Trebuchet MS"/>
              <a:buNone/>
            </a:pPr>
            <a:r>
              <a:rPr lang="en-US"/>
              <a:t>Evaluation:</a:t>
            </a:r>
            <a:endParaRPr/>
          </a:p>
        </p:txBody>
      </p:sp>
      <p:sp>
        <p:nvSpPr>
          <p:cNvPr id="199" name="Google Shape;199;p27"/>
          <p:cNvSpPr txBox="1"/>
          <p:nvPr>
            <p:ph idx="1" type="body"/>
          </p:nvPr>
        </p:nvSpPr>
        <p:spPr>
          <a:xfrm>
            <a:off x="609600" y="2249424"/>
            <a:ext cx="10972800" cy="4325112"/>
          </a:xfrm>
          <a:prstGeom prst="rect">
            <a:avLst/>
          </a:prstGeom>
          <a:noFill/>
          <a:ln>
            <a:noFill/>
          </a:ln>
        </p:spPr>
        <p:txBody>
          <a:bodyPr anchorCtr="0" anchor="t" bIns="45700" lIns="91425" spcFirstLastPara="1" rIns="91425" wrap="square" tIns="45700">
            <a:normAutofit lnSpcReduction="10000"/>
          </a:bodyPr>
          <a:lstStyle/>
          <a:p>
            <a:pPr indent="-256032" lvl="0" marL="365760" rtl="0" algn="l">
              <a:spcBef>
                <a:spcPts val="0"/>
              </a:spcBef>
              <a:spcAft>
                <a:spcPts val="0"/>
              </a:spcAft>
              <a:buSzPts val="2800"/>
              <a:buChar char="•"/>
            </a:pPr>
            <a:r>
              <a:rPr lang="en-US"/>
              <a:t>In vivo gastric residence time of a floating dosage form is determined by:</a:t>
            </a:r>
            <a:br>
              <a:rPr lang="en-US"/>
            </a:br>
            <a:r>
              <a:rPr lang="en-US"/>
              <a:t> X-ray diffraction studies,</a:t>
            </a:r>
            <a:br>
              <a:rPr lang="en-US"/>
            </a:br>
            <a:r>
              <a:rPr lang="en-US"/>
              <a:t> gamma scintigraphy,22</a:t>
            </a:r>
            <a:br>
              <a:rPr lang="en-US"/>
            </a:br>
            <a:r>
              <a:rPr lang="en-US"/>
              <a:t>or roentgenography.</a:t>
            </a:r>
            <a:endParaRPr/>
          </a:p>
          <a:p>
            <a:pPr indent="-256032" lvl="0" marL="365760" rtl="0" algn="l">
              <a:spcBef>
                <a:spcPts val="300"/>
              </a:spcBef>
              <a:spcAft>
                <a:spcPts val="0"/>
              </a:spcAft>
              <a:buSzPts val="2800"/>
              <a:buChar char="•"/>
            </a:pPr>
            <a:r>
              <a:rPr lang="en-US"/>
              <a:t>Porosity by mercury intrusion technique was measured by </a:t>
            </a:r>
            <a:br>
              <a:rPr lang="en-US"/>
            </a:br>
            <a:r>
              <a:rPr lang="en-US"/>
              <a:t>€ = (1– Pp /Pt) × 100, where Pt is the true density.</a:t>
            </a:r>
            <a:br>
              <a:rPr lang="en-US"/>
            </a:br>
            <a:endParaRPr/>
          </a:p>
          <a:p>
            <a:pPr indent="-256032" lvl="0" marL="365760" rtl="0" algn="l">
              <a:spcBef>
                <a:spcPts val="300"/>
              </a:spcBef>
              <a:spcAft>
                <a:spcPts val="0"/>
              </a:spcAft>
              <a:buSzPts val="2800"/>
              <a:buChar char="•"/>
            </a:pPr>
            <a:r>
              <a:rPr lang="en-US"/>
              <a:t>particle size of nonlabeleled nanoparticles was measured by dynamic spectrophotometry</a:t>
            </a:r>
            <a:endParaRPr/>
          </a:p>
          <a:p>
            <a:pPr indent="0" lvl="0" marL="109728" rtl="0" algn="l">
              <a:spcBef>
                <a:spcPts val="300"/>
              </a:spcBef>
              <a:spcAft>
                <a:spcPts val="0"/>
              </a:spcAft>
              <a:buSzPts val="280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8"/>
          <p:cNvSpPr txBox="1"/>
          <p:nvPr>
            <p:ph type="title"/>
          </p:nvPr>
        </p:nvSpPr>
        <p:spPr>
          <a:xfrm>
            <a:off x="609600" y="1143000"/>
            <a:ext cx="10972800" cy="10668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000"/>
              <a:buFont typeface="Trebuchet MS"/>
              <a:buNone/>
            </a:pPr>
            <a:r>
              <a:t/>
            </a:r>
            <a:endParaRPr/>
          </a:p>
        </p:txBody>
      </p:sp>
      <p:sp>
        <p:nvSpPr>
          <p:cNvPr id="205" name="Google Shape;205;p28"/>
          <p:cNvSpPr txBox="1"/>
          <p:nvPr>
            <p:ph idx="1" type="body"/>
          </p:nvPr>
        </p:nvSpPr>
        <p:spPr>
          <a:xfrm>
            <a:off x="609600" y="2249424"/>
            <a:ext cx="10972800" cy="4325112"/>
          </a:xfrm>
          <a:prstGeom prst="rect">
            <a:avLst/>
          </a:prstGeom>
          <a:noFill/>
          <a:ln>
            <a:noFill/>
          </a:ln>
        </p:spPr>
        <p:txBody>
          <a:bodyPr anchorCtr="0" anchor="t" bIns="45700" lIns="91425" spcFirstLastPara="1" rIns="91425" wrap="square" tIns="45700">
            <a:normAutofit/>
          </a:bodyPr>
          <a:lstStyle/>
          <a:p>
            <a:pPr indent="-256032" lvl="0" marL="365760" rtl="0" algn="l">
              <a:spcBef>
                <a:spcPts val="0"/>
              </a:spcBef>
              <a:spcAft>
                <a:spcPts val="0"/>
              </a:spcAft>
              <a:buSzPts val="2800"/>
              <a:buChar char="•"/>
            </a:pPr>
            <a:r>
              <a:rPr lang="en-US"/>
              <a:t>Dissolution:</a:t>
            </a:r>
            <a:br>
              <a:rPr lang="en-US"/>
            </a:br>
            <a:br>
              <a:rPr lang="en-US"/>
            </a:b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9"/>
          <p:cNvSpPr txBox="1"/>
          <p:nvPr>
            <p:ph type="title"/>
          </p:nvPr>
        </p:nvSpPr>
        <p:spPr>
          <a:xfrm>
            <a:off x="609600" y="1143000"/>
            <a:ext cx="10972800" cy="10668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000"/>
              <a:buFont typeface="Trebuchet MS"/>
              <a:buNone/>
            </a:pPr>
            <a:r>
              <a:t/>
            </a:r>
            <a:endParaRPr/>
          </a:p>
        </p:txBody>
      </p:sp>
      <p:pic>
        <p:nvPicPr>
          <p:cNvPr id="211" name="Google Shape;211;p29"/>
          <p:cNvPicPr preferRelativeResize="0"/>
          <p:nvPr>
            <p:ph idx="1" type="body"/>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0"/>
          <p:cNvSpPr txBox="1"/>
          <p:nvPr>
            <p:ph type="title"/>
          </p:nvPr>
        </p:nvSpPr>
        <p:spPr>
          <a:xfrm>
            <a:off x="609600" y="1143000"/>
            <a:ext cx="10972800" cy="10668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000"/>
              <a:buFont typeface="Trebuchet MS"/>
              <a:buNone/>
            </a:pPr>
            <a:r>
              <a:rPr lang="en-US"/>
              <a:t>Questions:</a:t>
            </a:r>
            <a:endParaRPr/>
          </a:p>
        </p:txBody>
      </p:sp>
      <p:sp>
        <p:nvSpPr>
          <p:cNvPr id="217" name="Google Shape;217;p30"/>
          <p:cNvSpPr txBox="1"/>
          <p:nvPr>
            <p:ph idx="1" type="body"/>
          </p:nvPr>
        </p:nvSpPr>
        <p:spPr>
          <a:xfrm>
            <a:off x="609600" y="2249424"/>
            <a:ext cx="10972800" cy="4325112"/>
          </a:xfrm>
          <a:prstGeom prst="rect">
            <a:avLst/>
          </a:prstGeom>
          <a:noFill/>
          <a:ln>
            <a:noFill/>
          </a:ln>
        </p:spPr>
        <p:txBody>
          <a:bodyPr anchorCtr="0" anchor="t" bIns="45700" lIns="91425" spcFirstLastPara="1" rIns="91425" wrap="square" tIns="45700">
            <a:normAutofit/>
          </a:bodyPr>
          <a:lstStyle/>
          <a:p>
            <a:pPr indent="-256032" lvl="0" marL="365760" rtl="0" algn="l">
              <a:spcBef>
                <a:spcPts val="0"/>
              </a:spcBef>
              <a:spcAft>
                <a:spcPts val="0"/>
              </a:spcAft>
              <a:buSzPts val="2800"/>
              <a:buChar char="•"/>
            </a:pPr>
            <a:r>
              <a:rPr lang="en-US"/>
              <a:t>How does stress affects the gastroretentive time?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1"/>
          <p:cNvSpPr txBox="1"/>
          <p:nvPr>
            <p:ph type="title"/>
          </p:nvPr>
        </p:nvSpPr>
        <p:spPr>
          <a:xfrm>
            <a:off x="609600" y="1143000"/>
            <a:ext cx="10972800" cy="10668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000"/>
              <a:buFont typeface="Trebuchet MS"/>
              <a:buNone/>
            </a:pPr>
            <a:r>
              <a:t/>
            </a:r>
            <a:endParaRPr/>
          </a:p>
        </p:txBody>
      </p:sp>
      <p:sp>
        <p:nvSpPr>
          <p:cNvPr id="223" name="Google Shape;223;p31"/>
          <p:cNvSpPr txBox="1"/>
          <p:nvPr>
            <p:ph idx="1" type="body"/>
          </p:nvPr>
        </p:nvSpPr>
        <p:spPr>
          <a:xfrm>
            <a:off x="609600" y="2249424"/>
            <a:ext cx="10972800" cy="4325112"/>
          </a:xfrm>
          <a:prstGeom prst="rect">
            <a:avLst/>
          </a:prstGeom>
          <a:noFill/>
          <a:ln>
            <a:noFill/>
          </a:ln>
        </p:spPr>
        <p:txBody>
          <a:bodyPr anchorCtr="0" anchor="t" bIns="45700" lIns="91425" spcFirstLastPara="1" rIns="91425" wrap="square" tIns="45700">
            <a:normAutofit/>
          </a:bodyPr>
          <a:lstStyle/>
          <a:p>
            <a:pPr indent="-256032" lvl="0" marL="365760" rtl="0" algn="l">
              <a:spcBef>
                <a:spcPts val="0"/>
              </a:spcBef>
              <a:spcAft>
                <a:spcPts val="0"/>
              </a:spcAft>
              <a:buSzPts val="2800"/>
              <a:buChar char="•"/>
            </a:pPr>
            <a:r>
              <a:rPr lang="en-US"/>
              <a:t>mention 2 approches of gastroretentive drug delivery systems?</a:t>
            </a:r>
            <a:endParaRPr/>
          </a:p>
          <a:p>
            <a:pPr indent="-78232" lvl="0" marL="365760" rtl="0" algn="l">
              <a:spcBef>
                <a:spcPts val="300"/>
              </a:spcBef>
              <a:spcAft>
                <a:spcPts val="0"/>
              </a:spcAft>
              <a:buSzPts val="28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4"/>
          <p:cNvSpPr txBox="1"/>
          <p:nvPr>
            <p:ph type="title"/>
          </p:nvPr>
        </p:nvSpPr>
        <p:spPr>
          <a:xfrm>
            <a:off x="609600" y="1143000"/>
            <a:ext cx="10972800" cy="10668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000"/>
              <a:buFont typeface="Trebuchet MS"/>
              <a:buNone/>
            </a:pPr>
            <a:r>
              <a:rPr lang="en-US"/>
              <a:t>Anatomy of the stomach:</a:t>
            </a:r>
            <a:endParaRPr/>
          </a:p>
        </p:txBody>
      </p:sp>
      <p:pic>
        <p:nvPicPr>
          <p:cNvPr id="115" name="Google Shape;115;p14"/>
          <p:cNvPicPr preferRelativeResize="0"/>
          <p:nvPr>
            <p:ph idx="1" type="body"/>
          </p:nvPr>
        </p:nvPicPr>
        <p:blipFill rotWithShape="1">
          <a:blip r:embed="rId3">
            <a:alphaModFix/>
          </a:blip>
          <a:srcRect b="0" l="0" r="0" t="0"/>
          <a:stretch/>
        </p:blipFill>
        <p:spPr>
          <a:xfrm>
            <a:off x="1003738" y="2249488"/>
            <a:ext cx="4596523" cy="4525962"/>
          </a:xfrm>
          <a:prstGeom prst="rect">
            <a:avLst/>
          </a:prstGeom>
          <a:noFill/>
          <a:ln>
            <a:noFill/>
          </a:ln>
        </p:spPr>
      </p:pic>
      <p:sp>
        <p:nvSpPr>
          <p:cNvPr id="116" name="Google Shape;116;p14"/>
          <p:cNvSpPr txBox="1"/>
          <p:nvPr>
            <p:ph idx="2" type="body"/>
          </p:nvPr>
        </p:nvSpPr>
        <p:spPr>
          <a:xfrm>
            <a:off x="6197600" y="2249425"/>
            <a:ext cx="5384800" cy="4525963"/>
          </a:xfrm>
          <a:prstGeom prst="rect">
            <a:avLst/>
          </a:prstGeom>
          <a:noFill/>
          <a:ln>
            <a:noFill/>
          </a:ln>
        </p:spPr>
        <p:txBody>
          <a:bodyPr anchorCtr="0" anchor="t" bIns="45700" lIns="91425" spcFirstLastPara="1" rIns="91425" wrap="square" tIns="45700">
            <a:normAutofit/>
          </a:bodyPr>
          <a:lstStyle/>
          <a:p>
            <a:pPr indent="-256032" lvl="0" marL="365760" rtl="0" algn="l">
              <a:spcBef>
                <a:spcPts val="0"/>
              </a:spcBef>
              <a:spcAft>
                <a:spcPts val="0"/>
              </a:spcAft>
              <a:buSzPts val="2800"/>
              <a:buChar char="•"/>
            </a:pPr>
            <a:r>
              <a:rPr lang="en-US" sz="2800"/>
              <a:t>Fundus</a:t>
            </a:r>
            <a:endParaRPr/>
          </a:p>
          <a:p>
            <a:pPr indent="-78232" lvl="0" marL="365760" rtl="0" algn="l">
              <a:spcBef>
                <a:spcPts val="300"/>
              </a:spcBef>
              <a:spcAft>
                <a:spcPts val="0"/>
              </a:spcAft>
              <a:buSzPts val="2800"/>
              <a:buNone/>
            </a:pPr>
            <a:r>
              <a:t/>
            </a:r>
            <a:endParaRPr sz="2800"/>
          </a:p>
          <a:p>
            <a:pPr indent="-256032" lvl="0" marL="365760" rtl="0" algn="l">
              <a:spcBef>
                <a:spcPts val="300"/>
              </a:spcBef>
              <a:spcAft>
                <a:spcPts val="0"/>
              </a:spcAft>
              <a:buSzPts val="2800"/>
              <a:buChar char="•"/>
            </a:pPr>
            <a:r>
              <a:rPr lang="en-US" sz="2800"/>
              <a:t>Body</a:t>
            </a:r>
            <a:endParaRPr/>
          </a:p>
          <a:p>
            <a:pPr indent="-78232" lvl="0" marL="365760" rtl="0" algn="l">
              <a:spcBef>
                <a:spcPts val="300"/>
              </a:spcBef>
              <a:spcAft>
                <a:spcPts val="0"/>
              </a:spcAft>
              <a:buSzPts val="2800"/>
              <a:buNone/>
            </a:pPr>
            <a:r>
              <a:t/>
            </a:r>
            <a:endParaRPr sz="2800"/>
          </a:p>
          <a:p>
            <a:pPr indent="-256032" lvl="0" marL="365760" rtl="0" algn="l">
              <a:spcBef>
                <a:spcPts val="300"/>
              </a:spcBef>
              <a:spcAft>
                <a:spcPts val="0"/>
              </a:spcAft>
              <a:buSzPts val="2800"/>
              <a:buChar char="•"/>
            </a:pPr>
            <a:r>
              <a:rPr lang="en-US" sz="2800"/>
              <a:t>Antrum</a:t>
            </a:r>
            <a:endParaRPr sz="28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2"/>
          <p:cNvSpPr txBox="1"/>
          <p:nvPr>
            <p:ph type="title"/>
          </p:nvPr>
        </p:nvSpPr>
        <p:spPr>
          <a:xfrm>
            <a:off x="609600" y="1143000"/>
            <a:ext cx="10972800" cy="10668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000"/>
              <a:buFont typeface="Trebuchet MS"/>
              <a:buNone/>
            </a:pPr>
            <a:r>
              <a:t/>
            </a:r>
            <a:endParaRPr/>
          </a:p>
        </p:txBody>
      </p:sp>
      <p:sp>
        <p:nvSpPr>
          <p:cNvPr id="229" name="Google Shape;229;p32"/>
          <p:cNvSpPr txBox="1"/>
          <p:nvPr>
            <p:ph idx="1" type="body"/>
          </p:nvPr>
        </p:nvSpPr>
        <p:spPr>
          <a:xfrm>
            <a:off x="609600" y="2249424"/>
            <a:ext cx="10972800" cy="4325112"/>
          </a:xfrm>
          <a:prstGeom prst="rect">
            <a:avLst/>
          </a:prstGeom>
          <a:noFill/>
          <a:ln>
            <a:noFill/>
          </a:ln>
        </p:spPr>
        <p:txBody>
          <a:bodyPr anchorCtr="0" anchor="t" bIns="45700" lIns="91425" spcFirstLastPara="1" rIns="91425" wrap="square" tIns="45700">
            <a:normAutofit/>
          </a:bodyPr>
          <a:lstStyle/>
          <a:p>
            <a:pPr indent="-256032" lvl="0" marL="365760" rtl="0" algn="l">
              <a:spcBef>
                <a:spcPts val="0"/>
              </a:spcBef>
              <a:spcAft>
                <a:spcPts val="0"/>
              </a:spcAft>
              <a:buSzPts val="2800"/>
              <a:buChar char="•"/>
            </a:pPr>
            <a:r>
              <a:rPr lang="en-US"/>
              <a:t>What is the mechanism of the effervescent floating systems?</a:t>
            </a:r>
            <a:endParaRPr/>
          </a:p>
          <a:p>
            <a:pPr indent="-78232" lvl="0" marL="365760" rtl="0" algn="l">
              <a:spcBef>
                <a:spcPts val="300"/>
              </a:spcBef>
              <a:spcAft>
                <a:spcPts val="0"/>
              </a:spcAft>
              <a:buSzPts val="2800"/>
              <a:buNone/>
            </a:pPr>
            <a:r>
              <a:t/>
            </a:r>
            <a:endParaRPr/>
          </a:p>
          <a:p>
            <a:pPr indent="-78232" lvl="0" marL="365760" rtl="0" algn="l">
              <a:spcBef>
                <a:spcPts val="300"/>
              </a:spcBef>
              <a:spcAft>
                <a:spcPts val="0"/>
              </a:spcAft>
              <a:buSzPts val="280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3"/>
          <p:cNvSpPr txBox="1"/>
          <p:nvPr>
            <p:ph type="title"/>
          </p:nvPr>
        </p:nvSpPr>
        <p:spPr>
          <a:xfrm>
            <a:off x="609600" y="1143000"/>
            <a:ext cx="10972800" cy="10668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000"/>
              <a:buFont typeface="Trebuchet MS"/>
              <a:buNone/>
            </a:pPr>
            <a:r>
              <a:t/>
            </a:r>
            <a:endParaRPr/>
          </a:p>
        </p:txBody>
      </p:sp>
      <p:sp>
        <p:nvSpPr>
          <p:cNvPr id="235" name="Google Shape;235;p33"/>
          <p:cNvSpPr txBox="1"/>
          <p:nvPr>
            <p:ph idx="1" type="body"/>
          </p:nvPr>
        </p:nvSpPr>
        <p:spPr>
          <a:xfrm>
            <a:off x="609600" y="2249424"/>
            <a:ext cx="10972800" cy="4325112"/>
          </a:xfrm>
          <a:prstGeom prst="rect">
            <a:avLst/>
          </a:prstGeom>
          <a:noFill/>
          <a:ln>
            <a:noFill/>
          </a:ln>
        </p:spPr>
        <p:txBody>
          <a:bodyPr anchorCtr="0" anchor="t" bIns="45700" lIns="91425" spcFirstLastPara="1" rIns="91425" wrap="square" tIns="45700">
            <a:normAutofit/>
          </a:bodyPr>
          <a:lstStyle/>
          <a:p>
            <a:pPr indent="0" lvl="0" marL="109728" rtl="0" algn="l">
              <a:spcBef>
                <a:spcPts val="0"/>
              </a:spcBef>
              <a:spcAft>
                <a:spcPts val="0"/>
              </a:spcAft>
              <a:buSzPts val="2800"/>
              <a:buNone/>
            </a:pPr>
            <a:r>
              <a:rPr lang="en-US"/>
              <a:t>What are some special recommendations to tell patients- intending to initiate a treatment with FDDS- about?</a:t>
            </a:r>
            <a:br>
              <a:rPr lang="en-US"/>
            </a:br>
            <a:br>
              <a:rPr lang="en-US"/>
            </a:br>
            <a:br>
              <a:rPr lang="en-US"/>
            </a:br>
            <a:br>
              <a:rPr lang="en-US"/>
            </a:b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4"/>
          <p:cNvSpPr txBox="1"/>
          <p:nvPr>
            <p:ph type="title"/>
          </p:nvPr>
        </p:nvSpPr>
        <p:spPr>
          <a:xfrm>
            <a:off x="609600" y="1143000"/>
            <a:ext cx="10972800" cy="10668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000"/>
              <a:buFont typeface="Trebuchet MS"/>
              <a:buNone/>
            </a:pPr>
            <a:r>
              <a:rPr lang="en-US"/>
              <a:t>Answers</a:t>
            </a:r>
            <a:endParaRPr/>
          </a:p>
        </p:txBody>
      </p:sp>
      <p:sp>
        <p:nvSpPr>
          <p:cNvPr id="241" name="Google Shape;241;p34"/>
          <p:cNvSpPr txBox="1"/>
          <p:nvPr>
            <p:ph idx="1" type="body"/>
          </p:nvPr>
        </p:nvSpPr>
        <p:spPr>
          <a:xfrm>
            <a:off x="609600" y="2249424"/>
            <a:ext cx="10972800" cy="4325112"/>
          </a:xfrm>
          <a:prstGeom prst="rect">
            <a:avLst/>
          </a:prstGeom>
          <a:noFill/>
          <a:ln>
            <a:noFill/>
          </a:ln>
        </p:spPr>
        <p:txBody>
          <a:bodyPr anchorCtr="0" anchor="t" bIns="45700" lIns="91425" spcFirstLastPara="1" rIns="91425" wrap="square" tIns="45700">
            <a:normAutofit/>
          </a:bodyPr>
          <a:lstStyle/>
          <a:p>
            <a:pPr indent="-256032" lvl="0" marL="365760" rtl="0" algn="l">
              <a:spcBef>
                <a:spcPts val="0"/>
              </a:spcBef>
              <a:spcAft>
                <a:spcPts val="0"/>
              </a:spcAft>
              <a:buSzPts val="2800"/>
              <a:buChar char="•"/>
            </a:pPr>
            <a:r>
              <a:rPr lang="en-US"/>
              <a:t>Taking it with food aid in increasing the residency time of the dosage form.</a:t>
            </a:r>
            <a:endParaRPr/>
          </a:p>
          <a:p>
            <a:pPr indent="-256032" lvl="0" marL="365760" rtl="0" algn="l">
              <a:spcBef>
                <a:spcPts val="300"/>
              </a:spcBef>
              <a:spcAft>
                <a:spcPts val="0"/>
              </a:spcAft>
              <a:buSzPts val="2800"/>
              <a:buChar char="•"/>
            </a:pPr>
            <a:r>
              <a:rPr lang="en-US"/>
              <a:t>Stay in an upright- position</a:t>
            </a:r>
            <a:endParaRPr/>
          </a:p>
          <a:p>
            <a:pPr indent="-256032" lvl="0" marL="365760" rtl="0" algn="l">
              <a:spcBef>
                <a:spcPts val="300"/>
              </a:spcBef>
              <a:spcAft>
                <a:spcPts val="0"/>
              </a:spcAft>
              <a:buSzPts val="2800"/>
              <a:buChar char="•"/>
            </a:pPr>
            <a:r>
              <a:rPr lang="en-US"/>
              <a:t>Don’t administer a large quantity of liquids upon taking the dosage form, yet administer with a sufficient quantity of water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5"/>
          <p:cNvSpPr txBox="1"/>
          <p:nvPr>
            <p:ph type="title"/>
          </p:nvPr>
        </p:nvSpPr>
        <p:spPr>
          <a:xfrm>
            <a:off x="609600" y="1143000"/>
            <a:ext cx="10972800" cy="10668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2"/>
              </a:buClr>
              <a:buSzPct val="100000"/>
              <a:buFont typeface="Trebuchet MS"/>
              <a:buNone/>
            </a:pPr>
            <a:r>
              <a:rPr lang="en-US"/>
              <a:t>migrating myloelectric cycle (MMC)</a:t>
            </a:r>
            <a:br>
              <a:rPr lang="en-US"/>
            </a:br>
            <a:endParaRPr/>
          </a:p>
        </p:txBody>
      </p:sp>
      <p:sp>
        <p:nvSpPr>
          <p:cNvPr id="122" name="Google Shape;122;p15"/>
          <p:cNvSpPr txBox="1"/>
          <p:nvPr>
            <p:ph idx="1" type="body"/>
          </p:nvPr>
        </p:nvSpPr>
        <p:spPr>
          <a:xfrm>
            <a:off x="609600" y="2249424"/>
            <a:ext cx="10972800" cy="4325112"/>
          </a:xfrm>
          <a:prstGeom prst="rect">
            <a:avLst/>
          </a:prstGeom>
          <a:noFill/>
          <a:ln>
            <a:noFill/>
          </a:ln>
        </p:spPr>
        <p:txBody>
          <a:bodyPr anchorCtr="0" anchor="t" bIns="45700" lIns="91425" spcFirstLastPara="1" rIns="91425" wrap="square" tIns="45700">
            <a:normAutofit fontScale="92500" lnSpcReduction="10000"/>
          </a:bodyPr>
          <a:lstStyle/>
          <a:p>
            <a:pPr indent="-256032" lvl="0" marL="365760" rtl="0" algn="l">
              <a:spcBef>
                <a:spcPts val="0"/>
              </a:spcBef>
              <a:spcAft>
                <a:spcPts val="0"/>
              </a:spcAft>
              <a:buSzPct val="100000"/>
              <a:buChar char="•"/>
            </a:pPr>
            <a:r>
              <a:rPr lang="en-US"/>
              <a:t>1. </a:t>
            </a:r>
            <a:r>
              <a:rPr b="1" lang="en-US"/>
              <a:t>Phase I </a:t>
            </a:r>
            <a:r>
              <a:rPr lang="en-US"/>
              <a:t>(basal phase) lasts from 40 to 60 minutes with rare contractions.</a:t>
            </a:r>
            <a:br>
              <a:rPr lang="en-US"/>
            </a:br>
            <a:r>
              <a:rPr lang="en-US"/>
              <a:t>2. </a:t>
            </a:r>
            <a:r>
              <a:rPr b="1" lang="en-US"/>
              <a:t>Phase II </a:t>
            </a:r>
            <a:r>
              <a:rPr lang="en-US"/>
              <a:t>(preburst phase) lasts for 40 to 60 minutes with intermittent action potential and contractions. As the phase progresses the intensity and frequency also increases gradually.</a:t>
            </a:r>
            <a:br>
              <a:rPr lang="en-US"/>
            </a:br>
            <a:r>
              <a:rPr lang="en-US"/>
              <a:t>3. </a:t>
            </a:r>
            <a:r>
              <a:rPr b="1" lang="en-US"/>
              <a:t>Phase III </a:t>
            </a:r>
            <a:r>
              <a:rPr lang="en-US"/>
              <a:t>(burst phase) lasts for 4 to 6 minutes. It includes intense and regular contractions for short period. It is due to this wave that all the undigested material is swept out of the stomach down to the small intestine. It is also known as the housekeeper wave.</a:t>
            </a:r>
            <a:br>
              <a:rPr lang="en-US"/>
            </a:br>
            <a:r>
              <a:rPr lang="en-US"/>
              <a:t>4. </a:t>
            </a:r>
            <a:r>
              <a:rPr b="1" lang="en-US"/>
              <a:t>Phase IV</a:t>
            </a:r>
            <a:r>
              <a:rPr lang="en-US"/>
              <a:t> lasts for 0 to 5 minutes and occurs between phases III and I of 2 consecutive cycles.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6"/>
          <p:cNvSpPr txBox="1"/>
          <p:nvPr>
            <p:ph type="title"/>
          </p:nvPr>
        </p:nvSpPr>
        <p:spPr>
          <a:xfrm>
            <a:off x="609600" y="1143000"/>
            <a:ext cx="10972800" cy="10668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000"/>
              <a:buFont typeface="Trebuchet MS"/>
              <a:buNone/>
            </a:pPr>
            <a:r>
              <a:rPr lang="en-US"/>
              <a:t>Factors affecting gastroretensive time </a:t>
            </a:r>
            <a:endParaRPr/>
          </a:p>
        </p:txBody>
      </p:sp>
      <p:sp>
        <p:nvSpPr>
          <p:cNvPr id="128" name="Google Shape;128;p16"/>
          <p:cNvSpPr txBox="1"/>
          <p:nvPr>
            <p:ph idx="1" type="body"/>
          </p:nvPr>
        </p:nvSpPr>
        <p:spPr>
          <a:xfrm>
            <a:off x="609600" y="2249424"/>
            <a:ext cx="10972800" cy="4325112"/>
          </a:xfrm>
          <a:prstGeom prst="rect">
            <a:avLst/>
          </a:prstGeom>
          <a:noFill/>
          <a:ln>
            <a:noFill/>
          </a:ln>
        </p:spPr>
        <p:txBody>
          <a:bodyPr anchorCtr="0" anchor="t" bIns="45700" lIns="91425" spcFirstLastPara="1" rIns="91425" wrap="square" tIns="45700">
            <a:normAutofit fontScale="92500" lnSpcReduction="10000"/>
          </a:bodyPr>
          <a:lstStyle/>
          <a:p>
            <a:pPr indent="-256032" lvl="0" marL="365760" rtl="0" algn="l">
              <a:spcBef>
                <a:spcPts val="0"/>
              </a:spcBef>
              <a:spcAft>
                <a:spcPts val="0"/>
              </a:spcAft>
              <a:buSzPct val="100000"/>
              <a:buChar char="•"/>
            </a:pPr>
            <a:r>
              <a:rPr lang="en-US"/>
              <a:t>Density</a:t>
            </a:r>
            <a:endParaRPr/>
          </a:p>
          <a:p>
            <a:pPr indent="-256032" lvl="0" marL="365760" rtl="0" algn="l">
              <a:spcBef>
                <a:spcPts val="300"/>
              </a:spcBef>
              <a:spcAft>
                <a:spcPts val="0"/>
              </a:spcAft>
              <a:buSzPct val="100000"/>
              <a:buChar char="•"/>
            </a:pPr>
            <a:r>
              <a:rPr lang="en-US"/>
              <a:t>Size</a:t>
            </a:r>
            <a:endParaRPr/>
          </a:p>
          <a:p>
            <a:pPr indent="-256032" lvl="0" marL="365760" rtl="0" algn="l">
              <a:spcBef>
                <a:spcPts val="300"/>
              </a:spcBef>
              <a:spcAft>
                <a:spcPts val="0"/>
              </a:spcAft>
              <a:buSzPct val="100000"/>
              <a:buChar char="•"/>
            </a:pPr>
            <a:r>
              <a:rPr lang="en-US"/>
              <a:t>Fed or unfed state</a:t>
            </a:r>
            <a:endParaRPr/>
          </a:p>
          <a:p>
            <a:pPr indent="-256032" lvl="0" marL="365760" rtl="0" algn="l">
              <a:spcBef>
                <a:spcPts val="300"/>
              </a:spcBef>
              <a:spcAft>
                <a:spcPts val="0"/>
              </a:spcAft>
              <a:buSzPct val="100000"/>
              <a:buChar char="•"/>
            </a:pPr>
            <a:r>
              <a:rPr lang="en-US"/>
              <a:t>Nature of meal(caloric content)</a:t>
            </a:r>
            <a:endParaRPr/>
          </a:p>
          <a:p>
            <a:pPr indent="-256032" lvl="0" marL="365760" rtl="0" algn="l">
              <a:spcBef>
                <a:spcPts val="300"/>
              </a:spcBef>
              <a:spcAft>
                <a:spcPts val="0"/>
              </a:spcAft>
              <a:buSzPct val="100000"/>
              <a:buChar char="•"/>
            </a:pPr>
            <a:r>
              <a:rPr lang="en-US"/>
              <a:t>Frequency of feed</a:t>
            </a:r>
            <a:endParaRPr/>
          </a:p>
          <a:p>
            <a:pPr indent="-256032" lvl="0" marL="365760" rtl="0" algn="l">
              <a:spcBef>
                <a:spcPts val="300"/>
              </a:spcBef>
              <a:spcAft>
                <a:spcPts val="0"/>
              </a:spcAft>
              <a:buSzPct val="100000"/>
              <a:buChar char="•"/>
            </a:pPr>
            <a:r>
              <a:rPr lang="en-US"/>
              <a:t>Gender</a:t>
            </a:r>
            <a:endParaRPr/>
          </a:p>
          <a:p>
            <a:pPr indent="-256032" lvl="0" marL="365760" rtl="0" algn="l">
              <a:spcBef>
                <a:spcPts val="300"/>
              </a:spcBef>
              <a:spcAft>
                <a:spcPts val="0"/>
              </a:spcAft>
              <a:buSzPct val="100000"/>
              <a:buChar char="•"/>
            </a:pPr>
            <a:r>
              <a:rPr lang="en-US"/>
              <a:t>Age</a:t>
            </a:r>
            <a:endParaRPr/>
          </a:p>
          <a:p>
            <a:pPr indent="-256032" lvl="0" marL="365760" rtl="0" algn="l">
              <a:spcBef>
                <a:spcPts val="300"/>
              </a:spcBef>
              <a:spcAft>
                <a:spcPts val="0"/>
              </a:spcAft>
              <a:buSzPct val="100000"/>
              <a:buChar char="•"/>
            </a:pPr>
            <a:r>
              <a:rPr lang="en-US"/>
              <a:t>Posture</a:t>
            </a:r>
            <a:endParaRPr/>
          </a:p>
          <a:p>
            <a:pPr indent="-256032" lvl="0" marL="365760" rtl="0" algn="l">
              <a:spcBef>
                <a:spcPts val="300"/>
              </a:spcBef>
              <a:spcAft>
                <a:spcPts val="0"/>
              </a:spcAft>
              <a:buSzPct val="100000"/>
              <a:buChar char="•"/>
            </a:pPr>
            <a:r>
              <a:rPr lang="en-US"/>
              <a:t>Diseased state</a:t>
            </a:r>
            <a:endParaRPr/>
          </a:p>
          <a:p>
            <a:pPr indent="-256032" lvl="0" marL="365760" rtl="0" algn="l">
              <a:spcBef>
                <a:spcPts val="300"/>
              </a:spcBef>
              <a:spcAft>
                <a:spcPts val="0"/>
              </a:spcAft>
              <a:buSzPct val="100000"/>
              <a:buChar char="•"/>
            </a:pPr>
            <a:r>
              <a:rPr lang="en-US"/>
              <a:t>Stress &amp; depression</a:t>
            </a:r>
            <a:endParaRPr/>
          </a:p>
          <a:p>
            <a:pPr indent="-91566" lvl="0" marL="365760" rtl="0" algn="l">
              <a:spcBef>
                <a:spcPts val="300"/>
              </a:spcBef>
              <a:spcAft>
                <a:spcPts val="0"/>
              </a:spcAft>
              <a:buSzPct val="1000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7"/>
          <p:cNvSpPr txBox="1"/>
          <p:nvPr>
            <p:ph type="title"/>
          </p:nvPr>
        </p:nvSpPr>
        <p:spPr>
          <a:xfrm>
            <a:off x="440787" y="664698"/>
            <a:ext cx="10972800" cy="10668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326064"/>
              </a:buClr>
              <a:buSzPts val="4000"/>
              <a:buFont typeface="Trebuchet MS"/>
              <a:buNone/>
            </a:pPr>
            <a:r>
              <a:rPr lang="en-US">
                <a:solidFill>
                  <a:srgbClr val="326064"/>
                </a:solidFill>
              </a:rPr>
              <a:t>Gastrorenentive drug delivery system (GRDDS)</a:t>
            </a:r>
            <a:endParaRPr>
              <a:solidFill>
                <a:srgbClr val="326064"/>
              </a:solidFill>
            </a:endParaRPr>
          </a:p>
        </p:txBody>
      </p:sp>
      <p:sp>
        <p:nvSpPr>
          <p:cNvPr id="134" name="Google Shape;134;p17"/>
          <p:cNvSpPr txBox="1"/>
          <p:nvPr>
            <p:ph idx="1" type="body"/>
          </p:nvPr>
        </p:nvSpPr>
        <p:spPr>
          <a:xfrm>
            <a:off x="746760" y="1690688"/>
            <a:ext cx="10515600" cy="4351338"/>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2800"/>
              <a:buNone/>
            </a:pPr>
            <a:r>
              <a:rPr lang="en-US"/>
              <a:t>Approaches to increase gastroretentive time:</a:t>
            </a:r>
            <a:endParaRPr/>
          </a:p>
          <a:p>
            <a:pPr indent="0" lvl="0" marL="0" rtl="0" algn="l">
              <a:spcBef>
                <a:spcPts val="300"/>
              </a:spcBef>
              <a:spcAft>
                <a:spcPts val="0"/>
              </a:spcAft>
              <a:buSzPts val="2800"/>
              <a:buNone/>
            </a:pPr>
            <a:r>
              <a:t/>
            </a:r>
            <a:endParaRPr/>
          </a:p>
          <a:p>
            <a:pPr indent="-256032" lvl="0" marL="365760" rtl="0" algn="l">
              <a:spcBef>
                <a:spcPts val="300"/>
              </a:spcBef>
              <a:spcAft>
                <a:spcPts val="0"/>
              </a:spcAft>
              <a:buSzPts val="2800"/>
              <a:buChar char="•"/>
            </a:pPr>
            <a:r>
              <a:rPr lang="en-US"/>
              <a:t>Flotation</a:t>
            </a:r>
            <a:endParaRPr/>
          </a:p>
          <a:p>
            <a:pPr indent="-256032" lvl="0" marL="365760" rtl="0" algn="l">
              <a:spcBef>
                <a:spcPts val="300"/>
              </a:spcBef>
              <a:spcAft>
                <a:spcPts val="0"/>
              </a:spcAft>
              <a:buSzPts val="2800"/>
              <a:buChar char="•"/>
            </a:pPr>
            <a:r>
              <a:rPr lang="en-US"/>
              <a:t>Mucoadhesion</a:t>
            </a:r>
            <a:endParaRPr/>
          </a:p>
          <a:p>
            <a:pPr indent="-256032" lvl="0" marL="365760" rtl="0" algn="l">
              <a:spcBef>
                <a:spcPts val="300"/>
              </a:spcBef>
              <a:spcAft>
                <a:spcPts val="0"/>
              </a:spcAft>
              <a:buSzPts val="2800"/>
              <a:buChar char="•"/>
            </a:pPr>
            <a:r>
              <a:rPr lang="en-US"/>
              <a:t>Sedimentation</a:t>
            </a:r>
            <a:endParaRPr/>
          </a:p>
          <a:p>
            <a:pPr indent="-256032" lvl="0" marL="365760" rtl="0" algn="l">
              <a:spcBef>
                <a:spcPts val="300"/>
              </a:spcBef>
              <a:spcAft>
                <a:spcPts val="0"/>
              </a:spcAft>
              <a:buSzPts val="2800"/>
              <a:buChar char="•"/>
            </a:pPr>
            <a:r>
              <a:rPr lang="en-US"/>
              <a:t>Swelling dosage form</a:t>
            </a:r>
            <a:endParaRPr/>
          </a:p>
        </p:txBody>
      </p:sp>
      <p:pic>
        <p:nvPicPr>
          <p:cNvPr id="135" name="Google Shape;135;p17"/>
          <p:cNvPicPr preferRelativeResize="0"/>
          <p:nvPr/>
        </p:nvPicPr>
        <p:blipFill rotWithShape="1">
          <a:blip r:embed="rId3">
            <a:alphaModFix/>
          </a:blip>
          <a:srcRect b="0" l="0" r="0" t="0"/>
          <a:stretch/>
        </p:blipFill>
        <p:spPr>
          <a:xfrm>
            <a:off x="6498336" y="2505456"/>
            <a:ext cx="5157216" cy="409677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8"/>
          <p:cNvSpPr txBox="1"/>
          <p:nvPr>
            <p:ph type="title"/>
          </p:nvPr>
        </p:nvSpPr>
        <p:spPr>
          <a:xfrm>
            <a:off x="609600" y="1143000"/>
            <a:ext cx="10972800" cy="10668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2"/>
              </a:buClr>
              <a:buSzPct val="100000"/>
              <a:buFont typeface="Trebuchet MS"/>
              <a:buNone/>
            </a:pPr>
            <a:r>
              <a:rPr lang="en-US"/>
              <a:t>Floating drug delivery system(FDDS)</a:t>
            </a:r>
            <a:br>
              <a:rPr lang="en-US"/>
            </a:br>
            <a:endParaRPr/>
          </a:p>
        </p:txBody>
      </p:sp>
      <p:sp>
        <p:nvSpPr>
          <p:cNvPr id="141" name="Google Shape;141;p18"/>
          <p:cNvSpPr txBox="1"/>
          <p:nvPr>
            <p:ph idx="1" type="body"/>
          </p:nvPr>
        </p:nvSpPr>
        <p:spPr>
          <a:xfrm>
            <a:off x="609600" y="2249424"/>
            <a:ext cx="8365588" cy="432511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2800"/>
              <a:buNone/>
            </a:pPr>
            <a:r>
              <a:t/>
            </a:r>
            <a:endParaRPr/>
          </a:p>
          <a:p>
            <a:pPr indent="0" lvl="0" marL="0" rtl="0" algn="l">
              <a:spcBef>
                <a:spcPts val="300"/>
              </a:spcBef>
              <a:spcAft>
                <a:spcPts val="0"/>
              </a:spcAft>
              <a:buSzPts val="2800"/>
              <a:buNone/>
            </a:pPr>
            <a:r>
              <a:rPr lang="en-US"/>
              <a:t>Definition:</a:t>
            </a:r>
            <a:endParaRPr/>
          </a:p>
          <a:p>
            <a:pPr indent="0" lvl="0" marL="0" rtl="0" algn="l">
              <a:spcBef>
                <a:spcPts val="300"/>
              </a:spcBef>
              <a:spcAft>
                <a:spcPts val="0"/>
              </a:spcAft>
              <a:buSzPts val="2800"/>
              <a:buNone/>
            </a:pPr>
            <a:r>
              <a:rPr lang="en-US"/>
              <a:t>Are drug delivery systems that can remain floated in the gastric region for several hours and hence significantly prolong the gastric residence time of drugs.</a:t>
            </a:r>
            <a:endParaRPr/>
          </a:p>
        </p:txBody>
      </p:sp>
      <p:pic>
        <p:nvPicPr>
          <p:cNvPr descr="666.png" id="142" name="Google Shape;142;p18"/>
          <p:cNvPicPr preferRelativeResize="0"/>
          <p:nvPr/>
        </p:nvPicPr>
        <p:blipFill rotWithShape="1">
          <a:blip r:embed="rId3">
            <a:alphaModFix/>
          </a:blip>
          <a:srcRect b="0" l="0" r="0" t="0"/>
          <a:stretch/>
        </p:blipFill>
        <p:spPr>
          <a:xfrm>
            <a:off x="8961120" y="1600865"/>
            <a:ext cx="2828979" cy="420909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9"/>
          <p:cNvSpPr txBox="1"/>
          <p:nvPr>
            <p:ph type="title"/>
          </p:nvPr>
        </p:nvSpPr>
        <p:spPr>
          <a:xfrm>
            <a:off x="609600" y="1143000"/>
            <a:ext cx="10972800" cy="10668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000"/>
              <a:buFont typeface="Trebuchet MS"/>
              <a:buNone/>
            </a:pPr>
            <a:r>
              <a:rPr lang="en-US"/>
              <a:t>Advantages and applications of FDDS:</a:t>
            </a:r>
            <a:endParaRPr b="1" u="sng">
              <a:solidFill>
                <a:srgbClr val="FF0000"/>
              </a:solidFill>
            </a:endParaRPr>
          </a:p>
        </p:txBody>
      </p:sp>
      <p:sp>
        <p:nvSpPr>
          <p:cNvPr id="148" name="Google Shape;148;p19"/>
          <p:cNvSpPr txBox="1"/>
          <p:nvPr>
            <p:ph idx="1" type="body"/>
          </p:nvPr>
        </p:nvSpPr>
        <p:spPr>
          <a:xfrm>
            <a:off x="609600" y="2249424"/>
            <a:ext cx="10972800" cy="4325112"/>
          </a:xfrm>
          <a:prstGeom prst="rect">
            <a:avLst/>
          </a:prstGeom>
          <a:noFill/>
          <a:ln>
            <a:noFill/>
          </a:ln>
        </p:spPr>
        <p:txBody>
          <a:bodyPr anchorCtr="0" anchor="t" bIns="45700" lIns="91425" spcFirstLastPara="1" rIns="91425" wrap="square" tIns="45700">
            <a:normAutofit/>
          </a:bodyPr>
          <a:lstStyle/>
          <a:p>
            <a:pPr indent="-256032" lvl="0" marL="365760" rtl="0" algn="l">
              <a:spcBef>
                <a:spcPts val="0"/>
              </a:spcBef>
              <a:spcAft>
                <a:spcPts val="0"/>
              </a:spcAft>
              <a:buSzPts val="2800"/>
              <a:buChar char="•"/>
            </a:pPr>
            <a:r>
              <a:rPr lang="en-US"/>
              <a:t>Prolonged gastric retention improves </a:t>
            </a:r>
            <a:r>
              <a:rPr b="1" lang="en-US"/>
              <a:t>bioavailability</a:t>
            </a:r>
            <a:endParaRPr/>
          </a:p>
          <a:p>
            <a:pPr indent="-256032" lvl="0" marL="365760" rtl="0" algn="l">
              <a:spcBef>
                <a:spcPts val="300"/>
              </a:spcBef>
              <a:spcAft>
                <a:spcPts val="0"/>
              </a:spcAft>
              <a:buSzPts val="2800"/>
              <a:buChar char="•"/>
            </a:pPr>
            <a:r>
              <a:rPr lang="en-US"/>
              <a:t>improves solubility for drugs that are less soluble in a </a:t>
            </a:r>
            <a:r>
              <a:rPr b="1" lang="en-US"/>
              <a:t>high pH </a:t>
            </a:r>
            <a:r>
              <a:rPr lang="en-US"/>
              <a:t>environment</a:t>
            </a:r>
            <a:endParaRPr/>
          </a:p>
          <a:p>
            <a:pPr indent="-256032" lvl="0" marL="365760" rtl="0" algn="l">
              <a:spcBef>
                <a:spcPts val="300"/>
              </a:spcBef>
              <a:spcAft>
                <a:spcPts val="0"/>
              </a:spcAft>
              <a:buSzPts val="2800"/>
              <a:buChar char="•"/>
            </a:pPr>
            <a:r>
              <a:rPr lang="en-US"/>
              <a:t>reduces drug </a:t>
            </a:r>
            <a:r>
              <a:rPr b="1" lang="en-US"/>
              <a:t>waste</a:t>
            </a:r>
            <a:endParaRPr/>
          </a:p>
          <a:p>
            <a:pPr indent="-256032" lvl="0" marL="365760" rtl="0" algn="l">
              <a:spcBef>
                <a:spcPts val="300"/>
              </a:spcBef>
              <a:spcAft>
                <a:spcPts val="0"/>
              </a:spcAft>
              <a:buSzPts val="2800"/>
              <a:buChar char="•"/>
            </a:pPr>
            <a:r>
              <a:rPr lang="en-US"/>
              <a:t>Serve </a:t>
            </a:r>
            <a:r>
              <a:rPr b="1" lang="en-US"/>
              <a:t>local</a:t>
            </a:r>
            <a:r>
              <a:rPr lang="en-US"/>
              <a:t> drug delivery to the stomach and proximal small intestines. </a:t>
            </a:r>
            <a:endParaRPr/>
          </a:p>
          <a:p>
            <a:pPr indent="-256032" lvl="0" marL="365760" rtl="0" algn="l">
              <a:spcBef>
                <a:spcPts val="300"/>
              </a:spcBef>
              <a:spcAft>
                <a:spcPts val="0"/>
              </a:spcAft>
              <a:buSzPts val="2800"/>
              <a:buChar char="•"/>
            </a:pPr>
            <a:r>
              <a:rPr lang="en-US"/>
              <a:t>For the drugs affect the normal </a:t>
            </a:r>
            <a:r>
              <a:rPr b="1" lang="en-US"/>
              <a:t>colonic</a:t>
            </a:r>
            <a:r>
              <a:rPr lang="en-US"/>
              <a:t> </a:t>
            </a:r>
            <a:r>
              <a:rPr b="1" lang="en-US"/>
              <a:t>microbes</a:t>
            </a:r>
            <a:r>
              <a:rPr lang="en-US"/>
              <a:t>.</a:t>
            </a:r>
            <a:endParaRPr/>
          </a:p>
          <a:p>
            <a:pPr indent="-78232" lvl="0" marL="365760" rtl="0" algn="l">
              <a:spcBef>
                <a:spcPts val="300"/>
              </a:spcBef>
              <a:spcAft>
                <a:spcPts val="0"/>
              </a:spcAft>
              <a:buSzPts val="28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0"/>
          <p:cNvSpPr txBox="1"/>
          <p:nvPr>
            <p:ph type="title"/>
          </p:nvPr>
        </p:nvSpPr>
        <p:spPr>
          <a:xfrm>
            <a:off x="609600" y="1143000"/>
            <a:ext cx="10972800" cy="10668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000"/>
              <a:buFont typeface="Trebuchet MS"/>
              <a:buNone/>
            </a:pPr>
            <a:r>
              <a:rPr lang="en-US"/>
              <a:t>Approaches to design FDDS</a:t>
            </a:r>
            <a:endParaRPr/>
          </a:p>
        </p:txBody>
      </p:sp>
      <p:sp>
        <p:nvSpPr>
          <p:cNvPr id="154" name="Google Shape;154;p20"/>
          <p:cNvSpPr txBox="1"/>
          <p:nvPr>
            <p:ph idx="1" type="body"/>
          </p:nvPr>
        </p:nvSpPr>
        <p:spPr>
          <a:xfrm>
            <a:off x="609600" y="2249424"/>
            <a:ext cx="10972800" cy="4325112"/>
          </a:xfrm>
          <a:prstGeom prst="rect">
            <a:avLst/>
          </a:prstGeom>
          <a:noFill/>
          <a:ln>
            <a:noFill/>
          </a:ln>
        </p:spPr>
        <p:txBody>
          <a:bodyPr anchorCtr="0" anchor="t" bIns="45700" lIns="91425" spcFirstLastPara="1" rIns="91425" wrap="square" tIns="45700">
            <a:normAutofit/>
          </a:bodyPr>
          <a:lstStyle/>
          <a:p>
            <a:pPr indent="-256032" lvl="0" marL="365760" rtl="0" algn="l">
              <a:spcBef>
                <a:spcPts val="0"/>
              </a:spcBef>
              <a:spcAft>
                <a:spcPts val="0"/>
              </a:spcAft>
              <a:buSzPts val="2800"/>
              <a:buChar char="•"/>
            </a:pPr>
            <a:r>
              <a:rPr lang="en-US"/>
              <a:t>Single- unit dosage forms</a:t>
            </a:r>
            <a:endParaRPr/>
          </a:p>
          <a:p>
            <a:pPr indent="0" lvl="0" marL="0" rtl="0" algn="l">
              <a:spcBef>
                <a:spcPts val="300"/>
              </a:spcBef>
              <a:spcAft>
                <a:spcPts val="0"/>
              </a:spcAft>
              <a:buSzPts val="2800"/>
              <a:buNone/>
            </a:pPr>
            <a:r>
              <a:t/>
            </a:r>
            <a:endParaRPr/>
          </a:p>
          <a:p>
            <a:pPr indent="-78232" lvl="0" marL="365760" rtl="0" algn="l">
              <a:spcBef>
                <a:spcPts val="300"/>
              </a:spcBef>
              <a:spcAft>
                <a:spcPts val="0"/>
              </a:spcAft>
              <a:buSzPts val="2800"/>
              <a:buNone/>
            </a:pPr>
            <a:r>
              <a:t/>
            </a:r>
            <a:endParaRPr/>
          </a:p>
          <a:p>
            <a:pPr indent="-78232" lvl="0" marL="365760" rtl="0" algn="l">
              <a:spcBef>
                <a:spcPts val="300"/>
              </a:spcBef>
              <a:spcAft>
                <a:spcPts val="0"/>
              </a:spcAft>
              <a:buSzPts val="2800"/>
              <a:buNone/>
            </a:pPr>
            <a:r>
              <a:t/>
            </a:r>
            <a:endParaRPr/>
          </a:p>
          <a:p>
            <a:pPr indent="-256032" lvl="0" marL="365760" rtl="0" algn="l">
              <a:spcBef>
                <a:spcPts val="300"/>
              </a:spcBef>
              <a:spcAft>
                <a:spcPts val="0"/>
              </a:spcAft>
              <a:buSzPts val="2800"/>
              <a:buChar char="•"/>
            </a:pPr>
            <a:r>
              <a:rPr lang="en-US"/>
              <a:t>multiple- unit dosage forms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1"/>
          <p:cNvSpPr txBox="1"/>
          <p:nvPr>
            <p:ph type="title"/>
          </p:nvPr>
        </p:nvSpPr>
        <p:spPr>
          <a:xfrm>
            <a:off x="609600" y="1143000"/>
            <a:ext cx="10972800" cy="10668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000"/>
              <a:buFont typeface="Trebuchet MS"/>
              <a:buNone/>
            </a:pPr>
            <a:r>
              <a:t/>
            </a:r>
            <a:endParaRPr/>
          </a:p>
        </p:txBody>
      </p:sp>
      <p:pic>
        <p:nvPicPr>
          <p:cNvPr id="160" name="Google Shape;160;p21"/>
          <p:cNvPicPr preferRelativeResize="0"/>
          <p:nvPr>
            <p:ph idx="1" type="body"/>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حضري">
  <a:themeElements>
    <a:clrScheme name="حضري">
      <a:dk1>
        <a:srgbClr val="000000"/>
      </a:dk1>
      <a:lt1>
        <a:srgbClr val="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